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0" r:id="rId1"/>
  </p:sldMasterIdLst>
  <p:notesMasterIdLst>
    <p:notesMasterId r:id="rId20"/>
  </p:notesMasterIdLst>
  <p:sldIdLst>
    <p:sldId id="256" r:id="rId2"/>
    <p:sldId id="322" r:id="rId3"/>
    <p:sldId id="260" r:id="rId4"/>
    <p:sldId id="270" r:id="rId5"/>
    <p:sldId id="318" r:id="rId6"/>
    <p:sldId id="319" r:id="rId7"/>
    <p:sldId id="277" r:id="rId8"/>
    <p:sldId id="314" r:id="rId9"/>
    <p:sldId id="262" r:id="rId10"/>
    <p:sldId id="312" r:id="rId11"/>
    <p:sldId id="261" r:id="rId12"/>
    <p:sldId id="313" r:id="rId13"/>
    <p:sldId id="315" r:id="rId14"/>
    <p:sldId id="258" r:id="rId15"/>
    <p:sldId id="323" r:id="rId16"/>
    <p:sldId id="320" r:id="rId17"/>
    <p:sldId id="316" r:id="rId18"/>
    <p:sldId id="273" r:id="rId19"/>
  </p:sldIdLst>
  <p:sldSz cx="9144000" cy="5143500" type="screen16x9"/>
  <p:notesSz cx="6858000" cy="9144000"/>
  <p:embeddedFontLst>
    <p:embeddedFont>
      <p:font typeface="Cooper Black" panose="0208090404030B020404" pitchFamily="18" charset="0"/>
      <p:regular r:id="rId21"/>
    </p:embeddedFont>
    <p:embeddedFont>
      <p:font typeface="Patrick Hand" panose="020B0604020202020204" charset="0"/>
      <p:regular r:id="rId22"/>
    </p:embeddedFont>
    <p:embeddedFont>
      <p:font typeface="Krona One" panose="020B0604020202020204" charset="0"/>
      <p:regular r:id="rId23"/>
    </p:embeddedFont>
    <p:embeddedFont>
      <p:font typeface="DM Sans" panose="020B0604020202020204" charset="0"/>
      <p:regular r:id="rId24"/>
      <p:bold r:id="rId25"/>
      <p:italic r:id="rId26"/>
      <p:boldItalic r:id="rId27"/>
    </p:embeddedFont>
    <p:embeddedFont>
      <p:font typeface="Bahnschrift" panose="020B0502040204020203" pitchFamily="34" charset="0"/>
      <p:regular r:id="rId28"/>
      <p:bold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omic Sans MS" panose="030F0702030302020204" pitchFamily="66" charset="0"/>
      <p:regular r:id="rId34"/>
      <p:bold r:id="rId35"/>
      <p:italic r:id="rId36"/>
      <p:boldItalic r:id="rId37"/>
    </p:embeddedFont>
    <p:embeddedFont>
      <p:font typeface="Nunito Light" panose="020B0604020202020204" charset="0"/>
      <p:regular r:id="rId38"/>
      <p: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4" userDrawn="1">
          <p15:clr>
            <a:srgbClr val="747775"/>
          </p15:clr>
        </p15:guide>
        <p15:guide id="2" pos="336" userDrawn="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98D3E7-9005-4041-8C2F-3A61B3915305}">
  <a:tblStyle styleId="{9898D3E7-9005-4041-8C2F-3A61B391530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9056F7A-85C7-4ACC-9443-EB1AA3EB6BD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256" autoAdjust="0"/>
  </p:normalViewPr>
  <p:slideViewPr>
    <p:cSldViewPr snapToGrid="0">
      <p:cViewPr varScale="1">
        <p:scale>
          <a:sx n="115" d="100"/>
          <a:sy n="115" d="100"/>
        </p:scale>
        <p:origin x="514" y="67"/>
      </p:cViewPr>
      <p:guideLst>
        <p:guide orient="horz" pos="1644"/>
        <p:guide pos="3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0" name="Google Shape;6450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1" name="Google Shape;6451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0" name="Google Shape;7240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1" name="Google Shape;7241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0" name="Google Shape;7240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1" name="Google Shape;7241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20053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Google Shape;2067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8" name="Google Shape;2068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58776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1" name="Google Shape;6711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2" name="Google Shape;6712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1" name="Google Shape;8151;g294020ee85a_0_19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52" name="Google Shape;8152;g294020ee85a_0_19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08289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1" name="Google Shape;8151;g294020ee85a_0_19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52" name="Google Shape;8152;g294020ee85a_0_19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16426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7" name="Google Shape;2967;ge1d838b627_4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8" name="Google Shape;2968;ge1d838b627_4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9" name="Google Shape;7749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0" name="Google Shape;7750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2" name="Google Shape;7002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3" name="Google Shape;7003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" name="Google Shape;7557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8" name="Google Shape;7558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ge1d838b627_4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5" name="Google Shape;2465;ge1d838b627_4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6721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ge1d838b627_4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5" name="Google Shape;2465;ge1d838b627_4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3657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0" name="Google Shape;8020;g54dda1946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21" name="Google Shape;8021;g54dda1946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Google Shape;2067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8" name="Google Shape;2068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7" name="Google Shape;7247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8" name="Google Shape;7248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7" name="Google Shape;7247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8" name="Google Shape;7248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5000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5000"/>
          </a:blip>
          <a:srcRect l="2334" t="15928" r="4277" b="5256"/>
          <a:stretch/>
        </p:blipFill>
        <p:spPr>
          <a:xfrm>
            <a:off x="-1" y="-315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816258" y="911325"/>
            <a:ext cx="5511600" cy="162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59175" y="2548500"/>
            <a:ext cx="3825900" cy="3051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0" y="4742475"/>
            <a:ext cx="4719642" cy="405800"/>
          </a:xfrm>
          <a:custGeom>
            <a:avLst/>
            <a:gdLst/>
            <a:ahLst/>
            <a:cxnLst/>
            <a:rect l="l" t="t" r="r" b="b"/>
            <a:pathLst>
              <a:path w="8166" h="613" extrusionOk="0">
                <a:moveTo>
                  <a:pt x="0" y="0"/>
                </a:moveTo>
                <a:lnTo>
                  <a:pt x="8166" y="0"/>
                </a:lnTo>
                <a:lnTo>
                  <a:pt x="8166" y="613"/>
                </a:lnTo>
                <a:lnTo>
                  <a:pt x="0" y="61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" name="Google Shape;13;p2"/>
          <p:cNvGrpSpPr/>
          <p:nvPr/>
        </p:nvGrpSpPr>
        <p:grpSpPr>
          <a:xfrm>
            <a:off x="4719650" y="4742475"/>
            <a:ext cx="4424359" cy="405800"/>
            <a:chOff x="4719650" y="4742475"/>
            <a:chExt cx="4424359" cy="405800"/>
          </a:xfrm>
        </p:grpSpPr>
        <p:sp>
          <p:nvSpPr>
            <p:cNvPr id="14" name="Google Shape;14;p2"/>
            <p:cNvSpPr/>
            <p:nvPr/>
          </p:nvSpPr>
          <p:spPr>
            <a:xfrm>
              <a:off x="4719650" y="4742475"/>
              <a:ext cx="4424359" cy="405800"/>
            </a:xfrm>
            <a:custGeom>
              <a:avLst/>
              <a:gdLst/>
              <a:ahLst/>
              <a:cxnLst/>
              <a:rect l="l" t="t" r="r" b="b"/>
              <a:pathLst>
                <a:path w="8166" h="613" extrusionOk="0">
                  <a:moveTo>
                    <a:pt x="0" y="0"/>
                  </a:moveTo>
                  <a:lnTo>
                    <a:pt x="8166" y="0"/>
                  </a:lnTo>
                  <a:lnTo>
                    <a:pt x="8166" y="613"/>
                  </a:lnTo>
                  <a:lnTo>
                    <a:pt x="0" y="6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" name="Google Shape;15;p2"/>
            <p:cNvGrpSpPr/>
            <p:nvPr/>
          </p:nvGrpSpPr>
          <p:grpSpPr>
            <a:xfrm>
              <a:off x="4767350" y="4870045"/>
              <a:ext cx="4369605" cy="167760"/>
              <a:chOff x="4767350" y="4641445"/>
              <a:chExt cx="4369605" cy="167760"/>
            </a:xfrm>
          </p:grpSpPr>
          <p:grpSp>
            <p:nvGrpSpPr>
              <p:cNvPr id="16" name="Google Shape;16;p2"/>
              <p:cNvGrpSpPr/>
              <p:nvPr/>
            </p:nvGrpSpPr>
            <p:grpSpPr>
              <a:xfrm>
                <a:off x="8164595" y="4641445"/>
                <a:ext cx="972360" cy="167760"/>
                <a:chOff x="8164595" y="4641445"/>
                <a:chExt cx="972360" cy="167760"/>
              </a:xfrm>
            </p:grpSpPr>
            <p:sp>
              <p:nvSpPr>
                <p:cNvPr id="17" name="Google Shape;17;p2"/>
                <p:cNvSpPr/>
                <p:nvPr/>
              </p:nvSpPr>
              <p:spPr>
                <a:xfrm>
                  <a:off x="827043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" name="Google Shape;18;p2"/>
                <p:cNvSpPr/>
                <p:nvPr/>
              </p:nvSpPr>
              <p:spPr>
                <a:xfrm>
                  <a:off x="821751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" name="Google Shape;19;p2"/>
                <p:cNvSpPr/>
                <p:nvPr/>
              </p:nvSpPr>
              <p:spPr>
                <a:xfrm>
                  <a:off x="816459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" name="Google Shape;20;p2"/>
                <p:cNvSpPr/>
                <p:nvPr/>
              </p:nvSpPr>
              <p:spPr>
                <a:xfrm>
                  <a:off x="842883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837591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" name="Google Shape;22;p2"/>
                <p:cNvSpPr/>
                <p:nvPr/>
              </p:nvSpPr>
              <p:spPr>
                <a:xfrm>
                  <a:off x="858723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" name="Google Shape;23;p2"/>
                <p:cNvSpPr/>
                <p:nvPr/>
              </p:nvSpPr>
              <p:spPr>
                <a:xfrm>
                  <a:off x="853431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" name="Google Shape;24;p2"/>
                <p:cNvSpPr/>
                <p:nvPr/>
              </p:nvSpPr>
              <p:spPr>
                <a:xfrm>
                  <a:off x="864015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" name="Google Shape;25;p2"/>
                <p:cNvSpPr/>
                <p:nvPr/>
              </p:nvSpPr>
              <p:spPr>
                <a:xfrm>
                  <a:off x="848175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" name="Google Shape;26;p2"/>
                <p:cNvSpPr/>
                <p:nvPr/>
              </p:nvSpPr>
              <p:spPr>
                <a:xfrm>
                  <a:off x="832299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" name="Google Shape;27;p2"/>
                <p:cNvSpPr/>
                <p:nvPr/>
              </p:nvSpPr>
              <p:spPr>
                <a:xfrm>
                  <a:off x="832299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" name="Google Shape;28;p2"/>
                <p:cNvSpPr/>
                <p:nvPr/>
              </p:nvSpPr>
              <p:spPr>
                <a:xfrm>
                  <a:off x="864015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" name="Google Shape;29;p2"/>
                <p:cNvSpPr/>
                <p:nvPr/>
              </p:nvSpPr>
              <p:spPr>
                <a:xfrm>
                  <a:off x="816459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853431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837591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848175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" name="Google Shape;33;p2"/>
                <p:cNvSpPr/>
                <p:nvPr/>
              </p:nvSpPr>
              <p:spPr>
                <a:xfrm>
                  <a:off x="842883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" name="Google Shape;34;p2"/>
                <p:cNvSpPr/>
                <p:nvPr/>
              </p:nvSpPr>
              <p:spPr>
                <a:xfrm>
                  <a:off x="827043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" name="Google Shape;35;p2"/>
                <p:cNvSpPr/>
                <p:nvPr/>
              </p:nvSpPr>
              <p:spPr>
                <a:xfrm>
                  <a:off x="858723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Google Shape;36;p2"/>
                <p:cNvSpPr/>
                <p:nvPr/>
              </p:nvSpPr>
              <p:spPr>
                <a:xfrm>
                  <a:off x="821751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" name="Google Shape;37;p2"/>
                <p:cNvSpPr/>
                <p:nvPr/>
              </p:nvSpPr>
              <p:spPr>
                <a:xfrm>
                  <a:off x="832299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" name="Google Shape;38;p2"/>
                <p:cNvSpPr/>
                <p:nvPr/>
              </p:nvSpPr>
              <p:spPr>
                <a:xfrm>
                  <a:off x="827043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" name="Google Shape;39;p2"/>
                <p:cNvSpPr/>
                <p:nvPr/>
              </p:nvSpPr>
              <p:spPr>
                <a:xfrm>
                  <a:off x="821751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" name="Google Shape;40;p2"/>
                <p:cNvSpPr/>
                <p:nvPr/>
              </p:nvSpPr>
              <p:spPr>
                <a:xfrm>
                  <a:off x="816459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" name="Google Shape;41;p2"/>
                <p:cNvSpPr/>
                <p:nvPr/>
              </p:nvSpPr>
              <p:spPr>
                <a:xfrm>
                  <a:off x="837591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" name="Google Shape;42;p2"/>
                <p:cNvSpPr/>
                <p:nvPr/>
              </p:nvSpPr>
              <p:spPr>
                <a:xfrm>
                  <a:off x="853431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" name="Google Shape;43;p2"/>
                <p:cNvSpPr/>
                <p:nvPr/>
              </p:nvSpPr>
              <p:spPr>
                <a:xfrm>
                  <a:off x="858723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" name="Google Shape;44;p2"/>
                <p:cNvSpPr/>
                <p:nvPr/>
              </p:nvSpPr>
              <p:spPr>
                <a:xfrm>
                  <a:off x="864015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" name="Google Shape;45;p2"/>
                <p:cNvSpPr/>
                <p:nvPr/>
              </p:nvSpPr>
              <p:spPr>
                <a:xfrm>
                  <a:off x="842883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" name="Google Shape;46;p2"/>
                <p:cNvSpPr/>
                <p:nvPr/>
              </p:nvSpPr>
              <p:spPr>
                <a:xfrm>
                  <a:off x="848175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47" name="Google Shape;47;p2"/>
                <p:cNvGrpSpPr/>
                <p:nvPr/>
              </p:nvGrpSpPr>
              <p:grpSpPr>
                <a:xfrm>
                  <a:off x="8693075" y="4641445"/>
                  <a:ext cx="443880" cy="167760"/>
                  <a:chOff x="8693075" y="4641445"/>
                  <a:chExt cx="443880" cy="167760"/>
                </a:xfrm>
              </p:grpSpPr>
              <p:grpSp>
                <p:nvGrpSpPr>
                  <p:cNvPr id="48" name="Google Shape;48;p2"/>
                  <p:cNvGrpSpPr/>
                  <p:nvPr/>
                </p:nvGrpSpPr>
                <p:grpSpPr>
                  <a:xfrm>
                    <a:off x="8693075" y="4641445"/>
                    <a:ext cx="338400" cy="167760"/>
                    <a:chOff x="8693075" y="4641445"/>
                    <a:chExt cx="338400" cy="167760"/>
                  </a:xfrm>
                </p:grpSpPr>
                <p:sp>
                  <p:nvSpPr>
                    <p:cNvPr id="49" name="Google Shape;49;p2"/>
                    <p:cNvSpPr/>
                    <p:nvPr/>
                  </p:nvSpPr>
                  <p:spPr>
                    <a:xfrm>
                      <a:off x="879891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50" name="Google Shape;50;p2"/>
                    <p:cNvSpPr/>
                    <p:nvPr/>
                  </p:nvSpPr>
                  <p:spPr>
                    <a:xfrm>
                      <a:off x="885147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51" name="Google Shape;51;p2"/>
                    <p:cNvSpPr/>
                    <p:nvPr/>
                  </p:nvSpPr>
                  <p:spPr>
                    <a:xfrm>
                      <a:off x="874599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52" name="Google Shape;52;p2"/>
                    <p:cNvSpPr/>
                    <p:nvPr/>
                  </p:nvSpPr>
                  <p:spPr>
                    <a:xfrm>
                      <a:off x="890439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53" name="Google Shape;53;p2"/>
                    <p:cNvSpPr/>
                    <p:nvPr/>
                  </p:nvSpPr>
                  <p:spPr>
                    <a:xfrm>
                      <a:off x="869307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54" name="Google Shape;54;p2"/>
                    <p:cNvSpPr/>
                    <p:nvPr/>
                  </p:nvSpPr>
                  <p:spPr>
                    <a:xfrm>
                      <a:off x="901023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55" name="Google Shape;55;p2"/>
                    <p:cNvSpPr/>
                    <p:nvPr/>
                  </p:nvSpPr>
                  <p:spPr>
                    <a:xfrm>
                      <a:off x="895731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56" name="Google Shape;56;p2"/>
                    <p:cNvSpPr/>
                    <p:nvPr/>
                  </p:nvSpPr>
                  <p:spPr>
                    <a:xfrm>
                      <a:off x="901023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57" name="Google Shape;57;p2"/>
                    <p:cNvSpPr/>
                    <p:nvPr/>
                  </p:nvSpPr>
                  <p:spPr>
                    <a:xfrm>
                      <a:off x="874599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58" name="Google Shape;58;p2"/>
                    <p:cNvSpPr/>
                    <p:nvPr/>
                  </p:nvSpPr>
                  <p:spPr>
                    <a:xfrm>
                      <a:off x="869307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59" name="Google Shape;59;p2"/>
                    <p:cNvSpPr/>
                    <p:nvPr/>
                  </p:nvSpPr>
                  <p:spPr>
                    <a:xfrm>
                      <a:off x="890439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0" name="Google Shape;60;p2"/>
                    <p:cNvSpPr/>
                    <p:nvPr/>
                  </p:nvSpPr>
                  <p:spPr>
                    <a:xfrm>
                      <a:off x="895731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1" name="Google Shape;61;p2"/>
                    <p:cNvSpPr/>
                    <p:nvPr/>
                  </p:nvSpPr>
                  <p:spPr>
                    <a:xfrm>
                      <a:off x="879891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2" name="Google Shape;62;p2"/>
                    <p:cNvSpPr/>
                    <p:nvPr/>
                  </p:nvSpPr>
                  <p:spPr>
                    <a:xfrm>
                      <a:off x="885147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3" name="Google Shape;63;p2"/>
                    <p:cNvSpPr/>
                    <p:nvPr/>
                  </p:nvSpPr>
                  <p:spPr>
                    <a:xfrm>
                      <a:off x="890439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4" name="Google Shape;64;p2"/>
                    <p:cNvSpPr/>
                    <p:nvPr/>
                  </p:nvSpPr>
                  <p:spPr>
                    <a:xfrm>
                      <a:off x="895731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5" name="Google Shape;65;p2"/>
                    <p:cNvSpPr/>
                    <p:nvPr/>
                  </p:nvSpPr>
                  <p:spPr>
                    <a:xfrm>
                      <a:off x="901023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6" name="Google Shape;66;p2"/>
                    <p:cNvSpPr/>
                    <p:nvPr/>
                  </p:nvSpPr>
                  <p:spPr>
                    <a:xfrm>
                      <a:off x="869307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7" name="Google Shape;67;p2"/>
                    <p:cNvSpPr/>
                    <p:nvPr/>
                  </p:nvSpPr>
                  <p:spPr>
                    <a:xfrm>
                      <a:off x="885147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8" name="Google Shape;68;p2"/>
                    <p:cNvSpPr/>
                    <p:nvPr/>
                  </p:nvSpPr>
                  <p:spPr>
                    <a:xfrm>
                      <a:off x="879891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9" name="Google Shape;69;p2"/>
                    <p:cNvSpPr/>
                    <p:nvPr/>
                  </p:nvSpPr>
                  <p:spPr>
                    <a:xfrm>
                      <a:off x="874599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70" name="Google Shape;70;p2"/>
                  <p:cNvSpPr/>
                  <p:nvPr/>
                </p:nvSpPr>
                <p:spPr>
                  <a:xfrm>
                    <a:off x="9115715" y="46414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1" name="Google Shape;71;p2"/>
                  <p:cNvSpPr/>
                  <p:nvPr/>
                </p:nvSpPr>
                <p:spPr>
                  <a:xfrm>
                    <a:off x="9062795" y="46414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2" name="Google Shape;72;p2"/>
                  <p:cNvSpPr/>
                  <p:nvPr/>
                </p:nvSpPr>
                <p:spPr>
                  <a:xfrm>
                    <a:off x="9009875" y="46414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3" name="Google Shape;73;p2"/>
                  <p:cNvSpPr/>
                  <p:nvPr/>
                </p:nvSpPr>
                <p:spPr>
                  <a:xfrm>
                    <a:off x="9062795" y="479876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4" name="Google Shape;74;p2"/>
                  <p:cNvSpPr/>
                  <p:nvPr/>
                </p:nvSpPr>
                <p:spPr>
                  <a:xfrm>
                    <a:off x="9009875" y="479876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" name="Google Shape;75;p2"/>
                  <p:cNvSpPr/>
                  <p:nvPr/>
                </p:nvSpPr>
                <p:spPr>
                  <a:xfrm>
                    <a:off x="9115715" y="479876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" name="Google Shape;76;p2"/>
                  <p:cNvSpPr/>
                  <p:nvPr/>
                </p:nvSpPr>
                <p:spPr>
                  <a:xfrm>
                    <a:off x="9009875" y="4719925"/>
                    <a:ext cx="21240" cy="10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30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30"/>
                        </a:lnTo>
                        <a:lnTo>
                          <a:pt x="0" y="3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7" name="Google Shape;77;p2"/>
                  <p:cNvSpPr/>
                  <p:nvPr/>
                </p:nvSpPr>
                <p:spPr>
                  <a:xfrm>
                    <a:off x="9115715" y="4719925"/>
                    <a:ext cx="21240" cy="10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30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30"/>
                        </a:lnTo>
                        <a:lnTo>
                          <a:pt x="0" y="3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8" name="Google Shape;78;p2"/>
                  <p:cNvSpPr/>
                  <p:nvPr/>
                </p:nvSpPr>
                <p:spPr>
                  <a:xfrm>
                    <a:off x="9062795" y="4719925"/>
                    <a:ext cx="21240" cy="10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30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30"/>
                        </a:lnTo>
                        <a:lnTo>
                          <a:pt x="0" y="3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79" name="Google Shape;79;p2"/>
              <p:cNvGrpSpPr/>
              <p:nvPr/>
            </p:nvGrpSpPr>
            <p:grpSpPr>
              <a:xfrm>
                <a:off x="4767350" y="4641445"/>
                <a:ext cx="1410405" cy="167760"/>
                <a:chOff x="4767350" y="4641445"/>
                <a:chExt cx="1410405" cy="167760"/>
              </a:xfrm>
            </p:grpSpPr>
            <p:sp>
              <p:nvSpPr>
                <p:cNvPr id="80" name="Google Shape;80;p2"/>
                <p:cNvSpPr/>
                <p:nvPr/>
              </p:nvSpPr>
              <p:spPr>
                <a:xfrm>
                  <a:off x="615651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" name="Google Shape;81;p2"/>
                <p:cNvSpPr/>
                <p:nvPr/>
              </p:nvSpPr>
              <p:spPr>
                <a:xfrm>
                  <a:off x="615651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" name="Google Shape;82;p2"/>
                <p:cNvSpPr/>
                <p:nvPr/>
              </p:nvSpPr>
              <p:spPr>
                <a:xfrm>
                  <a:off x="615651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83" name="Google Shape;83;p2"/>
                <p:cNvGrpSpPr/>
                <p:nvPr/>
              </p:nvGrpSpPr>
              <p:grpSpPr>
                <a:xfrm>
                  <a:off x="5678963" y="4641445"/>
                  <a:ext cx="443880" cy="167760"/>
                  <a:chOff x="8693075" y="4641445"/>
                  <a:chExt cx="443880" cy="167760"/>
                </a:xfrm>
              </p:grpSpPr>
              <p:grpSp>
                <p:nvGrpSpPr>
                  <p:cNvPr id="84" name="Google Shape;84;p2"/>
                  <p:cNvGrpSpPr/>
                  <p:nvPr/>
                </p:nvGrpSpPr>
                <p:grpSpPr>
                  <a:xfrm>
                    <a:off x="8693075" y="4641445"/>
                    <a:ext cx="338400" cy="167760"/>
                    <a:chOff x="8693075" y="4641445"/>
                    <a:chExt cx="338400" cy="167760"/>
                  </a:xfrm>
                </p:grpSpPr>
                <p:sp>
                  <p:nvSpPr>
                    <p:cNvPr id="85" name="Google Shape;85;p2"/>
                    <p:cNvSpPr/>
                    <p:nvPr/>
                  </p:nvSpPr>
                  <p:spPr>
                    <a:xfrm>
                      <a:off x="879891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6" name="Google Shape;86;p2"/>
                    <p:cNvSpPr/>
                    <p:nvPr/>
                  </p:nvSpPr>
                  <p:spPr>
                    <a:xfrm>
                      <a:off x="885147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7" name="Google Shape;87;p2"/>
                    <p:cNvSpPr/>
                    <p:nvPr/>
                  </p:nvSpPr>
                  <p:spPr>
                    <a:xfrm>
                      <a:off x="874599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8" name="Google Shape;88;p2"/>
                    <p:cNvSpPr/>
                    <p:nvPr/>
                  </p:nvSpPr>
                  <p:spPr>
                    <a:xfrm>
                      <a:off x="890439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9" name="Google Shape;89;p2"/>
                    <p:cNvSpPr/>
                    <p:nvPr/>
                  </p:nvSpPr>
                  <p:spPr>
                    <a:xfrm>
                      <a:off x="869307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90" name="Google Shape;90;p2"/>
                    <p:cNvSpPr/>
                    <p:nvPr/>
                  </p:nvSpPr>
                  <p:spPr>
                    <a:xfrm>
                      <a:off x="901023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91" name="Google Shape;91;p2"/>
                    <p:cNvSpPr/>
                    <p:nvPr/>
                  </p:nvSpPr>
                  <p:spPr>
                    <a:xfrm>
                      <a:off x="895731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92" name="Google Shape;92;p2"/>
                    <p:cNvSpPr/>
                    <p:nvPr/>
                  </p:nvSpPr>
                  <p:spPr>
                    <a:xfrm>
                      <a:off x="901023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93" name="Google Shape;93;p2"/>
                    <p:cNvSpPr/>
                    <p:nvPr/>
                  </p:nvSpPr>
                  <p:spPr>
                    <a:xfrm>
                      <a:off x="874599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94" name="Google Shape;94;p2"/>
                    <p:cNvSpPr/>
                    <p:nvPr/>
                  </p:nvSpPr>
                  <p:spPr>
                    <a:xfrm>
                      <a:off x="869307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95" name="Google Shape;95;p2"/>
                    <p:cNvSpPr/>
                    <p:nvPr/>
                  </p:nvSpPr>
                  <p:spPr>
                    <a:xfrm>
                      <a:off x="890439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96" name="Google Shape;96;p2"/>
                    <p:cNvSpPr/>
                    <p:nvPr/>
                  </p:nvSpPr>
                  <p:spPr>
                    <a:xfrm>
                      <a:off x="895731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97" name="Google Shape;97;p2"/>
                    <p:cNvSpPr/>
                    <p:nvPr/>
                  </p:nvSpPr>
                  <p:spPr>
                    <a:xfrm>
                      <a:off x="879891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98" name="Google Shape;98;p2"/>
                    <p:cNvSpPr/>
                    <p:nvPr/>
                  </p:nvSpPr>
                  <p:spPr>
                    <a:xfrm>
                      <a:off x="885147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99" name="Google Shape;99;p2"/>
                    <p:cNvSpPr/>
                    <p:nvPr/>
                  </p:nvSpPr>
                  <p:spPr>
                    <a:xfrm>
                      <a:off x="890439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00" name="Google Shape;100;p2"/>
                    <p:cNvSpPr/>
                    <p:nvPr/>
                  </p:nvSpPr>
                  <p:spPr>
                    <a:xfrm>
                      <a:off x="895731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01" name="Google Shape;101;p2"/>
                    <p:cNvSpPr/>
                    <p:nvPr/>
                  </p:nvSpPr>
                  <p:spPr>
                    <a:xfrm>
                      <a:off x="901023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02" name="Google Shape;102;p2"/>
                    <p:cNvSpPr/>
                    <p:nvPr/>
                  </p:nvSpPr>
                  <p:spPr>
                    <a:xfrm>
                      <a:off x="869307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03" name="Google Shape;103;p2"/>
                    <p:cNvSpPr/>
                    <p:nvPr/>
                  </p:nvSpPr>
                  <p:spPr>
                    <a:xfrm>
                      <a:off x="885147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04" name="Google Shape;104;p2"/>
                    <p:cNvSpPr/>
                    <p:nvPr/>
                  </p:nvSpPr>
                  <p:spPr>
                    <a:xfrm>
                      <a:off x="879891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05" name="Google Shape;105;p2"/>
                    <p:cNvSpPr/>
                    <p:nvPr/>
                  </p:nvSpPr>
                  <p:spPr>
                    <a:xfrm>
                      <a:off x="874599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106" name="Google Shape;106;p2"/>
                  <p:cNvSpPr/>
                  <p:nvPr/>
                </p:nvSpPr>
                <p:spPr>
                  <a:xfrm>
                    <a:off x="9115715" y="46414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" name="Google Shape;107;p2"/>
                  <p:cNvSpPr/>
                  <p:nvPr/>
                </p:nvSpPr>
                <p:spPr>
                  <a:xfrm>
                    <a:off x="9062795" y="46414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8" name="Google Shape;108;p2"/>
                  <p:cNvSpPr/>
                  <p:nvPr/>
                </p:nvSpPr>
                <p:spPr>
                  <a:xfrm>
                    <a:off x="9009875" y="46414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9" name="Google Shape;109;p2"/>
                  <p:cNvSpPr/>
                  <p:nvPr/>
                </p:nvSpPr>
                <p:spPr>
                  <a:xfrm>
                    <a:off x="9062795" y="479876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0" name="Google Shape;110;p2"/>
                  <p:cNvSpPr/>
                  <p:nvPr/>
                </p:nvSpPr>
                <p:spPr>
                  <a:xfrm>
                    <a:off x="9009875" y="479876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1" name="Google Shape;111;p2"/>
                  <p:cNvSpPr/>
                  <p:nvPr/>
                </p:nvSpPr>
                <p:spPr>
                  <a:xfrm>
                    <a:off x="9115715" y="479876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2" name="Google Shape;112;p2"/>
                  <p:cNvSpPr/>
                  <p:nvPr/>
                </p:nvSpPr>
                <p:spPr>
                  <a:xfrm>
                    <a:off x="9009875" y="4719925"/>
                    <a:ext cx="21240" cy="10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30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30"/>
                        </a:lnTo>
                        <a:lnTo>
                          <a:pt x="0" y="3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3" name="Google Shape;113;p2"/>
                  <p:cNvSpPr/>
                  <p:nvPr/>
                </p:nvSpPr>
                <p:spPr>
                  <a:xfrm>
                    <a:off x="9115715" y="4719925"/>
                    <a:ext cx="21240" cy="10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30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30"/>
                        </a:lnTo>
                        <a:lnTo>
                          <a:pt x="0" y="3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4" name="Google Shape;114;p2"/>
                  <p:cNvSpPr/>
                  <p:nvPr/>
                </p:nvSpPr>
                <p:spPr>
                  <a:xfrm>
                    <a:off x="9062795" y="4719925"/>
                    <a:ext cx="21240" cy="10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30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30"/>
                        </a:lnTo>
                        <a:lnTo>
                          <a:pt x="0" y="3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15" name="Google Shape;115;p2"/>
                <p:cNvGrpSpPr/>
                <p:nvPr/>
              </p:nvGrpSpPr>
              <p:grpSpPr>
                <a:xfrm>
                  <a:off x="5256125" y="4641445"/>
                  <a:ext cx="443880" cy="167760"/>
                  <a:chOff x="8693075" y="4641445"/>
                  <a:chExt cx="443880" cy="167760"/>
                </a:xfrm>
              </p:grpSpPr>
              <p:grpSp>
                <p:nvGrpSpPr>
                  <p:cNvPr id="116" name="Google Shape;116;p2"/>
                  <p:cNvGrpSpPr/>
                  <p:nvPr/>
                </p:nvGrpSpPr>
                <p:grpSpPr>
                  <a:xfrm>
                    <a:off x="8693075" y="4641445"/>
                    <a:ext cx="338400" cy="167760"/>
                    <a:chOff x="8693075" y="4641445"/>
                    <a:chExt cx="338400" cy="167760"/>
                  </a:xfrm>
                </p:grpSpPr>
                <p:sp>
                  <p:nvSpPr>
                    <p:cNvPr id="117" name="Google Shape;117;p2"/>
                    <p:cNvSpPr/>
                    <p:nvPr/>
                  </p:nvSpPr>
                  <p:spPr>
                    <a:xfrm>
                      <a:off x="879891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18" name="Google Shape;118;p2"/>
                    <p:cNvSpPr/>
                    <p:nvPr/>
                  </p:nvSpPr>
                  <p:spPr>
                    <a:xfrm>
                      <a:off x="885147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19" name="Google Shape;119;p2"/>
                    <p:cNvSpPr/>
                    <p:nvPr/>
                  </p:nvSpPr>
                  <p:spPr>
                    <a:xfrm>
                      <a:off x="874599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" name="Google Shape;120;p2"/>
                    <p:cNvSpPr/>
                    <p:nvPr/>
                  </p:nvSpPr>
                  <p:spPr>
                    <a:xfrm>
                      <a:off x="890439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1" name="Google Shape;121;p2"/>
                    <p:cNvSpPr/>
                    <p:nvPr/>
                  </p:nvSpPr>
                  <p:spPr>
                    <a:xfrm>
                      <a:off x="869307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" name="Google Shape;122;p2"/>
                    <p:cNvSpPr/>
                    <p:nvPr/>
                  </p:nvSpPr>
                  <p:spPr>
                    <a:xfrm>
                      <a:off x="901023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" name="Google Shape;123;p2"/>
                    <p:cNvSpPr/>
                    <p:nvPr/>
                  </p:nvSpPr>
                  <p:spPr>
                    <a:xfrm>
                      <a:off x="895731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4" name="Google Shape;124;p2"/>
                    <p:cNvSpPr/>
                    <p:nvPr/>
                  </p:nvSpPr>
                  <p:spPr>
                    <a:xfrm>
                      <a:off x="901023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" name="Google Shape;125;p2"/>
                    <p:cNvSpPr/>
                    <p:nvPr/>
                  </p:nvSpPr>
                  <p:spPr>
                    <a:xfrm>
                      <a:off x="874599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" name="Google Shape;126;p2"/>
                    <p:cNvSpPr/>
                    <p:nvPr/>
                  </p:nvSpPr>
                  <p:spPr>
                    <a:xfrm>
                      <a:off x="869307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" name="Google Shape;127;p2"/>
                    <p:cNvSpPr/>
                    <p:nvPr/>
                  </p:nvSpPr>
                  <p:spPr>
                    <a:xfrm>
                      <a:off x="890439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8" name="Google Shape;128;p2"/>
                    <p:cNvSpPr/>
                    <p:nvPr/>
                  </p:nvSpPr>
                  <p:spPr>
                    <a:xfrm>
                      <a:off x="895731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" name="Google Shape;129;p2"/>
                    <p:cNvSpPr/>
                    <p:nvPr/>
                  </p:nvSpPr>
                  <p:spPr>
                    <a:xfrm>
                      <a:off x="879891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" name="Google Shape;130;p2"/>
                    <p:cNvSpPr/>
                    <p:nvPr/>
                  </p:nvSpPr>
                  <p:spPr>
                    <a:xfrm>
                      <a:off x="885147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1" name="Google Shape;131;p2"/>
                    <p:cNvSpPr/>
                    <p:nvPr/>
                  </p:nvSpPr>
                  <p:spPr>
                    <a:xfrm>
                      <a:off x="890439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2" name="Google Shape;132;p2"/>
                    <p:cNvSpPr/>
                    <p:nvPr/>
                  </p:nvSpPr>
                  <p:spPr>
                    <a:xfrm>
                      <a:off x="895731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3" name="Google Shape;133;p2"/>
                    <p:cNvSpPr/>
                    <p:nvPr/>
                  </p:nvSpPr>
                  <p:spPr>
                    <a:xfrm>
                      <a:off x="901023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4" name="Google Shape;134;p2"/>
                    <p:cNvSpPr/>
                    <p:nvPr/>
                  </p:nvSpPr>
                  <p:spPr>
                    <a:xfrm>
                      <a:off x="869307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5" name="Google Shape;135;p2"/>
                    <p:cNvSpPr/>
                    <p:nvPr/>
                  </p:nvSpPr>
                  <p:spPr>
                    <a:xfrm>
                      <a:off x="885147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6" name="Google Shape;136;p2"/>
                    <p:cNvSpPr/>
                    <p:nvPr/>
                  </p:nvSpPr>
                  <p:spPr>
                    <a:xfrm>
                      <a:off x="879891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7" name="Google Shape;137;p2"/>
                    <p:cNvSpPr/>
                    <p:nvPr/>
                  </p:nvSpPr>
                  <p:spPr>
                    <a:xfrm>
                      <a:off x="874599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138" name="Google Shape;138;p2"/>
                  <p:cNvSpPr/>
                  <p:nvPr/>
                </p:nvSpPr>
                <p:spPr>
                  <a:xfrm>
                    <a:off x="9115715" y="46414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9" name="Google Shape;139;p2"/>
                  <p:cNvSpPr/>
                  <p:nvPr/>
                </p:nvSpPr>
                <p:spPr>
                  <a:xfrm>
                    <a:off x="9062795" y="46414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" name="Google Shape;140;p2"/>
                  <p:cNvSpPr/>
                  <p:nvPr/>
                </p:nvSpPr>
                <p:spPr>
                  <a:xfrm>
                    <a:off x="9009875" y="46414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1" name="Google Shape;141;p2"/>
                  <p:cNvSpPr/>
                  <p:nvPr/>
                </p:nvSpPr>
                <p:spPr>
                  <a:xfrm>
                    <a:off x="9062795" y="479876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" name="Google Shape;142;p2"/>
                  <p:cNvSpPr/>
                  <p:nvPr/>
                </p:nvSpPr>
                <p:spPr>
                  <a:xfrm>
                    <a:off x="9009875" y="479876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3" name="Google Shape;143;p2"/>
                  <p:cNvSpPr/>
                  <p:nvPr/>
                </p:nvSpPr>
                <p:spPr>
                  <a:xfrm>
                    <a:off x="9115715" y="479876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" name="Google Shape;144;p2"/>
                  <p:cNvSpPr/>
                  <p:nvPr/>
                </p:nvSpPr>
                <p:spPr>
                  <a:xfrm>
                    <a:off x="9009875" y="4719925"/>
                    <a:ext cx="21240" cy="10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30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30"/>
                        </a:lnTo>
                        <a:lnTo>
                          <a:pt x="0" y="3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5" name="Google Shape;145;p2"/>
                  <p:cNvSpPr/>
                  <p:nvPr/>
                </p:nvSpPr>
                <p:spPr>
                  <a:xfrm>
                    <a:off x="9115715" y="4719925"/>
                    <a:ext cx="21240" cy="10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30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30"/>
                        </a:lnTo>
                        <a:lnTo>
                          <a:pt x="0" y="3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6" name="Google Shape;146;p2"/>
                  <p:cNvSpPr/>
                  <p:nvPr/>
                </p:nvSpPr>
                <p:spPr>
                  <a:xfrm>
                    <a:off x="9062795" y="4719925"/>
                    <a:ext cx="21240" cy="10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30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30"/>
                        </a:lnTo>
                        <a:lnTo>
                          <a:pt x="0" y="3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47" name="Google Shape;147;p2"/>
                <p:cNvGrpSpPr/>
                <p:nvPr/>
              </p:nvGrpSpPr>
              <p:grpSpPr>
                <a:xfrm>
                  <a:off x="4767350" y="4641445"/>
                  <a:ext cx="443880" cy="167760"/>
                  <a:chOff x="8693075" y="4641445"/>
                  <a:chExt cx="443880" cy="167760"/>
                </a:xfrm>
              </p:grpSpPr>
              <p:grpSp>
                <p:nvGrpSpPr>
                  <p:cNvPr id="148" name="Google Shape;148;p2"/>
                  <p:cNvGrpSpPr/>
                  <p:nvPr/>
                </p:nvGrpSpPr>
                <p:grpSpPr>
                  <a:xfrm>
                    <a:off x="8693075" y="4641445"/>
                    <a:ext cx="338400" cy="167760"/>
                    <a:chOff x="8693075" y="4641445"/>
                    <a:chExt cx="338400" cy="167760"/>
                  </a:xfrm>
                </p:grpSpPr>
                <p:sp>
                  <p:nvSpPr>
                    <p:cNvPr id="149" name="Google Shape;149;p2"/>
                    <p:cNvSpPr/>
                    <p:nvPr/>
                  </p:nvSpPr>
                  <p:spPr>
                    <a:xfrm>
                      <a:off x="879891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50" name="Google Shape;150;p2"/>
                    <p:cNvSpPr/>
                    <p:nvPr/>
                  </p:nvSpPr>
                  <p:spPr>
                    <a:xfrm>
                      <a:off x="885147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51" name="Google Shape;151;p2"/>
                    <p:cNvSpPr/>
                    <p:nvPr/>
                  </p:nvSpPr>
                  <p:spPr>
                    <a:xfrm>
                      <a:off x="874599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52" name="Google Shape;152;p2"/>
                    <p:cNvSpPr/>
                    <p:nvPr/>
                  </p:nvSpPr>
                  <p:spPr>
                    <a:xfrm>
                      <a:off x="890439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53" name="Google Shape;153;p2"/>
                    <p:cNvSpPr/>
                    <p:nvPr/>
                  </p:nvSpPr>
                  <p:spPr>
                    <a:xfrm>
                      <a:off x="869307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54" name="Google Shape;154;p2"/>
                    <p:cNvSpPr/>
                    <p:nvPr/>
                  </p:nvSpPr>
                  <p:spPr>
                    <a:xfrm>
                      <a:off x="901023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55" name="Google Shape;155;p2"/>
                    <p:cNvSpPr/>
                    <p:nvPr/>
                  </p:nvSpPr>
                  <p:spPr>
                    <a:xfrm>
                      <a:off x="895731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56" name="Google Shape;156;p2"/>
                    <p:cNvSpPr/>
                    <p:nvPr/>
                  </p:nvSpPr>
                  <p:spPr>
                    <a:xfrm>
                      <a:off x="901023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57" name="Google Shape;157;p2"/>
                    <p:cNvSpPr/>
                    <p:nvPr/>
                  </p:nvSpPr>
                  <p:spPr>
                    <a:xfrm>
                      <a:off x="874599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58" name="Google Shape;158;p2"/>
                    <p:cNvSpPr/>
                    <p:nvPr/>
                  </p:nvSpPr>
                  <p:spPr>
                    <a:xfrm>
                      <a:off x="869307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59" name="Google Shape;159;p2"/>
                    <p:cNvSpPr/>
                    <p:nvPr/>
                  </p:nvSpPr>
                  <p:spPr>
                    <a:xfrm>
                      <a:off x="890439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60" name="Google Shape;160;p2"/>
                    <p:cNvSpPr/>
                    <p:nvPr/>
                  </p:nvSpPr>
                  <p:spPr>
                    <a:xfrm>
                      <a:off x="895731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61" name="Google Shape;161;p2"/>
                    <p:cNvSpPr/>
                    <p:nvPr/>
                  </p:nvSpPr>
                  <p:spPr>
                    <a:xfrm>
                      <a:off x="879891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62" name="Google Shape;162;p2"/>
                    <p:cNvSpPr/>
                    <p:nvPr/>
                  </p:nvSpPr>
                  <p:spPr>
                    <a:xfrm>
                      <a:off x="885147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63" name="Google Shape;163;p2"/>
                    <p:cNvSpPr/>
                    <p:nvPr/>
                  </p:nvSpPr>
                  <p:spPr>
                    <a:xfrm>
                      <a:off x="890439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64" name="Google Shape;164;p2"/>
                    <p:cNvSpPr/>
                    <p:nvPr/>
                  </p:nvSpPr>
                  <p:spPr>
                    <a:xfrm>
                      <a:off x="895731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65" name="Google Shape;165;p2"/>
                    <p:cNvSpPr/>
                    <p:nvPr/>
                  </p:nvSpPr>
                  <p:spPr>
                    <a:xfrm>
                      <a:off x="901023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66" name="Google Shape;166;p2"/>
                    <p:cNvSpPr/>
                    <p:nvPr/>
                  </p:nvSpPr>
                  <p:spPr>
                    <a:xfrm>
                      <a:off x="869307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67" name="Google Shape;167;p2"/>
                    <p:cNvSpPr/>
                    <p:nvPr/>
                  </p:nvSpPr>
                  <p:spPr>
                    <a:xfrm>
                      <a:off x="885147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68" name="Google Shape;168;p2"/>
                    <p:cNvSpPr/>
                    <p:nvPr/>
                  </p:nvSpPr>
                  <p:spPr>
                    <a:xfrm>
                      <a:off x="879891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69" name="Google Shape;169;p2"/>
                    <p:cNvSpPr/>
                    <p:nvPr/>
                  </p:nvSpPr>
                  <p:spPr>
                    <a:xfrm>
                      <a:off x="874599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170" name="Google Shape;170;p2"/>
                  <p:cNvSpPr/>
                  <p:nvPr/>
                </p:nvSpPr>
                <p:spPr>
                  <a:xfrm>
                    <a:off x="9115715" y="46414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1" name="Google Shape;171;p2"/>
                  <p:cNvSpPr/>
                  <p:nvPr/>
                </p:nvSpPr>
                <p:spPr>
                  <a:xfrm>
                    <a:off x="9062795" y="46414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2" name="Google Shape;172;p2"/>
                  <p:cNvSpPr/>
                  <p:nvPr/>
                </p:nvSpPr>
                <p:spPr>
                  <a:xfrm>
                    <a:off x="9009875" y="46414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3" name="Google Shape;173;p2"/>
                  <p:cNvSpPr/>
                  <p:nvPr/>
                </p:nvSpPr>
                <p:spPr>
                  <a:xfrm>
                    <a:off x="9062795" y="479876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4" name="Google Shape;174;p2"/>
                  <p:cNvSpPr/>
                  <p:nvPr/>
                </p:nvSpPr>
                <p:spPr>
                  <a:xfrm>
                    <a:off x="9009875" y="479876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5" name="Google Shape;175;p2"/>
                  <p:cNvSpPr/>
                  <p:nvPr/>
                </p:nvSpPr>
                <p:spPr>
                  <a:xfrm>
                    <a:off x="9115715" y="479876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6" name="Google Shape;176;p2"/>
                  <p:cNvSpPr/>
                  <p:nvPr/>
                </p:nvSpPr>
                <p:spPr>
                  <a:xfrm>
                    <a:off x="9009875" y="4719925"/>
                    <a:ext cx="21240" cy="10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30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30"/>
                        </a:lnTo>
                        <a:lnTo>
                          <a:pt x="0" y="3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7" name="Google Shape;177;p2"/>
                  <p:cNvSpPr/>
                  <p:nvPr/>
                </p:nvSpPr>
                <p:spPr>
                  <a:xfrm>
                    <a:off x="9115715" y="4719925"/>
                    <a:ext cx="21240" cy="10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30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30"/>
                        </a:lnTo>
                        <a:lnTo>
                          <a:pt x="0" y="3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8" name="Google Shape;178;p2"/>
                  <p:cNvSpPr/>
                  <p:nvPr/>
                </p:nvSpPr>
                <p:spPr>
                  <a:xfrm>
                    <a:off x="9062795" y="4719925"/>
                    <a:ext cx="21240" cy="10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30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30"/>
                        </a:lnTo>
                        <a:lnTo>
                          <a:pt x="0" y="3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179" name="Google Shape;179;p2"/>
              <p:cNvGrpSpPr/>
              <p:nvPr/>
            </p:nvGrpSpPr>
            <p:grpSpPr>
              <a:xfrm>
                <a:off x="6209435" y="4641445"/>
                <a:ext cx="1923480" cy="167760"/>
                <a:chOff x="6209435" y="4641445"/>
                <a:chExt cx="1923480" cy="167760"/>
              </a:xfrm>
            </p:grpSpPr>
            <p:sp>
              <p:nvSpPr>
                <p:cNvPr id="180" name="Google Shape;180;p2"/>
                <p:cNvSpPr/>
                <p:nvPr/>
              </p:nvSpPr>
              <p:spPr>
                <a:xfrm>
                  <a:off x="7530635" y="4641445"/>
                  <a:ext cx="2088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" h="29" extrusionOk="0">
                      <a:moveTo>
                        <a:pt x="0" y="0"/>
                      </a:moveTo>
                      <a:lnTo>
                        <a:pt x="58" y="0"/>
                      </a:lnTo>
                      <a:lnTo>
                        <a:pt x="58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2"/>
                <p:cNvSpPr/>
                <p:nvPr/>
              </p:nvSpPr>
              <p:spPr>
                <a:xfrm>
                  <a:off x="7583555" y="4641445"/>
                  <a:ext cx="2088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" h="29" extrusionOk="0">
                      <a:moveTo>
                        <a:pt x="0" y="0"/>
                      </a:moveTo>
                      <a:lnTo>
                        <a:pt x="58" y="0"/>
                      </a:lnTo>
                      <a:lnTo>
                        <a:pt x="58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2"/>
                <p:cNvSpPr/>
                <p:nvPr/>
              </p:nvSpPr>
              <p:spPr>
                <a:xfrm>
                  <a:off x="768903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2"/>
                <p:cNvSpPr/>
                <p:nvPr/>
              </p:nvSpPr>
              <p:spPr>
                <a:xfrm>
                  <a:off x="726639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2"/>
                <p:cNvSpPr/>
                <p:nvPr/>
              </p:nvSpPr>
              <p:spPr>
                <a:xfrm>
                  <a:off x="747771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2"/>
                <p:cNvSpPr/>
                <p:nvPr/>
              </p:nvSpPr>
              <p:spPr>
                <a:xfrm>
                  <a:off x="774195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2"/>
                <p:cNvSpPr/>
                <p:nvPr/>
              </p:nvSpPr>
              <p:spPr>
                <a:xfrm>
                  <a:off x="731895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2"/>
                <p:cNvSpPr/>
                <p:nvPr/>
              </p:nvSpPr>
              <p:spPr>
                <a:xfrm>
                  <a:off x="721347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2"/>
                <p:cNvSpPr/>
                <p:nvPr/>
              </p:nvSpPr>
              <p:spPr>
                <a:xfrm>
                  <a:off x="742479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2"/>
                <p:cNvSpPr/>
                <p:nvPr/>
              </p:nvSpPr>
              <p:spPr>
                <a:xfrm>
                  <a:off x="737187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2"/>
                <p:cNvSpPr/>
                <p:nvPr/>
              </p:nvSpPr>
              <p:spPr>
                <a:xfrm>
                  <a:off x="779487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2"/>
                <p:cNvSpPr/>
                <p:nvPr/>
              </p:nvSpPr>
              <p:spPr>
                <a:xfrm>
                  <a:off x="811167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192;p2"/>
                <p:cNvSpPr/>
                <p:nvPr/>
              </p:nvSpPr>
              <p:spPr>
                <a:xfrm>
                  <a:off x="805875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2"/>
                <p:cNvSpPr/>
                <p:nvPr/>
              </p:nvSpPr>
              <p:spPr>
                <a:xfrm>
                  <a:off x="784743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194;p2"/>
                <p:cNvSpPr/>
                <p:nvPr/>
              </p:nvSpPr>
              <p:spPr>
                <a:xfrm>
                  <a:off x="790035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" name="Google Shape;195;p2"/>
                <p:cNvSpPr/>
                <p:nvPr/>
              </p:nvSpPr>
              <p:spPr>
                <a:xfrm>
                  <a:off x="795327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6" name="Google Shape;196;p2"/>
                <p:cNvSpPr/>
                <p:nvPr/>
              </p:nvSpPr>
              <p:spPr>
                <a:xfrm>
                  <a:off x="800619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7" name="Google Shape;197;p2"/>
                <p:cNvSpPr/>
                <p:nvPr/>
              </p:nvSpPr>
              <p:spPr>
                <a:xfrm>
                  <a:off x="763611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8" name="Google Shape;198;p2"/>
                <p:cNvSpPr/>
                <p:nvPr/>
              </p:nvSpPr>
              <p:spPr>
                <a:xfrm>
                  <a:off x="642075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" name="Google Shape;199;p2"/>
                <p:cNvSpPr/>
                <p:nvPr/>
              </p:nvSpPr>
              <p:spPr>
                <a:xfrm>
                  <a:off x="636783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" name="Google Shape;200;p2"/>
                <p:cNvSpPr/>
                <p:nvPr/>
              </p:nvSpPr>
              <p:spPr>
                <a:xfrm>
                  <a:off x="716055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1" name="Google Shape;201;p2"/>
                <p:cNvSpPr/>
                <p:nvPr/>
              </p:nvSpPr>
              <p:spPr>
                <a:xfrm>
                  <a:off x="647367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2" name="Google Shape;202;p2"/>
                <p:cNvSpPr/>
                <p:nvPr/>
              </p:nvSpPr>
              <p:spPr>
                <a:xfrm>
                  <a:off x="631491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3" name="Google Shape;203;p2"/>
                <p:cNvSpPr/>
                <p:nvPr/>
              </p:nvSpPr>
              <p:spPr>
                <a:xfrm>
                  <a:off x="663207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4" name="Google Shape;204;p2"/>
                <p:cNvSpPr/>
                <p:nvPr/>
              </p:nvSpPr>
              <p:spPr>
                <a:xfrm>
                  <a:off x="620943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" name="Google Shape;205;p2"/>
                <p:cNvSpPr/>
                <p:nvPr/>
              </p:nvSpPr>
              <p:spPr>
                <a:xfrm>
                  <a:off x="626199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" name="Google Shape;206;p2"/>
                <p:cNvSpPr/>
                <p:nvPr/>
              </p:nvSpPr>
              <p:spPr>
                <a:xfrm>
                  <a:off x="657915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" name="Google Shape;207;p2"/>
                <p:cNvSpPr/>
                <p:nvPr/>
              </p:nvSpPr>
              <p:spPr>
                <a:xfrm>
                  <a:off x="705507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" name="Google Shape;208;p2"/>
                <p:cNvSpPr/>
                <p:nvPr/>
              </p:nvSpPr>
              <p:spPr>
                <a:xfrm>
                  <a:off x="7002155" y="4641445"/>
                  <a:ext cx="2088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" h="29" extrusionOk="0">
                      <a:moveTo>
                        <a:pt x="0" y="0"/>
                      </a:moveTo>
                      <a:lnTo>
                        <a:pt x="58" y="0"/>
                      </a:lnTo>
                      <a:lnTo>
                        <a:pt x="58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9" name="Google Shape;209;p2"/>
                <p:cNvSpPr/>
                <p:nvPr/>
              </p:nvSpPr>
              <p:spPr>
                <a:xfrm>
                  <a:off x="694923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0" name="Google Shape;210;p2"/>
                <p:cNvSpPr/>
                <p:nvPr/>
              </p:nvSpPr>
              <p:spPr>
                <a:xfrm>
                  <a:off x="710763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1" name="Google Shape;211;p2"/>
                <p:cNvSpPr/>
                <p:nvPr/>
              </p:nvSpPr>
              <p:spPr>
                <a:xfrm>
                  <a:off x="668499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2" name="Google Shape;212;p2"/>
                <p:cNvSpPr/>
                <p:nvPr/>
              </p:nvSpPr>
              <p:spPr>
                <a:xfrm>
                  <a:off x="679047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3" name="Google Shape;213;p2"/>
                <p:cNvSpPr/>
                <p:nvPr/>
              </p:nvSpPr>
              <p:spPr>
                <a:xfrm>
                  <a:off x="689631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4" name="Google Shape;214;p2"/>
                <p:cNvSpPr/>
                <p:nvPr/>
              </p:nvSpPr>
              <p:spPr>
                <a:xfrm>
                  <a:off x="673791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5" name="Google Shape;215;p2"/>
                <p:cNvSpPr/>
                <p:nvPr/>
              </p:nvSpPr>
              <p:spPr>
                <a:xfrm>
                  <a:off x="684339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6" name="Google Shape;216;p2"/>
                <p:cNvSpPr/>
                <p:nvPr/>
              </p:nvSpPr>
              <p:spPr>
                <a:xfrm>
                  <a:off x="652659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7" name="Google Shape;217;p2"/>
                <p:cNvSpPr/>
                <p:nvPr/>
              </p:nvSpPr>
              <p:spPr>
                <a:xfrm>
                  <a:off x="620943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" name="Google Shape;218;p2"/>
                <p:cNvSpPr/>
                <p:nvPr/>
              </p:nvSpPr>
              <p:spPr>
                <a:xfrm>
                  <a:off x="705507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" name="Google Shape;219;p2"/>
                <p:cNvSpPr/>
                <p:nvPr/>
              </p:nvSpPr>
              <p:spPr>
                <a:xfrm>
                  <a:off x="710763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" name="Google Shape;220;p2"/>
                <p:cNvSpPr/>
                <p:nvPr/>
              </p:nvSpPr>
              <p:spPr>
                <a:xfrm>
                  <a:off x="7002155" y="4798765"/>
                  <a:ext cx="2088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" h="29" extrusionOk="0">
                      <a:moveTo>
                        <a:pt x="0" y="0"/>
                      </a:moveTo>
                      <a:lnTo>
                        <a:pt x="58" y="0"/>
                      </a:lnTo>
                      <a:lnTo>
                        <a:pt x="58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" name="Google Shape;221;p2"/>
                <p:cNvSpPr/>
                <p:nvPr/>
              </p:nvSpPr>
              <p:spPr>
                <a:xfrm>
                  <a:off x="716055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2" name="Google Shape;222;p2"/>
                <p:cNvSpPr/>
                <p:nvPr/>
              </p:nvSpPr>
              <p:spPr>
                <a:xfrm>
                  <a:off x="731895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3" name="Google Shape;223;p2"/>
                <p:cNvSpPr/>
                <p:nvPr/>
              </p:nvSpPr>
              <p:spPr>
                <a:xfrm>
                  <a:off x="642075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4" name="Google Shape;224;p2"/>
                <p:cNvSpPr/>
                <p:nvPr/>
              </p:nvSpPr>
              <p:spPr>
                <a:xfrm>
                  <a:off x="737187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5" name="Google Shape;225;p2"/>
                <p:cNvSpPr/>
                <p:nvPr/>
              </p:nvSpPr>
              <p:spPr>
                <a:xfrm>
                  <a:off x="726639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6" name="Google Shape;226;p2"/>
                <p:cNvSpPr/>
                <p:nvPr/>
              </p:nvSpPr>
              <p:spPr>
                <a:xfrm>
                  <a:off x="721347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7" name="Google Shape;227;p2"/>
                <p:cNvSpPr/>
                <p:nvPr/>
              </p:nvSpPr>
              <p:spPr>
                <a:xfrm>
                  <a:off x="742479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8" name="Google Shape;228;p2"/>
                <p:cNvSpPr/>
                <p:nvPr/>
              </p:nvSpPr>
              <p:spPr>
                <a:xfrm>
                  <a:off x="694923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9" name="Google Shape;229;p2"/>
                <p:cNvSpPr/>
                <p:nvPr/>
              </p:nvSpPr>
              <p:spPr>
                <a:xfrm>
                  <a:off x="652659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0" name="Google Shape;230;p2"/>
                <p:cNvSpPr/>
                <p:nvPr/>
              </p:nvSpPr>
              <p:spPr>
                <a:xfrm>
                  <a:off x="657915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" name="Google Shape;231;p2"/>
                <p:cNvSpPr/>
                <p:nvPr/>
              </p:nvSpPr>
              <p:spPr>
                <a:xfrm>
                  <a:off x="631491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2" name="Google Shape;232;p2"/>
                <p:cNvSpPr/>
                <p:nvPr/>
              </p:nvSpPr>
              <p:spPr>
                <a:xfrm>
                  <a:off x="647367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3" name="Google Shape;233;p2"/>
                <p:cNvSpPr/>
                <p:nvPr/>
              </p:nvSpPr>
              <p:spPr>
                <a:xfrm>
                  <a:off x="663207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" name="Google Shape;234;p2"/>
                <p:cNvSpPr/>
                <p:nvPr/>
              </p:nvSpPr>
              <p:spPr>
                <a:xfrm>
                  <a:off x="636783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" name="Google Shape;235;p2"/>
                <p:cNvSpPr/>
                <p:nvPr/>
              </p:nvSpPr>
              <p:spPr>
                <a:xfrm>
                  <a:off x="673791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" name="Google Shape;236;p2"/>
                <p:cNvSpPr/>
                <p:nvPr/>
              </p:nvSpPr>
              <p:spPr>
                <a:xfrm>
                  <a:off x="679047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7" name="Google Shape;237;p2"/>
                <p:cNvSpPr/>
                <p:nvPr/>
              </p:nvSpPr>
              <p:spPr>
                <a:xfrm>
                  <a:off x="668499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8" name="Google Shape;238;p2"/>
                <p:cNvSpPr/>
                <p:nvPr/>
              </p:nvSpPr>
              <p:spPr>
                <a:xfrm>
                  <a:off x="684339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9" name="Google Shape;239;p2"/>
                <p:cNvSpPr/>
                <p:nvPr/>
              </p:nvSpPr>
              <p:spPr>
                <a:xfrm>
                  <a:off x="626199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0" name="Google Shape;240;p2"/>
                <p:cNvSpPr/>
                <p:nvPr/>
              </p:nvSpPr>
              <p:spPr>
                <a:xfrm>
                  <a:off x="689631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1" name="Google Shape;241;p2"/>
                <p:cNvSpPr/>
                <p:nvPr/>
              </p:nvSpPr>
              <p:spPr>
                <a:xfrm>
                  <a:off x="774195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2" name="Google Shape;242;p2"/>
                <p:cNvSpPr/>
                <p:nvPr/>
              </p:nvSpPr>
              <p:spPr>
                <a:xfrm>
                  <a:off x="768903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3" name="Google Shape;243;p2"/>
                <p:cNvSpPr/>
                <p:nvPr/>
              </p:nvSpPr>
              <p:spPr>
                <a:xfrm>
                  <a:off x="805875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4" name="Google Shape;244;p2"/>
                <p:cNvSpPr/>
                <p:nvPr/>
              </p:nvSpPr>
              <p:spPr>
                <a:xfrm>
                  <a:off x="779487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5" name="Google Shape;245;p2"/>
                <p:cNvSpPr/>
                <p:nvPr/>
              </p:nvSpPr>
              <p:spPr>
                <a:xfrm>
                  <a:off x="790035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6" name="Google Shape;246;p2"/>
                <p:cNvSpPr/>
                <p:nvPr/>
              </p:nvSpPr>
              <p:spPr>
                <a:xfrm>
                  <a:off x="795327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7" name="Google Shape;247;p2"/>
                <p:cNvSpPr/>
                <p:nvPr/>
              </p:nvSpPr>
              <p:spPr>
                <a:xfrm>
                  <a:off x="784743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8" name="Google Shape;248;p2"/>
                <p:cNvSpPr/>
                <p:nvPr/>
              </p:nvSpPr>
              <p:spPr>
                <a:xfrm>
                  <a:off x="800619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9" name="Google Shape;249;p2"/>
                <p:cNvSpPr/>
                <p:nvPr/>
              </p:nvSpPr>
              <p:spPr>
                <a:xfrm>
                  <a:off x="763611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0" name="Google Shape;250;p2"/>
                <p:cNvSpPr/>
                <p:nvPr/>
              </p:nvSpPr>
              <p:spPr>
                <a:xfrm>
                  <a:off x="811167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1" name="Google Shape;251;p2"/>
                <p:cNvSpPr/>
                <p:nvPr/>
              </p:nvSpPr>
              <p:spPr>
                <a:xfrm>
                  <a:off x="7583555" y="4798765"/>
                  <a:ext cx="2088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" h="29" extrusionOk="0">
                      <a:moveTo>
                        <a:pt x="0" y="0"/>
                      </a:moveTo>
                      <a:lnTo>
                        <a:pt x="58" y="0"/>
                      </a:lnTo>
                      <a:lnTo>
                        <a:pt x="58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2" name="Google Shape;252;p2"/>
                <p:cNvSpPr/>
                <p:nvPr/>
              </p:nvSpPr>
              <p:spPr>
                <a:xfrm>
                  <a:off x="747771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3" name="Google Shape;253;p2"/>
                <p:cNvSpPr/>
                <p:nvPr/>
              </p:nvSpPr>
              <p:spPr>
                <a:xfrm>
                  <a:off x="7530635" y="4798765"/>
                  <a:ext cx="2088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" h="29" extrusionOk="0">
                      <a:moveTo>
                        <a:pt x="0" y="0"/>
                      </a:moveTo>
                      <a:lnTo>
                        <a:pt x="58" y="0"/>
                      </a:lnTo>
                      <a:lnTo>
                        <a:pt x="58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4" name="Google Shape;254;p2"/>
                <p:cNvSpPr/>
                <p:nvPr/>
              </p:nvSpPr>
              <p:spPr>
                <a:xfrm>
                  <a:off x="800619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5" name="Google Shape;255;p2"/>
                <p:cNvSpPr/>
                <p:nvPr/>
              </p:nvSpPr>
              <p:spPr>
                <a:xfrm>
                  <a:off x="647367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6" name="Google Shape;256;p2"/>
                <p:cNvSpPr/>
                <p:nvPr/>
              </p:nvSpPr>
              <p:spPr>
                <a:xfrm>
                  <a:off x="657915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7" name="Google Shape;257;p2"/>
                <p:cNvSpPr/>
                <p:nvPr/>
              </p:nvSpPr>
              <p:spPr>
                <a:xfrm>
                  <a:off x="795327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8" name="Google Shape;258;p2"/>
                <p:cNvSpPr/>
                <p:nvPr/>
              </p:nvSpPr>
              <p:spPr>
                <a:xfrm>
                  <a:off x="652659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9" name="Google Shape;259;p2"/>
                <p:cNvSpPr/>
                <p:nvPr/>
              </p:nvSpPr>
              <p:spPr>
                <a:xfrm>
                  <a:off x="626199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0" name="Google Shape;260;p2"/>
                <p:cNvSpPr/>
                <p:nvPr/>
              </p:nvSpPr>
              <p:spPr>
                <a:xfrm>
                  <a:off x="811167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1" name="Google Shape;261;p2"/>
                <p:cNvSpPr/>
                <p:nvPr/>
              </p:nvSpPr>
              <p:spPr>
                <a:xfrm>
                  <a:off x="631491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262;p2"/>
                <p:cNvSpPr/>
                <p:nvPr/>
              </p:nvSpPr>
              <p:spPr>
                <a:xfrm>
                  <a:off x="620943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263;p2"/>
                <p:cNvSpPr/>
                <p:nvPr/>
              </p:nvSpPr>
              <p:spPr>
                <a:xfrm>
                  <a:off x="642075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264;p2"/>
                <p:cNvSpPr/>
                <p:nvPr/>
              </p:nvSpPr>
              <p:spPr>
                <a:xfrm>
                  <a:off x="805875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265;p2"/>
                <p:cNvSpPr/>
                <p:nvPr/>
              </p:nvSpPr>
              <p:spPr>
                <a:xfrm>
                  <a:off x="663207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266;p2"/>
                <p:cNvSpPr/>
                <p:nvPr/>
              </p:nvSpPr>
              <p:spPr>
                <a:xfrm>
                  <a:off x="636783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Google Shape;267;p2"/>
                <p:cNvSpPr/>
                <p:nvPr/>
              </p:nvSpPr>
              <p:spPr>
                <a:xfrm>
                  <a:off x="737187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Google Shape;268;p2"/>
                <p:cNvSpPr/>
                <p:nvPr/>
              </p:nvSpPr>
              <p:spPr>
                <a:xfrm>
                  <a:off x="716055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Google Shape;269;p2"/>
                <p:cNvSpPr/>
                <p:nvPr/>
              </p:nvSpPr>
              <p:spPr>
                <a:xfrm>
                  <a:off x="721347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0" name="Google Shape;270;p2"/>
                <p:cNvSpPr/>
                <p:nvPr/>
              </p:nvSpPr>
              <p:spPr>
                <a:xfrm>
                  <a:off x="7583555" y="4719925"/>
                  <a:ext cx="2088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" h="30" extrusionOk="0">
                      <a:moveTo>
                        <a:pt x="0" y="0"/>
                      </a:moveTo>
                      <a:lnTo>
                        <a:pt x="58" y="0"/>
                      </a:lnTo>
                      <a:lnTo>
                        <a:pt x="58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Google Shape;271;p2"/>
                <p:cNvSpPr/>
                <p:nvPr/>
              </p:nvSpPr>
              <p:spPr>
                <a:xfrm>
                  <a:off x="705507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Google Shape;272;p2"/>
                <p:cNvSpPr/>
                <p:nvPr/>
              </p:nvSpPr>
              <p:spPr>
                <a:xfrm>
                  <a:off x="710763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273;p2"/>
                <p:cNvSpPr/>
                <p:nvPr/>
              </p:nvSpPr>
              <p:spPr>
                <a:xfrm>
                  <a:off x="768903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4" name="Google Shape;274;p2"/>
                <p:cNvSpPr/>
                <p:nvPr/>
              </p:nvSpPr>
              <p:spPr>
                <a:xfrm>
                  <a:off x="742479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5" name="Google Shape;275;p2"/>
                <p:cNvSpPr/>
                <p:nvPr/>
              </p:nvSpPr>
              <p:spPr>
                <a:xfrm>
                  <a:off x="7530635" y="4719925"/>
                  <a:ext cx="2088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" h="30" extrusionOk="0">
                      <a:moveTo>
                        <a:pt x="0" y="0"/>
                      </a:moveTo>
                      <a:lnTo>
                        <a:pt x="58" y="0"/>
                      </a:lnTo>
                      <a:lnTo>
                        <a:pt x="58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Google Shape;276;p2"/>
                <p:cNvSpPr/>
                <p:nvPr/>
              </p:nvSpPr>
              <p:spPr>
                <a:xfrm>
                  <a:off x="747771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7" name="Google Shape;277;p2"/>
                <p:cNvSpPr/>
                <p:nvPr/>
              </p:nvSpPr>
              <p:spPr>
                <a:xfrm>
                  <a:off x="726639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8" name="Google Shape;278;p2"/>
                <p:cNvSpPr/>
                <p:nvPr/>
              </p:nvSpPr>
              <p:spPr>
                <a:xfrm>
                  <a:off x="731895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279;p2"/>
                <p:cNvSpPr/>
                <p:nvPr/>
              </p:nvSpPr>
              <p:spPr>
                <a:xfrm>
                  <a:off x="763611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Google Shape;280;p2"/>
                <p:cNvSpPr/>
                <p:nvPr/>
              </p:nvSpPr>
              <p:spPr>
                <a:xfrm>
                  <a:off x="784743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1" name="Google Shape;281;p2"/>
                <p:cNvSpPr/>
                <p:nvPr/>
              </p:nvSpPr>
              <p:spPr>
                <a:xfrm>
                  <a:off x="673791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2" name="Google Shape;282;p2"/>
                <p:cNvSpPr/>
                <p:nvPr/>
              </p:nvSpPr>
              <p:spPr>
                <a:xfrm>
                  <a:off x="679047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" name="Google Shape;283;p2"/>
                <p:cNvSpPr/>
                <p:nvPr/>
              </p:nvSpPr>
              <p:spPr>
                <a:xfrm>
                  <a:off x="668499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" name="Google Shape;284;p2"/>
                <p:cNvSpPr/>
                <p:nvPr/>
              </p:nvSpPr>
              <p:spPr>
                <a:xfrm>
                  <a:off x="790035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5" name="Google Shape;285;p2"/>
                <p:cNvSpPr/>
                <p:nvPr/>
              </p:nvSpPr>
              <p:spPr>
                <a:xfrm>
                  <a:off x="694923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6" name="Google Shape;286;p2"/>
                <p:cNvSpPr/>
                <p:nvPr/>
              </p:nvSpPr>
              <p:spPr>
                <a:xfrm>
                  <a:off x="7002155" y="4719925"/>
                  <a:ext cx="2088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" h="30" extrusionOk="0">
                      <a:moveTo>
                        <a:pt x="0" y="0"/>
                      </a:moveTo>
                      <a:lnTo>
                        <a:pt x="58" y="0"/>
                      </a:lnTo>
                      <a:lnTo>
                        <a:pt x="58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" name="Google Shape;287;p2"/>
                <p:cNvSpPr/>
                <p:nvPr/>
              </p:nvSpPr>
              <p:spPr>
                <a:xfrm>
                  <a:off x="774195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" name="Google Shape;288;p2"/>
                <p:cNvSpPr/>
                <p:nvPr/>
              </p:nvSpPr>
              <p:spPr>
                <a:xfrm>
                  <a:off x="684339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" name="Google Shape;289;p2"/>
                <p:cNvSpPr/>
                <p:nvPr/>
              </p:nvSpPr>
              <p:spPr>
                <a:xfrm>
                  <a:off x="779487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0" name="Google Shape;290;p2"/>
                <p:cNvSpPr/>
                <p:nvPr/>
              </p:nvSpPr>
              <p:spPr>
                <a:xfrm>
                  <a:off x="689631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291" name="Google Shape;291;p2"/>
          <p:cNvSpPr/>
          <p:nvPr/>
        </p:nvSpPr>
        <p:spPr>
          <a:xfrm>
            <a:off x="8492313" y="213994"/>
            <a:ext cx="457200" cy="457780"/>
          </a:xfrm>
          <a:custGeom>
            <a:avLst/>
            <a:gdLst/>
            <a:ahLst/>
            <a:cxnLst/>
            <a:rect l="l" t="t" r="r" b="b"/>
            <a:pathLst>
              <a:path w="802" h="803" extrusionOk="0">
                <a:moveTo>
                  <a:pt x="802" y="402"/>
                </a:moveTo>
                <a:cubicBezTo>
                  <a:pt x="802" y="472"/>
                  <a:pt x="785" y="541"/>
                  <a:pt x="749" y="602"/>
                </a:cubicBezTo>
                <a:cubicBezTo>
                  <a:pt x="714" y="663"/>
                  <a:pt x="663" y="714"/>
                  <a:pt x="602" y="749"/>
                </a:cubicBezTo>
                <a:cubicBezTo>
                  <a:pt x="541" y="784"/>
                  <a:pt x="472" y="803"/>
                  <a:pt x="401" y="803"/>
                </a:cubicBezTo>
                <a:cubicBezTo>
                  <a:pt x="331" y="803"/>
                  <a:pt x="262" y="784"/>
                  <a:pt x="201" y="749"/>
                </a:cubicBezTo>
                <a:cubicBezTo>
                  <a:pt x="140" y="714"/>
                  <a:pt x="89" y="663"/>
                  <a:pt x="54" y="602"/>
                </a:cubicBezTo>
                <a:cubicBezTo>
                  <a:pt x="19" y="541"/>
                  <a:pt x="0" y="472"/>
                  <a:pt x="0" y="402"/>
                </a:cubicBezTo>
                <a:cubicBezTo>
                  <a:pt x="0" y="331"/>
                  <a:pt x="19" y="262"/>
                  <a:pt x="54" y="201"/>
                </a:cubicBezTo>
                <a:cubicBezTo>
                  <a:pt x="89" y="140"/>
                  <a:pt x="140" y="89"/>
                  <a:pt x="201" y="54"/>
                </a:cubicBezTo>
                <a:cubicBezTo>
                  <a:pt x="262" y="19"/>
                  <a:pt x="331" y="0"/>
                  <a:pt x="401" y="0"/>
                </a:cubicBezTo>
                <a:cubicBezTo>
                  <a:pt x="472" y="0"/>
                  <a:pt x="541" y="19"/>
                  <a:pt x="602" y="54"/>
                </a:cubicBezTo>
                <a:cubicBezTo>
                  <a:pt x="663" y="89"/>
                  <a:pt x="713" y="140"/>
                  <a:pt x="749" y="201"/>
                </a:cubicBezTo>
                <a:cubicBezTo>
                  <a:pt x="784" y="262"/>
                  <a:pt x="802" y="331"/>
                  <a:pt x="802" y="40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2" name="Google Shape;292;p2"/>
          <p:cNvGrpSpPr/>
          <p:nvPr/>
        </p:nvGrpSpPr>
        <p:grpSpPr>
          <a:xfrm flipH="1">
            <a:off x="269065" y="161145"/>
            <a:ext cx="594720" cy="175680"/>
            <a:chOff x="7474665" y="1019695"/>
            <a:chExt cx="594720" cy="175680"/>
          </a:xfrm>
        </p:grpSpPr>
        <p:sp>
          <p:nvSpPr>
            <p:cNvPr id="293" name="Google Shape;293;p2"/>
            <p:cNvSpPr/>
            <p:nvPr/>
          </p:nvSpPr>
          <p:spPr>
            <a:xfrm>
              <a:off x="7809825" y="1068295"/>
              <a:ext cx="259560" cy="127080"/>
            </a:xfrm>
            <a:custGeom>
              <a:avLst/>
              <a:gdLst/>
              <a:ahLst/>
              <a:cxnLst/>
              <a:rect l="l" t="t" r="r" b="b"/>
              <a:pathLst>
                <a:path w="721" h="353" extrusionOk="0">
                  <a:moveTo>
                    <a:pt x="0" y="139"/>
                  </a:moveTo>
                  <a:cubicBezTo>
                    <a:pt x="212" y="179"/>
                    <a:pt x="330" y="236"/>
                    <a:pt x="415" y="353"/>
                  </a:cubicBezTo>
                  <a:cubicBezTo>
                    <a:pt x="450" y="212"/>
                    <a:pt x="538" y="115"/>
                    <a:pt x="721" y="0"/>
                  </a:cubicBezTo>
                  <a:cubicBezTo>
                    <a:pt x="533" y="85"/>
                    <a:pt x="439" y="153"/>
                    <a:pt x="394" y="244"/>
                  </a:cubicBezTo>
                  <a:cubicBezTo>
                    <a:pt x="319" y="177"/>
                    <a:pt x="207" y="149"/>
                    <a:pt x="0" y="1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7474665" y="1019695"/>
              <a:ext cx="259920" cy="127080"/>
            </a:xfrm>
            <a:custGeom>
              <a:avLst/>
              <a:gdLst/>
              <a:ahLst/>
              <a:cxnLst/>
              <a:rect l="l" t="t" r="r" b="b"/>
              <a:pathLst>
                <a:path w="722" h="353" extrusionOk="0">
                  <a:moveTo>
                    <a:pt x="0" y="140"/>
                  </a:moveTo>
                  <a:cubicBezTo>
                    <a:pt x="213" y="179"/>
                    <a:pt x="331" y="236"/>
                    <a:pt x="416" y="353"/>
                  </a:cubicBezTo>
                  <a:cubicBezTo>
                    <a:pt x="451" y="213"/>
                    <a:pt x="539" y="116"/>
                    <a:pt x="722" y="0"/>
                  </a:cubicBezTo>
                  <a:cubicBezTo>
                    <a:pt x="534" y="86"/>
                    <a:pt x="439" y="154"/>
                    <a:pt x="395" y="245"/>
                  </a:cubicBezTo>
                  <a:cubicBezTo>
                    <a:pt x="320" y="177"/>
                    <a:pt x="207" y="149"/>
                    <a:pt x="0" y="1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5" name="Google Shape;295;p2"/>
          <p:cNvGrpSpPr/>
          <p:nvPr/>
        </p:nvGrpSpPr>
        <p:grpSpPr>
          <a:xfrm>
            <a:off x="211275" y="161151"/>
            <a:ext cx="8882595" cy="3778917"/>
            <a:chOff x="211275" y="161151"/>
            <a:chExt cx="8882595" cy="3778917"/>
          </a:xfrm>
        </p:grpSpPr>
        <p:sp>
          <p:nvSpPr>
            <p:cNvPr id="296" name="Google Shape;296;p2"/>
            <p:cNvSpPr/>
            <p:nvPr/>
          </p:nvSpPr>
          <p:spPr>
            <a:xfrm>
              <a:off x="211275" y="3717308"/>
              <a:ext cx="458977" cy="222761"/>
            </a:xfrm>
            <a:custGeom>
              <a:avLst/>
              <a:gdLst/>
              <a:ahLst/>
              <a:cxnLst/>
              <a:rect l="l" t="t" r="r" b="b"/>
              <a:pathLst>
                <a:path w="1535" h="745" extrusionOk="0">
                  <a:moveTo>
                    <a:pt x="1416" y="507"/>
                  </a:moveTo>
                  <a:cubicBezTo>
                    <a:pt x="1409" y="507"/>
                    <a:pt x="1403" y="508"/>
                    <a:pt x="1396" y="509"/>
                  </a:cubicBezTo>
                  <a:cubicBezTo>
                    <a:pt x="1386" y="399"/>
                    <a:pt x="1294" y="313"/>
                    <a:pt x="1181" y="313"/>
                  </a:cubicBezTo>
                  <a:cubicBezTo>
                    <a:pt x="1138" y="313"/>
                    <a:pt x="1098" y="326"/>
                    <a:pt x="1064" y="348"/>
                  </a:cubicBezTo>
                  <a:cubicBezTo>
                    <a:pt x="1051" y="153"/>
                    <a:pt x="890" y="0"/>
                    <a:pt x="692" y="0"/>
                  </a:cubicBezTo>
                  <a:cubicBezTo>
                    <a:pt x="495" y="0"/>
                    <a:pt x="337" y="150"/>
                    <a:pt x="321" y="340"/>
                  </a:cubicBezTo>
                  <a:cubicBezTo>
                    <a:pt x="290" y="323"/>
                    <a:pt x="254" y="313"/>
                    <a:pt x="216" y="313"/>
                  </a:cubicBezTo>
                  <a:cubicBezTo>
                    <a:pt x="97" y="313"/>
                    <a:pt x="0" y="410"/>
                    <a:pt x="0" y="529"/>
                  </a:cubicBezTo>
                  <a:cubicBezTo>
                    <a:pt x="0" y="648"/>
                    <a:pt x="97" y="745"/>
                    <a:pt x="216" y="745"/>
                  </a:cubicBezTo>
                  <a:lnTo>
                    <a:pt x="1416" y="745"/>
                  </a:lnTo>
                  <a:cubicBezTo>
                    <a:pt x="1482" y="745"/>
                    <a:pt x="1535" y="692"/>
                    <a:pt x="1535" y="626"/>
                  </a:cubicBezTo>
                  <a:cubicBezTo>
                    <a:pt x="1535" y="560"/>
                    <a:pt x="1482" y="507"/>
                    <a:pt x="1416" y="50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7" name="Google Shape;297;p2"/>
            <p:cNvGrpSpPr/>
            <p:nvPr/>
          </p:nvGrpSpPr>
          <p:grpSpPr>
            <a:xfrm>
              <a:off x="8648550" y="3438655"/>
              <a:ext cx="445320" cy="278640"/>
              <a:chOff x="8276375" y="3170855"/>
              <a:chExt cx="445320" cy="278640"/>
            </a:xfrm>
          </p:grpSpPr>
          <p:sp>
            <p:nvSpPr>
              <p:cNvPr id="298" name="Google Shape;298;p2"/>
              <p:cNvSpPr/>
              <p:nvPr/>
            </p:nvSpPr>
            <p:spPr>
              <a:xfrm>
                <a:off x="8369615" y="3170855"/>
                <a:ext cx="245160" cy="181440"/>
              </a:xfrm>
              <a:custGeom>
                <a:avLst/>
                <a:gdLst/>
                <a:ahLst/>
                <a:cxnLst/>
                <a:rect l="l" t="t" r="r" b="b"/>
                <a:pathLst>
                  <a:path w="681" h="504" extrusionOk="0">
                    <a:moveTo>
                      <a:pt x="298" y="7"/>
                    </a:moveTo>
                    <a:cubicBezTo>
                      <a:pt x="485" y="-25"/>
                      <a:pt x="655" y="57"/>
                      <a:pt x="679" y="192"/>
                    </a:cubicBezTo>
                    <a:cubicBezTo>
                      <a:pt x="702" y="327"/>
                      <a:pt x="571" y="463"/>
                      <a:pt x="384" y="496"/>
                    </a:cubicBezTo>
                    <a:cubicBezTo>
                      <a:pt x="197" y="529"/>
                      <a:pt x="27" y="446"/>
                      <a:pt x="3" y="311"/>
                    </a:cubicBezTo>
                    <a:cubicBezTo>
                      <a:pt x="-20" y="176"/>
                      <a:pt x="111" y="40"/>
                      <a:pt x="298" y="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>
                <a:off x="8471135" y="3238175"/>
                <a:ext cx="250560" cy="185400"/>
              </a:xfrm>
              <a:custGeom>
                <a:avLst/>
                <a:gdLst/>
                <a:ahLst/>
                <a:cxnLst/>
                <a:rect l="l" t="t" r="r" b="b"/>
                <a:pathLst>
                  <a:path w="696" h="515" extrusionOk="0">
                    <a:moveTo>
                      <a:pt x="305" y="7"/>
                    </a:moveTo>
                    <a:cubicBezTo>
                      <a:pt x="496" y="-27"/>
                      <a:pt x="670" y="58"/>
                      <a:pt x="694" y="196"/>
                    </a:cubicBezTo>
                    <a:cubicBezTo>
                      <a:pt x="718" y="334"/>
                      <a:pt x="583" y="473"/>
                      <a:pt x="393" y="507"/>
                    </a:cubicBezTo>
                    <a:cubicBezTo>
                      <a:pt x="202" y="541"/>
                      <a:pt x="27" y="456"/>
                      <a:pt x="3" y="318"/>
                    </a:cubicBezTo>
                    <a:cubicBezTo>
                      <a:pt x="-21" y="180"/>
                      <a:pt x="113" y="41"/>
                      <a:pt x="305" y="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2"/>
              <p:cNvSpPr/>
              <p:nvPr/>
            </p:nvSpPr>
            <p:spPr>
              <a:xfrm>
                <a:off x="8276375" y="3263735"/>
                <a:ext cx="166320" cy="122760"/>
              </a:xfrm>
              <a:custGeom>
                <a:avLst/>
                <a:gdLst/>
                <a:ahLst/>
                <a:cxnLst/>
                <a:rect l="l" t="t" r="r" b="b"/>
                <a:pathLst>
                  <a:path w="462" h="341" extrusionOk="0">
                    <a:moveTo>
                      <a:pt x="202" y="4"/>
                    </a:moveTo>
                    <a:cubicBezTo>
                      <a:pt x="329" y="-18"/>
                      <a:pt x="444" y="38"/>
                      <a:pt x="461" y="130"/>
                    </a:cubicBezTo>
                    <a:cubicBezTo>
                      <a:pt x="477" y="221"/>
                      <a:pt x="388" y="314"/>
                      <a:pt x="261" y="336"/>
                    </a:cubicBezTo>
                    <a:cubicBezTo>
                      <a:pt x="134" y="358"/>
                      <a:pt x="18" y="302"/>
                      <a:pt x="2" y="210"/>
                    </a:cubicBezTo>
                    <a:cubicBezTo>
                      <a:pt x="-14" y="119"/>
                      <a:pt x="75" y="26"/>
                      <a:pt x="202" y="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2"/>
              <p:cNvSpPr/>
              <p:nvPr/>
            </p:nvSpPr>
            <p:spPr>
              <a:xfrm>
                <a:off x="8382935" y="3315575"/>
                <a:ext cx="181440" cy="133920"/>
              </a:xfrm>
              <a:custGeom>
                <a:avLst/>
                <a:gdLst/>
                <a:ahLst/>
                <a:cxnLst/>
                <a:rect l="l" t="t" r="r" b="b"/>
                <a:pathLst>
                  <a:path w="504" h="372" extrusionOk="0">
                    <a:moveTo>
                      <a:pt x="220" y="5"/>
                    </a:moveTo>
                    <a:cubicBezTo>
                      <a:pt x="358" y="-19"/>
                      <a:pt x="484" y="42"/>
                      <a:pt x="502" y="142"/>
                    </a:cubicBezTo>
                    <a:cubicBezTo>
                      <a:pt x="519" y="241"/>
                      <a:pt x="422" y="342"/>
                      <a:pt x="284" y="366"/>
                    </a:cubicBezTo>
                    <a:cubicBezTo>
                      <a:pt x="146" y="390"/>
                      <a:pt x="20" y="329"/>
                      <a:pt x="2" y="229"/>
                    </a:cubicBezTo>
                    <a:cubicBezTo>
                      <a:pt x="-15" y="130"/>
                      <a:pt x="83" y="29"/>
                      <a:pt x="220" y="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2" name="Google Shape;302;p2"/>
            <p:cNvSpPr/>
            <p:nvPr/>
          </p:nvSpPr>
          <p:spPr>
            <a:xfrm>
              <a:off x="8201283" y="2919033"/>
              <a:ext cx="458977" cy="222761"/>
            </a:xfrm>
            <a:custGeom>
              <a:avLst/>
              <a:gdLst/>
              <a:ahLst/>
              <a:cxnLst/>
              <a:rect l="l" t="t" r="r" b="b"/>
              <a:pathLst>
                <a:path w="1535" h="745" extrusionOk="0">
                  <a:moveTo>
                    <a:pt x="1416" y="507"/>
                  </a:moveTo>
                  <a:cubicBezTo>
                    <a:pt x="1409" y="507"/>
                    <a:pt x="1403" y="508"/>
                    <a:pt x="1396" y="509"/>
                  </a:cubicBezTo>
                  <a:cubicBezTo>
                    <a:pt x="1386" y="399"/>
                    <a:pt x="1294" y="313"/>
                    <a:pt x="1181" y="313"/>
                  </a:cubicBezTo>
                  <a:cubicBezTo>
                    <a:pt x="1138" y="313"/>
                    <a:pt x="1098" y="326"/>
                    <a:pt x="1064" y="348"/>
                  </a:cubicBezTo>
                  <a:cubicBezTo>
                    <a:pt x="1051" y="153"/>
                    <a:pt x="890" y="0"/>
                    <a:pt x="692" y="0"/>
                  </a:cubicBezTo>
                  <a:cubicBezTo>
                    <a:pt x="495" y="0"/>
                    <a:pt x="337" y="150"/>
                    <a:pt x="321" y="340"/>
                  </a:cubicBezTo>
                  <a:cubicBezTo>
                    <a:pt x="290" y="323"/>
                    <a:pt x="254" y="313"/>
                    <a:pt x="216" y="313"/>
                  </a:cubicBezTo>
                  <a:cubicBezTo>
                    <a:pt x="97" y="313"/>
                    <a:pt x="0" y="410"/>
                    <a:pt x="0" y="529"/>
                  </a:cubicBezTo>
                  <a:cubicBezTo>
                    <a:pt x="0" y="648"/>
                    <a:pt x="97" y="745"/>
                    <a:pt x="216" y="745"/>
                  </a:cubicBezTo>
                  <a:lnTo>
                    <a:pt x="1416" y="745"/>
                  </a:lnTo>
                  <a:cubicBezTo>
                    <a:pt x="1482" y="745"/>
                    <a:pt x="1535" y="692"/>
                    <a:pt x="1535" y="626"/>
                  </a:cubicBezTo>
                  <a:cubicBezTo>
                    <a:pt x="1535" y="560"/>
                    <a:pt x="1482" y="507"/>
                    <a:pt x="1416" y="50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7875013" y="161151"/>
              <a:ext cx="817249" cy="262450"/>
            </a:xfrm>
            <a:custGeom>
              <a:avLst/>
              <a:gdLst/>
              <a:ahLst/>
              <a:cxnLst/>
              <a:rect l="l" t="t" r="r" b="b"/>
              <a:pathLst>
                <a:path w="1037" h="333" extrusionOk="0">
                  <a:moveTo>
                    <a:pt x="545" y="0"/>
                  </a:moveTo>
                  <a:cubicBezTo>
                    <a:pt x="631" y="0"/>
                    <a:pt x="700" y="61"/>
                    <a:pt x="700" y="137"/>
                  </a:cubicBezTo>
                  <a:lnTo>
                    <a:pt x="700" y="137"/>
                  </a:lnTo>
                  <a:cubicBezTo>
                    <a:pt x="704" y="137"/>
                    <a:pt x="708" y="137"/>
                    <a:pt x="712" y="137"/>
                  </a:cubicBezTo>
                  <a:cubicBezTo>
                    <a:pt x="789" y="137"/>
                    <a:pt x="855" y="183"/>
                    <a:pt x="873" y="246"/>
                  </a:cubicBezTo>
                  <a:cubicBezTo>
                    <a:pt x="887" y="241"/>
                    <a:pt x="902" y="239"/>
                    <a:pt x="917" y="239"/>
                  </a:cubicBezTo>
                  <a:cubicBezTo>
                    <a:pt x="982" y="239"/>
                    <a:pt x="1035" y="281"/>
                    <a:pt x="1037" y="333"/>
                  </a:cubicBezTo>
                  <a:lnTo>
                    <a:pt x="0" y="333"/>
                  </a:lnTo>
                  <a:cubicBezTo>
                    <a:pt x="12" y="280"/>
                    <a:pt x="68" y="239"/>
                    <a:pt x="135" y="239"/>
                  </a:cubicBezTo>
                  <a:cubicBezTo>
                    <a:pt x="167" y="239"/>
                    <a:pt x="196" y="248"/>
                    <a:pt x="219" y="264"/>
                  </a:cubicBezTo>
                  <a:cubicBezTo>
                    <a:pt x="234" y="206"/>
                    <a:pt x="294" y="163"/>
                    <a:pt x="367" y="163"/>
                  </a:cubicBezTo>
                  <a:cubicBezTo>
                    <a:pt x="375" y="163"/>
                    <a:pt x="384" y="163"/>
                    <a:pt x="393" y="165"/>
                  </a:cubicBezTo>
                  <a:cubicBezTo>
                    <a:pt x="391" y="156"/>
                    <a:pt x="389" y="146"/>
                    <a:pt x="389" y="137"/>
                  </a:cubicBezTo>
                  <a:cubicBezTo>
                    <a:pt x="389" y="61"/>
                    <a:pt x="459" y="0"/>
                    <a:pt x="5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328013" y="3141795"/>
              <a:ext cx="899848" cy="221533"/>
            </a:xfrm>
            <a:custGeom>
              <a:avLst/>
              <a:gdLst/>
              <a:ahLst/>
              <a:cxnLst/>
              <a:rect l="l" t="t" r="r" b="b"/>
              <a:pathLst>
                <a:path w="1312" h="323" extrusionOk="0">
                  <a:moveTo>
                    <a:pt x="682" y="0"/>
                  </a:moveTo>
                  <a:cubicBezTo>
                    <a:pt x="767" y="0"/>
                    <a:pt x="840" y="53"/>
                    <a:pt x="869" y="128"/>
                  </a:cubicBezTo>
                  <a:cubicBezTo>
                    <a:pt x="914" y="133"/>
                    <a:pt x="952" y="161"/>
                    <a:pt x="970" y="201"/>
                  </a:cubicBezTo>
                  <a:cubicBezTo>
                    <a:pt x="972" y="201"/>
                    <a:pt x="974" y="201"/>
                    <a:pt x="976" y="201"/>
                  </a:cubicBezTo>
                  <a:cubicBezTo>
                    <a:pt x="1004" y="201"/>
                    <a:pt x="1029" y="213"/>
                    <a:pt x="1047" y="233"/>
                  </a:cubicBezTo>
                  <a:cubicBezTo>
                    <a:pt x="1063" y="207"/>
                    <a:pt x="1092" y="189"/>
                    <a:pt x="1124" y="189"/>
                  </a:cubicBezTo>
                  <a:cubicBezTo>
                    <a:pt x="1165" y="189"/>
                    <a:pt x="1200" y="216"/>
                    <a:pt x="1212" y="254"/>
                  </a:cubicBezTo>
                  <a:cubicBezTo>
                    <a:pt x="1221" y="249"/>
                    <a:pt x="1231" y="247"/>
                    <a:pt x="1242" y="247"/>
                  </a:cubicBezTo>
                  <a:cubicBezTo>
                    <a:pt x="1281" y="247"/>
                    <a:pt x="1312" y="278"/>
                    <a:pt x="1312" y="317"/>
                  </a:cubicBezTo>
                  <a:cubicBezTo>
                    <a:pt x="1312" y="319"/>
                    <a:pt x="1312" y="321"/>
                    <a:pt x="1312" y="323"/>
                  </a:cubicBezTo>
                  <a:lnTo>
                    <a:pt x="0" y="323"/>
                  </a:lnTo>
                  <a:cubicBezTo>
                    <a:pt x="0" y="322"/>
                    <a:pt x="0" y="322"/>
                    <a:pt x="0" y="321"/>
                  </a:cubicBezTo>
                  <a:cubicBezTo>
                    <a:pt x="0" y="277"/>
                    <a:pt x="35" y="241"/>
                    <a:pt x="79" y="241"/>
                  </a:cubicBezTo>
                  <a:cubicBezTo>
                    <a:pt x="85" y="241"/>
                    <a:pt x="91" y="242"/>
                    <a:pt x="96" y="243"/>
                  </a:cubicBezTo>
                  <a:cubicBezTo>
                    <a:pt x="113" y="216"/>
                    <a:pt x="142" y="197"/>
                    <a:pt x="177" y="197"/>
                  </a:cubicBezTo>
                  <a:cubicBezTo>
                    <a:pt x="207" y="197"/>
                    <a:pt x="235" y="212"/>
                    <a:pt x="252" y="235"/>
                  </a:cubicBezTo>
                  <a:cubicBezTo>
                    <a:pt x="270" y="223"/>
                    <a:pt x="291" y="217"/>
                    <a:pt x="314" y="217"/>
                  </a:cubicBezTo>
                  <a:cubicBezTo>
                    <a:pt x="324" y="217"/>
                    <a:pt x="334" y="218"/>
                    <a:pt x="343" y="220"/>
                  </a:cubicBezTo>
                  <a:cubicBezTo>
                    <a:pt x="356" y="163"/>
                    <a:pt x="408" y="120"/>
                    <a:pt x="469" y="120"/>
                  </a:cubicBezTo>
                  <a:cubicBezTo>
                    <a:pt x="479" y="120"/>
                    <a:pt x="488" y="121"/>
                    <a:pt x="497" y="123"/>
                  </a:cubicBezTo>
                  <a:cubicBezTo>
                    <a:pt x="527" y="51"/>
                    <a:pt x="599" y="0"/>
                    <a:pt x="6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5" name="Google Shape;305;p2"/>
          <p:cNvGrpSpPr/>
          <p:nvPr/>
        </p:nvGrpSpPr>
        <p:grpSpPr>
          <a:xfrm>
            <a:off x="4405090" y="4364955"/>
            <a:ext cx="4688775" cy="443190"/>
            <a:chOff x="4405090" y="4364955"/>
            <a:chExt cx="4688775" cy="443190"/>
          </a:xfrm>
        </p:grpSpPr>
        <p:grpSp>
          <p:nvGrpSpPr>
            <p:cNvPr id="306" name="Google Shape;306;p2"/>
            <p:cNvGrpSpPr/>
            <p:nvPr/>
          </p:nvGrpSpPr>
          <p:grpSpPr>
            <a:xfrm>
              <a:off x="8943025" y="4434220"/>
              <a:ext cx="150840" cy="312840"/>
              <a:chOff x="8943025" y="4434220"/>
              <a:chExt cx="150840" cy="312840"/>
            </a:xfrm>
          </p:grpSpPr>
          <p:sp>
            <p:nvSpPr>
              <p:cNvPr id="307" name="Google Shape;307;p2"/>
              <p:cNvSpPr/>
              <p:nvPr/>
            </p:nvSpPr>
            <p:spPr>
              <a:xfrm>
                <a:off x="9005305" y="4692340"/>
                <a:ext cx="25920" cy="54720"/>
              </a:xfrm>
              <a:custGeom>
                <a:avLst/>
                <a:gdLst/>
                <a:ahLst/>
                <a:cxnLst/>
                <a:rect l="l" t="t" r="r" b="b"/>
                <a:pathLst>
                  <a:path w="72" h="152" extrusionOk="0">
                    <a:moveTo>
                      <a:pt x="72" y="144"/>
                    </a:moveTo>
                    <a:lnTo>
                      <a:pt x="72" y="0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0" y="144"/>
                    </a:lnTo>
                    <a:cubicBezTo>
                      <a:pt x="11" y="150"/>
                      <a:pt x="24" y="153"/>
                      <a:pt x="36" y="152"/>
                    </a:cubicBezTo>
                    <a:lnTo>
                      <a:pt x="36" y="152"/>
                    </a:lnTo>
                    <a:cubicBezTo>
                      <a:pt x="40" y="152"/>
                      <a:pt x="44" y="151"/>
                      <a:pt x="48" y="151"/>
                    </a:cubicBezTo>
                    <a:cubicBezTo>
                      <a:pt x="50" y="150"/>
                      <a:pt x="52" y="150"/>
                      <a:pt x="54" y="150"/>
                    </a:cubicBezTo>
                    <a:cubicBezTo>
                      <a:pt x="59" y="149"/>
                      <a:pt x="66" y="147"/>
                      <a:pt x="72" y="14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9700" rIns="90000" bIns="97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8943025" y="4434220"/>
                <a:ext cx="150840" cy="272880"/>
              </a:xfrm>
              <a:custGeom>
                <a:avLst/>
                <a:gdLst/>
                <a:ahLst/>
                <a:cxnLst/>
                <a:rect l="l" t="t" r="r" b="b"/>
                <a:pathLst>
                  <a:path w="419" h="758" extrusionOk="0">
                    <a:moveTo>
                      <a:pt x="242" y="757"/>
                    </a:moveTo>
                    <a:cubicBezTo>
                      <a:pt x="249" y="756"/>
                      <a:pt x="256" y="756"/>
                      <a:pt x="263" y="756"/>
                    </a:cubicBezTo>
                    <a:cubicBezTo>
                      <a:pt x="274" y="755"/>
                      <a:pt x="285" y="753"/>
                      <a:pt x="296" y="751"/>
                    </a:cubicBezTo>
                    <a:cubicBezTo>
                      <a:pt x="303" y="750"/>
                      <a:pt x="309" y="750"/>
                      <a:pt x="315" y="749"/>
                    </a:cubicBezTo>
                    <a:cubicBezTo>
                      <a:pt x="327" y="747"/>
                      <a:pt x="339" y="744"/>
                      <a:pt x="351" y="741"/>
                    </a:cubicBezTo>
                    <a:cubicBezTo>
                      <a:pt x="356" y="740"/>
                      <a:pt x="362" y="739"/>
                      <a:pt x="367" y="738"/>
                    </a:cubicBezTo>
                    <a:cubicBezTo>
                      <a:pt x="384" y="734"/>
                      <a:pt x="402" y="729"/>
                      <a:pt x="419" y="723"/>
                    </a:cubicBezTo>
                    <a:cubicBezTo>
                      <a:pt x="418" y="452"/>
                      <a:pt x="343" y="213"/>
                      <a:pt x="210" y="0"/>
                    </a:cubicBezTo>
                    <a:cubicBezTo>
                      <a:pt x="93" y="241"/>
                      <a:pt x="13" y="482"/>
                      <a:pt x="0" y="723"/>
                    </a:cubicBezTo>
                    <a:cubicBezTo>
                      <a:pt x="71" y="747"/>
                      <a:pt x="141" y="758"/>
                      <a:pt x="210" y="758"/>
                    </a:cubicBezTo>
                    <a:lnTo>
                      <a:pt x="210" y="758"/>
                    </a:lnTo>
                    <a:lnTo>
                      <a:pt x="211" y="758"/>
                    </a:lnTo>
                    <a:cubicBezTo>
                      <a:pt x="220" y="758"/>
                      <a:pt x="231" y="757"/>
                      <a:pt x="242" y="75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9" name="Google Shape;309;p2"/>
            <p:cNvGrpSpPr/>
            <p:nvPr/>
          </p:nvGrpSpPr>
          <p:grpSpPr>
            <a:xfrm>
              <a:off x="4405090" y="4364955"/>
              <a:ext cx="190800" cy="395640"/>
              <a:chOff x="4333303" y="4364430"/>
              <a:chExt cx="190800" cy="395640"/>
            </a:xfrm>
          </p:grpSpPr>
          <p:sp>
            <p:nvSpPr>
              <p:cNvPr id="310" name="Google Shape;310;p2"/>
              <p:cNvSpPr/>
              <p:nvPr/>
            </p:nvSpPr>
            <p:spPr>
              <a:xfrm>
                <a:off x="4412143" y="4690230"/>
                <a:ext cx="33120" cy="69840"/>
              </a:xfrm>
              <a:custGeom>
                <a:avLst/>
                <a:gdLst/>
                <a:ahLst/>
                <a:cxnLst/>
                <a:rect l="l" t="t" r="r" b="b"/>
                <a:pathLst>
                  <a:path w="92" h="194" extrusionOk="0">
                    <a:moveTo>
                      <a:pt x="46" y="0"/>
                    </a:moveTo>
                    <a:lnTo>
                      <a:pt x="0" y="0"/>
                    </a:lnTo>
                    <a:lnTo>
                      <a:pt x="0" y="183"/>
                    </a:lnTo>
                    <a:cubicBezTo>
                      <a:pt x="15" y="191"/>
                      <a:pt x="31" y="194"/>
                      <a:pt x="46" y="194"/>
                    </a:cubicBezTo>
                    <a:lnTo>
                      <a:pt x="46" y="194"/>
                    </a:lnTo>
                    <a:lnTo>
                      <a:pt x="47" y="194"/>
                    </a:lnTo>
                    <a:cubicBezTo>
                      <a:pt x="54" y="194"/>
                      <a:pt x="61" y="193"/>
                      <a:pt x="68" y="191"/>
                    </a:cubicBezTo>
                    <a:cubicBezTo>
                      <a:pt x="69" y="191"/>
                      <a:pt x="69" y="191"/>
                      <a:pt x="69" y="191"/>
                    </a:cubicBezTo>
                    <a:cubicBezTo>
                      <a:pt x="77" y="189"/>
                      <a:pt x="84" y="187"/>
                      <a:pt x="92" y="184"/>
                    </a:cubicBezTo>
                    <a:lnTo>
                      <a:pt x="92" y="1"/>
                    </a:lnTo>
                    <a:lnTo>
                      <a:pt x="46" y="1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24825" rIns="90000" bIns="24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4333303" y="4364430"/>
                <a:ext cx="190800" cy="344880"/>
              </a:xfrm>
              <a:custGeom>
                <a:avLst/>
                <a:gdLst/>
                <a:ahLst/>
                <a:cxnLst/>
                <a:rect l="l" t="t" r="r" b="b"/>
                <a:pathLst>
                  <a:path w="530" h="958" extrusionOk="0">
                    <a:moveTo>
                      <a:pt x="286" y="958"/>
                    </a:moveTo>
                    <a:cubicBezTo>
                      <a:pt x="291" y="958"/>
                      <a:pt x="295" y="958"/>
                      <a:pt x="299" y="957"/>
                    </a:cubicBezTo>
                    <a:cubicBezTo>
                      <a:pt x="306" y="957"/>
                      <a:pt x="314" y="956"/>
                      <a:pt x="320" y="956"/>
                    </a:cubicBezTo>
                    <a:cubicBezTo>
                      <a:pt x="324" y="955"/>
                      <a:pt x="328" y="955"/>
                      <a:pt x="332" y="955"/>
                    </a:cubicBezTo>
                    <a:cubicBezTo>
                      <a:pt x="340" y="954"/>
                      <a:pt x="347" y="953"/>
                      <a:pt x="355" y="952"/>
                    </a:cubicBezTo>
                    <a:cubicBezTo>
                      <a:pt x="358" y="952"/>
                      <a:pt x="362" y="952"/>
                      <a:pt x="365" y="951"/>
                    </a:cubicBezTo>
                    <a:cubicBezTo>
                      <a:pt x="373" y="950"/>
                      <a:pt x="381" y="949"/>
                      <a:pt x="389" y="948"/>
                    </a:cubicBezTo>
                    <a:cubicBezTo>
                      <a:pt x="392" y="947"/>
                      <a:pt x="395" y="947"/>
                      <a:pt x="399" y="946"/>
                    </a:cubicBezTo>
                    <a:cubicBezTo>
                      <a:pt x="407" y="945"/>
                      <a:pt x="415" y="943"/>
                      <a:pt x="423" y="942"/>
                    </a:cubicBezTo>
                    <a:cubicBezTo>
                      <a:pt x="426" y="941"/>
                      <a:pt x="429" y="941"/>
                      <a:pt x="431" y="940"/>
                    </a:cubicBezTo>
                    <a:cubicBezTo>
                      <a:pt x="440" y="938"/>
                      <a:pt x="449" y="936"/>
                      <a:pt x="458" y="934"/>
                    </a:cubicBezTo>
                    <a:cubicBezTo>
                      <a:pt x="460" y="934"/>
                      <a:pt x="462" y="933"/>
                      <a:pt x="465" y="933"/>
                    </a:cubicBezTo>
                    <a:cubicBezTo>
                      <a:pt x="473" y="931"/>
                      <a:pt x="482" y="928"/>
                      <a:pt x="491" y="926"/>
                    </a:cubicBezTo>
                    <a:cubicBezTo>
                      <a:pt x="493" y="925"/>
                      <a:pt x="495" y="925"/>
                      <a:pt x="498" y="924"/>
                    </a:cubicBezTo>
                    <a:cubicBezTo>
                      <a:pt x="509" y="921"/>
                      <a:pt x="519" y="918"/>
                      <a:pt x="530" y="915"/>
                    </a:cubicBezTo>
                    <a:cubicBezTo>
                      <a:pt x="529" y="571"/>
                      <a:pt x="434" y="269"/>
                      <a:pt x="265" y="0"/>
                    </a:cubicBezTo>
                    <a:cubicBezTo>
                      <a:pt x="118" y="305"/>
                      <a:pt x="16" y="610"/>
                      <a:pt x="0" y="915"/>
                    </a:cubicBezTo>
                    <a:cubicBezTo>
                      <a:pt x="89" y="945"/>
                      <a:pt x="177" y="959"/>
                      <a:pt x="265" y="958"/>
                    </a:cubicBezTo>
                    <a:lnTo>
                      <a:pt x="265" y="958"/>
                    </a:lnTo>
                    <a:lnTo>
                      <a:pt x="266" y="958"/>
                    </a:lnTo>
                    <a:cubicBezTo>
                      <a:pt x="273" y="958"/>
                      <a:pt x="280" y="958"/>
                      <a:pt x="286" y="95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2" name="Google Shape;312;p2"/>
            <p:cNvGrpSpPr/>
            <p:nvPr/>
          </p:nvGrpSpPr>
          <p:grpSpPr>
            <a:xfrm>
              <a:off x="4806538" y="4410345"/>
              <a:ext cx="195480" cy="397800"/>
              <a:chOff x="4806538" y="4410345"/>
              <a:chExt cx="195480" cy="397800"/>
            </a:xfrm>
          </p:grpSpPr>
          <p:sp>
            <p:nvSpPr>
              <p:cNvPr id="313" name="Google Shape;313;p2"/>
              <p:cNvSpPr/>
              <p:nvPr/>
            </p:nvSpPr>
            <p:spPr>
              <a:xfrm>
                <a:off x="4886818" y="4679985"/>
                <a:ext cx="34560" cy="128160"/>
              </a:xfrm>
              <a:custGeom>
                <a:avLst/>
                <a:gdLst/>
                <a:ahLst/>
                <a:cxnLst/>
                <a:rect l="l" t="t" r="r" b="b"/>
                <a:pathLst>
                  <a:path w="96" h="356" extrusionOk="0">
                    <a:moveTo>
                      <a:pt x="66" y="352"/>
                    </a:moveTo>
                    <a:cubicBezTo>
                      <a:pt x="68" y="352"/>
                      <a:pt x="69" y="351"/>
                      <a:pt x="71" y="351"/>
                    </a:cubicBezTo>
                    <a:cubicBezTo>
                      <a:pt x="74" y="350"/>
                      <a:pt x="77" y="348"/>
                      <a:pt x="79" y="347"/>
                    </a:cubicBezTo>
                    <a:cubicBezTo>
                      <a:pt x="81" y="346"/>
                      <a:pt x="82" y="346"/>
                      <a:pt x="83" y="345"/>
                    </a:cubicBezTo>
                    <a:cubicBezTo>
                      <a:pt x="87" y="342"/>
                      <a:pt x="92" y="340"/>
                      <a:pt x="96" y="337"/>
                    </a:cubicBezTo>
                    <a:lnTo>
                      <a:pt x="96" y="0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337"/>
                    </a:lnTo>
                    <a:cubicBezTo>
                      <a:pt x="16" y="350"/>
                      <a:pt x="32" y="356"/>
                      <a:pt x="48" y="356"/>
                    </a:cubicBezTo>
                    <a:lnTo>
                      <a:pt x="48" y="356"/>
                    </a:lnTo>
                    <a:cubicBezTo>
                      <a:pt x="50" y="356"/>
                      <a:pt x="52" y="355"/>
                      <a:pt x="54" y="355"/>
                    </a:cubicBezTo>
                    <a:cubicBezTo>
                      <a:pt x="56" y="355"/>
                      <a:pt x="57" y="354"/>
                      <a:pt x="59" y="354"/>
                    </a:cubicBezTo>
                    <a:cubicBezTo>
                      <a:pt x="61" y="354"/>
                      <a:pt x="64" y="353"/>
                      <a:pt x="66" y="3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4806538" y="4410345"/>
                <a:ext cx="195480" cy="315360"/>
              </a:xfrm>
              <a:custGeom>
                <a:avLst/>
                <a:gdLst/>
                <a:ahLst/>
                <a:cxnLst/>
                <a:rect l="l" t="t" r="r" b="b"/>
                <a:pathLst>
                  <a:path w="543" h="876" extrusionOk="0">
                    <a:moveTo>
                      <a:pt x="541" y="394"/>
                    </a:moveTo>
                    <a:cubicBezTo>
                      <a:pt x="541" y="389"/>
                      <a:pt x="540" y="384"/>
                      <a:pt x="540" y="379"/>
                    </a:cubicBezTo>
                    <a:cubicBezTo>
                      <a:pt x="539" y="369"/>
                      <a:pt x="538" y="360"/>
                      <a:pt x="537" y="351"/>
                    </a:cubicBezTo>
                    <a:cubicBezTo>
                      <a:pt x="537" y="345"/>
                      <a:pt x="535" y="339"/>
                      <a:pt x="535" y="333"/>
                    </a:cubicBezTo>
                    <a:cubicBezTo>
                      <a:pt x="533" y="325"/>
                      <a:pt x="532" y="317"/>
                      <a:pt x="531" y="309"/>
                    </a:cubicBezTo>
                    <a:cubicBezTo>
                      <a:pt x="530" y="303"/>
                      <a:pt x="528" y="297"/>
                      <a:pt x="527" y="291"/>
                    </a:cubicBezTo>
                    <a:cubicBezTo>
                      <a:pt x="525" y="284"/>
                      <a:pt x="524" y="276"/>
                      <a:pt x="522" y="269"/>
                    </a:cubicBezTo>
                    <a:cubicBezTo>
                      <a:pt x="521" y="263"/>
                      <a:pt x="519" y="257"/>
                      <a:pt x="517" y="252"/>
                    </a:cubicBezTo>
                    <a:cubicBezTo>
                      <a:pt x="515" y="245"/>
                      <a:pt x="513" y="238"/>
                      <a:pt x="511" y="231"/>
                    </a:cubicBezTo>
                    <a:cubicBezTo>
                      <a:pt x="509" y="225"/>
                      <a:pt x="507" y="219"/>
                      <a:pt x="505" y="214"/>
                    </a:cubicBezTo>
                    <a:cubicBezTo>
                      <a:pt x="502" y="208"/>
                      <a:pt x="500" y="201"/>
                      <a:pt x="498" y="195"/>
                    </a:cubicBezTo>
                    <a:cubicBezTo>
                      <a:pt x="495" y="190"/>
                      <a:pt x="493" y="184"/>
                      <a:pt x="490" y="179"/>
                    </a:cubicBezTo>
                    <a:cubicBezTo>
                      <a:pt x="488" y="173"/>
                      <a:pt x="485" y="167"/>
                      <a:pt x="482" y="162"/>
                    </a:cubicBezTo>
                    <a:cubicBezTo>
                      <a:pt x="480" y="156"/>
                      <a:pt x="477" y="151"/>
                      <a:pt x="474" y="146"/>
                    </a:cubicBezTo>
                    <a:cubicBezTo>
                      <a:pt x="471" y="141"/>
                      <a:pt x="468" y="135"/>
                      <a:pt x="465" y="130"/>
                    </a:cubicBezTo>
                    <a:cubicBezTo>
                      <a:pt x="462" y="125"/>
                      <a:pt x="459" y="121"/>
                      <a:pt x="456" y="116"/>
                    </a:cubicBezTo>
                    <a:cubicBezTo>
                      <a:pt x="453" y="112"/>
                      <a:pt x="449" y="107"/>
                      <a:pt x="446" y="102"/>
                    </a:cubicBezTo>
                    <a:cubicBezTo>
                      <a:pt x="442" y="98"/>
                      <a:pt x="438" y="94"/>
                      <a:pt x="435" y="89"/>
                    </a:cubicBezTo>
                    <a:cubicBezTo>
                      <a:pt x="431" y="85"/>
                      <a:pt x="428" y="81"/>
                      <a:pt x="425" y="77"/>
                    </a:cubicBezTo>
                    <a:cubicBezTo>
                      <a:pt x="422" y="73"/>
                      <a:pt x="418" y="69"/>
                      <a:pt x="414" y="65"/>
                    </a:cubicBezTo>
                    <a:cubicBezTo>
                      <a:pt x="411" y="62"/>
                      <a:pt x="407" y="58"/>
                      <a:pt x="403" y="55"/>
                    </a:cubicBezTo>
                    <a:cubicBezTo>
                      <a:pt x="399" y="51"/>
                      <a:pt x="395" y="48"/>
                      <a:pt x="391" y="45"/>
                    </a:cubicBezTo>
                    <a:cubicBezTo>
                      <a:pt x="387" y="42"/>
                      <a:pt x="383" y="39"/>
                      <a:pt x="379" y="36"/>
                    </a:cubicBezTo>
                    <a:cubicBezTo>
                      <a:pt x="375" y="33"/>
                      <a:pt x="371" y="31"/>
                      <a:pt x="367" y="28"/>
                    </a:cubicBezTo>
                    <a:cubicBezTo>
                      <a:pt x="363" y="26"/>
                      <a:pt x="359" y="23"/>
                      <a:pt x="355" y="21"/>
                    </a:cubicBezTo>
                    <a:cubicBezTo>
                      <a:pt x="350" y="19"/>
                      <a:pt x="346" y="17"/>
                      <a:pt x="342" y="15"/>
                    </a:cubicBezTo>
                    <a:cubicBezTo>
                      <a:pt x="337" y="13"/>
                      <a:pt x="333" y="11"/>
                      <a:pt x="329" y="10"/>
                    </a:cubicBezTo>
                    <a:cubicBezTo>
                      <a:pt x="324" y="8"/>
                      <a:pt x="320" y="7"/>
                      <a:pt x="316" y="6"/>
                    </a:cubicBezTo>
                    <a:cubicBezTo>
                      <a:pt x="311" y="5"/>
                      <a:pt x="307" y="3"/>
                      <a:pt x="303" y="3"/>
                    </a:cubicBezTo>
                    <a:cubicBezTo>
                      <a:pt x="298" y="2"/>
                      <a:pt x="293" y="1"/>
                      <a:pt x="289" y="1"/>
                    </a:cubicBezTo>
                    <a:cubicBezTo>
                      <a:pt x="285" y="0"/>
                      <a:pt x="282" y="0"/>
                      <a:pt x="279" y="0"/>
                    </a:cubicBezTo>
                    <a:cubicBezTo>
                      <a:pt x="276" y="0"/>
                      <a:pt x="274" y="0"/>
                      <a:pt x="272" y="0"/>
                    </a:cubicBezTo>
                    <a:cubicBezTo>
                      <a:pt x="121" y="0"/>
                      <a:pt x="0" y="196"/>
                      <a:pt x="0" y="438"/>
                    </a:cubicBezTo>
                    <a:cubicBezTo>
                      <a:pt x="0" y="680"/>
                      <a:pt x="121" y="876"/>
                      <a:pt x="272" y="876"/>
                    </a:cubicBezTo>
                    <a:cubicBezTo>
                      <a:pt x="422" y="876"/>
                      <a:pt x="543" y="680"/>
                      <a:pt x="543" y="438"/>
                    </a:cubicBezTo>
                    <a:cubicBezTo>
                      <a:pt x="542" y="424"/>
                      <a:pt x="542" y="409"/>
                      <a:pt x="541" y="39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15" name="Google Shape;315;p2"/>
          <p:cNvGrpSpPr/>
          <p:nvPr/>
        </p:nvGrpSpPr>
        <p:grpSpPr>
          <a:xfrm>
            <a:off x="5409651" y="4674672"/>
            <a:ext cx="3644037" cy="426221"/>
            <a:chOff x="5333451" y="4674672"/>
            <a:chExt cx="3644037" cy="426221"/>
          </a:xfrm>
        </p:grpSpPr>
        <p:grpSp>
          <p:nvGrpSpPr>
            <p:cNvPr id="316" name="Google Shape;316;p2"/>
            <p:cNvGrpSpPr/>
            <p:nvPr/>
          </p:nvGrpSpPr>
          <p:grpSpPr>
            <a:xfrm>
              <a:off x="8464363" y="4826012"/>
              <a:ext cx="513125" cy="274880"/>
              <a:chOff x="8172508" y="4551805"/>
              <a:chExt cx="292329" cy="156600"/>
            </a:xfrm>
          </p:grpSpPr>
          <p:sp>
            <p:nvSpPr>
              <p:cNvPr id="317" name="Google Shape;317;p2"/>
              <p:cNvSpPr/>
              <p:nvPr/>
            </p:nvSpPr>
            <p:spPr>
              <a:xfrm>
                <a:off x="8172515" y="4551805"/>
                <a:ext cx="292320" cy="125280"/>
              </a:xfrm>
              <a:custGeom>
                <a:avLst/>
                <a:gdLst/>
                <a:ahLst/>
                <a:cxnLst/>
                <a:rect l="l" t="t" r="r" b="b"/>
                <a:pathLst>
                  <a:path w="812" h="348" extrusionOk="0">
                    <a:moveTo>
                      <a:pt x="583" y="0"/>
                    </a:moveTo>
                    <a:lnTo>
                      <a:pt x="405" y="0"/>
                    </a:lnTo>
                    <a:cubicBezTo>
                      <a:pt x="330" y="0"/>
                      <a:pt x="254" y="93"/>
                      <a:pt x="186" y="137"/>
                    </a:cubicBezTo>
                    <a:cubicBezTo>
                      <a:pt x="137" y="169"/>
                      <a:pt x="111" y="169"/>
                      <a:pt x="85" y="175"/>
                    </a:cubicBezTo>
                    <a:cubicBezTo>
                      <a:pt x="47" y="185"/>
                      <a:pt x="25" y="208"/>
                      <a:pt x="15" y="228"/>
                    </a:cubicBezTo>
                    <a:cubicBezTo>
                      <a:pt x="5" y="248"/>
                      <a:pt x="0" y="292"/>
                      <a:pt x="0" y="313"/>
                    </a:cubicBezTo>
                    <a:cubicBezTo>
                      <a:pt x="0" y="338"/>
                      <a:pt x="17" y="348"/>
                      <a:pt x="33" y="348"/>
                    </a:cubicBezTo>
                    <a:lnTo>
                      <a:pt x="785" y="348"/>
                    </a:lnTo>
                    <a:cubicBezTo>
                      <a:pt x="800" y="348"/>
                      <a:pt x="808" y="328"/>
                      <a:pt x="810" y="312"/>
                    </a:cubicBezTo>
                    <a:cubicBezTo>
                      <a:pt x="812" y="287"/>
                      <a:pt x="815" y="241"/>
                      <a:pt x="810" y="215"/>
                    </a:cubicBezTo>
                    <a:cubicBezTo>
                      <a:pt x="792" y="133"/>
                      <a:pt x="726" y="0"/>
                      <a:pt x="5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2"/>
              <p:cNvSpPr/>
              <p:nvPr/>
            </p:nvSpPr>
            <p:spPr>
              <a:xfrm>
                <a:off x="8172508" y="4657278"/>
                <a:ext cx="292329" cy="20524"/>
              </a:xfrm>
              <a:custGeom>
                <a:avLst/>
                <a:gdLst/>
                <a:ahLst/>
                <a:cxnLst/>
                <a:rect l="l" t="t" r="r" b="b"/>
                <a:pathLst>
                  <a:path w="811" h="57" extrusionOk="0">
                    <a:moveTo>
                      <a:pt x="0" y="21"/>
                    </a:moveTo>
                    <a:cubicBezTo>
                      <a:pt x="0" y="18"/>
                      <a:pt x="0" y="14"/>
                      <a:pt x="0" y="11"/>
                    </a:cubicBezTo>
                    <a:lnTo>
                      <a:pt x="811" y="0"/>
                    </a:lnTo>
                    <a:cubicBezTo>
                      <a:pt x="810" y="8"/>
                      <a:pt x="810" y="15"/>
                      <a:pt x="809" y="21"/>
                    </a:cubicBezTo>
                    <a:cubicBezTo>
                      <a:pt x="808" y="37"/>
                      <a:pt x="800" y="57"/>
                      <a:pt x="784" y="57"/>
                    </a:cubicBezTo>
                    <a:lnTo>
                      <a:pt x="33" y="57"/>
                    </a:lnTo>
                    <a:cubicBezTo>
                      <a:pt x="16" y="56"/>
                      <a:pt x="0" y="46"/>
                      <a:pt x="0" y="2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2"/>
              <p:cNvSpPr/>
              <p:nvPr/>
            </p:nvSpPr>
            <p:spPr>
              <a:xfrm>
                <a:off x="8363315" y="4638565"/>
                <a:ext cx="77760" cy="38880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08" extrusionOk="0">
                    <a:moveTo>
                      <a:pt x="216" y="108"/>
                    </a:moveTo>
                    <a:cubicBezTo>
                      <a:pt x="216" y="30"/>
                      <a:pt x="168" y="0"/>
                      <a:pt x="108" y="0"/>
                    </a:cubicBezTo>
                    <a:cubicBezTo>
                      <a:pt x="48" y="0"/>
                      <a:pt x="0" y="31"/>
                      <a:pt x="0" y="108"/>
                    </a:cubicBezTo>
                    <a:lnTo>
                      <a:pt x="216" y="10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2"/>
              <p:cNvSpPr/>
              <p:nvPr/>
            </p:nvSpPr>
            <p:spPr>
              <a:xfrm>
                <a:off x="8371955" y="4647565"/>
                <a:ext cx="61200" cy="60840"/>
              </a:xfrm>
              <a:custGeom>
                <a:avLst/>
                <a:gdLst/>
                <a:ahLst/>
                <a:cxnLst/>
                <a:rect l="l" t="t" r="r" b="b"/>
                <a:pathLst>
                  <a:path w="170" h="169" extrusionOk="0">
                    <a:moveTo>
                      <a:pt x="0" y="85"/>
                    </a:moveTo>
                    <a:cubicBezTo>
                      <a:pt x="0" y="132"/>
                      <a:pt x="39" y="169"/>
                      <a:pt x="85" y="169"/>
                    </a:cubicBezTo>
                    <a:cubicBezTo>
                      <a:pt x="132" y="169"/>
                      <a:pt x="170" y="131"/>
                      <a:pt x="170" y="85"/>
                    </a:cubicBezTo>
                    <a:cubicBezTo>
                      <a:pt x="170" y="37"/>
                      <a:pt x="132" y="0"/>
                      <a:pt x="85" y="0"/>
                    </a:cubicBezTo>
                    <a:cubicBezTo>
                      <a:pt x="39" y="-1"/>
                      <a:pt x="0" y="37"/>
                      <a:pt x="0" y="8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15825" rIns="90000" bIns="15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2"/>
              <p:cNvSpPr/>
              <p:nvPr/>
            </p:nvSpPr>
            <p:spPr>
              <a:xfrm>
                <a:off x="8382035" y="4657645"/>
                <a:ext cx="41040" cy="40680"/>
              </a:xfrm>
              <a:custGeom>
                <a:avLst/>
                <a:gdLst/>
                <a:ahLst/>
                <a:cxnLst/>
                <a:rect l="l" t="t" r="r" b="b"/>
                <a:pathLst>
                  <a:path w="114" h="113" extrusionOk="0">
                    <a:moveTo>
                      <a:pt x="0" y="57"/>
                    </a:moveTo>
                    <a:cubicBezTo>
                      <a:pt x="0" y="88"/>
                      <a:pt x="25" y="113"/>
                      <a:pt x="57" y="113"/>
                    </a:cubicBezTo>
                    <a:cubicBezTo>
                      <a:pt x="89" y="113"/>
                      <a:pt x="114" y="88"/>
                      <a:pt x="114" y="57"/>
                    </a:cubicBezTo>
                    <a:cubicBezTo>
                      <a:pt x="114" y="25"/>
                      <a:pt x="89" y="0"/>
                      <a:pt x="57" y="0"/>
                    </a:cubicBezTo>
                    <a:cubicBezTo>
                      <a:pt x="26" y="0"/>
                      <a:pt x="0" y="25"/>
                      <a:pt x="0" y="5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2"/>
              <p:cNvSpPr/>
              <p:nvPr/>
            </p:nvSpPr>
            <p:spPr>
              <a:xfrm>
                <a:off x="8199515" y="4638565"/>
                <a:ext cx="77760" cy="38880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08" extrusionOk="0">
                    <a:moveTo>
                      <a:pt x="216" y="108"/>
                    </a:moveTo>
                    <a:cubicBezTo>
                      <a:pt x="216" y="30"/>
                      <a:pt x="167" y="0"/>
                      <a:pt x="108" y="0"/>
                    </a:cubicBezTo>
                    <a:cubicBezTo>
                      <a:pt x="48" y="0"/>
                      <a:pt x="0" y="31"/>
                      <a:pt x="0" y="108"/>
                    </a:cubicBezTo>
                    <a:lnTo>
                      <a:pt x="216" y="10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2"/>
              <p:cNvSpPr/>
              <p:nvPr/>
            </p:nvSpPr>
            <p:spPr>
              <a:xfrm>
                <a:off x="8208155" y="4647565"/>
                <a:ext cx="60840" cy="60840"/>
              </a:xfrm>
              <a:custGeom>
                <a:avLst/>
                <a:gdLst/>
                <a:ahLst/>
                <a:cxnLst/>
                <a:rect l="l" t="t" r="r" b="b"/>
                <a:pathLst>
                  <a:path w="169" h="169" extrusionOk="0">
                    <a:moveTo>
                      <a:pt x="0" y="85"/>
                    </a:moveTo>
                    <a:cubicBezTo>
                      <a:pt x="0" y="132"/>
                      <a:pt x="38" y="169"/>
                      <a:pt x="85" y="169"/>
                    </a:cubicBezTo>
                    <a:cubicBezTo>
                      <a:pt x="132" y="169"/>
                      <a:pt x="169" y="131"/>
                      <a:pt x="169" y="85"/>
                    </a:cubicBezTo>
                    <a:cubicBezTo>
                      <a:pt x="169" y="37"/>
                      <a:pt x="131" y="0"/>
                      <a:pt x="85" y="0"/>
                    </a:cubicBezTo>
                    <a:cubicBezTo>
                      <a:pt x="38" y="-1"/>
                      <a:pt x="0" y="37"/>
                      <a:pt x="0" y="8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15825" rIns="90000" bIns="15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2"/>
              <p:cNvSpPr/>
              <p:nvPr/>
            </p:nvSpPr>
            <p:spPr>
              <a:xfrm>
                <a:off x="8218235" y="4657645"/>
                <a:ext cx="40680" cy="40680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13" extrusionOk="0">
                    <a:moveTo>
                      <a:pt x="0" y="57"/>
                    </a:moveTo>
                    <a:cubicBezTo>
                      <a:pt x="0" y="88"/>
                      <a:pt x="25" y="113"/>
                      <a:pt x="57" y="113"/>
                    </a:cubicBezTo>
                    <a:cubicBezTo>
                      <a:pt x="88" y="113"/>
                      <a:pt x="113" y="88"/>
                      <a:pt x="113" y="57"/>
                    </a:cubicBezTo>
                    <a:cubicBezTo>
                      <a:pt x="113" y="25"/>
                      <a:pt x="88" y="0"/>
                      <a:pt x="57" y="0"/>
                    </a:cubicBezTo>
                    <a:cubicBezTo>
                      <a:pt x="25" y="0"/>
                      <a:pt x="0" y="25"/>
                      <a:pt x="0" y="5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2"/>
              <p:cNvSpPr/>
              <p:nvPr/>
            </p:nvSpPr>
            <p:spPr>
              <a:xfrm>
                <a:off x="8255675" y="4559365"/>
                <a:ext cx="59040" cy="48240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34" extrusionOk="0">
                    <a:moveTo>
                      <a:pt x="164" y="0"/>
                    </a:moveTo>
                    <a:cubicBezTo>
                      <a:pt x="164" y="0"/>
                      <a:pt x="61" y="18"/>
                      <a:pt x="0" y="134"/>
                    </a:cubicBezTo>
                    <a:lnTo>
                      <a:pt x="164" y="134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3225" rIns="90000" bIns="32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2"/>
              <p:cNvSpPr/>
              <p:nvPr/>
            </p:nvSpPr>
            <p:spPr>
              <a:xfrm>
                <a:off x="8321915" y="4559365"/>
                <a:ext cx="62640" cy="48240"/>
              </a:xfrm>
              <a:custGeom>
                <a:avLst/>
                <a:gdLst/>
                <a:ahLst/>
                <a:cxnLst/>
                <a:rect l="l" t="t" r="r" b="b"/>
                <a:pathLst>
                  <a:path w="174" h="134" extrusionOk="0">
                    <a:moveTo>
                      <a:pt x="0" y="0"/>
                    </a:moveTo>
                    <a:lnTo>
                      <a:pt x="174" y="0"/>
                    </a:lnTo>
                    <a:lnTo>
                      <a:pt x="174" y="134"/>
                    </a:lnTo>
                    <a:lnTo>
                      <a:pt x="0" y="1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3225" rIns="90000" bIns="32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2"/>
              <p:cNvSpPr/>
              <p:nvPr/>
            </p:nvSpPr>
            <p:spPr>
              <a:xfrm>
                <a:off x="8391755" y="4559365"/>
                <a:ext cx="52560" cy="48240"/>
              </a:xfrm>
              <a:custGeom>
                <a:avLst/>
                <a:gdLst/>
                <a:ahLst/>
                <a:cxnLst/>
                <a:rect l="l" t="t" r="r" b="b"/>
                <a:pathLst>
                  <a:path w="146" h="134" extrusionOk="0">
                    <a:moveTo>
                      <a:pt x="0" y="0"/>
                    </a:moveTo>
                    <a:lnTo>
                      <a:pt x="0" y="134"/>
                    </a:lnTo>
                    <a:cubicBezTo>
                      <a:pt x="0" y="134"/>
                      <a:pt x="83" y="134"/>
                      <a:pt x="132" y="134"/>
                    </a:cubicBezTo>
                    <a:cubicBezTo>
                      <a:pt x="182" y="134"/>
                      <a:pt x="96" y="4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3225" rIns="90000" bIns="32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2"/>
              <p:cNvSpPr/>
              <p:nvPr/>
            </p:nvSpPr>
            <p:spPr>
              <a:xfrm>
                <a:off x="8310035" y="4611925"/>
                <a:ext cx="12960" cy="6840"/>
              </a:xfrm>
              <a:custGeom>
                <a:avLst/>
                <a:gdLst/>
                <a:ahLst/>
                <a:cxnLst/>
                <a:rect l="l" t="t" r="r" b="b"/>
                <a:pathLst>
                  <a:path w="36" h="19" extrusionOk="0">
                    <a:moveTo>
                      <a:pt x="0" y="12"/>
                    </a:moveTo>
                    <a:cubicBezTo>
                      <a:pt x="0" y="15"/>
                      <a:pt x="3" y="19"/>
                      <a:pt x="7" y="19"/>
                    </a:cubicBezTo>
                    <a:lnTo>
                      <a:pt x="29" y="19"/>
                    </a:lnTo>
                    <a:cubicBezTo>
                      <a:pt x="33" y="19"/>
                      <a:pt x="36" y="16"/>
                      <a:pt x="36" y="12"/>
                    </a:cubicBezTo>
                    <a:lnTo>
                      <a:pt x="36" y="7"/>
                    </a:lnTo>
                    <a:cubicBezTo>
                      <a:pt x="36" y="3"/>
                      <a:pt x="33" y="0"/>
                      <a:pt x="29" y="0"/>
                    </a:cubicBezTo>
                    <a:lnTo>
                      <a:pt x="7" y="0"/>
                    </a:lnTo>
                    <a:cubicBezTo>
                      <a:pt x="3" y="0"/>
                      <a:pt x="0" y="3"/>
                      <a:pt x="0" y="7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2"/>
              <p:cNvSpPr/>
              <p:nvPr/>
            </p:nvSpPr>
            <p:spPr>
              <a:xfrm>
                <a:off x="8375555" y="4611925"/>
                <a:ext cx="12960" cy="6840"/>
              </a:xfrm>
              <a:custGeom>
                <a:avLst/>
                <a:gdLst/>
                <a:ahLst/>
                <a:cxnLst/>
                <a:rect l="l" t="t" r="r" b="b"/>
                <a:pathLst>
                  <a:path w="36" h="19" extrusionOk="0">
                    <a:moveTo>
                      <a:pt x="0" y="12"/>
                    </a:moveTo>
                    <a:cubicBezTo>
                      <a:pt x="0" y="15"/>
                      <a:pt x="3" y="19"/>
                      <a:pt x="7" y="19"/>
                    </a:cubicBezTo>
                    <a:lnTo>
                      <a:pt x="29" y="19"/>
                    </a:lnTo>
                    <a:cubicBezTo>
                      <a:pt x="33" y="19"/>
                      <a:pt x="36" y="16"/>
                      <a:pt x="36" y="12"/>
                    </a:cubicBezTo>
                    <a:lnTo>
                      <a:pt x="36" y="7"/>
                    </a:lnTo>
                    <a:cubicBezTo>
                      <a:pt x="36" y="3"/>
                      <a:pt x="33" y="0"/>
                      <a:pt x="29" y="0"/>
                    </a:cubicBezTo>
                    <a:lnTo>
                      <a:pt x="7" y="0"/>
                    </a:lnTo>
                    <a:cubicBezTo>
                      <a:pt x="3" y="0"/>
                      <a:pt x="0" y="3"/>
                      <a:pt x="0" y="7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2"/>
              <p:cNvSpPr/>
              <p:nvPr/>
            </p:nvSpPr>
            <p:spPr>
              <a:xfrm>
                <a:off x="8247755" y="4602205"/>
                <a:ext cx="17640" cy="9720"/>
              </a:xfrm>
              <a:custGeom>
                <a:avLst/>
                <a:gdLst/>
                <a:ahLst/>
                <a:cxnLst/>
                <a:rect l="l" t="t" r="r" b="b"/>
                <a:pathLst>
                  <a:path w="49" h="27" extrusionOk="0">
                    <a:moveTo>
                      <a:pt x="2" y="20"/>
                    </a:moveTo>
                    <a:cubicBezTo>
                      <a:pt x="2" y="25"/>
                      <a:pt x="7" y="28"/>
                      <a:pt x="12" y="27"/>
                    </a:cubicBezTo>
                    <a:lnTo>
                      <a:pt x="41" y="23"/>
                    </a:lnTo>
                    <a:cubicBezTo>
                      <a:pt x="46" y="22"/>
                      <a:pt x="50" y="18"/>
                      <a:pt x="49" y="13"/>
                    </a:cubicBezTo>
                    <a:lnTo>
                      <a:pt x="48" y="7"/>
                    </a:lnTo>
                    <a:cubicBezTo>
                      <a:pt x="47" y="2"/>
                      <a:pt x="43" y="-1"/>
                      <a:pt x="38" y="0"/>
                    </a:cubicBezTo>
                    <a:lnTo>
                      <a:pt x="8" y="4"/>
                    </a:lnTo>
                    <a:cubicBezTo>
                      <a:pt x="3" y="4"/>
                      <a:pt x="0" y="9"/>
                      <a:pt x="1" y="13"/>
                    </a:cubicBezTo>
                    <a:lnTo>
                      <a:pt x="2" y="2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2"/>
              <p:cNvSpPr/>
              <p:nvPr/>
            </p:nvSpPr>
            <p:spPr>
              <a:xfrm>
                <a:off x="8174315" y="4623805"/>
                <a:ext cx="18360" cy="25920"/>
              </a:xfrm>
              <a:custGeom>
                <a:avLst/>
                <a:gdLst/>
                <a:ahLst/>
                <a:cxnLst/>
                <a:rect l="l" t="t" r="r" b="b"/>
                <a:pathLst>
                  <a:path w="51" h="72" extrusionOk="0">
                    <a:moveTo>
                      <a:pt x="33" y="0"/>
                    </a:moveTo>
                    <a:cubicBezTo>
                      <a:pt x="44" y="6"/>
                      <a:pt x="51" y="19"/>
                      <a:pt x="51" y="34"/>
                    </a:cubicBezTo>
                    <a:cubicBezTo>
                      <a:pt x="51" y="55"/>
                      <a:pt x="35" y="72"/>
                      <a:pt x="16" y="72"/>
                    </a:cubicBezTo>
                    <a:cubicBezTo>
                      <a:pt x="10" y="72"/>
                      <a:pt x="4" y="71"/>
                      <a:pt x="0" y="68"/>
                    </a:cubicBezTo>
                    <a:cubicBezTo>
                      <a:pt x="2" y="53"/>
                      <a:pt x="6" y="38"/>
                      <a:pt x="10" y="29"/>
                    </a:cubicBezTo>
                    <a:cubicBezTo>
                      <a:pt x="15" y="19"/>
                      <a:pt x="23" y="9"/>
                      <a:pt x="3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2" name="Google Shape;332;p2"/>
            <p:cNvGrpSpPr/>
            <p:nvPr/>
          </p:nvGrpSpPr>
          <p:grpSpPr>
            <a:xfrm>
              <a:off x="5333451" y="4674672"/>
              <a:ext cx="726463" cy="265468"/>
              <a:chOff x="6247595" y="4632445"/>
              <a:chExt cx="406800" cy="148680"/>
            </a:xfrm>
          </p:grpSpPr>
          <p:grpSp>
            <p:nvGrpSpPr>
              <p:cNvPr id="333" name="Google Shape;333;p2"/>
              <p:cNvGrpSpPr/>
              <p:nvPr/>
            </p:nvGrpSpPr>
            <p:grpSpPr>
              <a:xfrm>
                <a:off x="6247595" y="4632445"/>
                <a:ext cx="406800" cy="148680"/>
                <a:chOff x="6247595" y="4632445"/>
                <a:chExt cx="406800" cy="148680"/>
              </a:xfrm>
            </p:grpSpPr>
            <p:sp>
              <p:nvSpPr>
                <p:cNvPr id="334" name="Google Shape;334;p2"/>
                <p:cNvSpPr/>
                <p:nvPr/>
              </p:nvSpPr>
              <p:spPr>
                <a:xfrm>
                  <a:off x="6256955" y="4632445"/>
                  <a:ext cx="397440" cy="116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4" h="324" extrusionOk="0">
                      <a:moveTo>
                        <a:pt x="296" y="1"/>
                      </a:moveTo>
                      <a:cubicBezTo>
                        <a:pt x="373" y="1"/>
                        <a:pt x="571" y="1"/>
                        <a:pt x="571" y="1"/>
                      </a:cubicBezTo>
                      <a:cubicBezTo>
                        <a:pt x="668" y="1"/>
                        <a:pt x="745" y="102"/>
                        <a:pt x="773" y="142"/>
                      </a:cubicBezTo>
                      <a:lnTo>
                        <a:pt x="990" y="142"/>
                      </a:lnTo>
                      <a:cubicBezTo>
                        <a:pt x="1037" y="142"/>
                        <a:pt x="1104" y="174"/>
                        <a:pt x="1104" y="221"/>
                      </a:cubicBezTo>
                      <a:lnTo>
                        <a:pt x="1104" y="324"/>
                      </a:lnTo>
                      <a:lnTo>
                        <a:pt x="784" y="324"/>
                      </a:lnTo>
                      <a:lnTo>
                        <a:pt x="331" y="324"/>
                      </a:lnTo>
                      <a:lnTo>
                        <a:pt x="246" y="324"/>
                      </a:lnTo>
                      <a:lnTo>
                        <a:pt x="0" y="324"/>
                      </a:lnTo>
                      <a:cubicBezTo>
                        <a:pt x="72" y="-39"/>
                        <a:pt x="272" y="1"/>
                        <a:pt x="29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5" name="Google Shape;335;p2"/>
                <p:cNvSpPr/>
                <p:nvPr/>
              </p:nvSpPr>
              <p:spPr>
                <a:xfrm>
                  <a:off x="6247595" y="4727125"/>
                  <a:ext cx="399600" cy="14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" h="41" extrusionOk="0">
                      <a:moveTo>
                        <a:pt x="0" y="22"/>
                      </a:moveTo>
                      <a:cubicBezTo>
                        <a:pt x="0" y="32"/>
                        <a:pt x="8" y="41"/>
                        <a:pt x="18" y="41"/>
                      </a:cubicBezTo>
                      <a:lnTo>
                        <a:pt x="1092" y="41"/>
                      </a:lnTo>
                      <a:cubicBezTo>
                        <a:pt x="1102" y="41"/>
                        <a:pt x="1110" y="32"/>
                        <a:pt x="1110" y="22"/>
                      </a:cubicBezTo>
                      <a:lnTo>
                        <a:pt x="1110" y="18"/>
                      </a:lnTo>
                      <a:cubicBezTo>
                        <a:pt x="1110" y="9"/>
                        <a:pt x="1102" y="0"/>
                        <a:pt x="1092" y="0"/>
                      </a:cubicBezTo>
                      <a:lnTo>
                        <a:pt x="18" y="0"/>
                      </a:lnTo>
                      <a:cubicBezTo>
                        <a:pt x="8" y="0"/>
                        <a:pt x="0" y="9"/>
                        <a:pt x="0" y="18"/>
                      </a:cubicBez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6" name="Google Shape;336;p2"/>
                <p:cNvSpPr/>
                <p:nvPr/>
              </p:nvSpPr>
              <p:spPr>
                <a:xfrm>
                  <a:off x="6538115" y="4714525"/>
                  <a:ext cx="66600" cy="6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" h="185" extrusionOk="0">
                      <a:moveTo>
                        <a:pt x="0" y="93"/>
                      </a:moveTo>
                      <a:cubicBezTo>
                        <a:pt x="0" y="144"/>
                        <a:pt x="41" y="185"/>
                        <a:pt x="92" y="185"/>
                      </a:cubicBezTo>
                      <a:cubicBezTo>
                        <a:pt x="143" y="185"/>
                        <a:pt x="185" y="144"/>
                        <a:pt x="185" y="93"/>
                      </a:cubicBezTo>
                      <a:cubicBezTo>
                        <a:pt x="185" y="42"/>
                        <a:pt x="143" y="0"/>
                        <a:pt x="92" y="0"/>
                      </a:cubicBezTo>
                      <a:cubicBezTo>
                        <a:pt x="41" y="1"/>
                        <a:pt x="0" y="42"/>
                        <a:pt x="0" y="9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21600" rIns="90000" bIns="216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7" name="Google Shape;337;p2"/>
                <p:cNvSpPr/>
                <p:nvPr/>
              </p:nvSpPr>
              <p:spPr>
                <a:xfrm>
                  <a:off x="6548915" y="4725325"/>
                  <a:ext cx="45000" cy="4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" h="125" extrusionOk="0">
                      <a:moveTo>
                        <a:pt x="0" y="63"/>
                      </a:moveTo>
                      <a:cubicBezTo>
                        <a:pt x="0" y="97"/>
                        <a:pt x="28" y="125"/>
                        <a:pt x="62" y="125"/>
                      </a:cubicBezTo>
                      <a:cubicBezTo>
                        <a:pt x="97" y="125"/>
                        <a:pt x="125" y="97"/>
                        <a:pt x="125" y="63"/>
                      </a:cubicBezTo>
                      <a:cubicBezTo>
                        <a:pt x="125" y="28"/>
                        <a:pt x="97" y="0"/>
                        <a:pt x="62" y="0"/>
                      </a:cubicBezTo>
                      <a:cubicBezTo>
                        <a:pt x="28" y="1"/>
                        <a:pt x="0" y="28"/>
                        <a:pt x="0" y="63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8" name="Google Shape;338;p2"/>
                <p:cNvSpPr/>
                <p:nvPr/>
              </p:nvSpPr>
              <p:spPr>
                <a:xfrm>
                  <a:off x="6293315" y="4714525"/>
                  <a:ext cx="66600" cy="6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" h="185" extrusionOk="0">
                      <a:moveTo>
                        <a:pt x="0" y="93"/>
                      </a:moveTo>
                      <a:cubicBezTo>
                        <a:pt x="0" y="144"/>
                        <a:pt x="41" y="185"/>
                        <a:pt x="92" y="185"/>
                      </a:cubicBezTo>
                      <a:cubicBezTo>
                        <a:pt x="143" y="185"/>
                        <a:pt x="185" y="144"/>
                        <a:pt x="185" y="93"/>
                      </a:cubicBezTo>
                      <a:cubicBezTo>
                        <a:pt x="185" y="42"/>
                        <a:pt x="143" y="0"/>
                        <a:pt x="92" y="0"/>
                      </a:cubicBezTo>
                      <a:cubicBezTo>
                        <a:pt x="41" y="1"/>
                        <a:pt x="0" y="42"/>
                        <a:pt x="0" y="9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21600" rIns="90000" bIns="216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9" name="Google Shape;339;p2"/>
                <p:cNvSpPr/>
                <p:nvPr/>
              </p:nvSpPr>
              <p:spPr>
                <a:xfrm>
                  <a:off x="6304115" y="4725325"/>
                  <a:ext cx="45000" cy="4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" h="125" extrusionOk="0">
                      <a:moveTo>
                        <a:pt x="0" y="63"/>
                      </a:moveTo>
                      <a:cubicBezTo>
                        <a:pt x="0" y="97"/>
                        <a:pt x="27" y="125"/>
                        <a:pt x="62" y="125"/>
                      </a:cubicBezTo>
                      <a:cubicBezTo>
                        <a:pt x="96" y="125"/>
                        <a:pt x="125" y="97"/>
                        <a:pt x="125" y="63"/>
                      </a:cubicBezTo>
                      <a:cubicBezTo>
                        <a:pt x="125" y="28"/>
                        <a:pt x="97" y="0"/>
                        <a:pt x="62" y="0"/>
                      </a:cubicBezTo>
                      <a:cubicBezTo>
                        <a:pt x="28" y="1"/>
                        <a:pt x="0" y="28"/>
                        <a:pt x="0" y="63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0" name="Google Shape;340;p2"/>
                <p:cNvSpPr/>
                <p:nvPr/>
              </p:nvSpPr>
              <p:spPr>
                <a:xfrm>
                  <a:off x="6414635" y="4640005"/>
                  <a:ext cx="14760" cy="43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" h="121" extrusionOk="0">
                      <a:moveTo>
                        <a:pt x="0" y="0"/>
                      </a:moveTo>
                      <a:lnTo>
                        <a:pt x="41" y="0"/>
                      </a:lnTo>
                      <a:lnTo>
                        <a:pt x="41" y="121"/>
                      </a:lnTo>
                      <a:lnTo>
                        <a:pt x="0" y="1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1" name="Google Shape;341;p2"/>
                <p:cNvSpPr/>
                <p:nvPr/>
              </p:nvSpPr>
              <p:spPr>
                <a:xfrm>
                  <a:off x="6429395" y="4691125"/>
                  <a:ext cx="29160" cy="1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40" extrusionOk="0">
                      <a:moveTo>
                        <a:pt x="0" y="20"/>
                      </a:moveTo>
                      <a:cubicBezTo>
                        <a:pt x="0" y="31"/>
                        <a:pt x="9" y="40"/>
                        <a:pt x="20" y="40"/>
                      </a:cubicBezTo>
                      <a:lnTo>
                        <a:pt x="61" y="40"/>
                      </a:lnTo>
                      <a:cubicBezTo>
                        <a:pt x="72" y="40"/>
                        <a:pt x="81" y="31"/>
                        <a:pt x="81" y="20"/>
                      </a:cubicBezTo>
                      <a:lnTo>
                        <a:pt x="81" y="19"/>
                      </a:lnTo>
                      <a:cubicBezTo>
                        <a:pt x="81" y="9"/>
                        <a:pt x="72" y="0"/>
                        <a:pt x="61" y="0"/>
                      </a:cubicBezTo>
                      <a:lnTo>
                        <a:pt x="20" y="0"/>
                      </a:lnTo>
                      <a:cubicBezTo>
                        <a:pt x="9" y="0"/>
                        <a:pt x="0" y="9"/>
                        <a:pt x="0" y="19"/>
                      </a:cubicBez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2" name="Google Shape;342;p2"/>
                <p:cNvSpPr/>
                <p:nvPr/>
              </p:nvSpPr>
              <p:spPr>
                <a:xfrm>
                  <a:off x="6494915" y="4668805"/>
                  <a:ext cx="43200" cy="2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" h="64" extrusionOk="0">
                      <a:moveTo>
                        <a:pt x="0" y="16"/>
                      </a:moveTo>
                      <a:cubicBezTo>
                        <a:pt x="0" y="7"/>
                        <a:pt x="3" y="-1"/>
                        <a:pt x="19" y="0"/>
                      </a:cubicBezTo>
                      <a:lnTo>
                        <a:pt x="91" y="6"/>
                      </a:lnTo>
                      <a:cubicBezTo>
                        <a:pt x="109" y="8"/>
                        <a:pt x="120" y="11"/>
                        <a:pt x="120" y="22"/>
                      </a:cubicBezTo>
                      <a:lnTo>
                        <a:pt x="120" y="48"/>
                      </a:lnTo>
                      <a:cubicBezTo>
                        <a:pt x="120" y="57"/>
                        <a:pt x="113" y="66"/>
                        <a:pt x="86" y="63"/>
                      </a:cubicBezTo>
                      <a:lnTo>
                        <a:pt x="17" y="56"/>
                      </a:lnTo>
                      <a:cubicBezTo>
                        <a:pt x="8" y="55"/>
                        <a:pt x="0" y="50"/>
                        <a:pt x="0" y="41"/>
                      </a:cubicBez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3" name="Google Shape;343;p2"/>
                <p:cNvSpPr/>
                <p:nvPr/>
              </p:nvSpPr>
              <p:spPr>
                <a:xfrm>
                  <a:off x="6375035" y="4691125"/>
                  <a:ext cx="29160" cy="1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40" extrusionOk="0">
                      <a:moveTo>
                        <a:pt x="0" y="20"/>
                      </a:moveTo>
                      <a:cubicBezTo>
                        <a:pt x="0" y="31"/>
                        <a:pt x="9" y="40"/>
                        <a:pt x="20" y="40"/>
                      </a:cubicBezTo>
                      <a:lnTo>
                        <a:pt x="61" y="40"/>
                      </a:lnTo>
                      <a:cubicBezTo>
                        <a:pt x="72" y="40"/>
                        <a:pt x="81" y="31"/>
                        <a:pt x="81" y="20"/>
                      </a:cubicBezTo>
                      <a:lnTo>
                        <a:pt x="81" y="19"/>
                      </a:lnTo>
                      <a:cubicBezTo>
                        <a:pt x="81" y="9"/>
                        <a:pt x="72" y="0"/>
                        <a:pt x="61" y="0"/>
                      </a:cubicBezTo>
                      <a:lnTo>
                        <a:pt x="20" y="0"/>
                      </a:lnTo>
                      <a:cubicBezTo>
                        <a:pt x="9" y="0"/>
                        <a:pt x="0" y="9"/>
                        <a:pt x="0" y="19"/>
                      </a:cubicBez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44" name="Google Shape;344;p2"/>
              <p:cNvSpPr/>
              <p:nvPr/>
            </p:nvSpPr>
            <p:spPr>
              <a:xfrm>
                <a:off x="6639995" y="4712725"/>
                <a:ext cx="14400" cy="29160"/>
              </a:xfrm>
              <a:custGeom>
                <a:avLst/>
                <a:gdLst/>
                <a:ahLst/>
                <a:cxnLst/>
                <a:rect l="l" t="t" r="r" b="b"/>
                <a:pathLst>
                  <a:path w="40" h="81" extrusionOk="0">
                    <a:moveTo>
                      <a:pt x="0" y="65"/>
                    </a:moveTo>
                    <a:cubicBezTo>
                      <a:pt x="0" y="74"/>
                      <a:pt x="7" y="81"/>
                      <a:pt x="15" y="81"/>
                    </a:cubicBezTo>
                    <a:lnTo>
                      <a:pt x="25" y="81"/>
                    </a:lnTo>
                    <a:cubicBezTo>
                      <a:pt x="33" y="81"/>
                      <a:pt x="40" y="74"/>
                      <a:pt x="40" y="65"/>
                    </a:cubicBezTo>
                    <a:lnTo>
                      <a:pt x="40" y="15"/>
                    </a:lnTo>
                    <a:cubicBezTo>
                      <a:pt x="40" y="7"/>
                      <a:pt x="33" y="0"/>
                      <a:pt x="25" y="0"/>
                    </a:cubicBezTo>
                    <a:lnTo>
                      <a:pt x="15" y="0"/>
                    </a:lnTo>
                    <a:cubicBezTo>
                      <a:pt x="7" y="0"/>
                      <a:pt x="0" y="7"/>
                      <a:pt x="0" y="15"/>
                    </a:cubicBezTo>
                    <a:lnTo>
                      <a:pt x="0" y="6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2"/>
              <p:cNvSpPr/>
              <p:nvPr/>
            </p:nvSpPr>
            <p:spPr>
              <a:xfrm>
                <a:off x="6299435" y="4643965"/>
                <a:ext cx="222120" cy="3960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10" extrusionOk="0">
                    <a:moveTo>
                      <a:pt x="617" y="110"/>
                    </a:moveTo>
                    <a:lnTo>
                      <a:pt x="0" y="110"/>
                    </a:lnTo>
                    <a:cubicBezTo>
                      <a:pt x="0" y="110"/>
                      <a:pt x="64" y="1"/>
                      <a:pt x="176" y="1"/>
                    </a:cubicBezTo>
                    <a:cubicBezTo>
                      <a:pt x="176" y="1"/>
                      <a:pt x="380" y="0"/>
                      <a:pt x="455" y="0"/>
                    </a:cubicBezTo>
                    <a:cubicBezTo>
                      <a:pt x="489" y="-1"/>
                      <a:pt x="551" y="30"/>
                      <a:pt x="617" y="11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4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6" name="Google Shape;4286;p23"/>
          <p:cNvPicPr preferRelativeResize="0"/>
          <p:nvPr/>
        </p:nvPicPr>
        <p:blipFill rotWithShape="1">
          <a:blip r:embed="rId2">
            <a:alphaModFix amt="5000"/>
          </a:blip>
          <a:srcRect l="2334" t="15928" r="4277" b="5256"/>
          <a:stretch/>
        </p:blipFill>
        <p:spPr>
          <a:xfrm>
            <a:off x="-1" y="-315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287" name="Google Shape;4287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88" name="Google Shape;4288;p23"/>
          <p:cNvSpPr txBox="1">
            <a:spLocks noGrp="1"/>
          </p:cNvSpPr>
          <p:nvPr>
            <p:ph type="subTitle" idx="1"/>
          </p:nvPr>
        </p:nvSpPr>
        <p:spPr>
          <a:xfrm>
            <a:off x="4638704" y="1440475"/>
            <a:ext cx="3186300" cy="27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89" name="Google Shape;4289;p23"/>
          <p:cNvSpPr txBox="1">
            <a:spLocks noGrp="1"/>
          </p:cNvSpPr>
          <p:nvPr>
            <p:ph type="subTitle" idx="2"/>
          </p:nvPr>
        </p:nvSpPr>
        <p:spPr>
          <a:xfrm>
            <a:off x="720000" y="1440475"/>
            <a:ext cx="3186300" cy="27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290" name="Google Shape;4290;p23"/>
          <p:cNvGrpSpPr/>
          <p:nvPr/>
        </p:nvGrpSpPr>
        <p:grpSpPr>
          <a:xfrm>
            <a:off x="150825" y="105278"/>
            <a:ext cx="1003641" cy="510173"/>
            <a:chOff x="150825" y="105278"/>
            <a:chExt cx="1003641" cy="510173"/>
          </a:xfrm>
        </p:grpSpPr>
        <p:sp>
          <p:nvSpPr>
            <p:cNvPr id="4291" name="Google Shape;4291;p23"/>
            <p:cNvSpPr/>
            <p:nvPr/>
          </p:nvSpPr>
          <p:spPr>
            <a:xfrm>
              <a:off x="150825" y="212100"/>
              <a:ext cx="402825" cy="403351"/>
            </a:xfrm>
            <a:custGeom>
              <a:avLst/>
              <a:gdLst/>
              <a:ahLst/>
              <a:cxnLst/>
              <a:rect l="l" t="t" r="r" b="b"/>
              <a:pathLst>
                <a:path w="802" h="803" extrusionOk="0">
                  <a:moveTo>
                    <a:pt x="802" y="402"/>
                  </a:moveTo>
                  <a:cubicBezTo>
                    <a:pt x="802" y="472"/>
                    <a:pt x="785" y="541"/>
                    <a:pt x="749" y="602"/>
                  </a:cubicBezTo>
                  <a:cubicBezTo>
                    <a:pt x="714" y="663"/>
                    <a:pt x="663" y="714"/>
                    <a:pt x="602" y="749"/>
                  </a:cubicBezTo>
                  <a:cubicBezTo>
                    <a:pt x="541" y="784"/>
                    <a:pt x="472" y="803"/>
                    <a:pt x="401" y="803"/>
                  </a:cubicBezTo>
                  <a:cubicBezTo>
                    <a:pt x="331" y="803"/>
                    <a:pt x="262" y="784"/>
                    <a:pt x="201" y="749"/>
                  </a:cubicBezTo>
                  <a:cubicBezTo>
                    <a:pt x="140" y="714"/>
                    <a:pt x="89" y="663"/>
                    <a:pt x="54" y="602"/>
                  </a:cubicBezTo>
                  <a:cubicBezTo>
                    <a:pt x="19" y="541"/>
                    <a:pt x="0" y="472"/>
                    <a:pt x="0" y="402"/>
                  </a:cubicBezTo>
                  <a:cubicBezTo>
                    <a:pt x="0" y="331"/>
                    <a:pt x="19" y="262"/>
                    <a:pt x="54" y="201"/>
                  </a:cubicBezTo>
                  <a:cubicBezTo>
                    <a:pt x="89" y="140"/>
                    <a:pt x="140" y="89"/>
                    <a:pt x="201" y="54"/>
                  </a:cubicBezTo>
                  <a:cubicBezTo>
                    <a:pt x="262" y="19"/>
                    <a:pt x="331" y="0"/>
                    <a:pt x="401" y="0"/>
                  </a:cubicBezTo>
                  <a:cubicBezTo>
                    <a:pt x="472" y="0"/>
                    <a:pt x="541" y="19"/>
                    <a:pt x="602" y="54"/>
                  </a:cubicBezTo>
                  <a:cubicBezTo>
                    <a:pt x="663" y="89"/>
                    <a:pt x="713" y="140"/>
                    <a:pt x="749" y="201"/>
                  </a:cubicBezTo>
                  <a:cubicBezTo>
                    <a:pt x="784" y="262"/>
                    <a:pt x="802" y="331"/>
                    <a:pt x="802" y="40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2" name="Google Shape;4292;p23"/>
            <p:cNvSpPr/>
            <p:nvPr/>
          </p:nvSpPr>
          <p:spPr>
            <a:xfrm>
              <a:off x="454475" y="105278"/>
              <a:ext cx="699991" cy="339735"/>
            </a:xfrm>
            <a:custGeom>
              <a:avLst/>
              <a:gdLst/>
              <a:ahLst/>
              <a:cxnLst/>
              <a:rect l="l" t="t" r="r" b="b"/>
              <a:pathLst>
                <a:path w="1535" h="745" extrusionOk="0">
                  <a:moveTo>
                    <a:pt x="1416" y="507"/>
                  </a:moveTo>
                  <a:cubicBezTo>
                    <a:pt x="1409" y="507"/>
                    <a:pt x="1403" y="508"/>
                    <a:pt x="1396" y="509"/>
                  </a:cubicBezTo>
                  <a:cubicBezTo>
                    <a:pt x="1386" y="399"/>
                    <a:pt x="1294" y="313"/>
                    <a:pt x="1181" y="313"/>
                  </a:cubicBezTo>
                  <a:cubicBezTo>
                    <a:pt x="1138" y="313"/>
                    <a:pt x="1098" y="326"/>
                    <a:pt x="1064" y="348"/>
                  </a:cubicBezTo>
                  <a:cubicBezTo>
                    <a:pt x="1051" y="153"/>
                    <a:pt x="890" y="0"/>
                    <a:pt x="692" y="0"/>
                  </a:cubicBezTo>
                  <a:cubicBezTo>
                    <a:pt x="495" y="0"/>
                    <a:pt x="337" y="150"/>
                    <a:pt x="321" y="340"/>
                  </a:cubicBezTo>
                  <a:cubicBezTo>
                    <a:pt x="290" y="323"/>
                    <a:pt x="254" y="313"/>
                    <a:pt x="216" y="313"/>
                  </a:cubicBezTo>
                  <a:cubicBezTo>
                    <a:pt x="97" y="313"/>
                    <a:pt x="0" y="410"/>
                    <a:pt x="0" y="529"/>
                  </a:cubicBezTo>
                  <a:cubicBezTo>
                    <a:pt x="0" y="648"/>
                    <a:pt x="97" y="745"/>
                    <a:pt x="216" y="745"/>
                  </a:cubicBezTo>
                  <a:lnTo>
                    <a:pt x="1416" y="745"/>
                  </a:lnTo>
                  <a:cubicBezTo>
                    <a:pt x="1482" y="745"/>
                    <a:pt x="1535" y="692"/>
                    <a:pt x="1535" y="626"/>
                  </a:cubicBezTo>
                  <a:cubicBezTo>
                    <a:pt x="1535" y="560"/>
                    <a:pt x="1482" y="507"/>
                    <a:pt x="1416" y="50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93" name="Google Shape;4293;p23"/>
          <p:cNvGrpSpPr/>
          <p:nvPr/>
        </p:nvGrpSpPr>
        <p:grpSpPr>
          <a:xfrm>
            <a:off x="85225" y="4483725"/>
            <a:ext cx="871252" cy="575252"/>
            <a:chOff x="85225" y="4483725"/>
            <a:chExt cx="871252" cy="575252"/>
          </a:xfrm>
        </p:grpSpPr>
        <p:sp>
          <p:nvSpPr>
            <p:cNvPr id="4294" name="Google Shape;4294;p23"/>
            <p:cNvSpPr/>
            <p:nvPr/>
          </p:nvSpPr>
          <p:spPr>
            <a:xfrm>
              <a:off x="85225" y="4617625"/>
              <a:ext cx="571829" cy="441351"/>
            </a:xfrm>
            <a:custGeom>
              <a:avLst/>
              <a:gdLst/>
              <a:ahLst/>
              <a:cxnLst/>
              <a:rect l="l" t="t" r="r" b="b"/>
              <a:pathLst>
                <a:path w="4651" h="3569" extrusionOk="0">
                  <a:moveTo>
                    <a:pt x="2874" y="10"/>
                  </a:moveTo>
                  <a:lnTo>
                    <a:pt x="2078" y="103"/>
                  </a:lnTo>
                  <a:lnTo>
                    <a:pt x="1782" y="0"/>
                  </a:lnTo>
                  <a:lnTo>
                    <a:pt x="0" y="3569"/>
                  </a:lnTo>
                  <a:lnTo>
                    <a:pt x="1356" y="3569"/>
                  </a:lnTo>
                  <a:lnTo>
                    <a:pt x="4651" y="3569"/>
                  </a:lnTo>
                  <a:lnTo>
                    <a:pt x="2874" y="10"/>
                  </a:lnTo>
                  <a:close/>
                </a:path>
              </a:pathLst>
            </a:custGeom>
            <a:solidFill>
              <a:srgbClr val="9D8365">
                <a:alpha val="8000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5" name="Google Shape;4295;p23"/>
            <p:cNvSpPr/>
            <p:nvPr/>
          </p:nvSpPr>
          <p:spPr>
            <a:xfrm>
              <a:off x="304317" y="4483725"/>
              <a:ext cx="134259" cy="146556"/>
            </a:xfrm>
            <a:custGeom>
              <a:avLst/>
              <a:gdLst/>
              <a:ahLst/>
              <a:cxnLst/>
              <a:rect l="l" t="t" r="r" b="b"/>
              <a:pathLst>
                <a:path w="1092" h="1192" extrusionOk="0">
                  <a:moveTo>
                    <a:pt x="543" y="0"/>
                  </a:moveTo>
                  <a:lnTo>
                    <a:pt x="0" y="1089"/>
                  </a:lnTo>
                  <a:lnTo>
                    <a:pt x="296" y="1192"/>
                  </a:lnTo>
                  <a:lnTo>
                    <a:pt x="1092" y="1099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96" name="Google Shape;4296;p23"/>
            <p:cNvGrpSpPr/>
            <p:nvPr/>
          </p:nvGrpSpPr>
          <p:grpSpPr>
            <a:xfrm>
              <a:off x="553654" y="4652984"/>
              <a:ext cx="402823" cy="403442"/>
              <a:chOff x="553654" y="4652984"/>
              <a:chExt cx="402823" cy="403442"/>
            </a:xfrm>
          </p:grpSpPr>
          <p:sp>
            <p:nvSpPr>
              <p:cNvPr id="4297" name="Google Shape;4297;p23"/>
              <p:cNvSpPr/>
              <p:nvPr/>
            </p:nvSpPr>
            <p:spPr>
              <a:xfrm>
                <a:off x="553654" y="4747306"/>
                <a:ext cx="402823" cy="309120"/>
              </a:xfrm>
              <a:custGeom>
                <a:avLst/>
                <a:gdLst/>
                <a:ahLst/>
                <a:cxnLst/>
                <a:rect l="l" t="t" r="r" b="b"/>
                <a:pathLst>
                  <a:path w="4651" h="3569" extrusionOk="0">
                    <a:moveTo>
                      <a:pt x="2874" y="10"/>
                    </a:moveTo>
                    <a:lnTo>
                      <a:pt x="2078" y="103"/>
                    </a:lnTo>
                    <a:lnTo>
                      <a:pt x="1782" y="0"/>
                    </a:lnTo>
                    <a:lnTo>
                      <a:pt x="0" y="3569"/>
                    </a:lnTo>
                    <a:lnTo>
                      <a:pt x="1356" y="3569"/>
                    </a:lnTo>
                    <a:lnTo>
                      <a:pt x="4651" y="3569"/>
                    </a:lnTo>
                    <a:lnTo>
                      <a:pt x="2874" y="1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8" name="Google Shape;4298;p23"/>
              <p:cNvSpPr/>
              <p:nvPr/>
            </p:nvSpPr>
            <p:spPr>
              <a:xfrm>
                <a:off x="707996" y="4652984"/>
                <a:ext cx="94578" cy="103242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1192" extrusionOk="0">
                    <a:moveTo>
                      <a:pt x="543" y="0"/>
                    </a:moveTo>
                    <a:lnTo>
                      <a:pt x="0" y="1089"/>
                    </a:lnTo>
                    <a:lnTo>
                      <a:pt x="296" y="1192"/>
                    </a:lnTo>
                    <a:lnTo>
                      <a:pt x="1092" y="1099"/>
                    </a:lnTo>
                    <a:lnTo>
                      <a:pt x="54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99" name="Google Shape;4299;p23"/>
            <p:cNvSpPr/>
            <p:nvPr/>
          </p:nvSpPr>
          <p:spPr>
            <a:xfrm>
              <a:off x="553654" y="4747306"/>
              <a:ext cx="402823" cy="309120"/>
            </a:xfrm>
            <a:custGeom>
              <a:avLst/>
              <a:gdLst/>
              <a:ahLst/>
              <a:cxnLst/>
              <a:rect l="l" t="t" r="r" b="b"/>
              <a:pathLst>
                <a:path w="4651" h="3569" extrusionOk="0">
                  <a:moveTo>
                    <a:pt x="2874" y="10"/>
                  </a:moveTo>
                  <a:lnTo>
                    <a:pt x="2078" y="103"/>
                  </a:lnTo>
                  <a:lnTo>
                    <a:pt x="1782" y="0"/>
                  </a:lnTo>
                  <a:lnTo>
                    <a:pt x="0" y="3569"/>
                  </a:lnTo>
                  <a:lnTo>
                    <a:pt x="1356" y="3569"/>
                  </a:lnTo>
                  <a:lnTo>
                    <a:pt x="4651" y="3569"/>
                  </a:lnTo>
                  <a:lnTo>
                    <a:pt x="2874" y="10"/>
                  </a:lnTo>
                  <a:close/>
                </a:path>
              </a:pathLst>
            </a:custGeom>
            <a:solidFill>
              <a:srgbClr val="9D8365">
                <a:alpha val="6000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00" name="Google Shape;4300;p23"/>
          <p:cNvGrpSpPr/>
          <p:nvPr/>
        </p:nvGrpSpPr>
        <p:grpSpPr>
          <a:xfrm>
            <a:off x="8680585" y="4352360"/>
            <a:ext cx="335920" cy="711585"/>
            <a:chOff x="7190125" y="2022839"/>
            <a:chExt cx="602871" cy="1277072"/>
          </a:xfrm>
        </p:grpSpPr>
        <p:sp>
          <p:nvSpPr>
            <p:cNvPr id="4301" name="Google Shape;4301;p23"/>
            <p:cNvSpPr/>
            <p:nvPr/>
          </p:nvSpPr>
          <p:spPr>
            <a:xfrm>
              <a:off x="7286831" y="2022839"/>
              <a:ext cx="409458" cy="96020"/>
            </a:xfrm>
            <a:custGeom>
              <a:avLst/>
              <a:gdLst/>
              <a:ahLst/>
              <a:cxnLst/>
              <a:rect l="l" t="t" r="r" b="b"/>
              <a:pathLst>
                <a:path w="597" h="140" extrusionOk="0">
                  <a:moveTo>
                    <a:pt x="0" y="61"/>
                  </a:moveTo>
                  <a:lnTo>
                    <a:pt x="7" y="61"/>
                  </a:lnTo>
                  <a:cubicBezTo>
                    <a:pt x="67" y="61"/>
                    <a:pt x="125" y="46"/>
                    <a:pt x="179" y="21"/>
                  </a:cubicBezTo>
                  <a:cubicBezTo>
                    <a:pt x="207" y="8"/>
                    <a:pt x="249" y="0"/>
                    <a:pt x="297" y="0"/>
                  </a:cubicBezTo>
                  <a:cubicBezTo>
                    <a:pt x="344" y="0"/>
                    <a:pt x="388" y="8"/>
                    <a:pt x="416" y="21"/>
                  </a:cubicBezTo>
                  <a:cubicBezTo>
                    <a:pt x="470" y="46"/>
                    <a:pt x="528" y="61"/>
                    <a:pt x="588" y="61"/>
                  </a:cubicBezTo>
                  <a:lnTo>
                    <a:pt x="597" y="61"/>
                  </a:lnTo>
                  <a:lnTo>
                    <a:pt x="597" y="140"/>
                  </a:lnTo>
                  <a:lnTo>
                    <a:pt x="0" y="140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5400" rIns="90000" bIns="5400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2" name="Google Shape;4302;p23"/>
            <p:cNvSpPr/>
            <p:nvPr/>
          </p:nvSpPr>
          <p:spPr>
            <a:xfrm>
              <a:off x="7241564" y="2096912"/>
              <a:ext cx="499992" cy="321668"/>
            </a:xfrm>
            <a:custGeom>
              <a:avLst/>
              <a:gdLst/>
              <a:ahLst/>
              <a:cxnLst/>
              <a:rect l="l" t="t" r="r" b="b"/>
              <a:pathLst>
                <a:path w="729" h="469" extrusionOk="0">
                  <a:moveTo>
                    <a:pt x="0" y="0"/>
                  </a:moveTo>
                  <a:lnTo>
                    <a:pt x="729" y="0"/>
                  </a:lnTo>
                  <a:lnTo>
                    <a:pt x="729" y="469"/>
                  </a:lnTo>
                  <a:lnTo>
                    <a:pt x="0" y="4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3" name="Google Shape;4303;p23"/>
            <p:cNvSpPr/>
            <p:nvPr/>
          </p:nvSpPr>
          <p:spPr>
            <a:xfrm>
              <a:off x="7190125" y="2398005"/>
              <a:ext cx="602871" cy="901906"/>
            </a:xfrm>
            <a:custGeom>
              <a:avLst/>
              <a:gdLst/>
              <a:ahLst/>
              <a:cxnLst/>
              <a:rect l="l" t="t" r="r" b="b"/>
              <a:pathLst>
                <a:path w="879" h="1315" extrusionOk="0">
                  <a:moveTo>
                    <a:pt x="0" y="0"/>
                  </a:moveTo>
                  <a:lnTo>
                    <a:pt x="879" y="0"/>
                  </a:lnTo>
                  <a:lnTo>
                    <a:pt x="879" y="1315"/>
                  </a:lnTo>
                  <a:lnTo>
                    <a:pt x="0" y="13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4" name="Google Shape;4304;p23"/>
            <p:cNvSpPr/>
            <p:nvPr/>
          </p:nvSpPr>
          <p:spPr>
            <a:xfrm>
              <a:off x="7394511" y="3201148"/>
              <a:ext cx="193413" cy="98764"/>
            </a:xfrm>
            <a:custGeom>
              <a:avLst/>
              <a:gdLst/>
              <a:ahLst/>
              <a:cxnLst/>
              <a:rect l="l" t="t" r="r" b="b"/>
              <a:pathLst>
                <a:path w="282" h="144" extrusionOk="0">
                  <a:moveTo>
                    <a:pt x="0" y="0"/>
                  </a:moveTo>
                  <a:lnTo>
                    <a:pt x="282" y="0"/>
                  </a:lnTo>
                  <a:lnTo>
                    <a:pt x="282" y="144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0000" tIns="6825" rIns="90000" bIns="6825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5" name="Google Shape;4305;p23"/>
            <p:cNvSpPr/>
            <p:nvPr/>
          </p:nvSpPr>
          <p:spPr>
            <a:xfrm>
              <a:off x="7596839" y="2125033"/>
              <a:ext cx="36351" cy="248967"/>
            </a:xfrm>
            <a:custGeom>
              <a:avLst/>
              <a:gdLst/>
              <a:ahLst/>
              <a:cxnLst/>
              <a:rect l="l" t="t" r="r" b="b"/>
              <a:pathLst>
                <a:path w="53" h="363" extrusionOk="0">
                  <a:moveTo>
                    <a:pt x="0" y="0"/>
                  </a:moveTo>
                  <a:lnTo>
                    <a:pt x="53" y="0"/>
                  </a:lnTo>
                  <a:lnTo>
                    <a:pt x="53" y="363"/>
                  </a:lnTo>
                  <a:lnTo>
                    <a:pt x="0" y="3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306" name="Google Shape;4306;p23"/>
            <p:cNvGrpSpPr/>
            <p:nvPr/>
          </p:nvGrpSpPr>
          <p:grpSpPr>
            <a:xfrm>
              <a:off x="7256653" y="2125033"/>
              <a:ext cx="464327" cy="1083660"/>
              <a:chOff x="7256653" y="2125033"/>
              <a:chExt cx="464327" cy="1083660"/>
            </a:xfrm>
          </p:grpSpPr>
          <p:sp>
            <p:nvSpPr>
              <p:cNvPr id="4307" name="Google Shape;4307;p23"/>
              <p:cNvSpPr/>
              <p:nvPr/>
            </p:nvSpPr>
            <p:spPr>
              <a:xfrm>
                <a:off x="7362275" y="3192917"/>
                <a:ext cx="258569" cy="157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23" extrusionOk="0">
                    <a:moveTo>
                      <a:pt x="0" y="0"/>
                    </a:moveTo>
                    <a:lnTo>
                      <a:pt x="377" y="0"/>
                    </a:lnTo>
                    <a:lnTo>
                      <a:pt x="377" y="23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8" name="Google Shape;4308;p23"/>
              <p:cNvSpPr/>
              <p:nvPr/>
            </p:nvSpPr>
            <p:spPr>
              <a:xfrm>
                <a:off x="7256653" y="2433670"/>
                <a:ext cx="211931" cy="38408"/>
              </a:xfrm>
              <a:custGeom>
                <a:avLst/>
                <a:gdLst/>
                <a:ahLst/>
                <a:cxnLst/>
                <a:rect l="l" t="t" r="r" b="b"/>
                <a:pathLst>
                  <a:path w="309" h="56" extrusionOk="0">
                    <a:moveTo>
                      <a:pt x="0" y="0"/>
                    </a:moveTo>
                    <a:lnTo>
                      <a:pt x="309" y="0"/>
                    </a:lnTo>
                    <a:lnTo>
                      <a:pt x="309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9" name="Google Shape;4309;p23"/>
              <p:cNvSpPr/>
              <p:nvPr/>
            </p:nvSpPr>
            <p:spPr>
              <a:xfrm>
                <a:off x="7509049" y="2433670"/>
                <a:ext cx="211931" cy="38408"/>
              </a:xfrm>
              <a:custGeom>
                <a:avLst/>
                <a:gdLst/>
                <a:ahLst/>
                <a:cxnLst/>
                <a:rect l="l" t="t" r="r" b="b"/>
                <a:pathLst>
                  <a:path w="309" h="56" extrusionOk="0">
                    <a:moveTo>
                      <a:pt x="0" y="0"/>
                    </a:moveTo>
                    <a:lnTo>
                      <a:pt x="309" y="0"/>
                    </a:lnTo>
                    <a:lnTo>
                      <a:pt x="309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0" name="Google Shape;4310;p23"/>
              <p:cNvSpPr/>
              <p:nvPr/>
            </p:nvSpPr>
            <p:spPr>
              <a:xfrm>
                <a:off x="7256653" y="2496083"/>
                <a:ext cx="211931" cy="37722"/>
              </a:xfrm>
              <a:custGeom>
                <a:avLst/>
                <a:gdLst/>
                <a:ahLst/>
                <a:cxnLst/>
                <a:rect l="l" t="t" r="r" b="b"/>
                <a:pathLst>
                  <a:path w="309" h="55" extrusionOk="0">
                    <a:moveTo>
                      <a:pt x="0" y="0"/>
                    </a:moveTo>
                    <a:lnTo>
                      <a:pt x="309" y="0"/>
                    </a:lnTo>
                    <a:lnTo>
                      <a:pt x="309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1" name="Google Shape;4311;p23"/>
              <p:cNvSpPr/>
              <p:nvPr/>
            </p:nvSpPr>
            <p:spPr>
              <a:xfrm>
                <a:off x="7509049" y="2496083"/>
                <a:ext cx="211931" cy="37722"/>
              </a:xfrm>
              <a:custGeom>
                <a:avLst/>
                <a:gdLst/>
                <a:ahLst/>
                <a:cxnLst/>
                <a:rect l="l" t="t" r="r" b="b"/>
                <a:pathLst>
                  <a:path w="309" h="55" extrusionOk="0">
                    <a:moveTo>
                      <a:pt x="0" y="0"/>
                    </a:moveTo>
                    <a:lnTo>
                      <a:pt x="309" y="0"/>
                    </a:lnTo>
                    <a:lnTo>
                      <a:pt x="309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2" name="Google Shape;4312;p23"/>
              <p:cNvSpPr/>
              <p:nvPr/>
            </p:nvSpPr>
            <p:spPr>
              <a:xfrm>
                <a:off x="7256653" y="2557811"/>
                <a:ext cx="211931" cy="38408"/>
              </a:xfrm>
              <a:custGeom>
                <a:avLst/>
                <a:gdLst/>
                <a:ahLst/>
                <a:cxnLst/>
                <a:rect l="l" t="t" r="r" b="b"/>
                <a:pathLst>
                  <a:path w="309" h="56" extrusionOk="0">
                    <a:moveTo>
                      <a:pt x="0" y="0"/>
                    </a:moveTo>
                    <a:lnTo>
                      <a:pt x="309" y="0"/>
                    </a:lnTo>
                    <a:lnTo>
                      <a:pt x="309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3" name="Google Shape;4313;p23"/>
              <p:cNvSpPr/>
              <p:nvPr/>
            </p:nvSpPr>
            <p:spPr>
              <a:xfrm>
                <a:off x="7509049" y="2557811"/>
                <a:ext cx="211931" cy="38408"/>
              </a:xfrm>
              <a:custGeom>
                <a:avLst/>
                <a:gdLst/>
                <a:ahLst/>
                <a:cxnLst/>
                <a:rect l="l" t="t" r="r" b="b"/>
                <a:pathLst>
                  <a:path w="309" h="56" extrusionOk="0">
                    <a:moveTo>
                      <a:pt x="0" y="0"/>
                    </a:moveTo>
                    <a:lnTo>
                      <a:pt x="309" y="0"/>
                    </a:lnTo>
                    <a:lnTo>
                      <a:pt x="309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4" name="Google Shape;4314;p23"/>
              <p:cNvSpPr/>
              <p:nvPr/>
            </p:nvSpPr>
            <p:spPr>
              <a:xfrm>
                <a:off x="7256653" y="2619538"/>
                <a:ext cx="211931" cy="38408"/>
              </a:xfrm>
              <a:custGeom>
                <a:avLst/>
                <a:gdLst/>
                <a:ahLst/>
                <a:cxnLst/>
                <a:rect l="l" t="t" r="r" b="b"/>
                <a:pathLst>
                  <a:path w="309" h="56" extrusionOk="0">
                    <a:moveTo>
                      <a:pt x="0" y="0"/>
                    </a:moveTo>
                    <a:lnTo>
                      <a:pt x="309" y="0"/>
                    </a:lnTo>
                    <a:lnTo>
                      <a:pt x="309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5" name="Google Shape;4315;p23"/>
              <p:cNvSpPr/>
              <p:nvPr/>
            </p:nvSpPr>
            <p:spPr>
              <a:xfrm>
                <a:off x="7509049" y="2619538"/>
                <a:ext cx="211931" cy="38408"/>
              </a:xfrm>
              <a:custGeom>
                <a:avLst/>
                <a:gdLst/>
                <a:ahLst/>
                <a:cxnLst/>
                <a:rect l="l" t="t" r="r" b="b"/>
                <a:pathLst>
                  <a:path w="309" h="56" extrusionOk="0">
                    <a:moveTo>
                      <a:pt x="0" y="0"/>
                    </a:moveTo>
                    <a:lnTo>
                      <a:pt x="309" y="0"/>
                    </a:lnTo>
                    <a:lnTo>
                      <a:pt x="309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6" name="Google Shape;4316;p23"/>
              <p:cNvSpPr/>
              <p:nvPr/>
            </p:nvSpPr>
            <p:spPr>
              <a:xfrm>
                <a:off x="7256653" y="2681265"/>
                <a:ext cx="211931" cy="38408"/>
              </a:xfrm>
              <a:custGeom>
                <a:avLst/>
                <a:gdLst/>
                <a:ahLst/>
                <a:cxnLst/>
                <a:rect l="l" t="t" r="r" b="b"/>
                <a:pathLst>
                  <a:path w="309" h="56" extrusionOk="0">
                    <a:moveTo>
                      <a:pt x="0" y="0"/>
                    </a:moveTo>
                    <a:lnTo>
                      <a:pt x="309" y="0"/>
                    </a:lnTo>
                    <a:lnTo>
                      <a:pt x="309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7" name="Google Shape;4317;p23"/>
              <p:cNvSpPr/>
              <p:nvPr/>
            </p:nvSpPr>
            <p:spPr>
              <a:xfrm>
                <a:off x="7509049" y="2681265"/>
                <a:ext cx="211931" cy="38408"/>
              </a:xfrm>
              <a:custGeom>
                <a:avLst/>
                <a:gdLst/>
                <a:ahLst/>
                <a:cxnLst/>
                <a:rect l="l" t="t" r="r" b="b"/>
                <a:pathLst>
                  <a:path w="309" h="56" extrusionOk="0">
                    <a:moveTo>
                      <a:pt x="0" y="0"/>
                    </a:moveTo>
                    <a:lnTo>
                      <a:pt x="309" y="0"/>
                    </a:lnTo>
                    <a:lnTo>
                      <a:pt x="309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8" name="Google Shape;4318;p23"/>
              <p:cNvSpPr/>
              <p:nvPr/>
            </p:nvSpPr>
            <p:spPr>
              <a:xfrm>
                <a:off x="7256653" y="2742993"/>
                <a:ext cx="211931" cy="38408"/>
              </a:xfrm>
              <a:custGeom>
                <a:avLst/>
                <a:gdLst/>
                <a:ahLst/>
                <a:cxnLst/>
                <a:rect l="l" t="t" r="r" b="b"/>
                <a:pathLst>
                  <a:path w="309" h="56" extrusionOk="0">
                    <a:moveTo>
                      <a:pt x="0" y="0"/>
                    </a:moveTo>
                    <a:lnTo>
                      <a:pt x="309" y="0"/>
                    </a:lnTo>
                    <a:lnTo>
                      <a:pt x="309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9" name="Google Shape;4319;p23"/>
              <p:cNvSpPr/>
              <p:nvPr/>
            </p:nvSpPr>
            <p:spPr>
              <a:xfrm>
                <a:off x="7509049" y="2742993"/>
                <a:ext cx="211931" cy="38408"/>
              </a:xfrm>
              <a:custGeom>
                <a:avLst/>
                <a:gdLst/>
                <a:ahLst/>
                <a:cxnLst/>
                <a:rect l="l" t="t" r="r" b="b"/>
                <a:pathLst>
                  <a:path w="309" h="56" extrusionOk="0">
                    <a:moveTo>
                      <a:pt x="0" y="0"/>
                    </a:moveTo>
                    <a:lnTo>
                      <a:pt x="309" y="0"/>
                    </a:lnTo>
                    <a:lnTo>
                      <a:pt x="309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0" name="Google Shape;4320;p23"/>
              <p:cNvSpPr/>
              <p:nvPr/>
            </p:nvSpPr>
            <p:spPr>
              <a:xfrm>
                <a:off x="7256653" y="2804720"/>
                <a:ext cx="211931" cy="38408"/>
              </a:xfrm>
              <a:custGeom>
                <a:avLst/>
                <a:gdLst/>
                <a:ahLst/>
                <a:cxnLst/>
                <a:rect l="l" t="t" r="r" b="b"/>
                <a:pathLst>
                  <a:path w="309" h="56" extrusionOk="0">
                    <a:moveTo>
                      <a:pt x="0" y="0"/>
                    </a:moveTo>
                    <a:lnTo>
                      <a:pt x="309" y="0"/>
                    </a:lnTo>
                    <a:lnTo>
                      <a:pt x="309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1" name="Google Shape;4321;p23"/>
              <p:cNvSpPr/>
              <p:nvPr/>
            </p:nvSpPr>
            <p:spPr>
              <a:xfrm>
                <a:off x="7509049" y="2804720"/>
                <a:ext cx="211931" cy="38408"/>
              </a:xfrm>
              <a:custGeom>
                <a:avLst/>
                <a:gdLst/>
                <a:ahLst/>
                <a:cxnLst/>
                <a:rect l="l" t="t" r="r" b="b"/>
                <a:pathLst>
                  <a:path w="309" h="56" extrusionOk="0">
                    <a:moveTo>
                      <a:pt x="0" y="0"/>
                    </a:moveTo>
                    <a:lnTo>
                      <a:pt x="309" y="0"/>
                    </a:lnTo>
                    <a:lnTo>
                      <a:pt x="309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2" name="Google Shape;4322;p23"/>
              <p:cNvSpPr/>
              <p:nvPr/>
            </p:nvSpPr>
            <p:spPr>
              <a:xfrm>
                <a:off x="7256653" y="2867134"/>
                <a:ext cx="211931" cy="37722"/>
              </a:xfrm>
              <a:custGeom>
                <a:avLst/>
                <a:gdLst/>
                <a:ahLst/>
                <a:cxnLst/>
                <a:rect l="l" t="t" r="r" b="b"/>
                <a:pathLst>
                  <a:path w="309" h="55" extrusionOk="0">
                    <a:moveTo>
                      <a:pt x="0" y="0"/>
                    </a:moveTo>
                    <a:lnTo>
                      <a:pt x="309" y="0"/>
                    </a:lnTo>
                    <a:lnTo>
                      <a:pt x="309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3" name="Google Shape;4323;p23"/>
              <p:cNvSpPr/>
              <p:nvPr/>
            </p:nvSpPr>
            <p:spPr>
              <a:xfrm>
                <a:off x="7509049" y="2867134"/>
                <a:ext cx="211931" cy="37722"/>
              </a:xfrm>
              <a:custGeom>
                <a:avLst/>
                <a:gdLst/>
                <a:ahLst/>
                <a:cxnLst/>
                <a:rect l="l" t="t" r="r" b="b"/>
                <a:pathLst>
                  <a:path w="309" h="55" extrusionOk="0">
                    <a:moveTo>
                      <a:pt x="0" y="0"/>
                    </a:moveTo>
                    <a:lnTo>
                      <a:pt x="309" y="0"/>
                    </a:lnTo>
                    <a:lnTo>
                      <a:pt x="309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4" name="Google Shape;4324;p23"/>
              <p:cNvSpPr/>
              <p:nvPr/>
            </p:nvSpPr>
            <p:spPr>
              <a:xfrm>
                <a:off x="7256653" y="2928861"/>
                <a:ext cx="211931" cy="38408"/>
              </a:xfrm>
              <a:custGeom>
                <a:avLst/>
                <a:gdLst/>
                <a:ahLst/>
                <a:cxnLst/>
                <a:rect l="l" t="t" r="r" b="b"/>
                <a:pathLst>
                  <a:path w="309" h="56" extrusionOk="0">
                    <a:moveTo>
                      <a:pt x="0" y="0"/>
                    </a:moveTo>
                    <a:lnTo>
                      <a:pt x="309" y="0"/>
                    </a:lnTo>
                    <a:lnTo>
                      <a:pt x="309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5" name="Google Shape;4325;p23"/>
              <p:cNvSpPr/>
              <p:nvPr/>
            </p:nvSpPr>
            <p:spPr>
              <a:xfrm>
                <a:off x="7509049" y="2928861"/>
                <a:ext cx="211931" cy="38408"/>
              </a:xfrm>
              <a:custGeom>
                <a:avLst/>
                <a:gdLst/>
                <a:ahLst/>
                <a:cxnLst/>
                <a:rect l="l" t="t" r="r" b="b"/>
                <a:pathLst>
                  <a:path w="309" h="56" extrusionOk="0">
                    <a:moveTo>
                      <a:pt x="0" y="0"/>
                    </a:moveTo>
                    <a:lnTo>
                      <a:pt x="309" y="0"/>
                    </a:lnTo>
                    <a:lnTo>
                      <a:pt x="309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6" name="Google Shape;4326;p23"/>
              <p:cNvSpPr/>
              <p:nvPr/>
            </p:nvSpPr>
            <p:spPr>
              <a:xfrm>
                <a:off x="7256653" y="2990588"/>
                <a:ext cx="211931" cy="38408"/>
              </a:xfrm>
              <a:custGeom>
                <a:avLst/>
                <a:gdLst/>
                <a:ahLst/>
                <a:cxnLst/>
                <a:rect l="l" t="t" r="r" b="b"/>
                <a:pathLst>
                  <a:path w="309" h="56" extrusionOk="0">
                    <a:moveTo>
                      <a:pt x="0" y="0"/>
                    </a:moveTo>
                    <a:lnTo>
                      <a:pt x="309" y="0"/>
                    </a:lnTo>
                    <a:lnTo>
                      <a:pt x="309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7" name="Google Shape;4327;p23"/>
              <p:cNvSpPr/>
              <p:nvPr/>
            </p:nvSpPr>
            <p:spPr>
              <a:xfrm>
                <a:off x="7509049" y="2990588"/>
                <a:ext cx="211931" cy="38408"/>
              </a:xfrm>
              <a:custGeom>
                <a:avLst/>
                <a:gdLst/>
                <a:ahLst/>
                <a:cxnLst/>
                <a:rect l="l" t="t" r="r" b="b"/>
                <a:pathLst>
                  <a:path w="309" h="56" extrusionOk="0">
                    <a:moveTo>
                      <a:pt x="0" y="0"/>
                    </a:moveTo>
                    <a:lnTo>
                      <a:pt x="309" y="0"/>
                    </a:lnTo>
                    <a:lnTo>
                      <a:pt x="309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8" name="Google Shape;4328;p23"/>
              <p:cNvSpPr/>
              <p:nvPr/>
            </p:nvSpPr>
            <p:spPr>
              <a:xfrm>
                <a:off x="7256653" y="3052316"/>
                <a:ext cx="211931" cy="38408"/>
              </a:xfrm>
              <a:custGeom>
                <a:avLst/>
                <a:gdLst/>
                <a:ahLst/>
                <a:cxnLst/>
                <a:rect l="l" t="t" r="r" b="b"/>
                <a:pathLst>
                  <a:path w="309" h="56" extrusionOk="0">
                    <a:moveTo>
                      <a:pt x="0" y="0"/>
                    </a:moveTo>
                    <a:lnTo>
                      <a:pt x="309" y="0"/>
                    </a:lnTo>
                    <a:lnTo>
                      <a:pt x="309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9" name="Google Shape;4329;p23"/>
              <p:cNvSpPr/>
              <p:nvPr/>
            </p:nvSpPr>
            <p:spPr>
              <a:xfrm>
                <a:off x="7509049" y="3052316"/>
                <a:ext cx="211931" cy="38408"/>
              </a:xfrm>
              <a:custGeom>
                <a:avLst/>
                <a:gdLst/>
                <a:ahLst/>
                <a:cxnLst/>
                <a:rect l="l" t="t" r="r" b="b"/>
                <a:pathLst>
                  <a:path w="309" h="56" extrusionOk="0">
                    <a:moveTo>
                      <a:pt x="0" y="0"/>
                    </a:moveTo>
                    <a:lnTo>
                      <a:pt x="309" y="0"/>
                    </a:lnTo>
                    <a:lnTo>
                      <a:pt x="309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0" name="Google Shape;4330;p23"/>
              <p:cNvSpPr/>
              <p:nvPr/>
            </p:nvSpPr>
            <p:spPr>
              <a:xfrm>
                <a:off x="7256653" y="3114043"/>
                <a:ext cx="211931" cy="38408"/>
              </a:xfrm>
              <a:custGeom>
                <a:avLst/>
                <a:gdLst/>
                <a:ahLst/>
                <a:cxnLst/>
                <a:rect l="l" t="t" r="r" b="b"/>
                <a:pathLst>
                  <a:path w="309" h="56" extrusionOk="0">
                    <a:moveTo>
                      <a:pt x="0" y="0"/>
                    </a:moveTo>
                    <a:lnTo>
                      <a:pt x="309" y="0"/>
                    </a:lnTo>
                    <a:lnTo>
                      <a:pt x="309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1" name="Google Shape;4331;p23"/>
              <p:cNvSpPr/>
              <p:nvPr/>
            </p:nvSpPr>
            <p:spPr>
              <a:xfrm>
                <a:off x="7509049" y="3114043"/>
                <a:ext cx="211931" cy="38408"/>
              </a:xfrm>
              <a:custGeom>
                <a:avLst/>
                <a:gdLst/>
                <a:ahLst/>
                <a:cxnLst/>
                <a:rect l="l" t="t" r="r" b="b"/>
                <a:pathLst>
                  <a:path w="309" h="56" extrusionOk="0">
                    <a:moveTo>
                      <a:pt x="0" y="0"/>
                    </a:moveTo>
                    <a:lnTo>
                      <a:pt x="309" y="0"/>
                    </a:lnTo>
                    <a:lnTo>
                      <a:pt x="309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2" name="Google Shape;4332;p23"/>
              <p:cNvSpPr/>
              <p:nvPr/>
            </p:nvSpPr>
            <p:spPr>
              <a:xfrm>
                <a:off x="7287517" y="2125033"/>
                <a:ext cx="36351" cy="248967"/>
              </a:xfrm>
              <a:custGeom>
                <a:avLst/>
                <a:gdLst/>
                <a:ahLst/>
                <a:cxnLst/>
                <a:rect l="l" t="t" r="r" b="b"/>
                <a:pathLst>
                  <a:path w="53" h="363" extrusionOk="0">
                    <a:moveTo>
                      <a:pt x="0" y="0"/>
                    </a:moveTo>
                    <a:lnTo>
                      <a:pt x="53" y="0"/>
                    </a:lnTo>
                    <a:lnTo>
                      <a:pt x="53" y="363"/>
                    </a:lnTo>
                    <a:lnTo>
                      <a:pt x="0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3" name="Google Shape;4333;p23"/>
              <p:cNvSpPr/>
              <p:nvPr/>
            </p:nvSpPr>
            <p:spPr>
              <a:xfrm>
                <a:off x="7349930" y="2125033"/>
                <a:ext cx="35665" cy="248967"/>
              </a:xfrm>
              <a:custGeom>
                <a:avLst/>
                <a:gdLst/>
                <a:ahLst/>
                <a:cxnLst/>
                <a:rect l="l" t="t" r="r" b="b"/>
                <a:pathLst>
                  <a:path w="52" h="363" extrusionOk="0">
                    <a:moveTo>
                      <a:pt x="0" y="0"/>
                    </a:moveTo>
                    <a:lnTo>
                      <a:pt x="52" y="0"/>
                    </a:lnTo>
                    <a:lnTo>
                      <a:pt x="52" y="363"/>
                    </a:lnTo>
                    <a:lnTo>
                      <a:pt x="0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4" name="Google Shape;4334;p23"/>
              <p:cNvSpPr/>
              <p:nvPr/>
            </p:nvSpPr>
            <p:spPr>
              <a:xfrm>
                <a:off x="7411657" y="2125033"/>
                <a:ext cx="35665" cy="248967"/>
              </a:xfrm>
              <a:custGeom>
                <a:avLst/>
                <a:gdLst/>
                <a:ahLst/>
                <a:cxnLst/>
                <a:rect l="l" t="t" r="r" b="b"/>
                <a:pathLst>
                  <a:path w="52" h="363" extrusionOk="0">
                    <a:moveTo>
                      <a:pt x="0" y="0"/>
                    </a:moveTo>
                    <a:lnTo>
                      <a:pt x="52" y="0"/>
                    </a:lnTo>
                    <a:lnTo>
                      <a:pt x="52" y="363"/>
                    </a:lnTo>
                    <a:lnTo>
                      <a:pt x="0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5" name="Google Shape;4335;p23"/>
              <p:cNvSpPr/>
              <p:nvPr/>
            </p:nvSpPr>
            <p:spPr>
              <a:xfrm>
                <a:off x="7473385" y="2125033"/>
                <a:ext cx="36351" cy="248967"/>
              </a:xfrm>
              <a:custGeom>
                <a:avLst/>
                <a:gdLst/>
                <a:ahLst/>
                <a:cxnLst/>
                <a:rect l="l" t="t" r="r" b="b"/>
                <a:pathLst>
                  <a:path w="53" h="363" extrusionOk="0">
                    <a:moveTo>
                      <a:pt x="0" y="0"/>
                    </a:moveTo>
                    <a:lnTo>
                      <a:pt x="53" y="0"/>
                    </a:lnTo>
                    <a:lnTo>
                      <a:pt x="53" y="363"/>
                    </a:lnTo>
                    <a:lnTo>
                      <a:pt x="0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6" name="Google Shape;4336;p23"/>
              <p:cNvSpPr/>
              <p:nvPr/>
            </p:nvSpPr>
            <p:spPr>
              <a:xfrm>
                <a:off x="7535112" y="2125033"/>
                <a:ext cx="36351" cy="248967"/>
              </a:xfrm>
              <a:custGeom>
                <a:avLst/>
                <a:gdLst/>
                <a:ahLst/>
                <a:cxnLst/>
                <a:rect l="l" t="t" r="r" b="b"/>
                <a:pathLst>
                  <a:path w="53" h="363" extrusionOk="0">
                    <a:moveTo>
                      <a:pt x="0" y="0"/>
                    </a:moveTo>
                    <a:lnTo>
                      <a:pt x="53" y="0"/>
                    </a:lnTo>
                    <a:lnTo>
                      <a:pt x="53" y="363"/>
                    </a:lnTo>
                    <a:lnTo>
                      <a:pt x="0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7" name="Google Shape;4337;p23"/>
              <p:cNvSpPr/>
              <p:nvPr/>
            </p:nvSpPr>
            <p:spPr>
              <a:xfrm>
                <a:off x="7658566" y="2125033"/>
                <a:ext cx="36351" cy="248967"/>
              </a:xfrm>
              <a:custGeom>
                <a:avLst/>
                <a:gdLst/>
                <a:ahLst/>
                <a:cxnLst/>
                <a:rect l="l" t="t" r="r" b="b"/>
                <a:pathLst>
                  <a:path w="53" h="363" extrusionOk="0">
                    <a:moveTo>
                      <a:pt x="0" y="0"/>
                    </a:moveTo>
                    <a:lnTo>
                      <a:pt x="53" y="0"/>
                    </a:lnTo>
                    <a:lnTo>
                      <a:pt x="53" y="363"/>
                    </a:lnTo>
                    <a:lnTo>
                      <a:pt x="0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338" name="Google Shape;4338;p23"/>
          <p:cNvGrpSpPr/>
          <p:nvPr/>
        </p:nvGrpSpPr>
        <p:grpSpPr>
          <a:xfrm>
            <a:off x="956475" y="4611739"/>
            <a:ext cx="7500257" cy="452282"/>
            <a:chOff x="956475" y="4611739"/>
            <a:chExt cx="7500257" cy="452282"/>
          </a:xfrm>
        </p:grpSpPr>
        <p:grpSp>
          <p:nvGrpSpPr>
            <p:cNvPr id="4339" name="Google Shape;4339;p23"/>
            <p:cNvGrpSpPr/>
            <p:nvPr/>
          </p:nvGrpSpPr>
          <p:grpSpPr>
            <a:xfrm>
              <a:off x="8322472" y="4611739"/>
              <a:ext cx="134260" cy="452274"/>
              <a:chOff x="437997" y="3778443"/>
              <a:chExt cx="207511" cy="699033"/>
            </a:xfrm>
          </p:grpSpPr>
          <p:sp>
            <p:nvSpPr>
              <p:cNvPr id="4340" name="Google Shape;4340;p23"/>
              <p:cNvSpPr/>
              <p:nvPr/>
            </p:nvSpPr>
            <p:spPr>
              <a:xfrm flipH="1">
                <a:off x="437997" y="3778443"/>
                <a:ext cx="207511" cy="557051"/>
              </a:xfrm>
              <a:custGeom>
                <a:avLst/>
                <a:gdLst/>
                <a:ahLst/>
                <a:cxnLst/>
                <a:rect l="l" t="t" r="r" b="b"/>
                <a:pathLst>
                  <a:path w="694" h="1863" extrusionOk="0">
                    <a:moveTo>
                      <a:pt x="694" y="1121"/>
                    </a:moveTo>
                    <a:cubicBezTo>
                      <a:pt x="694" y="1635"/>
                      <a:pt x="539" y="1863"/>
                      <a:pt x="347" y="1863"/>
                    </a:cubicBezTo>
                    <a:cubicBezTo>
                      <a:pt x="156" y="1863"/>
                      <a:pt x="0" y="1636"/>
                      <a:pt x="0" y="1121"/>
                    </a:cubicBezTo>
                    <a:cubicBezTo>
                      <a:pt x="0" y="607"/>
                      <a:pt x="156" y="0"/>
                      <a:pt x="347" y="0"/>
                    </a:cubicBezTo>
                    <a:cubicBezTo>
                      <a:pt x="539" y="0"/>
                      <a:pt x="694" y="606"/>
                      <a:pt x="694" y="11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1" name="Google Shape;4341;p23"/>
              <p:cNvSpPr/>
              <p:nvPr/>
            </p:nvSpPr>
            <p:spPr>
              <a:xfrm flipH="1">
                <a:off x="498696" y="4009229"/>
                <a:ext cx="85516" cy="468246"/>
              </a:xfrm>
              <a:custGeom>
                <a:avLst/>
                <a:gdLst/>
                <a:ahLst/>
                <a:cxnLst/>
                <a:rect l="l" t="t" r="r" b="b"/>
                <a:pathLst>
                  <a:path w="286" h="1566" extrusionOk="0">
                    <a:moveTo>
                      <a:pt x="286" y="604"/>
                    </a:moveTo>
                    <a:lnTo>
                      <a:pt x="263" y="580"/>
                    </a:lnTo>
                    <a:lnTo>
                      <a:pt x="132" y="705"/>
                    </a:lnTo>
                    <a:lnTo>
                      <a:pt x="132" y="0"/>
                    </a:lnTo>
                    <a:lnTo>
                      <a:pt x="98" y="0"/>
                    </a:lnTo>
                    <a:lnTo>
                      <a:pt x="98" y="520"/>
                    </a:lnTo>
                    <a:cubicBezTo>
                      <a:pt x="78" y="507"/>
                      <a:pt x="47" y="486"/>
                      <a:pt x="20" y="466"/>
                    </a:cubicBezTo>
                    <a:lnTo>
                      <a:pt x="0" y="494"/>
                    </a:lnTo>
                    <a:cubicBezTo>
                      <a:pt x="54" y="533"/>
                      <a:pt x="82" y="551"/>
                      <a:pt x="98" y="559"/>
                    </a:cubicBezTo>
                    <a:lnTo>
                      <a:pt x="98" y="1566"/>
                    </a:lnTo>
                    <a:lnTo>
                      <a:pt x="132" y="1566"/>
                    </a:lnTo>
                    <a:lnTo>
                      <a:pt x="132" y="752"/>
                    </a:lnTo>
                    <a:lnTo>
                      <a:pt x="286" y="604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42" name="Google Shape;4342;p23"/>
            <p:cNvGrpSpPr/>
            <p:nvPr/>
          </p:nvGrpSpPr>
          <p:grpSpPr>
            <a:xfrm>
              <a:off x="956475" y="4761491"/>
              <a:ext cx="308975" cy="302530"/>
              <a:chOff x="956475" y="4761491"/>
              <a:chExt cx="308975" cy="302530"/>
            </a:xfrm>
          </p:grpSpPr>
          <p:grpSp>
            <p:nvGrpSpPr>
              <p:cNvPr id="4343" name="Google Shape;4343;p23"/>
              <p:cNvGrpSpPr/>
              <p:nvPr/>
            </p:nvGrpSpPr>
            <p:grpSpPr>
              <a:xfrm>
                <a:off x="956475" y="4761491"/>
                <a:ext cx="138050" cy="302530"/>
                <a:chOff x="2450725" y="4232091"/>
                <a:chExt cx="138050" cy="302530"/>
              </a:xfrm>
            </p:grpSpPr>
            <p:sp>
              <p:nvSpPr>
                <p:cNvPr id="4344" name="Google Shape;4344;p23"/>
                <p:cNvSpPr/>
                <p:nvPr/>
              </p:nvSpPr>
              <p:spPr>
                <a:xfrm>
                  <a:off x="2507075" y="4457471"/>
                  <a:ext cx="25350" cy="7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" h="213" extrusionOk="0">
                      <a:moveTo>
                        <a:pt x="0" y="0"/>
                      </a:moveTo>
                      <a:lnTo>
                        <a:pt x="101" y="0"/>
                      </a:lnTo>
                      <a:lnTo>
                        <a:pt x="101" y="202"/>
                      </a:lnTo>
                      <a:cubicBezTo>
                        <a:pt x="66" y="216"/>
                        <a:pt x="32" y="218"/>
                        <a:pt x="0" y="202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0000" tIns="31675" rIns="90000" bIns="316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45" name="Google Shape;4345;p23"/>
                <p:cNvSpPr/>
                <p:nvPr/>
              </p:nvSpPr>
              <p:spPr>
                <a:xfrm>
                  <a:off x="2450725" y="4232091"/>
                  <a:ext cx="138050" cy="249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" h="1058" extrusionOk="0">
                      <a:moveTo>
                        <a:pt x="293" y="0"/>
                      </a:moveTo>
                      <a:cubicBezTo>
                        <a:pt x="480" y="297"/>
                        <a:pt x="584" y="630"/>
                        <a:pt x="586" y="1009"/>
                      </a:cubicBezTo>
                      <a:cubicBezTo>
                        <a:pt x="394" y="1071"/>
                        <a:pt x="200" y="1077"/>
                        <a:pt x="0" y="1009"/>
                      </a:cubicBezTo>
                      <a:cubicBezTo>
                        <a:pt x="18" y="673"/>
                        <a:pt x="130" y="337"/>
                        <a:pt x="29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346" name="Google Shape;4346;p23"/>
              <p:cNvGrpSpPr/>
              <p:nvPr/>
            </p:nvGrpSpPr>
            <p:grpSpPr>
              <a:xfrm>
                <a:off x="1127400" y="4761491"/>
                <a:ext cx="138050" cy="302530"/>
                <a:chOff x="2450725" y="4232091"/>
                <a:chExt cx="138050" cy="302530"/>
              </a:xfrm>
            </p:grpSpPr>
            <p:sp>
              <p:nvSpPr>
                <p:cNvPr id="4347" name="Google Shape;4347;p23"/>
                <p:cNvSpPr/>
                <p:nvPr/>
              </p:nvSpPr>
              <p:spPr>
                <a:xfrm>
                  <a:off x="2507075" y="4457471"/>
                  <a:ext cx="25350" cy="7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" h="213" extrusionOk="0">
                      <a:moveTo>
                        <a:pt x="0" y="0"/>
                      </a:moveTo>
                      <a:lnTo>
                        <a:pt x="101" y="0"/>
                      </a:lnTo>
                      <a:lnTo>
                        <a:pt x="101" y="202"/>
                      </a:lnTo>
                      <a:cubicBezTo>
                        <a:pt x="66" y="216"/>
                        <a:pt x="32" y="218"/>
                        <a:pt x="0" y="202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0000" tIns="31675" rIns="90000" bIns="316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48" name="Google Shape;4348;p23"/>
                <p:cNvSpPr/>
                <p:nvPr/>
              </p:nvSpPr>
              <p:spPr>
                <a:xfrm>
                  <a:off x="2450725" y="4232091"/>
                  <a:ext cx="138050" cy="249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" h="1058" extrusionOk="0">
                      <a:moveTo>
                        <a:pt x="293" y="0"/>
                      </a:moveTo>
                      <a:cubicBezTo>
                        <a:pt x="480" y="297"/>
                        <a:pt x="584" y="630"/>
                        <a:pt x="586" y="1009"/>
                      </a:cubicBezTo>
                      <a:cubicBezTo>
                        <a:pt x="394" y="1071"/>
                        <a:pt x="200" y="1077"/>
                        <a:pt x="0" y="1009"/>
                      </a:cubicBezTo>
                      <a:cubicBezTo>
                        <a:pt x="18" y="673"/>
                        <a:pt x="130" y="337"/>
                        <a:pt x="29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4349" name="Google Shape;4349;p23"/>
          <p:cNvSpPr/>
          <p:nvPr/>
        </p:nvSpPr>
        <p:spPr>
          <a:xfrm>
            <a:off x="0" y="5056425"/>
            <a:ext cx="4578676" cy="87075"/>
          </a:xfrm>
          <a:custGeom>
            <a:avLst/>
            <a:gdLst/>
            <a:ahLst/>
            <a:cxnLst/>
            <a:rect l="l" t="t" r="r" b="b"/>
            <a:pathLst>
              <a:path w="8166" h="613" extrusionOk="0">
                <a:moveTo>
                  <a:pt x="0" y="0"/>
                </a:moveTo>
                <a:lnTo>
                  <a:pt x="8166" y="0"/>
                </a:lnTo>
                <a:lnTo>
                  <a:pt x="8166" y="613"/>
                </a:lnTo>
                <a:lnTo>
                  <a:pt x="0" y="61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50" name="Google Shape;4350;p23"/>
          <p:cNvGrpSpPr/>
          <p:nvPr/>
        </p:nvGrpSpPr>
        <p:grpSpPr>
          <a:xfrm>
            <a:off x="4565325" y="5056425"/>
            <a:ext cx="4578676" cy="87075"/>
            <a:chOff x="4565325" y="5056425"/>
            <a:chExt cx="4578676" cy="87075"/>
          </a:xfrm>
        </p:grpSpPr>
        <p:sp>
          <p:nvSpPr>
            <p:cNvPr id="4351" name="Google Shape;4351;p23"/>
            <p:cNvSpPr/>
            <p:nvPr/>
          </p:nvSpPr>
          <p:spPr>
            <a:xfrm>
              <a:off x="4565325" y="5056425"/>
              <a:ext cx="4578676" cy="87075"/>
            </a:xfrm>
            <a:custGeom>
              <a:avLst/>
              <a:gdLst/>
              <a:ahLst/>
              <a:cxnLst/>
              <a:rect l="l" t="t" r="r" b="b"/>
              <a:pathLst>
                <a:path w="8166" h="613" extrusionOk="0">
                  <a:moveTo>
                    <a:pt x="0" y="0"/>
                  </a:moveTo>
                  <a:lnTo>
                    <a:pt x="8166" y="0"/>
                  </a:lnTo>
                  <a:lnTo>
                    <a:pt x="8166" y="613"/>
                  </a:lnTo>
                  <a:lnTo>
                    <a:pt x="0" y="6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352" name="Google Shape;4352;p23"/>
            <p:cNvGrpSpPr/>
            <p:nvPr/>
          </p:nvGrpSpPr>
          <p:grpSpPr>
            <a:xfrm>
              <a:off x="4607210" y="5094745"/>
              <a:ext cx="4509810" cy="10440"/>
              <a:chOff x="4607210" y="5109720"/>
              <a:chExt cx="4509810" cy="10440"/>
            </a:xfrm>
          </p:grpSpPr>
          <p:grpSp>
            <p:nvGrpSpPr>
              <p:cNvPr id="4353" name="Google Shape;4353;p23"/>
              <p:cNvGrpSpPr/>
              <p:nvPr/>
            </p:nvGrpSpPr>
            <p:grpSpPr>
              <a:xfrm>
                <a:off x="4607210" y="5109720"/>
                <a:ext cx="2927520" cy="10440"/>
                <a:chOff x="6209435" y="3727045"/>
                <a:chExt cx="2927520" cy="10440"/>
              </a:xfrm>
            </p:grpSpPr>
            <p:sp>
              <p:nvSpPr>
                <p:cNvPr id="4354" name="Google Shape;4354;p23"/>
                <p:cNvSpPr/>
                <p:nvPr/>
              </p:nvSpPr>
              <p:spPr>
                <a:xfrm>
                  <a:off x="8270435" y="37270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55" name="Google Shape;4355;p23"/>
                <p:cNvSpPr/>
                <p:nvPr/>
              </p:nvSpPr>
              <p:spPr>
                <a:xfrm>
                  <a:off x="8217515" y="37270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56" name="Google Shape;4356;p23"/>
                <p:cNvSpPr/>
                <p:nvPr/>
              </p:nvSpPr>
              <p:spPr>
                <a:xfrm>
                  <a:off x="8164595" y="37270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57" name="Google Shape;4357;p23"/>
                <p:cNvSpPr/>
                <p:nvPr/>
              </p:nvSpPr>
              <p:spPr>
                <a:xfrm>
                  <a:off x="8428835" y="37270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58" name="Google Shape;4358;p23"/>
                <p:cNvSpPr/>
                <p:nvPr/>
              </p:nvSpPr>
              <p:spPr>
                <a:xfrm>
                  <a:off x="8375915" y="37270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59" name="Google Shape;4359;p23"/>
                <p:cNvSpPr/>
                <p:nvPr/>
              </p:nvSpPr>
              <p:spPr>
                <a:xfrm>
                  <a:off x="8587235" y="37270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60" name="Google Shape;4360;p23"/>
                <p:cNvSpPr/>
                <p:nvPr/>
              </p:nvSpPr>
              <p:spPr>
                <a:xfrm>
                  <a:off x="8534315" y="37270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61" name="Google Shape;4361;p23"/>
                <p:cNvSpPr/>
                <p:nvPr/>
              </p:nvSpPr>
              <p:spPr>
                <a:xfrm>
                  <a:off x="8640155" y="37270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62" name="Google Shape;4362;p23"/>
                <p:cNvSpPr/>
                <p:nvPr/>
              </p:nvSpPr>
              <p:spPr>
                <a:xfrm>
                  <a:off x="8481755" y="37270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63" name="Google Shape;4363;p23"/>
                <p:cNvSpPr/>
                <p:nvPr/>
              </p:nvSpPr>
              <p:spPr>
                <a:xfrm>
                  <a:off x="8322995" y="37270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64" name="Google Shape;4364;p23"/>
                <p:cNvSpPr/>
                <p:nvPr/>
              </p:nvSpPr>
              <p:spPr>
                <a:xfrm>
                  <a:off x="8798915" y="37270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65" name="Google Shape;4365;p23"/>
                <p:cNvSpPr/>
                <p:nvPr/>
              </p:nvSpPr>
              <p:spPr>
                <a:xfrm>
                  <a:off x="8851475" y="37270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66" name="Google Shape;4366;p23"/>
                <p:cNvSpPr/>
                <p:nvPr/>
              </p:nvSpPr>
              <p:spPr>
                <a:xfrm>
                  <a:off x="8745995" y="37270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67" name="Google Shape;4367;p23"/>
                <p:cNvSpPr/>
                <p:nvPr/>
              </p:nvSpPr>
              <p:spPr>
                <a:xfrm>
                  <a:off x="8904395" y="37270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68" name="Google Shape;4368;p23"/>
                <p:cNvSpPr/>
                <p:nvPr/>
              </p:nvSpPr>
              <p:spPr>
                <a:xfrm>
                  <a:off x="8693075" y="37270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69" name="Google Shape;4369;p23"/>
                <p:cNvSpPr/>
                <p:nvPr/>
              </p:nvSpPr>
              <p:spPr>
                <a:xfrm>
                  <a:off x="9010235" y="37270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70" name="Google Shape;4370;p23"/>
                <p:cNvSpPr/>
                <p:nvPr/>
              </p:nvSpPr>
              <p:spPr>
                <a:xfrm>
                  <a:off x="8957315" y="37270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71" name="Google Shape;4371;p23"/>
                <p:cNvSpPr/>
                <p:nvPr/>
              </p:nvSpPr>
              <p:spPr>
                <a:xfrm>
                  <a:off x="9115715" y="37270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72" name="Google Shape;4372;p23"/>
                <p:cNvSpPr/>
                <p:nvPr/>
              </p:nvSpPr>
              <p:spPr>
                <a:xfrm>
                  <a:off x="9062795" y="37270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73" name="Google Shape;4373;p23"/>
                <p:cNvSpPr/>
                <p:nvPr/>
              </p:nvSpPr>
              <p:spPr>
                <a:xfrm>
                  <a:off x="9009875" y="37270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74" name="Google Shape;4374;p23"/>
                <p:cNvSpPr/>
                <p:nvPr/>
              </p:nvSpPr>
              <p:spPr>
                <a:xfrm>
                  <a:off x="7530635" y="3727045"/>
                  <a:ext cx="2088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" h="29" extrusionOk="0">
                      <a:moveTo>
                        <a:pt x="0" y="0"/>
                      </a:moveTo>
                      <a:lnTo>
                        <a:pt x="58" y="0"/>
                      </a:lnTo>
                      <a:lnTo>
                        <a:pt x="58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75" name="Google Shape;4375;p23"/>
                <p:cNvSpPr/>
                <p:nvPr/>
              </p:nvSpPr>
              <p:spPr>
                <a:xfrm>
                  <a:off x="7583555" y="3727045"/>
                  <a:ext cx="2088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" h="29" extrusionOk="0">
                      <a:moveTo>
                        <a:pt x="0" y="0"/>
                      </a:moveTo>
                      <a:lnTo>
                        <a:pt x="58" y="0"/>
                      </a:lnTo>
                      <a:lnTo>
                        <a:pt x="58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76" name="Google Shape;4376;p23"/>
                <p:cNvSpPr/>
                <p:nvPr/>
              </p:nvSpPr>
              <p:spPr>
                <a:xfrm>
                  <a:off x="7689035" y="37270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77" name="Google Shape;4377;p23"/>
                <p:cNvSpPr/>
                <p:nvPr/>
              </p:nvSpPr>
              <p:spPr>
                <a:xfrm>
                  <a:off x="7266395" y="37270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78" name="Google Shape;4378;p23"/>
                <p:cNvSpPr/>
                <p:nvPr/>
              </p:nvSpPr>
              <p:spPr>
                <a:xfrm>
                  <a:off x="7477715" y="37270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79" name="Google Shape;4379;p23"/>
                <p:cNvSpPr/>
                <p:nvPr/>
              </p:nvSpPr>
              <p:spPr>
                <a:xfrm>
                  <a:off x="7741955" y="37270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80" name="Google Shape;4380;p23"/>
                <p:cNvSpPr/>
                <p:nvPr/>
              </p:nvSpPr>
              <p:spPr>
                <a:xfrm>
                  <a:off x="7318955" y="37270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81" name="Google Shape;4381;p23"/>
                <p:cNvSpPr/>
                <p:nvPr/>
              </p:nvSpPr>
              <p:spPr>
                <a:xfrm>
                  <a:off x="7213475" y="37270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82" name="Google Shape;4382;p23"/>
                <p:cNvSpPr/>
                <p:nvPr/>
              </p:nvSpPr>
              <p:spPr>
                <a:xfrm>
                  <a:off x="7424795" y="37270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83" name="Google Shape;4383;p23"/>
                <p:cNvSpPr/>
                <p:nvPr/>
              </p:nvSpPr>
              <p:spPr>
                <a:xfrm>
                  <a:off x="7371875" y="37270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84" name="Google Shape;4384;p23"/>
                <p:cNvSpPr/>
                <p:nvPr/>
              </p:nvSpPr>
              <p:spPr>
                <a:xfrm>
                  <a:off x="7794875" y="37270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85" name="Google Shape;4385;p23"/>
                <p:cNvSpPr/>
                <p:nvPr/>
              </p:nvSpPr>
              <p:spPr>
                <a:xfrm>
                  <a:off x="8111675" y="37270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86" name="Google Shape;4386;p23"/>
                <p:cNvSpPr/>
                <p:nvPr/>
              </p:nvSpPr>
              <p:spPr>
                <a:xfrm>
                  <a:off x="8058755" y="37270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87" name="Google Shape;4387;p23"/>
                <p:cNvSpPr/>
                <p:nvPr/>
              </p:nvSpPr>
              <p:spPr>
                <a:xfrm>
                  <a:off x="7847435" y="37270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88" name="Google Shape;4388;p23"/>
                <p:cNvSpPr/>
                <p:nvPr/>
              </p:nvSpPr>
              <p:spPr>
                <a:xfrm>
                  <a:off x="7900355" y="37270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89" name="Google Shape;4389;p23"/>
                <p:cNvSpPr/>
                <p:nvPr/>
              </p:nvSpPr>
              <p:spPr>
                <a:xfrm>
                  <a:off x="7953275" y="37270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90" name="Google Shape;4390;p23"/>
                <p:cNvSpPr/>
                <p:nvPr/>
              </p:nvSpPr>
              <p:spPr>
                <a:xfrm>
                  <a:off x="8006195" y="37270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91" name="Google Shape;4391;p23"/>
                <p:cNvSpPr/>
                <p:nvPr/>
              </p:nvSpPr>
              <p:spPr>
                <a:xfrm>
                  <a:off x="7636115" y="37270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92" name="Google Shape;4392;p23"/>
                <p:cNvSpPr/>
                <p:nvPr/>
              </p:nvSpPr>
              <p:spPr>
                <a:xfrm>
                  <a:off x="6420755" y="37270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93" name="Google Shape;4393;p23"/>
                <p:cNvSpPr/>
                <p:nvPr/>
              </p:nvSpPr>
              <p:spPr>
                <a:xfrm>
                  <a:off x="6367835" y="37270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94" name="Google Shape;4394;p23"/>
                <p:cNvSpPr/>
                <p:nvPr/>
              </p:nvSpPr>
              <p:spPr>
                <a:xfrm>
                  <a:off x="7160555" y="37270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95" name="Google Shape;4395;p23"/>
                <p:cNvSpPr/>
                <p:nvPr/>
              </p:nvSpPr>
              <p:spPr>
                <a:xfrm>
                  <a:off x="6473675" y="37270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96" name="Google Shape;4396;p23"/>
                <p:cNvSpPr/>
                <p:nvPr/>
              </p:nvSpPr>
              <p:spPr>
                <a:xfrm>
                  <a:off x="6314915" y="37270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97" name="Google Shape;4397;p23"/>
                <p:cNvSpPr/>
                <p:nvPr/>
              </p:nvSpPr>
              <p:spPr>
                <a:xfrm>
                  <a:off x="6632075" y="37270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98" name="Google Shape;4398;p23"/>
                <p:cNvSpPr/>
                <p:nvPr/>
              </p:nvSpPr>
              <p:spPr>
                <a:xfrm>
                  <a:off x="6209435" y="37270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99" name="Google Shape;4399;p23"/>
                <p:cNvSpPr/>
                <p:nvPr/>
              </p:nvSpPr>
              <p:spPr>
                <a:xfrm>
                  <a:off x="6261995" y="37270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00" name="Google Shape;4400;p23"/>
                <p:cNvSpPr/>
                <p:nvPr/>
              </p:nvSpPr>
              <p:spPr>
                <a:xfrm>
                  <a:off x="6579155" y="37270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01" name="Google Shape;4401;p23"/>
                <p:cNvSpPr/>
                <p:nvPr/>
              </p:nvSpPr>
              <p:spPr>
                <a:xfrm>
                  <a:off x="7055075" y="37270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02" name="Google Shape;4402;p23"/>
                <p:cNvSpPr/>
                <p:nvPr/>
              </p:nvSpPr>
              <p:spPr>
                <a:xfrm>
                  <a:off x="7002155" y="3727045"/>
                  <a:ext cx="2088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" h="29" extrusionOk="0">
                      <a:moveTo>
                        <a:pt x="0" y="0"/>
                      </a:moveTo>
                      <a:lnTo>
                        <a:pt x="58" y="0"/>
                      </a:lnTo>
                      <a:lnTo>
                        <a:pt x="58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03" name="Google Shape;4403;p23"/>
                <p:cNvSpPr/>
                <p:nvPr/>
              </p:nvSpPr>
              <p:spPr>
                <a:xfrm>
                  <a:off x="6949235" y="37270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04" name="Google Shape;4404;p23"/>
                <p:cNvSpPr/>
                <p:nvPr/>
              </p:nvSpPr>
              <p:spPr>
                <a:xfrm>
                  <a:off x="7107635" y="37270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05" name="Google Shape;4405;p23"/>
                <p:cNvSpPr/>
                <p:nvPr/>
              </p:nvSpPr>
              <p:spPr>
                <a:xfrm>
                  <a:off x="6684995" y="37270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06" name="Google Shape;4406;p23"/>
                <p:cNvSpPr/>
                <p:nvPr/>
              </p:nvSpPr>
              <p:spPr>
                <a:xfrm>
                  <a:off x="6790475" y="37270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07" name="Google Shape;4407;p23"/>
                <p:cNvSpPr/>
                <p:nvPr/>
              </p:nvSpPr>
              <p:spPr>
                <a:xfrm>
                  <a:off x="6896315" y="37270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08" name="Google Shape;4408;p23"/>
                <p:cNvSpPr/>
                <p:nvPr/>
              </p:nvSpPr>
              <p:spPr>
                <a:xfrm>
                  <a:off x="6737915" y="37270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09" name="Google Shape;4409;p23"/>
                <p:cNvSpPr/>
                <p:nvPr/>
              </p:nvSpPr>
              <p:spPr>
                <a:xfrm>
                  <a:off x="6843395" y="37270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10" name="Google Shape;4410;p23"/>
                <p:cNvSpPr/>
                <p:nvPr/>
              </p:nvSpPr>
              <p:spPr>
                <a:xfrm>
                  <a:off x="6526595" y="37270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411" name="Google Shape;4411;p23"/>
              <p:cNvSpPr/>
              <p:nvPr/>
            </p:nvSpPr>
            <p:spPr>
              <a:xfrm>
                <a:off x="8884460" y="5109720"/>
                <a:ext cx="20880" cy="10440"/>
              </a:xfrm>
              <a:custGeom>
                <a:avLst/>
                <a:gdLst/>
                <a:ahLst/>
                <a:cxnLst/>
                <a:rect l="l" t="t" r="r" b="b"/>
                <a:pathLst>
                  <a:path w="58" h="29" extrusionOk="0">
                    <a:moveTo>
                      <a:pt x="0" y="0"/>
                    </a:moveTo>
                    <a:lnTo>
                      <a:pt x="58" y="0"/>
                    </a:lnTo>
                    <a:lnTo>
                      <a:pt x="58" y="29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2" name="Google Shape;4412;p23"/>
              <p:cNvSpPr/>
              <p:nvPr/>
            </p:nvSpPr>
            <p:spPr>
              <a:xfrm>
                <a:off x="8937380" y="5109720"/>
                <a:ext cx="20880" cy="10440"/>
              </a:xfrm>
              <a:custGeom>
                <a:avLst/>
                <a:gdLst/>
                <a:ahLst/>
                <a:cxnLst/>
                <a:rect l="l" t="t" r="r" b="b"/>
                <a:pathLst>
                  <a:path w="58" h="29" extrusionOk="0">
                    <a:moveTo>
                      <a:pt x="0" y="0"/>
                    </a:moveTo>
                    <a:lnTo>
                      <a:pt x="58" y="0"/>
                    </a:lnTo>
                    <a:lnTo>
                      <a:pt x="58" y="29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3" name="Google Shape;4413;p23"/>
              <p:cNvSpPr/>
              <p:nvPr/>
            </p:nvSpPr>
            <p:spPr>
              <a:xfrm>
                <a:off x="9042860" y="5109720"/>
                <a:ext cx="21240" cy="10440"/>
              </a:xfrm>
              <a:custGeom>
                <a:avLst/>
                <a:gdLst/>
                <a:ahLst/>
                <a:cxnLst/>
                <a:rect l="l" t="t" r="r" b="b"/>
                <a:pathLst>
                  <a:path w="59" h="29" extrusionOk="0">
                    <a:moveTo>
                      <a:pt x="0" y="0"/>
                    </a:moveTo>
                    <a:lnTo>
                      <a:pt x="59" y="0"/>
                    </a:lnTo>
                    <a:lnTo>
                      <a:pt x="59" y="29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4" name="Google Shape;4414;p23"/>
              <p:cNvSpPr/>
              <p:nvPr/>
            </p:nvSpPr>
            <p:spPr>
              <a:xfrm>
                <a:off x="8620220" y="5109720"/>
                <a:ext cx="21240" cy="10440"/>
              </a:xfrm>
              <a:custGeom>
                <a:avLst/>
                <a:gdLst/>
                <a:ahLst/>
                <a:cxnLst/>
                <a:rect l="l" t="t" r="r" b="b"/>
                <a:pathLst>
                  <a:path w="59" h="29" extrusionOk="0">
                    <a:moveTo>
                      <a:pt x="0" y="0"/>
                    </a:moveTo>
                    <a:lnTo>
                      <a:pt x="59" y="0"/>
                    </a:lnTo>
                    <a:lnTo>
                      <a:pt x="59" y="29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5" name="Google Shape;4415;p23"/>
              <p:cNvSpPr/>
              <p:nvPr/>
            </p:nvSpPr>
            <p:spPr>
              <a:xfrm>
                <a:off x="8831540" y="5109720"/>
                <a:ext cx="21240" cy="10440"/>
              </a:xfrm>
              <a:custGeom>
                <a:avLst/>
                <a:gdLst/>
                <a:ahLst/>
                <a:cxnLst/>
                <a:rect l="l" t="t" r="r" b="b"/>
                <a:pathLst>
                  <a:path w="59" h="29" extrusionOk="0">
                    <a:moveTo>
                      <a:pt x="0" y="0"/>
                    </a:moveTo>
                    <a:lnTo>
                      <a:pt x="59" y="0"/>
                    </a:lnTo>
                    <a:lnTo>
                      <a:pt x="59" y="29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6" name="Google Shape;4416;p23"/>
              <p:cNvSpPr/>
              <p:nvPr/>
            </p:nvSpPr>
            <p:spPr>
              <a:xfrm>
                <a:off x="9095780" y="5109720"/>
                <a:ext cx="21240" cy="10440"/>
              </a:xfrm>
              <a:custGeom>
                <a:avLst/>
                <a:gdLst/>
                <a:ahLst/>
                <a:cxnLst/>
                <a:rect l="l" t="t" r="r" b="b"/>
                <a:pathLst>
                  <a:path w="59" h="29" extrusionOk="0">
                    <a:moveTo>
                      <a:pt x="0" y="0"/>
                    </a:moveTo>
                    <a:lnTo>
                      <a:pt x="59" y="0"/>
                    </a:lnTo>
                    <a:lnTo>
                      <a:pt x="59" y="29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7" name="Google Shape;4417;p23"/>
              <p:cNvSpPr/>
              <p:nvPr/>
            </p:nvSpPr>
            <p:spPr>
              <a:xfrm>
                <a:off x="8672780" y="5109720"/>
                <a:ext cx="21240" cy="10440"/>
              </a:xfrm>
              <a:custGeom>
                <a:avLst/>
                <a:gdLst/>
                <a:ahLst/>
                <a:cxnLst/>
                <a:rect l="l" t="t" r="r" b="b"/>
                <a:pathLst>
                  <a:path w="59" h="29" extrusionOk="0">
                    <a:moveTo>
                      <a:pt x="0" y="0"/>
                    </a:moveTo>
                    <a:lnTo>
                      <a:pt x="59" y="0"/>
                    </a:lnTo>
                    <a:lnTo>
                      <a:pt x="59" y="29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8" name="Google Shape;4418;p23"/>
              <p:cNvSpPr/>
              <p:nvPr/>
            </p:nvSpPr>
            <p:spPr>
              <a:xfrm>
                <a:off x="8567300" y="5109720"/>
                <a:ext cx="21240" cy="10440"/>
              </a:xfrm>
              <a:custGeom>
                <a:avLst/>
                <a:gdLst/>
                <a:ahLst/>
                <a:cxnLst/>
                <a:rect l="l" t="t" r="r" b="b"/>
                <a:pathLst>
                  <a:path w="59" h="29" extrusionOk="0">
                    <a:moveTo>
                      <a:pt x="0" y="0"/>
                    </a:moveTo>
                    <a:lnTo>
                      <a:pt x="59" y="0"/>
                    </a:lnTo>
                    <a:lnTo>
                      <a:pt x="59" y="29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9" name="Google Shape;4419;p23"/>
              <p:cNvSpPr/>
              <p:nvPr/>
            </p:nvSpPr>
            <p:spPr>
              <a:xfrm>
                <a:off x="8778620" y="5109720"/>
                <a:ext cx="21240" cy="10440"/>
              </a:xfrm>
              <a:custGeom>
                <a:avLst/>
                <a:gdLst/>
                <a:ahLst/>
                <a:cxnLst/>
                <a:rect l="l" t="t" r="r" b="b"/>
                <a:pathLst>
                  <a:path w="59" h="29" extrusionOk="0">
                    <a:moveTo>
                      <a:pt x="0" y="0"/>
                    </a:moveTo>
                    <a:lnTo>
                      <a:pt x="59" y="0"/>
                    </a:lnTo>
                    <a:lnTo>
                      <a:pt x="59" y="29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0" name="Google Shape;4420;p23"/>
              <p:cNvSpPr/>
              <p:nvPr/>
            </p:nvSpPr>
            <p:spPr>
              <a:xfrm>
                <a:off x="8725700" y="5109720"/>
                <a:ext cx="21240" cy="10440"/>
              </a:xfrm>
              <a:custGeom>
                <a:avLst/>
                <a:gdLst/>
                <a:ahLst/>
                <a:cxnLst/>
                <a:rect l="l" t="t" r="r" b="b"/>
                <a:pathLst>
                  <a:path w="59" h="29" extrusionOk="0">
                    <a:moveTo>
                      <a:pt x="0" y="0"/>
                    </a:moveTo>
                    <a:lnTo>
                      <a:pt x="59" y="0"/>
                    </a:lnTo>
                    <a:lnTo>
                      <a:pt x="59" y="29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1" name="Google Shape;4421;p23"/>
              <p:cNvSpPr/>
              <p:nvPr/>
            </p:nvSpPr>
            <p:spPr>
              <a:xfrm>
                <a:off x="8989940" y="5109720"/>
                <a:ext cx="21240" cy="10440"/>
              </a:xfrm>
              <a:custGeom>
                <a:avLst/>
                <a:gdLst/>
                <a:ahLst/>
                <a:cxnLst/>
                <a:rect l="l" t="t" r="r" b="b"/>
                <a:pathLst>
                  <a:path w="59" h="29" extrusionOk="0">
                    <a:moveTo>
                      <a:pt x="0" y="0"/>
                    </a:moveTo>
                    <a:lnTo>
                      <a:pt x="59" y="0"/>
                    </a:lnTo>
                    <a:lnTo>
                      <a:pt x="59" y="29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2" name="Google Shape;4422;p23"/>
              <p:cNvSpPr/>
              <p:nvPr/>
            </p:nvSpPr>
            <p:spPr>
              <a:xfrm>
                <a:off x="7774580" y="5109720"/>
                <a:ext cx="21240" cy="10440"/>
              </a:xfrm>
              <a:custGeom>
                <a:avLst/>
                <a:gdLst/>
                <a:ahLst/>
                <a:cxnLst/>
                <a:rect l="l" t="t" r="r" b="b"/>
                <a:pathLst>
                  <a:path w="59" h="29" extrusionOk="0">
                    <a:moveTo>
                      <a:pt x="0" y="0"/>
                    </a:moveTo>
                    <a:lnTo>
                      <a:pt x="59" y="0"/>
                    </a:lnTo>
                    <a:lnTo>
                      <a:pt x="59" y="29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3" name="Google Shape;4423;p23"/>
              <p:cNvSpPr/>
              <p:nvPr/>
            </p:nvSpPr>
            <p:spPr>
              <a:xfrm>
                <a:off x="7721660" y="5109720"/>
                <a:ext cx="21240" cy="10440"/>
              </a:xfrm>
              <a:custGeom>
                <a:avLst/>
                <a:gdLst/>
                <a:ahLst/>
                <a:cxnLst/>
                <a:rect l="l" t="t" r="r" b="b"/>
                <a:pathLst>
                  <a:path w="59" h="29" extrusionOk="0">
                    <a:moveTo>
                      <a:pt x="0" y="0"/>
                    </a:moveTo>
                    <a:lnTo>
                      <a:pt x="59" y="0"/>
                    </a:lnTo>
                    <a:lnTo>
                      <a:pt x="59" y="29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4" name="Google Shape;4424;p23"/>
              <p:cNvSpPr/>
              <p:nvPr/>
            </p:nvSpPr>
            <p:spPr>
              <a:xfrm>
                <a:off x="8514380" y="5109720"/>
                <a:ext cx="21240" cy="10440"/>
              </a:xfrm>
              <a:custGeom>
                <a:avLst/>
                <a:gdLst/>
                <a:ahLst/>
                <a:cxnLst/>
                <a:rect l="l" t="t" r="r" b="b"/>
                <a:pathLst>
                  <a:path w="59" h="29" extrusionOk="0">
                    <a:moveTo>
                      <a:pt x="0" y="0"/>
                    </a:moveTo>
                    <a:lnTo>
                      <a:pt x="59" y="0"/>
                    </a:lnTo>
                    <a:lnTo>
                      <a:pt x="59" y="29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5" name="Google Shape;4425;p23"/>
              <p:cNvSpPr/>
              <p:nvPr/>
            </p:nvSpPr>
            <p:spPr>
              <a:xfrm>
                <a:off x="7827500" y="5109720"/>
                <a:ext cx="21240" cy="10440"/>
              </a:xfrm>
              <a:custGeom>
                <a:avLst/>
                <a:gdLst/>
                <a:ahLst/>
                <a:cxnLst/>
                <a:rect l="l" t="t" r="r" b="b"/>
                <a:pathLst>
                  <a:path w="59" h="29" extrusionOk="0">
                    <a:moveTo>
                      <a:pt x="0" y="0"/>
                    </a:moveTo>
                    <a:lnTo>
                      <a:pt x="59" y="0"/>
                    </a:lnTo>
                    <a:lnTo>
                      <a:pt x="59" y="29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6" name="Google Shape;4426;p23"/>
              <p:cNvSpPr/>
              <p:nvPr/>
            </p:nvSpPr>
            <p:spPr>
              <a:xfrm>
                <a:off x="7668740" y="5109720"/>
                <a:ext cx="21240" cy="10440"/>
              </a:xfrm>
              <a:custGeom>
                <a:avLst/>
                <a:gdLst/>
                <a:ahLst/>
                <a:cxnLst/>
                <a:rect l="l" t="t" r="r" b="b"/>
                <a:pathLst>
                  <a:path w="59" h="29" extrusionOk="0">
                    <a:moveTo>
                      <a:pt x="0" y="0"/>
                    </a:moveTo>
                    <a:lnTo>
                      <a:pt x="59" y="0"/>
                    </a:lnTo>
                    <a:lnTo>
                      <a:pt x="59" y="29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7" name="Google Shape;4427;p23"/>
              <p:cNvSpPr/>
              <p:nvPr/>
            </p:nvSpPr>
            <p:spPr>
              <a:xfrm>
                <a:off x="7985900" y="5109720"/>
                <a:ext cx="21240" cy="10440"/>
              </a:xfrm>
              <a:custGeom>
                <a:avLst/>
                <a:gdLst/>
                <a:ahLst/>
                <a:cxnLst/>
                <a:rect l="l" t="t" r="r" b="b"/>
                <a:pathLst>
                  <a:path w="59" h="29" extrusionOk="0">
                    <a:moveTo>
                      <a:pt x="0" y="0"/>
                    </a:moveTo>
                    <a:lnTo>
                      <a:pt x="59" y="0"/>
                    </a:lnTo>
                    <a:lnTo>
                      <a:pt x="59" y="29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8" name="Google Shape;4428;p23"/>
              <p:cNvSpPr/>
              <p:nvPr/>
            </p:nvSpPr>
            <p:spPr>
              <a:xfrm>
                <a:off x="7563260" y="5109720"/>
                <a:ext cx="21240" cy="10440"/>
              </a:xfrm>
              <a:custGeom>
                <a:avLst/>
                <a:gdLst/>
                <a:ahLst/>
                <a:cxnLst/>
                <a:rect l="l" t="t" r="r" b="b"/>
                <a:pathLst>
                  <a:path w="59" h="29" extrusionOk="0">
                    <a:moveTo>
                      <a:pt x="0" y="0"/>
                    </a:moveTo>
                    <a:lnTo>
                      <a:pt x="59" y="0"/>
                    </a:lnTo>
                    <a:lnTo>
                      <a:pt x="59" y="29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9" name="Google Shape;4429;p23"/>
              <p:cNvSpPr/>
              <p:nvPr/>
            </p:nvSpPr>
            <p:spPr>
              <a:xfrm>
                <a:off x="7615820" y="5109720"/>
                <a:ext cx="21240" cy="10440"/>
              </a:xfrm>
              <a:custGeom>
                <a:avLst/>
                <a:gdLst/>
                <a:ahLst/>
                <a:cxnLst/>
                <a:rect l="l" t="t" r="r" b="b"/>
                <a:pathLst>
                  <a:path w="59" h="29" extrusionOk="0">
                    <a:moveTo>
                      <a:pt x="0" y="0"/>
                    </a:moveTo>
                    <a:lnTo>
                      <a:pt x="59" y="0"/>
                    </a:lnTo>
                    <a:lnTo>
                      <a:pt x="59" y="29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0" name="Google Shape;4430;p23"/>
              <p:cNvSpPr/>
              <p:nvPr/>
            </p:nvSpPr>
            <p:spPr>
              <a:xfrm>
                <a:off x="7932980" y="5109720"/>
                <a:ext cx="21240" cy="10440"/>
              </a:xfrm>
              <a:custGeom>
                <a:avLst/>
                <a:gdLst/>
                <a:ahLst/>
                <a:cxnLst/>
                <a:rect l="l" t="t" r="r" b="b"/>
                <a:pathLst>
                  <a:path w="59" h="29" extrusionOk="0">
                    <a:moveTo>
                      <a:pt x="0" y="0"/>
                    </a:moveTo>
                    <a:lnTo>
                      <a:pt x="59" y="0"/>
                    </a:lnTo>
                    <a:lnTo>
                      <a:pt x="59" y="29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1" name="Google Shape;4431;p23"/>
              <p:cNvSpPr/>
              <p:nvPr/>
            </p:nvSpPr>
            <p:spPr>
              <a:xfrm>
                <a:off x="8408900" y="5109720"/>
                <a:ext cx="21240" cy="10440"/>
              </a:xfrm>
              <a:custGeom>
                <a:avLst/>
                <a:gdLst/>
                <a:ahLst/>
                <a:cxnLst/>
                <a:rect l="l" t="t" r="r" b="b"/>
                <a:pathLst>
                  <a:path w="59" h="29" extrusionOk="0">
                    <a:moveTo>
                      <a:pt x="0" y="0"/>
                    </a:moveTo>
                    <a:lnTo>
                      <a:pt x="59" y="0"/>
                    </a:lnTo>
                    <a:lnTo>
                      <a:pt x="59" y="29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2" name="Google Shape;4432;p23"/>
              <p:cNvSpPr/>
              <p:nvPr/>
            </p:nvSpPr>
            <p:spPr>
              <a:xfrm>
                <a:off x="8355980" y="5109720"/>
                <a:ext cx="20880" cy="10440"/>
              </a:xfrm>
              <a:custGeom>
                <a:avLst/>
                <a:gdLst/>
                <a:ahLst/>
                <a:cxnLst/>
                <a:rect l="l" t="t" r="r" b="b"/>
                <a:pathLst>
                  <a:path w="58" h="29" extrusionOk="0">
                    <a:moveTo>
                      <a:pt x="0" y="0"/>
                    </a:moveTo>
                    <a:lnTo>
                      <a:pt x="58" y="0"/>
                    </a:lnTo>
                    <a:lnTo>
                      <a:pt x="58" y="29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3" name="Google Shape;4433;p23"/>
              <p:cNvSpPr/>
              <p:nvPr/>
            </p:nvSpPr>
            <p:spPr>
              <a:xfrm>
                <a:off x="8303060" y="5109720"/>
                <a:ext cx="21240" cy="10440"/>
              </a:xfrm>
              <a:custGeom>
                <a:avLst/>
                <a:gdLst/>
                <a:ahLst/>
                <a:cxnLst/>
                <a:rect l="l" t="t" r="r" b="b"/>
                <a:pathLst>
                  <a:path w="59" h="29" extrusionOk="0">
                    <a:moveTo>
                      <a:pt x="0" y="0"/>
                    </a:moveTo>
                    <a:lnTo>
                      <a:pt x="59" y="0"/>
                    </a:lnTo>
                    <a:lnTo>
                      <a:pt x="59" y="29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4" name="Google Shape;4434;p23"/>
              <p:cNvSpPr/>
              <p:nvPr/>
            </p:nvSpPr>
            <p:spPr>
              <a:xfrm>
                <a:off x="8461460" y="5109720"/>
                <a:ext cx="21240" cy="10440"/>
              </a:xfrm>
              <a:custGeom>
                <a:avLst/>
                <a:gdLst/>
                <a:ahLst/>
                <a:cxnLst/>
                <a:rect l="l" t="t" r="r" b="b"/>
                <a:pathLst>
                  <a:path w="59" h="29" extrusionOk="0">
                    <a:moveTo>
                      <a:pt x="0" y="0"/>
                    </a:moveTo>
                    <a:lnTo>
                      <a:pt x="59" y="0"/>
                    </a:lnTo>
                    <a:lnTo>
                      <a:pt x="59" y="29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5" name="Google Shape;4435;p23"/>
              <p:cNvSpPr/>
              <p:nvPr/>
            </p:nvSpPr>
            <p:spPr>
              <a:xfrm>
                <a:off x="8038820" y="5109720"/>
                <a:ext cx="21240" cy="10440"/>
              </a:xfrm>
              <a:custGeom>
                <a:avLst/>
                <a:gdLst/>
                <a:ahLst/>
                <a:cxnLst/>
                <a:rect l="l" t="t" r="r" b="b"/>
                <a:pathLst>
                  <a:path w="59" h="29" extrusionOk="0">
                    <a:moveTo>
                      <a:pt x="0" y="0"/>
                    </a:moveTo>
                    <a:lnTo>
                      <a:pt x="59" y="0"/>
                    </a:lnTo>
                    <a:lnTo>
                      <a:pt x="59" y="29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6" name="Google Shape;4436;p23"/>
              <p:cNvSpPr/>
              <p:nvPr/>
            </p:nvSpPr>
            <p:spPr>
              <a:xfrm>
                <a:off x="8144300" y="5109720"/>
                <a:ext cx="21240" cy="10440"/>
              </a:xfrm>
              <a:custGeom>
                <a:avLst/>
                <a:gdLst/>
                <a:ahLst/>
                <a:cxnLst/>
                <a:rect l="l" t="t" r="r" b="b"/>
                <a:pathLst>
                  <a:path w="59" h="29" extrusionOk="0">
                    <a:moveTo>
                      <a:pt x="0" y="0"/>
                    </a:moveTo>
                    <a:lnTo>
                      <a:pt x="59" y="0"/>
                    </a:lnTo>
                    <a:lnTo>
                      <a:pt x="59" y="29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7" name="Google Shape;4437;p23"/>
              <p:cNvSpPr/>
              <p:nvPr/>
            </p:nvSpPr>
            <p:spPr>
              <a:xfrm>
                <a:off x="8250140" y="5109720"/>
                <a:ext cx="21240" cy="10440"/>
              </a:xfrm>
              <a:custGeom>
                <a:avLst/>
                <a:gdLst/>
                <a:ahLst/>
                <a:cxnLst/>
                <a:rect l="l" t="t" r="r" b="b"/>
                <a:pathLst>
                  <a:path w="59" h="29" extrusionOk="0">
                    <a:moveTo>
                      <a:pt x="0" y="0"/>
                    </a:moveTo>
                    <a:lnTo>
                      <a:pt x="59" y="0"/>
                    </a:lnTo>
                    <a:lnTo>
                      <a:pt x="59" y="29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8" name="Google Shape;4438;p23"/>
              <p:cNvSpPr/>
              <p:nvPr/>
            </p:nvSpPr>
            <p:spPr>
              <a:xfrm>
                <a:off x="8091740" y="5109720"/>
                <a:ext cx="21240" cy="10440"/>
              </a:xfrm>
              <a:custGeom>
                <a:avLst/>
                <a:gdLst/>
                <a:ahLst/>
                <a:cxnLst/>
                <a:rect l="l" t="t" r="r" b="b"/>
                <a:pathLst>
                  <a:path w="59" h="29" extrusionOk="0">
                    <a:moveTo>
                      <a:pt x="0" y="0"/>
                    </a:moveTo>
                    <a:lnTo>
                      <a:pt x="59" y="0"/>
                    </a:lnTo>
                    <a:lnTo>
                      <a:pt x="59" y="29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9" name="Google Shape;4439;p23"/>
              <p:cNvSpPr/>
              <p:nvPr/>
            </p:nvSpPr>
            <p:spPr>
              <a:xfrm>
                <a:off x="8197220" y="5109720"/>
                <a:ext cx="21240" cy="10440"/>
              </a:xfrm>
              <a:custGeom>
                <a:avLst/>
                <a:gdLst/>
                <a:ahLst/>
                <a:cxnLst/>
                <a:rect l="l" t="t" r="r" b="b"/>
                <a:pathLst>
                  <a:path w="59" h="29" extrusionOk="0">
                    <a:moveTo>
                      <a:pt x="0" y="0"/>
                    </a:moveTo>
                    <a:lnTo>
                      <a:pt x="59" y="0"/>
                    </a:lnTo>
                    <a:lnTo>
                      <a:pt x="59" y="29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0" name="Google Shape;4440;p23"/>
              <p:cNvSpPr/>
              <p:nvPr/>
            </p:nvSpPr>
            <p:spPr>
              <a:xfrm>
                <a:off x="7880420" y="5109720"/>
                <a:ext cx="21240" cy="10440"/>
              </a:xfrm>
              <a:custGeom>
                <a:avLst/>
                <a:gdLst/>
                <a:ahLst/>
                <a:cxnLst/>
                <a:rect l="l" t="t" r="r" b="b"/>
                <a:pathLst>
                  <a:path w="59" h="29" extrusionOk="0">
                    <a:moveTo>
                      <a:pt x="0" y="0"/>
                    </a:moveTo>
                    <a:lnTo>
                      <a:pt x="59" y="0"/>
                    </a:lnTo>
                    <a:lnTo>
                      <a:pt x="59" y="29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5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2" name="Google Shape;5012;p27"/>
          <p:cNvPicPr preferRelativeResize="0"/>
          <p:nvPr/>
        </p:nvPicPr>
        <p:blipFill rotWithShape="1">
          <a:blip r:embed="rId2">
            <a:alphaModFix amt="5000"/>
          </a:blip>
          <a:srcRect l="2334" t="15928" r="4277" b="5256"/>
          <a:stretch/>
        </p:blipFill>
        <p:spPr>
          <a:xfrm>
            <a:off x="-1" y="-315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13" name="Google Shape;5013;p27"/>
          <p:cNvGrpSpPr/>
          <p:nvPr/>
        </p:nvGrpSpPr>
        <p:grpSpPr>
          <a:xfrm>
            <a:off x="72125" y="4776225"/>
            <a:ext cx="1521711" cy="303830"/>
            <a:chOff x="72125" y="4776225"/>
            <a:chExt cx="1521711" cy="303830"/>
          </a:xfrm>
        </p:grpSpPr>
        <p:sp>
          <p:nvSpPr>
            <p:cNvPr id="5014" name="Google Shape;5014;p27"/>
            <p:cNvSpPr/>
            <p:nvPr/>
          </p:nvSpPr>
          <p:spPr>
            <a:xfrm>
              <a:off x="380492" y="4776225"/>
              <a:ext cx="1041557" cy="299611"/>
            </a:xfrm>
            <a:custGeom>
              <a:avLst/>
              <a:gdLst/>
              <a:ahLst/>
              <a:cxnLst/>
              <a:rect l="l" t="t" r="r" b="b"/>
              <a:pathLst>
                <a:path w="5590" h="1608" extrusionOk="0">
                  <a:moveTo>
                    <a:pt x="2795" y="0"/>
                  </a:moveTo>
                  <a:cubicBezTo>
                    <a:pt x="1487" y="0"/>
                    <a:pt x="380" y="675"/>
                    <a:pt x="0" y="1608"/>
                  </a:cubicBezTo>
                  <a:lnTo>
                    <a:pt x="5590" y="1608"/>
                  </a:lnTo>
                  <a:cubicBezTo>
                    <a:pt x="5210" y="675"/>
                    <a:pt x="4103" y="0"/>
                    <a:pt x="27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5" name="Google Shape;5015;p27"/>
            <p:cNvSpPr/>
            <p:nvPr/>
          </p:nvSpPr>
          <p:spPr>
            <a:xfrm>
              <a:off x="777733" y="4943737"/>
              <a:ext cx="816104" cy="136317"/>
            </a:xfrm>
            <a:custGeom>
              <a:avLst/>
              <a:gdLst/>
              <a:ahLst/>
              <a:cxnLst/>
              <a:rect l="l" t="t" r="r" b="b"/>
              <a:pathLst>
                <a:path w="4380" h="708" extrusionOk="0">
                  <a:moveTo>
                    <a:pt x="2190" y="0"/>
                  </a:moveTo>
                  <a:cubicBezTo>
                    <a:pt x="1168" y="0"/>
                    <a:pt x="301" y="297"/>
                    <a:pt x="0" y="708"/>
                  </a:cubicBezTo>
                  <a:lnTo>
                    <a:pt x="4380" y="708"/>
                  </a:lnTo>
                  <a:cubicBezTo>
                    <a:pt x="4079" y="297"/>
                    <a:pt x="3212" y="0"/>
                    <a:pt x="2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6" name="Google Shape;5016;p27"/>
            <p:cNvSpPr/>
            <p:nvPr/>
          </p:nvSpPr>
          <p:spPr>
            <a:xfrm>
              <a:off x="72125" y="4879115"/>
              <a:ext cx="872813" cy="200940"/>
            </a:xfrm>
            <a:custGeom>
              <a:avLst/>
              <a:gdLst/>
              <a:ahLst/>
              <a:cxnLst/>
              <a:rect l="l" t="t" r="r" b="b"/>
              <a:pathLst>
                <a:path w="4748" h="1069" extrusionOk="0">
                  <a:moveTo>
                    <a:pt x="2374" y="0"/>
                  </a:moveTo>
                  <a:cubicBezTo>
                    <a:pt x="1266" y="0"/>
                    <a:pt x="326" y="448"/>
                    <a:pt x="0" y="1069"/>
                  </a:cubicBezTo>
                  <a:lnTo>
                    <a:pt x="4748" y="1069"/>
                  </a:lnTo>
                  <a:cubicBezTo>
                    <a:pt x="4422" y="448"/>
                    <a:pt x="3483" y="0"/>
                    <a:pt x="23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17" name="Google Shape;5017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18" name="Google Shape;5018;p27"/>
          <p:cNvSpPr txBox="1">
            <a:spLocks noGrp="1"/>
          </p:cNvSpPr>
          <p:nvPr>
            <p:ph type="subTitle" idx="1"/>
          </p:nvPr>
        </p:nvSpPr>
        <p:spPr>
          <a:xfrm>
            <a:off x="839063" y="2000252"/>
            <a:ext cx="2132400" cy="6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19" name="Google Shape;5019;p27"/>
          <p:cNvSpPr txBox="1">
            <a:spLocks noGrp="1"/>
          </p:cNvSpPr>
          <p:nvPr>
            <p:ph type="subTitle" idx="2"/>
          </p:nvPr>
        </p:nvSpPr>
        <p:spPr>
          <a:xfrm>
            <a:off x="3505799" y="2000252"/>
            <a:ext cx="2132400" cy="6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20" name="Google Shape;5020;p27"/>
          <p:cNvSpPr txBox="1">
            <a:spLocks noGrp="1"/>
          </p:cNvSpPr>
          <p:nvPr>
            <p:ph type="subTitle" idx="3"/>
          </p:nvPr>
        </p:nvSpPr>
        <p:spPr>
          <a:xfrm>
            <a:off x="839038" y="3490325"/>
            <a:ext cx="2132400" cy="6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21" name="Google Shape;5021;p27"/>
          <p:cNvSpPr txBox="1">
            <a:spLocks noGrp="1"/>
          </p:cNvSpPr>
          <p:nvPr>
            <p:ph type="subTitle" idx="4"/>
          </p:nvPr>
        </p:nvSpPr>
        <p:spPr>
          <a:xfrm>
            <a:off x="3505774" y="3490325"/>
            <a:ext cx="2132400" cy="6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22" name="Google Shape;5022;p27"/>
          <p:cNvSpPr txBox="1">
            <a:spLocks noGrp="1"/>
          </p:cNvSpPr>
          <p:nvPr>
            <p:ph type="subTitle" idx="5"/>
          </p:nvPr>
        </p:nvSpPr>
        <p:spPr>
          <a:xfrm>
            <a:off x="6172536" y="2000252"/>
            <a:ext cx="2132400" cy="6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23" name="Google Shape;5023;p27"/>
          <p:cNvSpPr txBox="1">
            <a:spLocks noGrp="1"/>
          </p:cNvSpPr>
          <p:nvPr>
            <p:ph type="subTitle" idx="6"/>
          </p:nvPr>
        </p:nvSpPr>
        <p:spPr>
          <a:xfrm>
            <a:off x="6172511" y="3490325"/>
            <a:ext cx="2132400" cy="6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24" name="Google Shape;5024;p27"/>
          <p:cNvSpPr txBox="1">
            <a:spLocks noGrp="1"/>
          </p:cNvSpPr>
          <p:nvPr>
            <p:ph type="subTitle" idx="7"/>
          </p:nvPr>
        </p:nvSpPr>
        <p:spPr>
          <a:xfrm>
            <a:off x="837275" y="1600525"/>
            <a:ext cx="2136000" cy="43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rona One"/>
              <a:buNone/>
              <a:defRPr sz="1800" b="1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rona One"/>
              <a:buNone/>
              <a:defRPr sz="1800">
                <a:latin typeface="Krona One"/>
                <a:ea typeface="Krona One"/>
                <a:cs typeface="Krona One"/>
                <a:sym typeface="Kron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rona One"/>
              <a:buNone/>
              <a:defRPr sz="1800">
                <a:latin typeface="Krona One"/>
                <a:ea typeface="Krona One"/>
                <a:cs typeface="Krona One"/>
                <a:sym typeface="Kron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rona One"/>
              <a:buNone/>
              <a:defRPr sz="1800">
                <a:latin typeface="Krona One"/>
                <a:ea typeface="Krona One"/>
                <a:cs typeface="Krona One"/>
                <a:sym typeface="Kron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rona One"/>
              <a:buNone/>
              <a:defRPr sz="1800">
                <a:latin typeface="Krona One"/>
                <a:ea typeface="Krona One"/>
                <a:cs typeface="Krona One"/>
                <a:sym typeface="Kron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rona One"/>
              <a:buNone/>
              <a:defRPr sz="1800">
                <a:latin typeface="Krona One"/>
                <a:ea typeface="Krona One"/>
                <a:cs typeface="Krona One"/>
                <a:sym typeface="Kron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rona One"/>
              <a:buNone/>
              <a:defRPr sz="1800">
                <a:latin typeface="Krona One"/>
                <a:ea typeface="Krona One"/>
                <a:cs typeface="Krona One"/>
                <a:sym typeface="Kron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rona One"/>
              <a:buNone/>
              <a:defRPr sz="1800">
                <a:latin typeface="Krona One"/>
                <a:ea typeface="Krona One"/>
                <a:cs typeface="Krona One"/>
                <a:sym typeface="Kron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rona One"/>
              <a:buNone/>
              <a:defRPr sz="1800"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endParaRPr/>
          </a:p>
        </p:txBody>
      </p:sp>
      <p:sp>
        <p:nvSpPr>
          <p:cNvPr id="5025" name="Google Shape;5025;p27"/>
          <p:cNvSpPr txBox="1">
            <a:spLocks noGrp="1"/>
          </p:cNvSpPr>
          <p:nvPr>
            <p:ph type="subTitle" idx="8"/>
          </p:nvPr>
        </p:nvSpPr>
        <p:spPr>
          <a:xfrm>
            <a:off x="3504004" y="1600525"/>
            <a:ext cx="2136000" cy="43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rona One"/>
              <a:buNone/>
              <a:defRPr sz="1800" b="1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rona One"/>
              <a:buNone/>
              <a:defRPr sz="1800">
                <a:latin typeface="Krona One"/>
                <a:ea typeface="Krona One"/>
                <a:cs typeface="Krona One"/>
                <a:sym typeface="Kron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rona One"/>
              <a:buNone/>
              <a:defRPr sz="1800">
                <a:latin typeface="Krona One"/>
                <a:ea typeface="Krona One"/>
                <a:cs typeface="Krona One"/>
                <a:sym typeface="Kron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rona One"/>
              <a:buNone/>
              <a:defRPr sz="1800">
                <a:latin typeface="Krona One"/>
                <a:ea typeface="Krona One"/>
                <a:cs typeface="Krona One"/>
                <a:sym typeface="Kron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rona One"/>
              <a:buNone/>
              <a:defRPr sz="1800">
                <a:latin typeface="Krona One"/>
                <a:ea typeface="Krona One"/>
                <a:cs typeface="Krona One"/>
                <a:sym typeface="Kron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rona One"/>
              <a:buNone/>
              <a:defRPr sz="1800">
                <a:latin typeface="Krona One"/>
                <a:ea typeface="Krona One"/>
                <a:cs typeface="Krona One"/>
                <a:sym typeface="Kron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rona One"/>
              <a:buNone/>
              <a:defRPr sz="1800">
                <a:latin typeface="Krona One"/>
                <a:ea typeface="Krona One"/>
                <a:cs typeface="Krona One"/>
                <a:sym typeface="Kron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rona One"/>
              <a:buNone/>
              <a:defRPr sz="1800">
                <a:latin typeface="Krona One"/>
                <a:ea typeface="Krona One"/>
                <a:cs typeface="Krona One"/>
                <a:sym typeface="Kron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rona One"/>
              <a:buNone/>
              <a:defRPr sz="1800"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endParaRPr/>
          </a:p>
        </p:txBody>
      </p:sp>
      <p:sp>
        <p:nvSpPr>
          <p:cNvPr id="5026" name="Google Shape;5026;p27"/>
          <p:cNvSpPr txBox="1">
            <a:spLocks noGrp="1"/>
          </p:cNvSpPr>
          <p:nvPr>
            <p:ph type="subTitle" idx="9"/>
          </p:nvPr>
        </p:nvSpPr>
        <p:spPr>
          <a:xfrm>
            <a:off x="6170732" y="1600525"/>
            <a:ext cx="2136000" cy="43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rona One"/>
              <a:buNone/>
              <a:defRPr sz="1800" b="1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rona One"/>
              <a:buNone/>
              <a:defRPr sz="1800">
                <a:latin typeface="Krona One"/>
                <a:ea typeface="Krona One"/>
                <a:cs typeface="Krona One"/>
                <a:sym typeface="Kron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rona One"/>
              <a:buNone/>
              <a:defRPr sz="1800">
                <a:latin typeface="Krona One"/>
                <a:ea typeface="Krona One"/>
                <a:cs typeface="Krona One"/>
                <a:sym typeface="Kron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rona One"/>
              <a:buNone/>
              <a:defRPr sz="1800">
                <a:latin typeface="Krona One"/>
                <a:ea typeface="Krona One"/>
                <a:cs typeface="Krona One"/>
                <a:sym typeface="Kron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rona One"/>
              <a:buNone/>
              <a:defRPr sz="1800">
                <a:latin typeface="Krona One"/>
                <a:ea typeface="Krona One"/>
                <a:cs typeface="Krona One"/>
                <a:sym typeface="Kron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rona One"/>
              <a:buNone/>
              <a:defRPr sz="1800">
                <a:latin typeface="Krona One"/>
                <a:ea typeface="Krona One"/>
                <a:cs typeface="Krona One"/>
                <a:sym typeface="Kron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rona One"/>
              <a:buNone/>
              <a:defRPr sz="1800">
                <a:latin typeface="Krona One"/>
                <a:ea typeface="Krona One"/>
                <a:cs typeface="Krona One"/>
                <a:sym typeface="Kron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rona One"/>
              <a:buNone/>
              <a:defRPr sz="1800">
                <a:latin typeface="Krona One"/>
                <a:ea typeface="Krona One"/>
                <a:cs typeface="Krona One"/>
                <a:sym typeface="Kron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rona One"/>
              <a:buNone/>
              <a:defRPr sz="1800"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endParaRPr/>
          </a:p>
        </p:txBody>
      </p:sp>
      <p:sp>
        <p:nvSpPr>
          <p:cNvPr id="5027" name="Google Shape;5027;p27"/>
          <p:cNvSpPr txBox="1">
            <a:spLocks noGrp="1"/>
          </p:cNvSpPr>
          <p:nvPr>
            <p:ph type="subTitle" idx="13"/>
          </p:nvPr>
        </p:nvSpPr>
        <p:spPr>
          <a:xfrm>
            <a:off x="837275" y="3090500"/>
            <a:ext cx="2136000" cy="43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rona One"/>
              <a:buNone/>
              <a:defRPr sz="1800" b="1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rona One"/>
              <a:buNone/>
              <a:defRPr sz="1800">
                <a:latin typeface="Krona One"/>
                <a:ea typeface="Krona One"/>
                <a:cs typeface="Krona One"/>
                <a:sym typeface="Kron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rona One"/>
              <a:buNone/>
              <a:defRPr sz="1800">
                <a:latin typeface="Krona One"/>
                <a:ea typeface="Krona One"/>
                <a:cs typeface="Krona One"/>
                <a:sym typeface="Kron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rona One"/>
              <a:buNone/>
              <a:defRPr sz="1800">
                <a:latin typeface="Krona One"/>
                <a:ea typeface="Krona One"/>
                <a:cs typeface="Krona One"/>
                <a:sym typeface="Kron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rona One"/>
              <a:buNone/>
              <a:defRPr sz="1800">
                <a:latin typeface="Krona One"/>
                <a:ea typeface="Krona One"/>
                <a:cs typeface="Krona One"/>
                <a:sym typeface="Kron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rona One"/>
              <a:buNone/>
              <a:defRPr sz="1800">
                <a:latin typeface="Krona One"/>
                <a:ea typeface="Krona One"/>
                <a:cs typeface="Krona One"/>
                <a:sym typeface="Kron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rona One"/>
              <a:buNone/>
              <a:defRPr sz="1800">
                <a:latin typeface="Krona One"/>
                <a:ea typeface="Krona One"/>
                <a:cs typeface="Krona One"/>
                <a:sym typeface="Kron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rona One"/>
              <a:buNone/>
              <a:defRPr sz="1800">
                <a:latin typeface="Krona One"/>
                <a:ea typeface="Krona One"/>
                <a:cs typeface="Krona One"/>
                <a:sym typeface="Kron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rona One"/>
              <a:buNone/>
              <a:defRPr sz="1800"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endParaRPr/>
          </a:p>
        </p:txBody>
      </p:sp>
      <p:sp>
        <p:nvSpPr>
          <p:cNvPr id="5028" name="Google Shape;5028;p27"/>
          <p:cNvSpPr txBox="1">
            <a:spLocks noGrp="1"/>
          </p:cNvSpPr>
          <p:nvPr>
            <p:ph type="subTitle" idx="14"/>
          </p:nvPr>
        </p:nvSpPr>
        <p:spPr>
          <a:xfrm>
            <a:off x="3504003" y="3090500"/>
            <a:ext cx="2136000" cy="43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rona One"/>
              <a:buNone/>
              <a:defRPr sz="1800" b="1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rona One"/>
              <a:buNone/>
              <a:defRPr sz="1800">
                <a:latin typeface="Krona One"/>
                <a:ea typeface="Krona One"/>
                <a:cs typeface="Krona One"/>
                <a:sym typeface="Kron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rona One"/>
              <a:buNone/>
              <a:defRPr sz="1800">
                <a:latin typeface="Krona One"/>
                <a:ea typeface="Krona One"/>
                <a:cs typeface="Krona One"/>
                <a:sym typeface="Kron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rona One"/>
              <a:buNone/>
              <a:defRPr sz="1800">
                <a:latin typeface="Krona One"/>
                <a:ea typeface="Krona One"/>
                <a:cs typeface="Krona One"/>
                <a:sym typeface="Kron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rona One"/>
              <a:buNone/>
              <a:defRPr sz="1800">
                <a:latin typeface="Krona One"/>
                <a:ea typeface="Krona One"/>
                <a:cs typeface="Krona One"/>
                <a:sym typeface="Kron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rona One"/>
              <a:buNone/>
              <a:defRPr sz="1800">
                <a:latin typeface="Krona One"/>
                <a:ea typeface="Krona One"/>
                <a:cs typeface="Krona One"/>
                <a:sym typeface="Kron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rona One"/>
              <a:buNone/>
              <a:defRPr sz="1800">
                <a:latin typeface="Krona One"/>
                <a:ea typeface="Krona One"/>
                <a:cs typeface="Krona One"/>
                <a:sym typeface="Kron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rona One"/>
              <a:buNone/>
              <a:defRPr sz="1800">
                <a:latin typeface="Krona One"/>
                <a:ea typeface="Krona One"/>
                <a:cs typeface="Krona One"/>
                <a:sym typeface="Kron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rona One"/>
              <a:buNone/>
              <a:defRPr sz="1800"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endParaRPr/>
          </a:p>
        </p:txBody>
      </p:sp>
      <p:sp>
        <p:nvSpPr>
          <p:cNvPr id="5029" name="Google Shape;5029;p27"/>
          <p:cNvSpPr txBox="1">
            <a:spLocks noGrp="1"/>
          </p:cNvSpPr>
          <p:nvPr>
            <p:ph type="subTitle" idx="15"/>
          </p:nvPr>
        </p:nvSpPr>
        <p:spPr>
          <a:xfrm>
            <a:off x="6170732" y="3090500"/>
            <a:ext cx="2136000" cy="43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rona One"/>
              <a:buNone/>
              <a:defRPr sz="1800" b="1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rona One"/>
              <a:buNone/>
              <a:defRPr sz="1800">
                <a:latin typeface="Krona One"/>
                <a:ea typeface="Krona One"/>
                <a:cs typeface="Krona One"/>
                <a:sym typeface="Kron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rona One"/>
              <a:buNone/>
              <a:defRPr sz="1800">
                <a:latin typeface="Krona One"/>
                <a:ea typeface="Krona One"/>
                <a:cs typeface="Krona One"/>
                <a:sym typeface="Kron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rona One"/>
              <a:buNone/>
              <a:defRPr sz="1800">
                <a:latin typeface="Krona One"/>
                <a:ea typeface="Krona One"/>
                <a:cs typeface="Krona One"/>
                <a:sym typeface="Kron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rona One"/>
              <a:buNone/>
              <a:defRPr sz="1800">
                <a:latin typeface="Krona One"/>
                <a:ea typeface="Krona One"/>
                <a:cs typeface="Krona One"/>
                <a:sym typeface="Kron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rona One"/>
              <a:buNone/>
              <a:defRPr sz="1800">
                <a:latin typeface="Krona One"/>
                <a:ea typeface="Krona One"/>
                <a:cs typeface="Krona One"/>
                <a:sym typeface="Kron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rona One"/>
              <a:buNone/>
              <a:defRPr sz="1800">
                <a:latin typeface="Krona One"/>
                <a:ea typeface="Krona One"/>
                <a:cs typeface="Krona One"/>
                <a:sym typeface="Kron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rona One"/>
              <a:buNone/>
              <a:defRPr sz="1800">
                <a:latin typeface="Krona One"/>
                <a:ea typeface="Krona One"/>
                <a:cs typeface="Krona One"/>
                <a:sym typeface="Kron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Krona One"/>
              <a:buNone/>
              <a:defRPr sz="1800"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endParaRPr/>
          </a:p>
        </p:txBody>
      </p:sp>
      <p:sp>
        <p:nvSpPr>
          <p:cNvPr id="5030" name="Google Shape;5030;p27"/>
          <p:cNvSpPr/>
          <p:nvPr/>
        </p:nvSpPr>
        <p:spPr>
          <a:xfrm>
            <a:off x="7534849" y="179548"/>
            <a:ext cx="1076888" cy="265475"/>
          </a:xfrm>
          <a:custGeom>
            <a:avLst/>
            <a:gdLst/>
            <a:ahLst/>
            <a:cxnLst/>
            <a:rect l="l" t="t" r="r" b="b"/>
            <a:pathLst>
              <a:path w="1862" h="459" extrusionOk="0">
                <a:moveTo>
                  <a:pt x="968" y="0"/>
                </a:moveTo>
                <a:cubicBezTo>
                  <a:pt x="1088" y="0"/>
                  <a:pt x="1192" y="75"/>
                  <a:pt x="1233" y="181"/>
                </a:cubicBezTo>
                <a:cubicBezTo>
                  <a:pt x="1297" y="189"/>
                  <a:pt x="1351" y="229"/>
                  <a:pt x="1376" y="286"/>
                </a:cubicBezTo>
                <a:cubicBezTo>
                  <a:pt x="1379" y="285"/>
                  <a:pt x="1382" y="285"/>
                  <a:pt x="1385" y="285"/>
                </a:cubicBezTo>
                <a:cubicBezTo>
                  <a:pt x="1425" y="285"/>
                  <a:pt x="1461" y="303"/>
                  <a:pt x="1485" y="331"/>
                </a:cubicBezTo>
                <a:cubicBezTo>
                  <a:pt x="1508" y="294"/>
                  <a:pt x="1549" y="269"/>
                  <a:pt x="1596" y="269"/>
                </a:cubicBezTo>
                <a:cubicBezTo>
                  <a:pt x="1654" y="269"/>
                  <a:pt x="1703" y="307"/>
                  <a:pt x="1719" y="360"/>
                </a:cubicBezTo>
                <a:cubicBezTo>
                  <a:pt x="1732" y="354"/>
                  <a:pt x="1747" y="351"/>
                  <a:pt x="1762" y="351"/>
                </a:cubicBezTo>
                <a:cubicBezTo>
                  <a:pt x="1817" y="351"/>
                  <a:pt x="1862" y="395"/>
                  <a:pt x="1862" y="450"/>
                </a:cubicBezTo>
                <a:cubicBezTo>
                  <a:pt x="1862" y="453"/>
                  <a:pt x="1862" y="456"/>
                  <a:pt x="1861" y="459"/>
                </a:cubicBezTo>
                <a:lnTo>
                  <a:pt x="0" y="459"/>
                </a:lnTo>
                <a:cubicBezTo>
                  <a:pt x="0" y="458"/>
                  <a:pt x="0" y="457"/>
                  <a:pt x="0" y="455"/>
                </a:cubicBezTo>
                <a:cubicBezTo>
                  <a:pt x="0" y="393"/>
                  <a:pt x="50" y="343"/>
                  <a:pt x="112" y="343"/>
                </a:cubicBezTo>
                <a:cubicBezTo>
                  <a:pt x="121" y="343"/>
                  <a:pt x="129" y="344"/>
                  <a:pt x="137" y="346"/>
                </a:cubicBezTo>
                <a:cubicBezTo>
                  <a:pt x="160" y="306"/>
                  <a:pt x="202" y="280"/>
                  <a:pt x="251" y="280"/>
                </a:cubicBezTo>
                <a:cubicBezTo>
                  <a:pt x="294" y="280"/>
                  <a:pt x="333" y="301"/>
                  <a:pt x="357" y="333"/>
                </a:cubicBezTo>
                <a:cubicBezTo>
                  <a:pt x="382" y="317"/>
                  <a:pt x="413" y="308"/>
                  <a:pt x="445" y="308"/>
                </a:cubicBezTo>
                <a:cubicBezTo>
                  <a:pt x="460" y="308"/>
                  <a:pt x="474" y="310"/>
                  <a:pt x="487" y="313"/>
                </a:cubicBezTo>
                <a:cubicBezTo>
                  <a:pt x="505" y="231"/>
                  <a:pt x="578" y="170"/>
                  <a:pt x="665" y="170"/>
                </a:cubicBezTo>
                <a:cubicBezTo>
                  <a:pt x="679" y="170"/>
                  <a:pt x="692" y="172"/>
                  <a:pt x="705" y="175"/>
                </a:cubicBezTo>
                <a:cubicBezTo>
                  <a:pt x="748" y="72"/>
                  <a:pt x="850" y="0"/>
                  <a:pt x="96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31" name="Google Shape;5031;p27"/>
          <p:cNvGrpSpPr/>
          <p:nvPr/>
        </p:nvGrpSpPr>
        <p:grpSpPr>
          <a:xfrm>
            <a:off x="7888816" y="4244213"/>
            <a:ext cx="1185824" cy="844905"/>
            <a:chOff x="7888816" y="4244213"/>
            <a:chExt cx="1185824" cy="844905"/>
          </a:xfrm>
        </p:grpSpPr>
        <p:grpSp>
          <p:nvGrpSpPr>
            <p:cNvPr id="5032" name="Google Shape;5032;p27"/>
            <p:cNvGrpSpPr/>
            <p:nvPr/>
          </p:nvGrpSpPr>
          <p:grpSpPr>
            <a:xfrm>
              <a:off x="7888816" y="4789564"/>
              <a:ext cx="368939" cy="299554"/>
              <a:chOff x="5225065" y="1823500"/>
              <a:chExt cx="1705682" cy="1384903"/>
            </a:xfrm>
          </p:grpSpPr>
          <p:grpSp>
            <p:nvGrpSpPr>
              <p:cNvPr id="5033" name="Google Shape;5033;p27"/>
              <p:cNvGrpSpPr/>
              <p:nvPr/>
            </p:nvGrpSpPr>
            <p:grpSpPr>
              <a:xfrm>
                <a:off x="5225065" y="1935083"/>
                <a:ext cx="1705682" cy="1273320"/>
                <a:chOff x="5225065" y="1935083"/>
                <a:chExt cx="1705682" cy="1273320"/>
              </a:xfrm>
            </p:grpSpPr>
            <p:sp>
              <p:nvSpPr>
                <p:cNvPr id="5034" name="Google Shape;5034;p27"/>
                <p:cNvSpPr/>
                <p:nvPr/>
              </p:nvSpPr>
              <p:spPr>
                <a:xfrm>
                  <a:off x="5553025" y="2250443"/>
                  <a:ext cx="1045080" cy="88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3" h="2445" extrusionOk="0">
                      <a:moveTo>
                        <a:pt x="0" y="0"/>
                      </a:moveTo>
                      <a:lnTo>
                        <a:pt x="2903" y="0"/>
                      </a:lnTo>
                      <a:lnTo>
                        <a:pt x="2903" y="2445"/>
                      </a:lnTo>
                      <a:lnTo>
                        <a:pt x="0" y="24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35" name="Google Shape;5035;p27"/>
                <p:cNvSpPr/>
                <p:nvPr/>
              </p:nvSpPr>
              <p:spPr>
                <a:xfrm>
                  <a:off x="5225065" y="1935083"/>
                  <a:ext cx="1705680" cy="127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8" h="3537" extrusionOk="0">
                      <a:moveTo>
                        <a:pt x="4146" y="872"/>
                      </a:moveTo>
                      <a:lnTo>
                        <a:pt x="4738" y="872"/>
                      </a:lnTo>
                      <a:lnTo>
                        <a:pt x="4215" y="0"/>
                      </a:lnTo>
                      <a:lnTo>
                        <a:pt x="524" y="0"/>
                      </a:lnTo>
                      <a:lnTo>
                        <a:pt x="0" y="872"/>
                      </a:lnTo>
                      <a:lnTo>
                        <a:pt x="593" y="872"/>
                      </a:lnTo>
                      <a:lnTo>
                        <a:pt x="593" y="3240"/>
                      </a:lnTo>
                      <a:lnTo>
                        <a:pt x="0" y="3240"/>
                      </a:lnTo>
                      <a:lnTo>
                        <a:pt x="0" y="3537"/>
                      </a:lnTo>
                      <a:lnTo>
                        <a:pt x="4738" y="3537"/>
                      </a:lnTo>
                      <a:lnTo>
                        <a:pt x="4738" y="3240"/>
                      </a:lnTo>
                      <a:lnTo>
                        <a:pt x="4146" y="3240"/>
                      </a:lnTo>
                      <a:lnTo>
                        <a:pt x="4146" y="872"/>
                      </a:lnTo>
                      <a:moveTo>
                        <a:pt x="2073" y="2056"/>
                      </a:moveTo>
                      <a:lnTo>
                        <a:pt x="1185" y="2056"/>
                      </a:lnTo>
                      <a:lnTo>
                        <a:pt x="1185" y="1168"/>
                      </a:lnTo>
                      <a:lnTo>
                        <a:pt x="2073" y="1168"/>
                      </a:lnTo>
                      <a:lnTo>
                        <a:pt x="2073" y="2056"/>
                      </a:lnTo>
                      <a:moveTo>
                        <a:pt x="3554" y="3240"/>
                      </a:moveTo>
                      <a:lnTo>
                        <a:pt x="2665" y="3240"/>
                      </a:lnTo>
                      <a:lnTo>
                        <a:pt x="2665" y="1464"/>
                      </a:lnTo>
                      <a:lnTo>
                        <a:pt x="3554" y="1464"/>
                      </a:lnTo>
                      <a:lnTo>
                        <a:pt x="3554" y="324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36" name="Google Shape;5036;p27"/>
                <p:cNvSpPr/>
                <p:nvPr/>
              </p:nvSpPr>
              <p:spPr>
                <a:xfrm>
                  <a:off x="5225065" y="1935083"/>
                  <a:ext cx="1705680" cy="315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8" h="876" extrusionOk="0">
                      <a:moveTo>
                        <a:pt x="593" y="876"/>
                      </a:moveTo>
                      <a:lnTo>
                        <a:pt x="4146" y="876"/>
                      </a:lnTo>
                      <a:lnTo>
                        <a:pt x="4146" y="872"/>
                      </a:lnTo>
                      <a:lnTo>
                        <a:pt x="4738" y="872"/>
                      </a:lnTo>
                      <a:lnTo>
                        <a:pt x="4215" y="0"/>
                      </a:lnTo>
                      <a:lnTo>
                        <a:pt x="524" y="0"/>
                      </a:lnTo>
                      <a:lnTo>
                        <a:pt x="0" y="872"/>
                      </a:lnTo>
                      <a:lnTo>
                        <a:pt x="593" y="872"/>
                      </a:lnTo>
                      <a:lnTo>
                        <a:pt x="593" y="87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37" name="Google Shape;5037;p27"/>
                <p:cNvSpPr/>
                <p:nvPr/>
              </p:nvSpPr>
              <p:spPr>
                <a:xfrm>
                  <a:off x="5225075" y="3084650"/>
                  <a:ext cx="1705672" cy="123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3" h="2445" extrusionOk="0">
                      <a:moveTo>
                        <a:pt x="0" y="0"/>
                      </a:moveTo>
                      <a:lnTo>
                        <a:pt x="2903" y="0"/>
                      </a:lnTo>
                      <a:lnTo>
                        <a:pt x="2903" y="2445"/>
                      </a:lnTo>
                      <a:lnTo>
                        <a:pt x="0" y="24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038" name="Google Shape;5038;p27"/>
              <p:cNvSpPr/>
              <p:nvPr/>
            </p:nvSpPr>
            <p:spPr>
              <a:xfrm>
                <a:off x="5530250" y="1823500"/>
                <a:ext cx="297122" cy="123748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2445" extrusionOk="0">
                    <a:moveTo>
                      <a:pt x="0" y="0"/>
                    </a:moveTo>
                    <a:lnTo>
                      <a:pt x="2903" y="0"/>
                    </a:lnTo>
                    <a:lnTo>
                      <a:pt x="2903" y="2445"/>
                    </a:lnTo>
                    <a:lnTo>
                      <a:pt x="0" y="24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039" name="Google Shape;5039;p27"/>
            <p:cNvGrpSpPr/>
            <p:nvPr/>
          </p:nvGrpSpPr>
          <p:grpSpPr>
            <a:xfrm>
              <a:off x="8686184" y="4244213"/>
              <a:ext cx="388455" cy="822872"/>
              <a:chOff x="8584720" y="3540711"/>
              <a:chExt cx="494596" cy="1047710"/>
            </a:xfrm>
          </p:grpSpPr>
          <p:sp>
            <p:nvSpPr>
              <p:cNvPr id="5040" name="Google Shape;5040;p27"/>
              <p:cNvSpPr/>
              <p:nvPr/>
            </p:nvSpPr>
            <p:spPr>
              <a:xfrm>
                <a:off x="8584720" y="3848497"/>
                <a:ext cx="494596" cy="739924"/>
              </a:xfrm>
              <a:custGeom>
                <a:avLst/>
                <a:gdLst/>
                <a:ahLst/>
                <a:cxnLst/>
                <a:rect l="l" t="t" r="r" b="b"/>
                <a:pathLst>
                  <a:path w="879" h="1315" extrusionOk="0">
                    <a:moveTo>
                      <a:pt x="0" y="0"/>
                    </a:moveTo>
                    <a:lnTo>
                      <a:pt x="879" y="0"/>
                    </a:lnTo>
                    <a:lnTo>
                      <a:pt x="879" y="1315"/>
                    </a:lnTo>
                    <a:lnTo>
                      <a:pt x="0" y="13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1" name="Google Shape;5041;p27"/>
              <p:cNvSpPr/>
              <p:nvPr/>
            </p:nvSpPr>
            <p:spPr>
              <a:xfrm>
                <a:off x="8664057" y="3540711"/>
                <a:ext cx="335920" cy="78775"/>
              </a:xfrm>
              <a:custGeom>
                <a:avLst/>
                <a:gdLst/>
                <a:ahLst/>
                <a:cxnLst/>
                <a:rect l="l" t="t" r="r" b="b"/>
                <a:pathLst>
                  <a:path w="597" h="140" extrusionOk="0">
                    <a:moveTo>
                      <a:pt x="0" y="61"/>
                    </a:moveTo>
                    <a:lnTo>
                      <a:pt x="7" y="61"/>
                    </a:lnTo>
                    <a:cubicBezTo>
                      <a:pt x="67" y="61"/>
                      <a:pt x="125" y="46"/>
                      <a:pt x="179" y="21"/>
                    </a:cubicBezTo>
                    <a:cubicBezTo>
                      <a:pt x="207" y="8"/>
                      <a:pt x="249" y="0"/>
                      <a:pt x="297" y="0"/>
                    </a:cubicBezTo>
                    <a:cubicBezTo>
                      <a:pt x="344" y="0"/>
                      <a:pt x="388" y="8"/>
                      <a:pt x="416" y="21"/>
                    </a:cubicBezTo>
                    <a:cubicBezTo>
                      <a:pt x="470" y="46"/>
                      <a:pt x="528" y="61"/>
                      <a:pt x="588" y="61"/>
                    </a:cubicBezTo>
                    <a:lnTo>
                      <a:pt x="597" y="61"/>
                    </a:lnTo>
                    <a:lnTo>
                      <a:pt x="597" y="140"/>
                    </a:lnTo>
                    <a:lnTo>
                      <a:pt x="0" y="14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5400" rIns="90000" bIns="54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2" name="Google Shape;5042;p27"/>
              <p:cNvSpPr/>
              <p:nvPr/>
            </p:nvSpPr>
            <p:spPr>
              <a:xfrm>
                <a:off x="8626925" y="3601475"/>
                <a:ext cx="410199" cy="247025"/>
              </a:xfrm>
              <a:custGeom>
                <a:avLst/>
                <a:gdLst/>
                <a:ahLst/>
                <a:cxnLst/>
                <a:rect l="l" t="t" r="r" b="b"/>
                <a:pathLst>
                  <a:path w="729" h="469" extrusionOk="0">
                    <a:moveTo>
                      <a:pt x="0" y="0"/>
                    </a:moveTo>
                    <a:lnTo>
                      <a:pt x="729" y="0"/>
                    </a:lnTo>
                    <a:lnTo>
                      <a:pt x="729" y="469"/>
                    </a:lnTo>
                    <a:lnTo>
                      <a:pt x="0" y="4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3" name="Google Shape;5043;p27"/>
              <p:cNvSpPr/>
              <p:nvPr/>
            </p:nvSpPr>
            <p:spPr>
              <a:xfrm>
                <a:off x="8584720" y="3848497"/>
                <a:ext cx="494596" cy="739924"/>
              </a:xfrm>
              <a:custGeom>
                <a:avLst/>
                <a:gdLst/>
                <a:ahLst/>
                <a:cxnLst/>
                <a:rect l="l" t="t" r="r" b="b"/>
                <a:pathLst>
                  <a:path w="879" h="1315" extrusionOk="0">
                    <a:moveTo>
                      <a:pt x="0" y="0"/>
                    </a:moveTo>
                    <a:lnTo>
                      <a:pt x="879" y="0"/>
                    </a:lnTo>
                    <a:lnTo>
                      <a:pt x="879" y="1315"/>
                    </a:lnTo>
                    <a:lnTo>
                      <a:pt x="0" y="13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2B2B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4" name="Google Shape;5044;p27"/>
              <p:cNvSpPr/>
              <p:nvPr/>
            </p:nvSpPr>
            <p:spPr>
              <a:xfrm>
                <a:off x="8918388" y="3624550"/>
                <a:ext cx="29822" cy="204253"/>
              </a:xfrm>
              <a:custGeom>
                <a:avLst/>
                <a:gdLst/>
                <a:ahLst/>
                <a:cxnLst/>
                <a:rect l="l" t="t" r="r" b="b"/>
                <a:pathLst>
                  <a:path w="53" h="363" extrusionOk="0">
                    <a:moveTo>
                      <a:pt x="0" y="0"/>
                    </a:moveTo>
                    <a:lnTo>
                      <a:pt x="53" y="0"/>
                    </a:lnTo>
                    <a:lnTo>
                      <a:pt x="53" y="363"/>
                    </a:lnTo>
                    <a:lnTo>
                      <a:pt x="0" y="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045" name="Google Shape;5045;p27"/>
              <p:cNvGrpSpPr/>
              <p:nvPr/>
            </p:nvGrpSpPr>
            <p:grpSpPr>
              <a:xfrm>
                <a:off x="8639300" y="3624550"/>
                <a:ext cx="380934" cy="963871"/>
                <a:chOff x="8639300" y="3624550"/>
                <a:chExt cx="380934" cy="963871"/>
              </a:xfrm>
            </p:grpSpPr>
            <p:sp>
              <p:nvSpPr>
                <p:cNvPr id="5046" name="Google Shape;5046;p27"/>
                <p:cNvSpPr/>
                <p:nvPr/>
              </p:nvSpPr>
              <p:spPr>
                <a:xfrm>
                  <a:off x="8752398" y="4507395"/>
                  <a:ext cx="158676" cy="81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144" extrusionOk="0">
                      <a:moveTo>
                        <a:pt x="0" y="0"/>
                      </a:moveTo>
                      <a:lnTo>
                        <a:pt x="282" y="0"/>
                      </a:lnTo>
                      <a:lnTo>
                        <a:pt x="282" y="144"/>
                      </a:lnTo>
                      <a:lnTo>
                        <a:pt x="0" y="1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6825" rIns="90000" bIns="6825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5047" name="Google Shape;5047;p27"/>
                <p:cNvGrpSpPr/>
                <p:nvPr/>
              </p:nvGrpSpPr>
              <p:grpSpPr>
                <a:xfrm>
                  <a:off x="8639300" y="3624550"/>
                  <a:ext cx="380934" cy="889034"/>
                  <a:chOff x="7256653" y="2125033"/>
                  <a:chExt cx="464327" cy="1083660"/>
                </a:xfrm>
              </p:grpSpPr>
              <p:sp>
                <p:nvSpPr>
                  <p:cNvPr id="5048" name="Google Shape;5048;p27"/>
                  <p:cNvSpPr/>
                  <p:nvPr/>
                </p:nvSpPr>
                <p:spPr>
                  <a:xfrm>
                    <a:off x="7362275" y="3192917"/>
                    <a:ext cx="258569" cy="15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7" h="23" extrusionOk="0">
                        <a:moveTo>
                          <a:pt x="0" y="0"/>
                        </a:moveTo>
                        <a:lnTo>
                          <a:pt x="377" y="0"/>
                        </a:lnTo>
                        <a:lnTo>
                          <a:pt x="377" y="23"/>
                        </a:lnTo>
                        <a:lnTo>
                          <a:pt x="0" y="2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49" name="Google Shape;5049;p27"/>
                  <p:cNvSpPr/>
                  <p:nvPr/>
                </p:nvSpPr>
                <p:spPr>
                  <a:xfrm>
                    <a:off x="7256653" y="2433670"/>
                    <a:ext cx="211931" cy="384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9" h="56" extrusionOk="0">
                        <a:moveTo>
                          <a:pt x="0" y="0"/>
                        </a:moveTo>
                        <a:lnTo>
                          <a:pt x="309" y="0"/>
                        </a:lnTo>
                        <a:lnTo>
                          <a:pt x="309" y="56"/>
                        </a:lnTo>
                        <a:lnTo>
                          <a:pt x="0" y="5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50" name="Google Shape;5050;p27"/>
                  <p:cNvSpPr/>
                  <p:nvPr/>
                </p:nvSpPr>
                <p:spPr>
                  <a:xfrm>
                    <a:off x="7509049" y="2433670"/>
                    <a:ext cx="211931" cy="384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9" h="56" extrusionOk="0">
                        <a:moveTo>
                          <a:pt x="0" y="0"/>
                        </a:moveTo>
                        <a:lnTo>
                          <a:pt x="309" y="0"/>
                        </a:lnTo>
                        <a:lnTo>
                          <a:pt x="309" y="56"/>
                        </a:lnTo>
                        <a:lnTo>
                          <a:pt x="0" y="5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51" name="Google Shape;5051;p27"/>
                  <p:cNvSpPr/>
                  <p:nvPr/>
                </p:nvSpPr>
                <p:spPr>
                  <a:xfrm>
                    <a:off x="7256653" y="2496083"/>
                    <a:ext cx="211931" cy="377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9" h="55" extrusionOk="0">
                        <a:moveTo>
                          <a:pt x="0" y="0"/>
                        </a:moveTo>
                        <a:lnTo>
                          <a:pt x="309" y="0"/>
                        </a:lnTo>
                        <a:lnTo>
                          <a:pt x="309" y="55"/>
                        </a:lnTo>
                        <a:lnTo>
                          <a:pt x="0" y="5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52" name="Google Shape;5052;p27"/>
                  <p:cNvSpPr/>
                  <p:nvPr/>
                </p:nvSpPr>
                <p:spPr>
                  <a:xfrm>
                    <a:off x="7509049" y="2496083"/>
                    <a:ext cx="211931" cy="377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9" h="55" extrusionOk="0">
                        <a:moveTo>
                          <a:pt x="0" y="0"/>
                        </a:moveTo>
                        <a:lnTo>
                          <a:pt x="309" y="0"/>
                        </a:lnTo>
                        <a:lnTo>
                          <a:pt x="309" y="55"/>
                        </a:lnTo>
                        <a:lnTo>
                          <a:pt x="0" y="5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53" name="Google Shape;5053;p27"/>
                  <p:cNvSpPr/>
                  <p:nvPr/>
                </p:nvSpPr>
                <p:spPr>
                  <a:xfrm>
                    <a:off x="7256653" y="2557811"/>
                    <a:ext cx="211931" cy="384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9" h="56" extrusionOk="0">
                        <a:moveTo>
                          <a:pt x="0" y="0"/>
                        </a:moveTo>
                        <a:lnTo>
                          <a:pt x="309" y="0"/>
                        </a:lnTo>
                        <a:lnTo>
                          <a:pt x="309" y="56"/>
                        </a:lnTo>
                        <a:lnTo>
                          <a:pt x="0" y="5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54" name="Google Shape;5054;p27"/>
                  <p:cNvSpPr/>
                  <p:nvPr/>
                </p:nvSpPr>
                <p:spPr>
                  <a:xfrm>
                    <a:off x="7509049" y="2557811"/>
                    <a:ext cx="211931" cy="384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9" h="56" extrusionOk="0">
                        <a:moveTo>
                          <a:pt x="0" y="0"/>
                        </a:moveTo>
                        <a:lnTo>
                          <a:pt x="309" y="0"/>
                        </a:lnTo>
                        <a:lnTo>
                          <a:pt x="309" y="56"/>
                        </a:lnTo>
                        <a:lnTo>
                          <a:pt x="0" y="5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55" name="Google Shape;5055;p27"/>
                  <p:cNvSpPr/>
                  <p:nvPr/>
                </p:nvSpPr>
                <p:spPr>
                  <a:xfrm>
                    <a:off x="7256653" y="2619538"/>
                    <a:ext cx="211931" cy="384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9" h="56" extrusionOk="0">
                        <a:moveTo>
                          <a:pt x="0" y="0"/>
                        </a:moveTo>
                        <a:lnTo>
                          <a:pt x="309" y="0"/>
                        </a:lnTo>
                        <a:lnTo>
                          <a:pt x="309" y="56"/>
                        </a:lnTo>
                        <a:lnTo>
                          <a:pt x="0" y="5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56" name="Google Shape;5056;p27"/>
                  <p:cNvSpPr/>
                  <p:nvPr/>
                </p:nvSpPr>
                <p:spPr>
                  <a:xfrm>
                    <a:off x="7509049" y="2619538"/>
                    <a:ext cx="211931" cy="384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9" h="56" extrusionOk="0">
                        <a:moveTo>
                          <a:pt x="0" y="0"/>
                        </a:moveTo>
                        <a:lnTo>
                          <a:pt x="309" y="0"/>
                        </a:lnTo>
                        <a:lnTo>
                          <a:pt x="309" y="56"/>
                        </a:lnTo>
                        <a:lnTo>
                          <a:pt x="0" y="5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57" name="Google Shape;5057;p27"/>
                  <p:cNvSpPr/>
                  <p:nvPr/>
                </p:nvSpPr>
                <p:spPr>
                  <a:xfrm>
                    <a:off x="7256653" y="2681265"/>
                    <a:ext cx="211931" cy="384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9" h="56" extrusionOk="0">
                        <a:moveTo>
                          <a:pt x="0" y="0"/>
                        </a:moveTo>
                        <a:lnTo>
                          <a:pt x="309" y="0"/>
                        </a:lnTo>
                        <a:lnTo>
                          <a:pt x="309" y="56"/>
                        </a:lnTo>
                        <a:lnTo>
                          <a:pt x="0" y="5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58" name="Google Shape;5058;p27"/>
                  <p:cNvSpPr/>
                  <p:nvPr/>
                </p:nvSpPr>
                <p:spPr>
                  <a:xfrm>
                    <a:off x="7509049" y="2681265"/>
                    <a:ext cx="211931" cy="384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9" h="56" extrusionOk="0">
                        <a:moveTo>
                          <a:pt x="0" y="0"/>
                        </a:moveTo>
                        <a:lnTo>
                          <a:pt x="309" y="0"/>
                        </a:lnTo>
                        <a:lnTo>
                          <a:pt x="309" y="56"/>
                        </a:lnTo>
                        <a:lnTo>
                          <a:pt x="0" y="5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59" name="Google Shape;5059;p27"/>
                  <p:cNvSpPr/>
                  <p:nvPr/>
                </p:nvSpPr>
                <p:spPr>
                  <a:xfrm>
                    <a:off x="7256653" y="2742993"/>
                    <a:ext cx="211931" cy="384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9" h="56" extrusionOk="0">
                        <a:moveTo>
                          <a:pt x="0" y="0"/>
                        </a:moveTo>
                        <a:lnTo>
                          <a:pt x="309" y="0"/>
                        </a:lnTo>
                        <a:lnTo>
                          <a:pt x="309" y="56"/>
                        </a:lnTo>
                        <a:lnTo>
                          <a:pt x="0" y="5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60" name="Google Shape;5060;p27"/>
                  <p:cNvSpPr/>
                  <p:nvPr/>
                </p:nvSpPr>
                <p:spPr>
                  <a:xfrm>
                    <a:off x="7509049" y="2742993"/>
                    <a:ext cx="211931" cy="384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9" h="56" extrusionOk="0">
                        <a:moveTo>
                          <a:pt x="0" y="0"/>
                        </a:moveTo>
                        <a:lnTo>
                          <a:pt x="309" y="0"/>
                        </a:lnTo>
                        <a:lnTo>
                          <a:pt x="309" y="56"/>
                        </a:lnTo>
                        <a:lnTo>
                          <a:pt x="0" y="5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61" name="Google Shape;5061;p27"/>
                  <p:cNvSpPr/>
                  <p:nvPr/>
                </p:nvSpPr>
                <p:spPr>
                  <a:xfrm>
                    <a:off x="7256653" y="2804720"/>
                    <a:ext cx="211931" cy="384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9" h="56" extrusionOk="0">
                        <a:moveTo>
                          <a:pt x="0" y="0"/>
                        </a:moveTo>
                        <a:lnTo>
                          <a:pt x="309" y="0"/>
                        </a:lnTo>
                        <a:lnTo>
                          <a:pt x="309" y="56"/>
                        </a:lnTo>
                        <a:lnTo>
                          <a:pt x="0" y="5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62" name="Google Shape;5062;p27"/>
                  <p:cNvSpPr/>
                  <p:nvPr/>
                </p:nvSpPr>
                <p:spPr>
                  <a:xfrm>
                    <a:off x="7509049" y="2804720"/>
                    <a:ext cx="211931" cy="384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9" h="56" extrusionOk="0">
                        <a:moveTo>
                          <a:pt x="0" y="0"/>
                        </a:moveTo>
                        <a:lnTo>
                          <a:pt x="309" y="0"/>
                        </a:lnTo>
                        <a:lnTo>
                          <a:pt x="309" y="56"/>
                        </a:lnTo>
                        <a:lnTo>
                          <a:pt x="0" y="5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63" name="Google Shape;5063;p27"/>
                  <p:cNvSpPr/>
                  <p:nvPr/>
                </p:nvSpPr>
                <p:spPr>
                  <a:xfrm>
                    <a:off x="7256653" y="2867134"/>
                    <a:ext cx="211931" cy="377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9" h="55" extrusionOk="0">
                        <a:moveTo>
                          <a:pt x="0" y="0"/>
                        </a:moveTo>
                        <a:lnTo>
                          <a:pt x="309" y="0"/>
                        </a:lnTo>
                        <a:lnTo>
                          <a:pt x="309" y="55"/>
                        </a:lnTo>
                        <a:lnTo>
                          <a:pt x="0" y="5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64" name="Google Shape;5064;p27"/>
                  <p:cNvSpPr/>
                  <p:nvPr/>
                </p:nvSpPr>
                <p:spPr>
                  <a:xfrm>
                    <a:off x="7509049" y="2867134"/>
                    <a:ext cx="211931" cy="377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9" h="55" extrusionOk="0">
                        <a:moveTo>
                          <a:pt x="0" y="0"/>
                        </a:moveTo>
                        <a:lnTo>
                          <a:pt x="309" y="0"/>
                        </a:lnTo>
                        <a:lnTo>
                          <a:pt x="309" y="55"/>
                        </a:lnTo>
                        <a:lnTo>
                          <a:pt x="0" y="5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65" name="Google Shape;5065;p27"/>
                  <p:cNvSpPr/>
                  <p:nvPr/>
                </p:nvSpPr>
                <p:spPr>
                  <a:xfrm>
                    <a:off x="7256653" y="2928861"/>
                    <a:ext cx="211931" cy="384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9" h="56" extrusionOk="0">
                        <a:moveTo>
                          <a:pt x="0" y="0"/>
                        </a:moveTo>
                        <a:lnTo>
                          <a:pt x="309" y="0"/>
                        </a:lnTo>
                        <a:lnTo>
                          <a:pt x="309" y="56"/>
                        </a:lnTo>
                        <a:lnTo>
                          <a:pt x="0" y="5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66" name="Google Shape;5066;p27"/>
                  <p:cNvSpPr/>
                  <p:nvPr/>
                </p:nvSpPr>
                <p:spPr>
                  <a:xfrm>
                    <a:off x="7509049" y="2928861"/>
                    <a:ext cx="211931" cy="384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9" h="56" extrusionOk="0">
                        <a:moveTo>
                          <a:pt x="0" y="0"/>
                        </a:moveTo>
                        <a:lnTo>
                          <a:pt x="309" y="0"/>
                        </a:lnTo>
                        <a:lnTo>
                          <a:pt x="309" y="56"/>
                        </a:lnTo>
                        <a:lnTo>
                          <a:pt x="0" y="5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67" name="Google Shape;5067;p27"/>
                  <p:cNvSpPr/>
                  <p:nvPr/>
                </p:nvSpPr>
                <p:spPr>
                  <a:xfrm>
                    <a:off x="7256653" y="2990588"/>
                    <a:ext cx="211931" cy="384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9" h="56" extrusionOk="0">
                        <a:moveTo>
                          <a:pt x="0" y="0"/>
                        </a:moveTo>
                        <a:lnTo>
                          <a:pt x="309" y="0"/>
                        </a:lnTo>
                        <a:lnTo>
                          <a:pt x="309" y="56"/>
                        </a:lnTo>
                        <a:lnTo>
                          <a:pt x="0" y="5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68" name="Google Shape;5068;p27"/>
                  <p:cNvSpPr/>
                  <p:nvPr/>
                </p:nvSpPr>
                <p:spPr>
                  <a:xfrm>
                    <a:off x="7509049" y="2990588"/>
                    <a:ext cx="211931" cy="384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9" h="56" extrusionOk="0">
                        <a:moveTo>
                          <a:pt x="0" y="0"/>
                        </a:moveTo>
                        <a:lnTo>
                          <a:pt x="309" y="0"/>
                        </a:lnTo>
                        <a:lnTo>
                          <a:pt x="309" y="56"/>
                        </a:lnTo>
                        <a:lnTo>
                          <a:pt x="0" y="5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69" name="Google Shape;5069;p27"/>
                  <p:cNvSpPr/>
                  <p:nvPr/>
                </p:nvSpPr>
                <p:spPr>
                  <a:xfrm>
                    <a:off x="7256653" y="3052316"/>
                    <a:ext cx="211931" cy="384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9" h="56" extrusionOk="0">
                        <a:moveTo>
                          <a:pt x="0" y="0"/>
                        </a:moveTo>
                        <a:lnTo>
                          <a:pt x="309" y="0"/>
                        </a:lnTo>
                        <a:lnTo>
                          <a:pt x="309" y="56"/>
                        </a:lnTo>
                        <a:lnTo>
                          <a:pt x="0" y="5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70" name="Google Shape;5070;p27"/>
                  <p:cNvSpPr/>
                  <p:nvPr/>
                </p:nvSpPr>
                <p:spPr>
                  <a:xfrm>
                    <a:off x="7509049" y="3052316"/>
                    <a:ext cx="211931" cy="384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9" h="56" extrusionOk="0">
                        <a:moveTo>
                          <a:pt x="0" y="0"/>
                        </a:moveTo>
                        <a:lnTo>
                          <a:pt x="309" y="0"/>
                        </a:lnTo>
                        <a:lnTo>
                          <a:pt x="309" y="56"/>
                        </a:lnTo>
                        <a:lnTo>
                          <a:pt x="0" y="5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71" name="Google Shape;5071;p27"/>
                  <p:cNvSpPr/>
                  <p:nvPr/>
                </p:nvSpPr>
                <p:spPr>
                  <a:xfrm>
                    <a:off x="7256653" y="3114043"/>
                    <a:ext cx="211931" cy="384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9" h="56" extrusionOk="0">
                        <a:moveTo>
                          <a:pt x="0" y="0"/>
                        </a:moveTo>
                        <a:lnTo>
                          <a:pt x="309" y="0"/>
                        </a:lnTo>
                        <a:lnTo>
                          <a:pt x="309" y="56"/>
                        </a:lnTo>
                        <a:lnTo>
                          <a:pt x="0" y="5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72" name="Google Shape;5072;p27"/>
                  <p:cNvSpPr/>
                  <p:nvPr/>
                </p:nvSpPr>
                <p:spPr>
                  <a:xfrm>
                    <a:off x="7509049" y="3114043"/>
                    <a:ext cx="211931" cy="384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9" h="56" extrusionOk="0">
                        <a:moveTo>
                          <a:pt x="0" y="0"/>
                        </a:moveTo>
                        <a:lnTo>
                          <a:pt x="309" y="0"/>
                        </a:lnTo>
                        <a:lnTo>
                          <a:pt x="309" y="56"/>
                        </a:lnTo>
                        <a:lnTo>
                          <a:pt x="0" y="5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73" name="Google Shape;5073;p27"/>
                  <p:cNvSpPr/>
                  <p:nvPr/>
                </p:nvSpPr>
                <p:spPr>
                  <a:xfrm>
                    <a:off x="7287517" y="2125033"/>
                    <a:ext cx="36351" cy="2489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" h="363" extrusionOk="0">
                        <a:moveTo>
                          <a:pt x="0" y="0"/>
                        </a:moveTo>
                        <a:lnTo>
                          <a:pt x="53" y="0"/>
                        </a:lnTo>
                        <a:lnTo>
                          <a:pt x="53" y="363"/>
                        </a:lnTo>
                        <a:lnTo>
                          <a:pt x="0" y="3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74" name="Google Shape;5074;p27"/>
                  <p:cNvSpPr/>
                  <p:nvPr/>
                </p:nvSpPr>
                <p:spPr>
                  <a:xfrm>
                    <a:off x="7349930" y="2125033"/>
                    <a:ext cx="35665" cy="2489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" h="363" extrusionOk="0">
                        <a:moveTo>
                          <a:pt x="0" y="0"/>
                        </a:moveTo>
                        <a:lnTo>
                          <a:pt x="52" y="0"/>
                        </a:lnTo>
                        <a:lnTo>
                          <a:pt x="52" y="363"/>
                        </a:lnTo>
                        <a:lnTo>
                          <a:pt x="0" y="3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75" name="Google Shape;5075;p27"/>
                  <p:cNvSpPr/>
                  <p:nvPr/>
                </p:nvSpPr>
                <p:spPr>
                  <a:xfrm>
                    <a:off x="7411657" y="2125033"/>
                    <a:ext cx="35665" cy="2489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" h="363" extrusionOk="0">
                        <a:moveTo>
                          <a:pt x="0" y="0"/>
                        </a:moveTo>
                        <a:lnTo>
                          <a:pt x="52" y="0"/>
                        </a:lnTo>
                        <a:lnTo>
                          <a:pt x="52" y="363"/>
                        </a:lnTo>
                        <a:lnTo>
                          <a:pt x="0" y="3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76" name="Google Shape;5076;p27"/>
                  <p:cNvSpPr/>
                  <p:nvPr/>
                </p:nvSpPr>
                <p:spPr>
                  <a:xfrm>
                    <a:off x="7473385" y="2125033"/>
                    <a:ext cx="36351" cy="2489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" h="363" extrusionOk="0">
                        <a:moveTo>
                          <a:pt x="0" y="0"/>
                        </a:moveTo>
                        <a:lnTo>
                          <a:pt x="53" y="0"/>
                        </a:lnTo>
                        <a:lnTo>
                          <a:pt x="53" y="363"/>
                        </a:lnTo>
                        <a:lnTo>
                          <a:pt x="0" y="3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77" name="Google Shape;5077;p27"/>
                  <p:cNvSpPr/>
                  <p:nvPr/>
                </p:nvSpPr>
                <p:spPr>
                  <a:xfrm>
                    <a:off x="7535112" y="2125033"/>
                    <a:ext cx="36351" cy="2489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" h="363" extrusionOk="0">
                        <a:moveTo>
                          <a:pt x="0" y="0"/>
                        </a:moveTo>
                        <a:lnTo>
                          <a:pt x="53" y="0"/>
                        </a:lnTo>
                        <a:lnTo>
                          <a:pt x="53" y="363"/>
                        </a:lnTo>
                        <a:lnTo>
                          <a:pt x="0" y="3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78" name="Google Shape;5078;p27"/>
                  <p:cNvSpPr/>
                  <p:nvPr/>
                </p:nvSpPr>
                <p:spPr>
                  <a:xfrm>
                    <a:off x="7658566" y="2125033"/>
                    <a:ext cx="36351" cy="2489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" h="363" extrusionOk="0">
                        <a:moveTo>
                          <a:pt x="0" y="0"/>
                        </a:moveTo>
                        <a:lnTo>
                          <a:pt x="53" y="0"/>
                        </a:lnTo>
                        <a:lnTo>
                          <a:pt x="53" y="363"/>
                        </a:lnTo>
                        <a:lnTo>
                          <a:pt x="0" y="3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5079" name="Google Shape;5079;p27"/>
            <p:cNvGrpSpPr/>
            <p:nvPr/>
          </p:nvGrpSpPr>
          <p:grpSpPr>
            <a:xfrm>
              <a:off x="8363806" y="4834108"/>
              <a:ext cx="303563" cy="253383"/>
              <a:chOff x="6974383" y="2036950"/>
              <a:chExt cx="1403435" cy="1171444"/>
            </a:xfrm>
          </p:grpSpPr>
          <p:grpSp>
            <p:nvGrpSpPr>
              <p:cNvPr id="5080" name="Google Shape;5080;p27"/>
              <p:cNvGrpSpPr/>
              <p:nvPr/>
            </p:nvGrpSpPr>
            <p:grpSpPr>
              <a:xfrm>
                <a:off x="6974383" y="2160707"/>
                <a:ext cx="1403435" cy="1047688"/>
                <a:chOff x="5225065" y="1935083"/>
                <a:chExt cx="1705682" cy="1273320"/>
              </a:xfrm>
            </p:grpSpPr>
            <p:sp>
              <p:nvSpPr>
                <p:cNvPr id="5081" name="Google Shape;5081;p27"/>
                <p:cNvSpPr/>
                <p:nvPr/>
              </p:nvSpPr>
              <p:spPr>
                <a:xfrm>
                  <a:off x="5553025" y="2250443"/>
                  <a:ext cx="1045080" cy="88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3" h="2445" extrusionOk="0">
                      <a:moveTo>
                        <a:pt x="0" y="0"/>
                      </a:moveTo>
                      <a:lnTo>
                        <a:pt x="2903" y="0"/>
                      </a:lnTo>
                      <a:lnTo>
                        <a:pt x="2903" y="2445"/>
                      </a:lnTo>
                      <a:lnTo>
                        <a:pt x="0" y="24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82" name="Google Shape;5082;p27"/>
                <p:cNvSpPr/>
                <p:nvPr/>
              </p:nvSpPr>
              <p:spPr>
                <a:xfrm>
                  <a:off x="5225065" y="1935083"/>
                  <a:ext cx="1705680" cy="127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8" h="3537" extrusionOk="0">
                      <a:moveTo>
                        <a:pt x="4146" y="872"/>
                      </a:moveTo>
                      <a:lnTo>
                        <a:pt x="4738" y="872"/>
                      </a:lnTo>
                      <a:lnTo>
                        <a:pt x="4215" y="0"/>
                      </a:lnTo>
                      <a:lnTo>
                        <a:pt x="524" y="0"/>
                      </a:lnTo>
                      <a:lnTo>
                        <a:pt x="0" y="872"/>
                      </a:lnTo>
                      <a:lnTo>
                        <a:pt x="593" y="872"/>
                      </a:lnTo>
                      <a:lnTo>
                        <a:pt x="593" y="3240"/>
                      </a:lnTo>
                      <a:lnTo>
                        <a:pt x="0" y="3240"/>
                      </a:lnTo>
                      <a:lnTo>
                        <a:pt x="0" y="3537"/>
                      </a:lnTo>
                      <a:lnTo>
                        <a:pt x="4738" y="3537"/>
                      </a:lnTo>
                      <a:lnTo>
                        <a:pt x="4738" y="3240"/>
                      </a:lnTo>
                      <a:lnTo>
                        <a:pt x="4146" y="3240"/>
                      </a:lnTo>
                      <a:lnTo>
                        <a:pt x="4146" y="872"/>
                      </a:lnTo>
                      <a:moveTo>
                        <a:pt x="2073" y="2056"/>
                      </a:moveTo>
                      <a:lnTo>
                        <a:pt x="1185" y="2056"/>
                      </a:lnTo>
                      <a:lnTo>
                        <a:pt x="1185" y="1168"/>
                      </a:lnTo>
                      <a:lnTo>
                        <a:pt x="2073" y="1168"/>
                      </a:lnTo>
                      <a:lnTo>
                        <a:pt x="2073" y="2056"/>
                      </a:lnTo>
                      <a:moveTo>
                        <a:pt x="3554" y="3240"/>
                      </a:moveTo>
                      <a:lnTo>
                        <a:pt x="2665" y="3240"/>
                      </a:lnTo>
                      <a:lnTo>
                        <a:pt x="2665" y="1464"/>
                      </a:lnTo>
                      <a:lnTo>
                        <a:pt x="3554" y="1464"/>
                      </a:lnTo>
                      <a:lnTo>
                        <a:pt x="3554" y="324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83" name="Google Shape;5083;p27"/>
                <p:cNvSpPr/>
                <p:nvPr/>
              </p:nvSpPr>
              <p:spPr>
                <a:xfrm>
                  <a:off x="5225065" y="1935083"/>
                  <a:ext cx="1705680" cy="315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8" h="876" extrusionOk="0">
                      <a:moveTo>
                        <a:pt x="593" y="876"/>
                      </a:moveTo>
                      <a:lnTo>
                        <a:pt x="4146" y="876"/>
                      </a:lnTo>
                      <a:lnTo>
                        <a:pt x="4146" y="872"/>
                      </a:lnTo>
                      <a:lnTo>
                        <a:pt x="4738" y="872"/>
                      </a:lnTo>
                      <a:lnTo>
                        <a:pt x="4215" y="0"/>
                      </a:lnTo>
                      <a:lnTo>
                        <a:pt x="524" y="0"/>
                      </a:lnTo>
                      <a:lnTo>
                        <a:pt x="0" y="872"/>
                      </a:lnTo>
                      <a:lnTo>
                        <a:pt x="593" y="872"/>
                      </a:lnTo>
                      <a:lnTo>
                        <a:pt x="593" y="87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84" name="Google Shape;5084;p27"/>
                <p:cNvSpPr/>
                <p:nvPr/>
              </p:nvSpPr>
              <p:spPr>
                <a:xfrm>
                  <a:off x="5225075" y="3084650"/>
                  <a:ext cx="1705672" cy="123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3" h="2445" extrusionOk="0">
                      <a:moveTo>
                        <a:pt x="0" y="0"/>
                      </a:moveTo>
                      <a:lnTo>
                        <a:pt x="2903" y="0"/>
                      </a:lnTo>
                      <a:lnTo>
                        <a:pt x="2903" y="2445"/>
                      </a:lnTo>
                      <a:lnTo>
                        <a:pt x="0" y="24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085" name="Google Shape;5085;p27"/>
              <p:cNvSpPr/>
              <p:nvPr/>
            </p:nvSpPr>
            <p:spPr>
              <a:xfrm>
                <a:off x="7203150" y="2036950"/>
                <a:ext cx="181075" cy="123748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2445" extrusionOk="0">
                    <a:moveTo>
                      <a:pt x="0" y="0"/>
                    </a:moveTo>
                    <a:lnTo>
                      <a:pt x="2903" y="0"/>
                    </a:lnTo>
                    <a:lnTo>
                      <a:pt x="2903" y="2445"/>
                    </a:lnTo>
                    <a:lnTo>
                      <a:pt x="0" y="24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086" name="Google Shape;5086;p27"/>
          <p:cNvGrpSpPr/>
          <p:nvPr/>
        </p:nvGrpSpPr>
        <p:grpSpPr>
          <a:xfrm>
            <a:off x="258395" y="4435210"/>
            <a:ext cx="8095660" cy="640612"/>
            <a:chOff x="258395" y="4435210"/>
            <a:chExt cx="8095660" cy="640612"/>
          </a:xfrm>
        </p:grpSpPr>
        <p:grpSp>
          <p:nvGrpSpPr>
            <p:cNvPr id="5087" name="Google Shape;5087;p27"/>
            <p:cNvGrpSpPr/>
            <p:nvPr/>
          </p:nvGrpSpPr>
          <p:grpSpPr>
            <a:xfrm>
              <a:off x="7807235" y="4904745"/>
              <a:ext cx="68624" cy="162340"/>
              <a:chOff x="1311250" y="3381493"/>
              <a:chExt cx="110880" cy="262304"/>
            </a:xfrm>
          </p:grpSpPr>
          <p:sp>
            <p:nvSpPr>
              <p:cNvPr id="5088" name="Google Shape;5088;p27"/>
              <p:cNvSpPr/>
              <p:nvPr/>
            </p:nvSpPr>
            <p:spPr>
              <a:xfrm>
                <a:off x="1357325" y="3534121"/>
                <a:ext cx="19450" cy="109675"/>
              </a:xfrm>
              <a:custGeom>
                <a:avLst/>
                <a:gdLst/>
                <a:ahLst/>
                <a:cxnLst/>
                <a:rect l="l" t="t" r="r" b="b"/>
                <a:pathLst>
                  <a:path w="54" h="201" extrusionOk="0">
                    <a:moveTo>
                      <a:pt x="40" y="198"/>
                    </a:moveTo>
                    <a:cubicBezTo>
                      <a:pt x="45" y="196"/>
                      <a:pt x="49" y="194"/>
                      <a:pt x="54" y="191"/>
                    </a:cubicBezTo>
                    <a:lnTo>
                      <a:pt x="54" y="0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0" y="191"/>
                    </a:lnTo>
                    <a:cubicBezTo>
                      <a:pt x="9" y="198"/>
                      <a:pt x="18" y="201"/>
                      <a:pt x="27" y="201"/>
                    </a:cubicBezTo>
                    <a:lnTo>
                      <a:pt x="27" y="201"/>
                    </a:lnTo>
                    <a:lnTo>
                      <a:pt x="27" y="201"/>
                    </a:lnTo>
                    <a:cubicBezTo>
                      <a:pt x="31" y="201"/>
                      <a:pt x="36" y="200"/>
                      <a:pt x="40" y="19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27350" rIns="90000" bIns="273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89" name="Google Shape;5089;p27"/>
              <p:cNvSpPr/>
              <p:nvPr/>
            </p:nvSpPr>
            <p:spPr>
              <a:xfrm>
                <a:off x="1311250" y="3381493"/>
                <a:ext cx="110880" cy="178200"/>
              </a:xfrm>
              <a:custGeom>
                <a:avLst/>
                <a:gdLst/>
                <a:ahLst/>
                <a:cxnLst/>
                <a:rect l="l" t="t" r="r" b="b"/>
                <a:pathLst>
                  <a:path w="308" h="495" extrusionOk="0">
                    <a:moveTo>
                      <a:pt x="307" y="224"/>
                    </a:moveTo>
                    <a:cubicBezTo>
                      <a:pt x="307" y="221"/>
                      <a:pt x="307" y="219"/>
                      <a:pt x="306" y="216"/>
                    </a:cubicBezTo>
                    <a:cubicBezTo>
                      <a:pt x="306" y="211"/>
                      <a:pt x="305" y="205"/>
                      <a:pt x="305" y="200"/>
                    </a:cubicBezTo>
                    <a:cubicBezTo>
                      <a:pt x="304" y="197"/>
                      <a:pt x="304" y="193"/>
                      <a:pt x="303" y="190"/>
                    </a:cubicBezTo>
                    <a:cubicBezTo>
                      <a:pt x="303" y="185"/>
                      <a:pt x="302" y="181"/>
                      <a:pt x="301" y="176"/>
                    </a:cubicBezTo>
                    <a:cubicBezTo>
                      <a:pt x="301" y="172"/>
                      <a:pt x="300" y="169"/>
                      <a:pt x="299" y="166"/>
                    </a:cubicBezTo>
                    <a:cubicBezTo>
                      <a:pt x="298" y="162"/>
                      <a:pt x="297" y="157"/>
                      <a:pt x="296" y="153"/>
                    </a:cubicBezTo>
                    <a:cubicBezTo>
                      <a:pt x="295" y="150"/>
                      <a:pt x="294" y="147"/>
                      <a:pt x="293" y="144"/>
                    </a:cubicBezTo>
                    <a:cubicBezTo>
                      <a:pt x="292" y="140"/>
                      <a:pt x="291" y="135"/>
                      <a:pt x="290" y="131"/>
                    </a:cubicBezTo>
                    <a:cubicBezTo>
                      <a:pt x="289" y="128"/>
                      <a:pt x="288" y="125"/>
                      <a:pt x="286" y="122"/>
                    </a:cubicBezTo>
                    <a:cubicBezTo>
                      <a:pt x="285" y="118"/>
                      <a:pt x="283" y="115"/>
                      <a:pt x="282" y="111"/>
                    </a:cubicBezTo>
                    <a:cubicBezTo>
                      <a:pt x="281" y="108"/>
                      <a:pt x="279" y="106"/>
                      <a:pt x="278" y="103"/>
                    </a:cubicBezTo>
                    <a:cubicBezTo>
                      <a:pt x="276" y="99"/>
                      <a:pt x="275" y="96"/>
                      <a:pt x="273" y="92"/>
                    </a:cubicBezTo>
                    <a:cubicBezTo>
                      <a:pt x="271" y="89"/>
                      <a:pt x="270" y="87"/>
                      <a:pt x="268" y="84"/>
                    </a:cubicBezTo>
                    <a:cubicBezTo>
                      <a:pt x="266" y="81"/>
                      <a:pt x="265" y="78"/>
                      <a:pt x="263" y="75"/>
                    </a:cubicBezTo>
                    <a:cubicBezTo>
                      <a:pt x="261" y="72"/>
                      <a:pt x="260" y="70"/>
                      <a:pt x="258" y="67"/>
                    </a:cubicBezTo>
                    <a:cubicBezTo>
                      <a:pt x="256" y="64"/>
                      <a:pt x="254" y="62"/>
                      <a:pt x="252" y="59"/>
                    </a:cubicBezTo>
                    <a:cubicBezTo>
                      <a:pt x="251" y="56"/>
                      <a:pt x="249" y="54"/>
                      <a:pt x="247" y="52"/>
                    </a:cubicBezTo>
                    <a:cubicBezTo>
                      <a:pt x="245" y="50"/>
                      <a:pt x="243" y="47"/>
                      <a:pt x="241" y="44"/>
                    </a:cubicBezTo>
                    <a:cubicBezTo>
                      <a:pt x="239" y="42"/>
                      <a:pt x="237" y="40"/>
                      <a:pt x="235" y="39"/>
                    </a:cubicBezTo>
                    <a:cubicBezTo>
                      <a:pt x="233" y="36"/>
                      <a:pt x="231" y="34"/>
                      <a:pt x="228" y="32"/>
                    </a:cubicBezTo>
                    <a:cubicBezTo>
                      <a:pt x="226" y="30"/>
                      <a:pt x="224" y="28"/>
                      <a:pt x="222" y="27"/>
                    </a:cubicBezTo>
                    <a:cubicBezTo>
                      <a:pt x="220" y="25"/>
                      <a:pt x="217" y="23"/>
                      <a:pt x="215" y="21"/>
                    </a:cubicBezTo>
                    <a:cubicBezTo>
                      <a:pt x="213" y="19"/>
                      <a:pt x="211" y="18"/>
                      <a:pt x="208" y="17"/>
                    </a:cubicBezTo>
                    <a:cubicBezTo>
                      <a:pt x="206" y="15"/>
                      <a:pt x="203" y="14"/>
                      <a:pt x="201" y="13"/>
                    </a:cubicBezTo>
                    <a:cubicBezTo>
                      <a:pt x="199" y="12"/>
                      <a:pt x="196" y="11"/>
                      <a:pt x="194" y="10"/>
                    </a:cubicBezTo>
                    <a:cubicBezTo>
                      <a:pt x="192" y="9"/>
                      <a:pt x="189" y="7"/>
                      <a:pt x="186" y="6"/>
                    </a:cubicBezTo>
                    <a:cubicBezTo>
                      <a:pt x="184" y="5"/>
                      <a:pt x="182" y="5"/>
                      <a:pt x="179" y="4"/>
                    </a:cubicBezTo>
                    <a:cubicBezTo>
                      <a:pt x="176" y="3"/>
                      <a:pt x="174" y="3"/>
                      <a:pt x="171" y="2"/>
                    </a:cubicBezTo>
                    <a:cubicBezTo>
                      <a:pt x="168" y="2"/>
                      <a:pt x="166" y="2"/>
                      <a:pt x="164" y="1"/>
                    </a:cubicBezTo>
                    <a:cubicBezTo>
                      <a:pt x="162" y="1"/>
                      <a:pt x="159" y="1"/>
                      <a:pt x="157" y="0"/>
                    </a:cubicBezTo>
                    <a:cubicBezTo>
                      <a:pt x="156" y="0"/>
                      <a:pt x="154" y="0"/>
                      <a:pt x="153" y="0"/>
                    </a:cubicBezTo>
                    <a:cubicBezTo>
                      <a:pt x="69" y="0"/>
                      <a:pt x="0" y="111"/>
                      <a:pt x="0" y="248"/>
                    </a:cubicBezTo>
                    <a:cubicBezTo>
                      <a:pt x="0" y="384"/>
                      <a:pt x="69" y="495"/>
                      <a:pt x="153" y="495"/>
                    </a:cubicBezTo>
                    <a:cubicBezTo>
                      <a:pt x="238" y="495"/>
                      <a:pt x="307" y="384"/>
                      <a:pt x="307" y="248"/>
                    </a:cubicBezTo>
                    <a:cubicBezTo>
                      <a:pt x="308" y="241"/>
                      <a:pt x="308" y="232"/>
                      <a:pt x="307" y="22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090" name="Google Shape;5090;p27"/>
            <p:cNvGrpSpPr/>
            <p:nvPr/>
          </p:nvGrpSpPr>
          <p:grpSpPr>
            <a:xfrm>
              <a:off x="8243175" y="4813518"/>
              <a:ext cx="110880" cy="262304"/>
              <a:chOff x="1311250" y="3381493"/>
              <a:chExt cx="110880" cy="262304"/>
            </a:xfrm>
          </p:grpSpPr>
          <p:sp>
            <p:nvSpPr>
              <p:cNvPr id="5091" name="Google Shape;5091;p27"/>
              <p:cNvSpPr/>
              <p:nvPr/>
            </p:nvSpPr>
            <p:spPr>
              <a:xfrm>
                <a:off x="1357325" y="3534121"/>
                <a:ext cx="19450" cy="109675"/>
              </a:xfrm>
              <a:custGeom>
                <a:avLst/>
                <a:gdLst/>
                <a:ahLst/>
                <a:cxnLst/>
                <a:rect l="l" t="t" r="r" b="b"/>
                <a:pathLst>
                  <a:path w="54" h="201" extrusionOk="0">
                    <a:moveTo>
                      <a:pt x="40" y="198"/>
                    </a:moveTo>
                    <a:cubicBezTo>
                      <a:pt x="45" y="196"/>
                      <a:pt x="49" y="194"/>
                      <a:pt x="54" y="191"/>
                    </a:cubicBezTo>
                    <a:lnTo>
                      <a:pt x="54" y="0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0" y="191"/>
                    </a:lnTo>
                    <a:cubicBezTo>
                      <a:pt x="9" y="198"/>
                      <a:pt x="18" y="201"/>
                      <a:pt x="27" y="201"/>
                    </a:cubicBezTo>
                    <a:lnTo>
                      <a:pt x="27" y="201"/>
                    </a:lnTo>
                    <a:lnTo>
                      <a:pt x="27" y="201"/>
                    </a:lnTo>
                    <a:cubicBezTo>
                      <a:pt x="31" y="201"/>
                      <a:pt x="36" y="200"/>
                      <a:pt x="40" y="19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27350" rIns="90000" bIns="273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92" name="Google Shape;5092;p27"/>
              <p:cNvSpPr/>
              <p:nvPr/>
            </p:nvSpPr>
            <p:spPr>
              <a:xfrm>
                <a:off x="1311250" y="3381493"/>
                <a:ext cx="110880" cy="178200"/>
              </a:xfrm>
              <a:custGeom>
                <a:avLst/>
                <a:gdLst/>
                <a:ahLst/>
                <a:cxnLst/>
                <a:rect l="l" t="t" r="r" b="b"/>
                <a:pathLst>
                  <a:path w="308" h="495" extrusionOk="0">
                    <a:moveTo>
                      <a:pt x="307" y="224"/>
                    </a:moveTo>
                    <a:cubicBezTo>
                      <a:pt x="307" y="221"/>
                      <a:pt x="307" y="219"/>
                      <a:pt x="306" y="216"/>
                    </a:cubicBezTo>
                    <a:cubicBezTo>
                      <a:pt x="306" y="211"/>
                      <a:pt x="305" y="205"/>
                      <a:pt x="305" y="200"/>
                    </a:cubicBezTo>
                    <a:cubicBezTo>
                      <a:pt x="304" y="197"/>
                      <a:pt x="304" y="193"/>
                      <a:pt x="303" y="190"/>
                    </a:cubicBezTo>
                    <a:cubicBezTo>
                      <a:pt x="303" y="185"/>
                      <a:pt x="302" y="181"/>
                      <a:pt x="301" y="176"/>
                    </a:cubicBezTo>
                    <a:cubicBezTo>
                      <a:pt x="301" y="172"/>
                      <a:pt x="300" y="169"/>
                      <a:pt x="299" y="166"/>
                    </a:cubicBezTo>
                    <a:cubicBezTo>
                      <a:pt x="298" y="162"/>
                      <a:pt x="297" y="157"/>
                      <a:pt x="296" y="153"/>
                    </a:cubicBezTo>
                    <a:cubicBezTo>
                      <a:pt x="295" y="150"/>
                      <a:pt x="294" y="147"/>
                      <a:pt x="293" y="144"/>
                    </a:cubicBezTo>
                    <a:cubicBezTo>
                      <a:pt x="292" y="140"/>
                      <a:pt x="291" y="135"/>
                      <a:pt x="290" y="131"/>
                    </a:cubicBezTo>
                    <a:cubicBezTo>
                      <a:pt x="289" y="128"/>
                      <a:pt x="288" y="125"/>
                      <a:pt x="286" y="122"/>
                    </a:cubicBezTo>
                    <a:cubicBezTo>
                      <a:pt x="285" y="118"/>
                      <a:pt x="283" y="115"/>
                      <a:pt x="282" y="111"/>
                    </a:cubicBezTo>
                    <a:cubicBezTo>
                      <a:pt x="281" y="108"/>
                      <a:pt x="279" y="106"/>
                      <a:pt x="278" y="103"/>
                    </a:cubicBezTo>
                    <a:cubicBezTo>
                      <a:pt x="276" y="99"/>
                      <a:pt x="275" y="96"/>
                      <a:pt x="273" y="92"/>
                    </a:cubicBezTo>
                    <a:cubicBezTo>
                      <a:pt x="271" y="89"/>
                      <a:pt x="270" y="87"/>
                      <a:pt x="268" y="84"/>
                    </a:cubicBezTo>
                    <a:cubicBezTo>
                      <a:pt x="266" y="81"/>
                      <a:pt x="265" y="78"/>
                      <a:pt x="263" y="75"/>
                    </a:cubicBezTo>
                    <a:cubicBezTo>
                      <a:pt x="261" y="72"/>
                      <a:pt x="260" y="70"/>
                      <a:pt x="258" y="67"/>
                    </a:cubicBezTo>
                    <a:cubicBezTo>
                      <a:pt x="256" y="64"/>
                      <a:pt x="254" y="62"/>
                      <a:pt x="252" y="59"/>
                    </a:cubicBezTo>
                    <a:cubicBezTo>
                      <a:pt x="251" y="56"/>
                      <a:pt x="249" y="54"/>
                      <a:pt x="247" y="52"/>
                    </a:cubicBezTo>
                    <a:cubicBezTo>
                      <a:pt x="245" y="50"/>
                      <a:pt x="243" y="47"/>
                      <a:pt x="241" y="44"/>
                    </a:cubicBezTo>
                    <a:cubicBezTo>
                      <a:pt x="239" y="42"/>
                      <a:pt x="237" y="40"/>
                      <a:pt x="235" y="39"/>
                    </a:cubicBezTo>
                    <a:cubicBezTo>
                      <a:pt x="233" y="36"/>
                      <a:pt x="231" y="34"/>
                      <a:pt x="228" y="32"/>
                    </a:cubicBezTo>
                    <a:cubicBezTo>
                      <a:pt x="226" y="30"/>
                      <a:pt x="224" y="28"/>
                      <a:pt x="222" y="27"/>
                    </a:cubicBezTo>
                    <a:cubicBezTo>
                      <a:pt x="220" y="25"/>
                      <a:pt x="217" y="23"/>
                      <a:pt x="215" y="21"/>
                    </a:cubicBezTo>
                    <a:cubicBezTo>
                      <a:pt x="213" y="19"/>
                      <a:pt x="211" y="18"/>
                      <a:pt x="208" y="17"/>
                    </a:cubicBezTo>
                    <a:cubicBezTo>
                      <a:pt x="206" y="15"/>
                      <a:pt x="203" y="14"/>
                      <a:pt x="201" y="13"/>
                    </a:cubicBezTo>
                    <a:cubicBezTo>
                      <a:pt x="199" y="12"/>
                      <a:pt x="196" y="11"/>
                      <a:pt x="194" y="10"/>
                    </a:cubicBezTo>
                    <a:cubicBezTo>
                      <a:pt x="192" y="9"/>
                      <a:pt x="189" y="7"/>
                      <a:pt x="186" y="6"/>
                    </a:cubicBezTo>
                    <a:cubicBezTo>
                      <a:pt x="184" y="5"/>
                      <a:pt x="182" y="5"/>
                      <a:pt x="179" y="4"/>
                    </a:cubicBezTo>
                    <a:cubicBezTo>
                      <a:pt x="176" y="3"/>
                      <a:pt x="174" y="3"/>
                      <a:pt x="171" y="2"/>
                    </a:cubicBezTo>
                    <a:cubicBezTo>
                      <a:pt x="168" y="2"/>
                      <a:pt x="166" y="2"/>
                      <a:pt x="164" y="1"/>
                    </a:cubicBezTo>
                    <a:cubicBezTo>
                      <a:pt x="162" y="1"/>
                      <a:pt x="159" y="1"/>
                      <a:pt x="157" y="0"/>
                    </a:cubicBezTo>
                    <a:cubicBezTo>
                      <a:pt x="156" y="0"/>
                      <a:pt x="154" y="0"/>
                      <a:pt x="153" y="0"/>
                    </a:cubicBezTo>
                    <a:cubicBezTo>
                      <a:pt x="69" y="0"/>
                      <a:pt x="0" y="111"/>
                      <a:pt x="0" y="248"/>
                    </a:cubicBezTo>
                    <a:cubicBezTo>
                      <a:pt x="0" y="384"/>
                      <a:pt x="69" y="495"/>
                      <a:pt x="153" y="495"/>
                    </a:cubicBezTo>
                    <a:cubicBezTo>
                      <a:pt x="238" y="495"/>
                      <a:pt x="307" y="384"/>
                      <a:pt x="307" y="248"/>
                    </a:cubicBezTo>
                    <a:cubicBezTo>
                      <a:pt x="308" y="241"/>
                      <a:pt x="308" y="232"/>
                      <a:pt x="307" y="2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093" name="Google Shape;5093;p27"/>
            <p:cNvGrpSpPr/>
            <p:nvPr/>
          </p:nvGrpSpPr>
          <p:grpSpPr>
            <a:xfrm>
              <a:off x="258395" y="4435210"/>
              <a:ext cx="162481" cy="487678"/>
              <a:chOff x="5266430" y="4120243"/>
              <a:chExt cx="207511" cy="622833"/>
            </a:xfrm>
          </p:grpSpPr>
          <p:sp>
            <p:nvSpPr>
              <p:cNvPr id="5094" name="Google Shape;5094;p27"/>
              <p:cNvSpPr/>
              <p:nvPr/>
            </p:nvSpPr>
            <p:spPr>
              <a:xfrm flipH="1">
                <a:off x="5266430" y="4120243"/>
                <a:ext cx="207511" cy="557051"/>
              </a:xfrm>
              <a:custGeom>
                <a:avLst/>
                <a:gdLst/>
                <a:ahLst/>
                <a:cxnLst/>
                <a:rect l="l" t="t" r="r" b="b"/>
                <a:pathLst>
                  <a:path w="694" h="1863" extrusionOk="0">
                    <a:moveTo>
                      <a:pt x="694" y="1121"/>
                    </a:moveTo>
                    <a:cubicBezTo>
                      <a:pt x="694" y="1635"/>
                      <a:pt x="539" y="1863"/>
                      <a:pt x="347" y="1863"/>
                    </a:cubicBezTo>
                    <a:cubicBezTo>
                      <a:pt x="156" y="1863"/>
                      <a:pt x="0" y="1636"/>
                      <a:pt x="0" y="1121"/>
                    </a:cubicBezTo>
                    <a:cubicBezTo>
                      <a:pt x="0" y="607"/>
                      <a:pt x="156" y="0"/>
                      <a:pt x="347" y="0"/>
                    </a:cubicBezTo>
                    <a:cubicBezTo>
                      <a:pt x="539" y="0"/>
                      <a:pt x="694" y="606"/>
                      <a:pt x="694" y="11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95" name="Google Shape;5095;p27"/>
              <p:cNvSpPr/>
              <p:nvPr/>
            </p:nvSpPr>
            <p:spPr>
              <a:xfrm flipH="1">
                <a:off x="5327128" y="4274829"/>
                <a:ext cx="85516" cy="468246"/>
              </a:xfrm>
              <a:custGeom>
                <a:avLst/>
                <a:gdLst/>
                <a:ahLst/>
                <a:cxnLst/>
                <a:rect l="l" t="t" r="r" b="b"/>
                <a:pathLst>
                  <a:path w="286" h="1566" extrusionOk="0">
                    <a:moveTo>
                      <a:pt x="262" y="580"/>
                    </a:moveTo>
                    <a:lnTo>
                      <a:pt x="131" y="705"/>
                    </a:lnTo>
                    <a:lnTo>
                      <a:pt x="131" y="0"/>
                    </a:lnTo>
                    <a:lnTo>
                      <a:pt x="97" y="0"/>
                    </a:lnTo>
                    <a:lnTo>
                      <a:pt x="97" y="520"/>
                    </a:lnTo>
                    <a:cubicBezTo>
                      <a:pt x="77" y="507"/>
                      <a:pt x="46" y="486"/>
                      <a:pt x="19" y="466"/>
                    </a:cubicBezTo>
                    <a:lnTo>
                      <a:pt x="0" y="494"/>
                    </a:lnTo>
                    <a:cubicBezTo>
                      <a:pt x="54" y="533"/>
                      <a:pt x="82" y="551"/>
                      <a:pt x="97" y="559"/>
                    </a:cubicBezTo>
                    <a:lnTo>
                      <a:pt x="97" y="1566"/>
                    </a:lnTo>
                    <a:lnTo>
                      <a:pt x="131" y="1566"/>
                    </a:lnTo>
                    <a:lnTo>
                      <a:pt x="131" y="752"/>
                    </a:lnTo>
                    <a:lnTo>
                      <a:pt x="286" y="604"/>
                    </a:lnTo>
                    <a:lnTo>
                      <a:pt x="262" y="58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096" name="Google Shape;5096;p27"/>
          <p:cNvGrpSpPr/>
          <p:nvPr/>
        </p:nvGrpSpPr>
        <p:grpSpPr>
          <a:xfrm>
            <a:off x="0" y="5056425"/>
            <a:ext cx="9144001" cy="87075"/>
            <a:chOff x="0" y="5056425"/>
            <a:chExt cx="9144001" cy="87075"/>
          </a:xfrm>
        </p:grpSpPr>
        <p:sp>
          <p:nvSpPr>
            <p:cNvPr id="5097" name="Google Shape;5097;p27"/>
            <p:cNvSpPr/>
            <p:nvPr/>
          </p:nvSpPr>
          <p:spPr>
            <a:xfrm>
              <a:off x="0" y="5056425"/>
              <a:ext cx="4578676" cy="87075"/>
            </a:xfrm>
            <a:custGeom>
              <a:avLst/>
              <a:gdLst/>
              <a:ahLst/>
              <a:cxnLst/>
              <a:rect l="l" t="t" r="r" b="b"/>
              <a:pathLst>
                <a:path w="8166" h="613" extrusionOk="0">
                  <a:moveTo>
                    <a:pt x="0" y="0"/>
                  </a:moveTo>
                  <a:lnTo>
                    <a:pt x="8166" y="0"/>
                  </a:lnTo>
                  <a:lnTo>
                    <a:pt x="8166" y="613"/>
                  </a:lnTo>
                  <a:lnTo>
                    <a:pt x="0" y="6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098" name="Google Shape;5098;p27"/>
            <p:cNvGrpSpPr/>
            <p:nvPr/>
          </p:nvGrpSpPr>
          <p:grpSpPr>
            <a:xfrm>
              <a:off x="4565325" y="5056425"/>
              <a:ext cx="4578676" cy="87075"/>
              <a:chOff x="4565325" y="5056425"/>
              <a:chExt cx="4578676" cy="87075"/>
            </a:xfrm>
          </p:grpSpPr>
          <p:sp>
            <p:nvSpPr>
              <p:cNvPr id="5099" name="Google Shape;5099;p27"/>
              <p:cNvSpPr/>
              <p:nvPr/>
            </p:nvSpPr>
            <p:spPr>
              <a:xfrm>
                <a:off x="4565325" y="5056425"/>
                <a:ext cx="4578676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8166" h="613" extrusionOk="0">
                    <a:moveTo>
                      <a:pt x="0" y="0"/>
                    </a:moveTo>
                    <a:lnTo>
                      <a:pt x="8166" y="0"/>
                    </a:lnTo>
                    <a:lnTo>
                      <a:pt x="8166" y="613"/>
                    </a:lnTo>
                    <a:lnTo>
                      <a:pt x="0" y="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100" name="Google Shape;5100;p27"/>
              <p:cNvGrpSpPr/>
              <p:nvPr/>
            </p:nvGrpSpPr>
            <p:grpSpPr>
              <a:xfrm>
                <a:off x="4607210" y="5094745"/>
                <a:ext cx="4509810" cy="10440"/>
                <a:chOff x="4607210" y="5109720"/>
                <a:chExt cx="4509810" cy="10440"/>
              </a:xfrm>
            </p:grpSpPr>
            <p:grpSp>
              <p:nvGrpSpPr>
                <p:cNvPr id="5101" name="Google Shape;5101;p27"/>
                <p:cNvGrpSpPr/>
                <p:nvPr/>
              </p:nvGrpSpPr>
              <p:grpSpPr>
                <a:xfrm>
                  <a:off x="4607210" y="5109720"/>
                  <a:ext cx="2927520" cy="10440"/>
                  <a:chOff x="6209435" y="3727045"/>
                  <a:chExt cx="2927520" cy="10440"/>
                </a:xfrm>
              </p:grpSpPr>
              <p:sp>
                <p:nvSpPr>
                  <p:cNvPr id="5102" name="Google Shape;5102;p27"/>
                  <p:cNvSpPr/>
                  <p:nvPr/>
                </p:nvSpPr>
                <p:spPr>
                  <a:xfrm>
                    <a:off x="827043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03" name="Google Shape;5103;p27"/>
                  <p:cNvSpPr/>
                  <p:nvPr/>
                </p:nvSpPr>
                <p:spPr>
                  <a:xfrm>
                    <a:off x="821751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04" name="Google Shape;5104;p27"/>
                  <p:cNvSpPr/>
                  <p:nvPr/>
                </p:nvSpPr>
                <p:spPr>
                  <a:xfrm>
                    <a:off x="816459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05" name="Google Shape;5105;p27"/>
                  <p:cNvSpPr/>
                  <p:nvPr/>
                </p:nvSpPr>
                <p:spPr>
                  <a:xfrm>
                    <a:off x="842883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06" name="Google Shape;5106;p27"/>
                  <p:cNvSpPr/>
                  <p:nvPr/>
                </p:nvSpPr>
                <p:spPr>
                  <a:xfrm>
                    <a:off x="837591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07" name="Google Shape;5107;p27"/>
                  <p:cNvSpPr/>
                  <p:nvPr/>
                </p:nvSpPr>
                <p:spPr>
                  <a:xfrm>
                    <a:off x="858723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08" name="Google Shape;5108;p27"/>
                  <p:cNvSpPr/>
                  <p:nvPr/>
                </p:nvSpPr>
                <p:spPr>
                  <a:xfrm>
                    <a:off x="853431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09" name="Google Shape;5109;p27"/>
                  <p:cNvSpPr/>
                  <p:nvPr/>
                </p:nvSpPr>
                <p:spPr>
                  <a:xfrm>
                    <a:off x="864015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10" name="Google Shape;5110;p27"/>
                  <p:cNvSpPr/>
                  <p:nvPr/>
                </p:nvSpPr>
                <p:spPr>
                  <a:xfrm>
                    <a:off x="848175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11" name="Google Shape;5111;p27"/>
                  <p:cNvSpPr/>
                  <p:nvPr/>
                </p:nvSpPr>
                <p:spPr>
                  <a:xfrm>
                    <a:off x="832299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12" name="Google Shape;5112;p27"/>
                  <p:cNvSpPr/>
                  <p:nvPr/>
                </p:nvSpPr>
                <p:spPr>
                  <a:xfrm>
                    <a:off x="879891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13" name="Google Shape;5113;p27"/>
                  <p:cNvSpPr/>
                  <p:nvPr/>
                </p:nvSpPr>
                <p:spPr>
                  <a:xfrm>
                    <a:off x="885147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14" name="Google Shape;5114;p27"/>
                  <p:cNvSpPr/>
                  <p:nvPr/>
                </p:nvSpPr>
                <p:spPr>
                  <a:xfrm>
                    <a:off x="874599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15" name="Google Shape;5115;p27"/>
                  <p:cNvSpPr/>
                  <p:nvPr/>
                </p:nvSpPr>
                <p:spPr>
                  <a:xfrm>
                    <a:off x="890439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16" name="Google Shape;5116;p27"/>
                  <p:cNvSpPr/>
                  <p:nvPr/>
                </p:nvSpPr>
                <p:spPr>
                  <a:xfrm>
                    <a:off x="869307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17" name="Google Shape;5117;p27"/>
                  <p:cNvSpPr/>
                  <p:nvPr/>
                </p:nvSpPr>
                <p:spPr>
                  <a:xfrm>
                    <a:off x="901023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18" name="Google Shape;5118;p27"/>
                  <p:cNvSpPr/>
                  <p:nvPr/>
                </p:nvSpPr>
                <p:spPr>
                  <a:xfrm>
                    <a:off x="895731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19" name="Google Shape;5119;p27"/>
                  <p:cNvSpPr/>
                  <p:nvPr/>
                </p:nvSpPr>
                <p:spPr>
                  <a:xfrm>
                    <a:off x="911571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20" name="Google Shape;5120;p27"/>
                  <p:cNvSpPr/>
                  <p:nvPr/>
                </p:nvSpPr>
                <p:spPr>
                  <a:xfrm>
                    <a:off x="906279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21" name="Google Shape;5121;p27"/>
                  <p:cNvSpPr/>
                  <p:nvPr/>
                </p:nvSpPr>
                <p:spPr>
                  <a:xfrm>
                    <a:off x="900987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22" name="Google Shape;5122;p27"/>
                  <p:cNvSpPr/>
                  <p:nvPr/>
                </p:nvSpPr>
                <p:spPr>
                  <a:xfrm>
                    <a:off x="7530635" y="3727045"/>
                    <a:ext cx="2088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29" extrusionOk="0">
                        <a:moveTo>
                          <a:pt x="0" y="0"/>
                        </a:moveTo>
                        <a:lnTo>
                          <a:pt x="58" y="0"/>
                        </a:lnTo>
                        <a:lnTo>
                          <a:pt x="58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23" name="Google Shape;5123;p27"/>
                  <p:cNvSpPr/>
                  <p:nvPr/>
                </p:nvSpPr>
                <p:spPr>
                  <a:xfrm>
                    <a:off x="7583555" y="3727045"/>
                    <a:ext cx="2088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29" extrusionOk="0">
                        <a:moveTo>
                          <a:pt x="0" y="0"/>
                        </a:moveTo>
                        <a:lnTo>
                          <a:pt x="58" y="0"/>
                        </a:lnTo>
                        <a:lnTo>
                          <a:pt x="58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24" name="Google Shape;5124;p27"/>
                  <p:cNvSpPr/>
                  <p:nvPr/>
                </p:nvSpPr>
                <p:spPr>
                  <a:xfrm>
                    <a:off x="768903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25" name="Google Shape;5125;p27"/>
                  <p:cNvSpPr/>
                  <p:nvPr/>
                </p:nvSpPr>
                <p:spPr>
                  <a:xfrm>
                    <a:off x="726639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26" name="Google Shape;5126;p27"/>
                  <p:cNvSpPr/>
                  <p:nvPr/>
                </p:nvSpPr>
                <p:spPr>
                  <a:xfrm>
                    <a:off x="747771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27" name="Google Shape;5127;p27"/>
                  <p:cNvSpPr/>
                  <p:nvPr/>
                </p:nvSpPr>
                <p:spPr>
                  <a:xfrm>
                    <a:off x="774195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28" name="Google Shape;5128;p27"/>
                  <p:cNvSpPr/>
                  <p:nvPr/>
                </p:nvSpPr>
                <p:spPr>
                  <a:xfrm>
                    <a:off x="731895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29" name="Google Shape;5129;p27"/>
                  <p:cNvSpPr/>
                  <p:nvPr/>
                </p:nvSpPr>
                <p:spPr>
                  <a:xfrm>
                    <a:off x="721347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30" name="Google Shape;5130;p27"/>
                  <p:cNvSpPr/>
                  <p:nvPr/>
                </p:nvSpPr>
                <p:spPr>
                  <a:xfrm>
                    <a:off x="742479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31" name="Google Shape;5131;p27"/>
                  <p:cNvSpPr/>
                  <p:nvPr/>
                </p:nvSpPr>
                <p:spPr>
                  <a:xfrm>
                    <a:off x="737187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32" name="Google Shape;5132;p27"/>
                  <p:cNvSpPr/>
                  <p:nvPr/>
                </p:nvSpPr>
                <p:spPr>
                  <a:xfrm>
                    <a:off x="779487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33" name="Google Shape;5133;p27"/>
                  <p:cNvSpPr/>
                  <p:nvPr/>
                </p:nvSpPr>
                <p:spPr>
                  <a:xfrm>
                    <a:off x="811167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34" name="Google Shape;5134;p27"/>
                  <p:cNvSpPr/>
                  <p:nvPr/>
                </p:nvSpPr>
                <p:spPr>
                  <a:xfrm>
                    <a:off x="805875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35" name="Google Shape;5135;p27"/>
                  <p:cNvSpPr/>
                  <p:nvPr/>
                </p:nvSpPr>
                <p:spPr>
                  <a:xfrm>
                    <a:off x="784743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36" name="Google Shape;5136;p27"/>
                  <p:cNvSpPr/>
                  <p:nvPr/>
                </p:nvSpPr>
                <p:spPr>
                  <a:xfrm>
                    <a:off x="790035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37" name="Google Shape;5137;p27"/>
                  <p:cNvSpPr/>
                  <p:nvPr/>
                </p:nvSpPr>
                <p:spPr>
                  <a:xfrm>
                    <a:off x="795327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38" name="Google Shape;5138;p27"/>
                  <p:cNvSpPr/>
                  <p:nvPr/>
                </p:nvSpPr>
                <p:spPr>
                  <a:xfrm>
                    <a:off x="800619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39" name="Google Shape;5139;p27"/>
                  <p:cNvSpPr/>
                  <p:nvPr/>
                </p:nvSpPr>
                <p:spPr>
                  <a:xfrm>
                    <a:off x="763611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40" name="Google Shape;5140;p27"/>
                  <p:cNvSpPr/>
                  <p:nvPr/>
                </p:nvSpPr>
                <p:spPr>
                  <a:xfrm>
                    <a:off x="642075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41" name="Google Shape;5141;p27"/>
                  <p:cNvSpPr/>
                  <p:nvPr/>
                </p:nvSpPr>
                <p:spPr>
                  <a:xfrm>
                    <a:off x="636783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42" name="Google Shape;5142;p27"/>
                  <p:cNvSpPr/>
                  <p:nvPr/>
                </p:nvSpPr>
                <p:spPr>
                  <a:xfrm>
                    <a:off x="716055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43" name="Google Shape;5143;p27"/>
                  <p:cNvSpPr/>
                  <p:nvPr/>
                </p:nvSpPr>
                <p:spPr>
                  <a:xfrm>
                    <a:off x="647367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44" name="Google Shape;5144;p27"/>
                  <p:cNvSpPr/>
                  <p:nvPr/>
                </p:nvSpPr>
                <p:spPr>
                  <a:xfrm>
                    <a:off x="631491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45" name="Google Shape;5145;p27"/>
                  <p:cNvSpPr/>
                  <p:nvPr/>
                </p:nvSpPr>
                <p:spPr>
                  <a:xfrm>
                    <a:off x="663207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46" name="Google Shape;5146;p27"/>
                  <p:cNvSpPr/>
                  <p:nvPr/>
                </p:nvSpPr>
                <p:spPr>
                  <a:xfrm>
                    <a:off x="620943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47" name="Google Shape;5147;p27"/>
                  <p:cNvSpPr/>
                  <p:nvPr/>
                </p:nvSpPr>
                <p:spPr>
                  <a:xfrm>
                    <a:off x="626199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48" name="Google Shape;5148;p27"/>
                  <p:cNvSpPr/>
                  <p:nvPr/>
                </p:nvSpPr>
                <p:spPr>
                  <a:xfrm>
                    <a:off x="657915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49" name="Google Shape;5149;p27"/>
                  <p:cNvSpPr/>
                  <p:nvPr/>
                </p:nvSpPr>
                <p:spPr>
                  <a:xfrm>
                    <a:off x="705507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50" name="Google Shape;5150;p27"/>
                  <p:cNvSpPr/>
                  <p:nvPr/>
                </p:nvSpPr>
                <p:spPr>
                  <a:xfrm>
                    <a:off x="7002155" y="3727045"/>
                    <a:ext cx="2088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29" extrusionOk="0">
                        <a:moveTo>
                          <a:pt x="0" y="0"/>
                        </a:moveTo>
                        <a:lnTo>
                          <a:pt x="58" y="0"/>
                        </a:lnTo>
                        <a:lnTo>
                          <a:pt x="58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51" name="Google Shape;5151;p27"/>
                  <p:cNvSpPr/>
                  <p:nvPr/>
                </p:nvSpPr>
                <p:spPr>
                  <a:xfrm>
                    <a:off x="694923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52" name="Google Shape;5152;p27"/>
                  <p:cNvSpPr/>
                  <p:nvPr/>
                </p:nvSpPr>
                <p:spPr>
                  <a:xfrm>
                    <a:off x="710763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53" name="Google Shape;5153;p27"/>
                  <p:cNvSpPr/>
                  <p:nvPr/>
                </p:nvSpPr>
                <p:spPr>
                  <a:xfrm>
                    <a:off x="668499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54" name="Google Shape;5154;p27"/>
                  <p:cNvSpPr/>
                  <p:nvPr/>
                </p:nvSpPr>
                <p:spPr>
                  <a:xfrm>
                    <a:off x="679047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55" name="Google Shape;5155;p27"/>
                  <p:cNvSpPr/>
                  <p:nvPr/>
                </p:nvSpPr>
                <p:spPr>
                  <a:xfrm>
                    <a:off x="689631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56" name="Google Shape;5156;p27"/>
                  <p:cNvSpPr/>
                  <p:nvPr/>
                </p:nvSpPr>
                <p:spPr>
                  <a:xfrm>
                    <a:off x="673791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57" name="Google Shape;5157;p27"/>
                  <p:cNvSpPr/>
                  <p:nvPr/>
                </p:nvSpPr>
                <p:spPr>
                  <a:xfrm>
                    <a:off x="684339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58" name="Google Shape;5158;p27"/>
                  <p:cNvSpPr/>
                  <p:nvPr/>
                </p:nvSpPr>
                <p:spPr>
                  <a:xfrm>
                    <a:off x="652659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5159" name="Google Shape;5159;p27"/>
                <p:cNvSpPr/>
                <p:nvPr/>
              </p:nvSpPr>
              <p:spPr>
                <a:xfrm>
                  <a:off x="8884460" y="5109720"/>
                  <a:ext cx="2088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" h="29" extrusionOk="0">
                      <a:moveTo>
                        <a:pt x="0" y="0"/>
                      </a:moveTo>
                      <a:lnTo>
                        <a:pt x="58" y="0"/>
                      </a:lnTo>
                      <a:lnTo>
                        <a:pt x="58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60" name="Google Shape;5160;p27"/>
                <p:cNvSpPr/>
                <p:nvPr/>
              </p:nvSpPr>
              <p:spPr>
                <a:xfrm>
                  <a:off x="8937380" y="5109720"/>
                  <a:ext cx="2088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" h="29" extrusionOk="0">
                      <a:moveTo>
                        <a:pt x="0" y="0"/>
                      </a:moveTo>
                      <a:lnTo>
                        <a:pt x="58" y="0"/>
                      </a:lnTo>
                      <a:lnTo>
                        <a:pt x="58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61" name="Google Shape;5161;p27"/>
                <p:cNvSpPr/>
                <p:nvPr/>
              </p:nvSpPr>
              <p:spPr>
                <a:xfrm>
                  <a:off x="904286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62" name="Google Shape;5162;p27"/>
                <p:cNvSpPr/>
                <p:nvPr/>
              </p:nvSpPr>
              <p:spPr>
                <a:xfrm>
                  <a:off x="862022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63" name="Google Shape;5163;p27"/>
                <p:cNvSpPr/>
                <p:nvPr/>
              </p:nvSpPr>
              <p:spPr>
                <a:xfrm>
                  <a:off x="883154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64" name="Google Shape;5164;p27"/>
                <p:cNvSpPr/>
                <p:nvPr/>
              </p:nvSpPr>
              <p:spPr>
                <a:xfrm>
                  <a:off x="909578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65" name="Google Shape;5165;p27"/>
                <p:cNvSpPr/>
                <p:nvPr/>
              </p:nvSpPr>
              <p:spPr>
                <a:xfrm>
                  <a:off x="867278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66" name="Google Shape;5166;p27"/>
                <p:cNvSpPr/>
                <p:nvPr/>
              </p:nvSpPr>
              <p:spPr>
                <a:xfrm>
                  <a:off x="856730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67" name="Google Shape;5167;p27"/>
                <p:cNvSpPr/>
                <p:nvPr/>
              </p:nvSpPr>
              <p:spPr>
                <a:xfrm>
                  <a:off x="877862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68" name="Google Shape;5168;p27"/>
                <p:cNvSpPr/>
                <p:nvPr/>
              </p:nvSpPr>
              <p:spPr>
                <a:xfrm>
                  <a:off x="872570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69" name="Google Shape;5169;p27"/>
                <p:cNvSpPr/>
                <p:nvPr/>
              </p:nvSpPr>
              <p:spPr>
                <a:xfrm>
                  <a:off x="898994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70" name="Google Shape;5170;p27"/>
                <p:cNvSpPr/>
                <p:nvPr/>
              </p:nvSpPr>
              <p:spPr>
                <a:xfrm>
                  <a:off x="777458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71" name="Google Shape;5171;p27"/>
                <p:cNvSpPr/>
                <p:nvPr/>
              </p:nvSpPr>
              <p:spPr>
                <a:xfrm>
                  <a:off x="772166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72" name="Google Shape;5172;p27"/>
                <p:cNvSpPr/>
                <p:nvPr/>
              </p:nvSpPr>
              <p:spPr>
                <a:xfrm>
                  <a:off x="851438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73" name="Google Shape;5173;p27"/>
                <p:cNvSpPr/>
                <p:nvPr/>
              </p:nvSpPr>
              <p:spPr>
                <a:xfrm>
                  <a:off x="782750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74" name="Google Shape;5174;p27"/>
                <p:cNvSpPr/>
                <p:nvPr/>
              </p:nvSpPr>
              <p:spPr>
                <a:xfrm>
                  <a:off x="766874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75" name="Google Shape;5175;p27"/>
                <p:cNvSpPr/>
                <p:nvPr/>
              </p:nvSpPr>
              <p:spPr>
                <a:xfrm>
                  <a:off x="798590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76" name="Google Shape;5176;p27"/>
                <p:cNvSpPr/>
                <p:nvPr/>
              </p:nvSpPr>
              <p:spPr>
                <a:xfrm>
                  <a:off x="756326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77" name="Google Shape;5177;p27"/>
                <p:cNvSpPr/>
                <p:nvPr/>
              </p:nvSpPr>
              <p:spPr>
                <a:xfrm>
                  <a:off x="761582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78" name="Google Shape;5178;p27"/>
                <p:cNvSpPr/>
                <p:nvPr/>
              </p:nvSpPr>
              <p:spPr>
                <a:xfrm>
                  <a:off x="793298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79" name="Google Shape;5179;p27"/>
                <p:cNvSpPr/>
                <p:nvPr/>
              </p:nvSpPr>
              <p:spPr>
                <a:xfrm>
                  <a:off x="840890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80" name="Google Shape;5180;p27"/>
                <p:cNvSpPr/>
                <p:nvPr/>
              </p:nvSpPr>
              <p:spPr>
                <a:xfrm>
                  <a:off x="8355980" y="5109720"/>
                  <a:ext cx="2088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" h="29" extrusionOk="0">
                      <a:moveTo>
                        <a:pt x="0" y="0"/>
                      </a:moveTo>
                      <a:lnTo>
                        <a:pt x="58" y="0"/>
                      </a:lnTo>
                      <a:lnTo>
                        <a:pt x="58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81" name="Google Shape;5181;p27"/>
                <p:cNvSpPr/>
                <p:nvPr/>
              </p:nvSpPr>
              <p:spPr>
                <a:xfrm>
                  <a:off x="830306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82" name="Google Shape;5182;p27"/>
                <p:cNvSpPr/>
                <p:nvPr/>
              </p:nvSpPr>
              <p:spPr>
                <a:xfrm>
                  <a:off x="846146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83" name="Google Shape;5183;p27"/>
                <p:cNvSpPr/>
                <p:nvPr/>
              </p:nvSpPr>
              <p:spPr>
                <a:xfrm>
                  <a:off x="803882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84" name="Google Shape;5184;p27"/>
                <p:cNvSpPr/>
                <p:nvPr/>
              </p:nvSpPr>
              <p:spPr>
                <a:xfrm>
                  <a:off x="814430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85" name="Google Shape;5185;p27"/>
                <p:cNvSpPr/>
                <p:nvPr/>
              </p:nvSpPr>
              <p:spPr>
                <a:xfrm>
                  <a:off x="825014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86" name="Google Shape;5186;p27"/>
                <p:cNvSpPr/>
                <p:nvPr/>
              </p:nvSpPr>
              <p:spPr>
                <a:xfrm>
                  <a:off x="809174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87" name="Google Shape;5187;p27"/>
                <p:cNvSpPr/>
                <p:nvPr/>
              </p:nvSpPr>
              <p:spPr>
                <a:xfrm>
                  <a:off x="819722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88" name="Google Shape;5188;p27"/>
                <p:cNvSpPr/>
                <p:nvPr/>
              </p:nvSpPr>
              <p:spPr>
                <a:xfrm>
                  <a:off x="788042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5189" name="Google Shape;5189;p27"/>
          <p:cNvGrpSpPr/>
          <p:nvPr/>
        </p:nvGrpSpPr>
        <p:grpSpPr>
          <a:xfrm>
            <a:off x="1681700" y="4821814"/>
            <a:ext cx="447152" cy="277960"/>
            <a:chOff x="4190572" y="3905104"/>
            <a:chExt cx="659224" cy="409789"/>
          </a:xfrm>
        </p:grpSpPr>
        <p:grpSp>
          <p:nvGrpSpPr>
            <p:cNvPr id="5190" name="Google Shape;5190;p27"/>
            <p:cNvGrpSpPr/>
            <p:nvPr/>
          </p:nvGrpSpPr>
          <p:grpSpPr>
            <a:xfrm>
              <a:off x="4190572" y="3905104"/>
              <a:ext cx="659224" cy="409789"/>
              <a:chOff x="4419172" y="3905104"/>
              <a:chExt cx="659224" cy="409789"/>
            </a:xfrm>
          </p:grpSpPr>
          <p:sp>
            <p:nvSpPr>
              <p:cNvPr id="5191" name="Google Shape;5191;p27"/>
              <p:cNvSpPr/>
              <p:nvPr/>
            </p:nvSpPr>
            <p:spPr>
              <a:xfrm>
                <a:off x="4450506" y="3905104"/>
                <a:ext cx="387056" cy="287528"/>
              </a:xfrm>
              <a:custGeom>
                <a:avLst/>
                <a:gdLst/>
                <a:ahLst/>
                <a:cxnLst/>
                <a:rect l="l" t="t" r="r" b="b"/>
                <a:pathLst>
                  <a:path w="630" h="468" extrusionOk="0">
                    <a:moveTo>
                      <a:pt x="47" y="0"/>
                    </a:moveTo>
                    <a:lnTo>
                      <a:pt x="583" y="0"/>
                    </a:lnTo>
                    <a:cubicBezTo>
                      <a:pt x="609" y="0"/>
                      <a:pt x="630" y="21"/>
                      <a:pt x="630" y="47"/>
                    </a:cubicBezTo>
                    <a:lnTo>
                      <a:pt x="630" y="468"/>
                    </a:lnTo>
                    <a:lnTo>
                      <a:pt x="0" y="468"/>
                    </a:lnTo>
                    <a:lnTo>
                      <a:pt x="0" y="47"/>
                    </a:lnTo>
                    <a:cubicBezTo>
                      <a:pt x="0" y="21"/>
                      <a:pt x="21" y="0"/>
                      <a:pt x="4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92" name="Google Shape;5192;p27"/>
              <p:cNvSpPr/>
              <p:nvPr/>
            </p:nvSpPr>
            <p:spPr>
              <a:xfrm>
                <a:off x="4419172" y="4192632"/>
                <a:ext cx="659224" cy="63281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3" extrusionOk="0">
                    <a:moveTo>
                      <a:pt x="537" y="103"/>
                    </a:moveTo>
                    <a:lnTo>
                      <a:pt x="1049" y="103"/>
                    </a:lnTo>
                    <a:cubicBezTo>
                      <a:pt x="1062" y="103"/>
                      <a:pt x="1073" y="92"/>
                      <a:pt x="1073" y="78"/>
                    </a:cubicBezTo>
                    <a:lnTo>
                      <a:pt x="1073" y="24"/>
                    </a:lnTo>
                    <a:cubicBezTo>
                      <a:pt x="1073" y="11"/>
                      <a:pt x="1062" y="0"/>
                      <a:pt x="1049" y="0"/>
                    </a:cubicBezTo>
                    <a:lnTo>
                      <a:pt x="25" y="0"/>
                    </a:lnTo>
                    <a:cubicBezTo>
                      <a:pt x="11" y="0"/>
                      <a:pt x="0" y="11"/>
                      <a:pt x="0" y="24"/>
                    </a:cubicBezTo>
                    <a:lnTo>
                      <a:pt x="0" y="78"/>
                    </a:lnTo>
                    <a:cubicBezTo>
                      <a:pt x="0" y="92"/>
                      <a:pt x="11" y="103"/>
                      <a:pt x="25" y="103"/>
                    </a:cubicBezTo>
                    <a:lnTo>
                      <a:pt x="537" y="10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93" name="Google Shape;5193;p27"/>
              <p:cNvSpPr/>
              <p:nvPr/>
            </p:nvSpPr>
            <p:spPr>
              <a:xfrm>
                <a:off x="4837562" y="3948111"/>
                <a:ext cx="208888" cy="244521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98" extrusionOk="0">
                    <a:moveTo>
                      <a:pt x="0" y="0"/>
                    </a:moveTo>
                    <a:lnTo>
                      <a:pt x="189" y="0"/>
                    </a:lnTo>
                    <a:cubicBezTo>
                      <a:pt x="224" y="0"/>
                      <a:pt x="257" y="20"/>
                      <a:pt x="273" y="51"/>
                    </a:cubicBezTo>
                    <a:lnTo>
                      <a:pt x="316" y="138"/>
                    </a:lnTo>
                    <a:cubicBezTo>
                      <a:pt x="332" y="169"/>
                      <a:pt x="340" y="203"/>
                      <a:pt x="340" y="237"/>
                    </a:cubicBezTo>
                    <a:lnTo>
                      <a:pt x="340" y="398"/>
                    </a:lnTo>
                    <a:lnTo>
                      <a:pt x="0" y="3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94" name="Google Shape;5194;p27"/>
              <p:cNvSpPr/>
              <p:nvPr/>
            </p:nvSpPr>
            <p:spPr>
              <a:xfrm>
                <a:off x="4460336" y="4156384"/>
                <a:ext cx="199057" cy="99529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62" extrusionOk="0">
                    <a:moveTo>
                      <a:pt x="324" y="162"/>
                    </a:moveTo>
                    <a:cubicBezTo>
                      <a:pt x="324" y="73"/>
                      <a:pt x="251" y="0"/>
                      <a:pt x="162" y="0"/>
                    </a:cubicBezTo>
                    <a:cubicBezTo>
                      <a:pt x="73" y="0"/>
                      <a:pt x="0" y="73"/>
                      <a:pt x="0" y="162"/>
                    </a:cubicBezTo>
                    <a:lnTo>
                      <a:pt x="324" y="16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13300" rIns="90000" bIns="133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95" name="Google Shape;5195;p27"/>
              <p:cNvSpPr/>
              <p:nvPr/>
            </p:nvSpPr>
            <p:spPr>
              <a:xfrm>
                <a:off x="4500884" y="4196933"/>
                <a:ext cx="117960" cy="117960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92" extrusionOk="0">
                    <a:moveTo>
                      <a:pt x="192" y="96"/>
                    </a:moveTo>
                    <a:cubicBezTo>
                      <a:pt x="192" y="43"/>
                      <a:pt x="149" y="0"/>
                      <a:pt x="96" y="0"/>
                    </a:cubicBezTo>
                    <a:cubicBezTo>
                      <a:pt x="43" y="0"/>
                      <a:pt x="0" y="43"/>
                      <a:pt x="0" y="96"/>
                    </a:cubicBezTo>
                    <a:cubicBezTo>
                      <a:pt x="0" y="149"/>
                      <a:pt x="43" y="192"/>
                      <a:pt x="96" y="192"/>
                    </a:cubicBezTo>
                    <a:cubicBezTo>
                      <a:pt x="149" y="192"/>
                      <a:pt x="192" y="149"/>
                      <a:pt x="192" y="9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24100" rIns="90000" bIns="241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96" name="Google Shape;5196;p27"/>
              <p:cNvSpPr/>
              <p:nvPr/>
            </p:nvSpPr>
            <p:spPr>
              <a:xfrm>
                <a:off x="4538976" y="4235024"/>
                <a:ext cx="41778" cy="41778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68" y="34"/>
                    </a:moveTo>
                    <a:cubicBezTo>
                      <a:pt x="68" y="15"/>
                      <a:pt x="53" y="0"/>
                      <a:pt x="34" y="0"/>
                    </a:cubicBezTo>
                    <a:cubicBezTo>
                      <a:pt x="15" y="0"/>
                      <a:pt x="0" y="15"/>
                      <a:pt x="0" y="34"/>
                    </a:cubicBezTo>
                    <a:cubicBezTo>
                      <a:pt x="0" y="53"/>
                      <a:pt x="15" y="68"/>
                      <a:pt x="34" y="68"/>
                    </a:cubicBezTo>
                    <a:cubicBezTo>
                      <a:pt x="53" y="68"/>
                      <a:pt x="68" y="53"/>
                      <a:pt x="68" y="3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97" name="Google Shape;5197;p27"/>
              <p:cNvSpPr/>
              <p:nvPr/>
            </p:nvSpPr>
            <p:spPr>
              <a:xfrm>
                <a:off x="4840020" y="4156384"/>
                <a:ext cx="198443" cy="99529"/>
              </a:xfrm>
              <a:custGeom>
                <a:avLst/>
                <a:gdLst/>
                <a:ahLst/>
                <a:cxnLst/>
                <a:rect l="l" t="t" r="r" b="b"/>
                <a:pathLst>
                  <a:path w="323" h="162" extrusionOk="0">
                    <a:moveTo>
                      <a:pt x="323" y="162"/>
                    </a:moveTo>
                    <a:cubicBezTo>
                      <a:pt x="323" y="73"/>
                      <a:pt x="252" y="0"/>
                      <a:pt x="162" y="0"/>
                    </a:cubicBezTo>
                    <a:cubicBezTo>
                      <a:pt x="73" y="0"/>
                      <a:pt x="0" y="73"/>
                      <a:pt x="0" y="162"/>
                    </a:cubicBezTo>
                    <a:lnTo>
                      <a:pt x="323" y="16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13300" rIns="90000" bIns="133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98" name="Google Shape;5198;p27"/>
              <p:cNvSpPr/>
              <p:nvPr/>
            </p:nvSpPr>
            <p:spPr>
              <a:xfrm>
                <a:off x="4880569" y="4196933"/>
                <a:ext cx="117346" cy="117960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92" extrusionOk="0">
                    <a:moveTo>
                      <a:pt x="191" y="96"/>
                    </a:moveTo>
                    <a:cubicBezTo>
                      <a:pt x="191" y="113"/>
                      <a:pt x="188" y="129"/>
                      <a:pt x="179" y="144"/>
                    </a:cubicBezTo>
                    <a:cubicBezTo>
                      <a:pt x="171" y="158"/>
                      <a:pt x="158" y="170"/>
                      <a:pt x="143" y="179"/>
                    </a:cubicBezTo>
                    <a:cubicBezTo>
                      <a:pt x="129" y="187"/>
                      <a:pt x="113" y="192"/>
                      <a:pt x="96" y="192"/>
                    </a:cubicBezTo>
                    <a:cubicBezTo>
                      <a:pt x="80" y="192"/>
                      <a:pt x="63" y="187"/>
                      <a:pt x="48" y="179"/>
                    </a:cubicBezTo>
                    <a:cubicBezTo>
                      <a:pt x="34" y="170"/>
                      <a:pt x="22" y="158"/>
                      <a:pt x="13" y="144"/>
                    </a:cubicBezTo>
                    <a:cubicBezTo>
                      <a:pt x="5" y="129"/>
                      <a:pt x="0" y="113"/>
                      <a:pt x="0" y="96"/>
                    </a:cubicBezTo>
                    <a:cubicBezTo>
                      <a:pt x="0" y="79"/>
                      <a:pt x="4" y="63"/>
                      <a:pt x="13" y="48"/>
                    </a:cubicBezTo>
                    <a:cubicBezTo>
                      <a:pt x="21" y="34"/>
                      <a:pt x="34" y="21"/>
                      <a:pt x="48" y="13"/>
                    </a:cubicBezTo>
                    <a:cubicBezTo>
                      <a:pt x="63" y="4"/>
                      <a:pt x="79" y="0"/>
                      <a:pt x="96" y="0"/>
                    </a:cubicBezTo>
                    <a:cubicBezTo>
                      <a:pt x="112" y="0"/>
                      <a:pt x="129" y="4"/>
                      <a:pt x="143" y="13"/>
                    </a:cubicBezTo>
                    <a:cubicBezTo>
                      <a:pt x="158" y="21"/>
                      <a:pt x="170" y="34"/>
                      <a:pt x="179" y="48"/>
                    </a:cubicBezTo>
                    <a:cubicBezTo>
                      <a:pt x="187" y="63"/>
                      <a:pt x="191" y="79"/>
                      <a:pt x="191" y="9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24100" rIns="90000" bIns="241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99" name="Google Shape;5199;p27"/>
              <p:cNvSpPr/>
              <p:nvPr/>
            </p:nvSpPr>
            <p:spPr>
              <a:xfrm>
                <a:off x="4918046" y="4235024"/>
                <a:ext cx="42392" cy="41778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69" y="34"/>
                    </a:moveTo>
                    <a:cubicBezTo>
                      <a:pt x="69" y="15"/>
                      <a:pt x="54" y="0"/>
                      <a:pt x="35" y="0"/>
                    </a:cubicBezTo>
                    <a:cubicBezTo>
                      <a:pt x="17" y="0"/>
                      <a:pt x="0" y="15"/>
                      <a:pt x="0" y="34"/>
                    </a:cubicBezTo>
                    <a:cubicBezTo>
                      <a:pt x="0" y="53"/>
                      <a:pt x="17" y="68"/>
                      <a:pt x="35" y="68"/>
                    </a:cubicBezTo>
                    <a:cubicBezTo>
                      <a:pt x="54" y="68"/>
                      <a:pt x="69" y="53"/>
                      <a:pt x="69" y="3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200" name="Google Shape;5200;p27"/>
            <p:cNvSpPr/>
            <p:nvPr/>
          </p:nvSpPr>
          <p:spPr>
            <a:xfrm>
              <a:off x="4652014" y="3990502"/>
              <a:ext cx="134548" cy="77411"/>
            </a:xfrm>
            <a:custGeom>
              <a:avLst/>
              <a:gdLst/>
              <a:ahLst/>
              <a:cxnLst/>
              <a:rect l="l" t="t" r="r" b="b"/>
              <a:pathLst>
                <a:path w="219" h="126" extrusionOk="0">
                  <a:moveTo>
                    <a:pt x="0" y="16"/>
                  </a:moveTo>
                  <a:lnTo>
                    <a:pt x="0" y="126"/>
                  </a:lnTo>
                  <a:lnTo>
                    <a:pt x="219" y="126"/>
                  </a:lnTo>
                  <a:lnTo>
                    <a:pt x="169" y="15"/>
                  </a:lnTo>
                  <a:cubicBezTo>
                    <a:pt x="165" y="6"/>
                    <a:pt x="157" y="0"/>
                    <a:pt x="147" y="0"/>
                  </a:cubicBezTo>
                  <a:lnTo>
                    <a:pt x="15" y="0"/>
                  </a:lnTo>
                  <a:cubicBezTo>
                    <a:pt x="6" y="0"/>
                    <a:pt x="0" y="7"/>
                    <a:pt x="0" y="1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350" rIns="90000" bIns="350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01" name="Google Shape;5201;p27"/>
          <p:cNvSpPr/>
          <p:nvPr/>
        </p:nvSpPr>
        <p:spPr>
          <a:xfrm rot="-160711">
            <a:off x="685961" y="4929628"/>
            <a:ext cx="299053" cy="412535"/>
          </a:xfrm>
          <a:custGeom>
            <a:avLst/>
            <a:gdLst/>
            <a:ahLst/>
            <a:cxnLst/>
            <a:rect l="l" t="t" r="r" b="b"/>
            <a:pathLst>
              <a:path w="947" h="1332" extrusionOk="0">
                <a:moveTo>
                  <a:pt x="305" y="0"/>
                </a:moveTo>
                <a:cubicBezTo>
                  <a:pt x="728" y="229"/>
                  <a:pt x="1090" y="601"/>
                  <a:pt x="891" y="601"/>
                </a:cubicBezTo>
                <a:cubicBezTo>
                  <a:pt x="689" y="601"/>
                  <a:pt x="461" y="889"/>
                  <a:pt x="452" y="1212"/>
                </a:cubicBezTo>
                <a:cubicBezTo>
                  <a:pt x="452" y="1227"/>
                  <a:pt x="82" y="1474"/>
                  <a:pt x="1" y="1213"/>
                </a:cubicBezTo>
                <a:cubicBezTo>
                  <a:pt x="-11" y="872"/>
                  <a:pt x="90" y="600"/>
                  <a:pt x="301" y="600"/>
                </a:cubicBezTo>
                <a:cubicBezTo>
                  <a:pt x="724" y="601"/>
                  <a:pt x="700" y="282"/>
                  <a:pt x="30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6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95" name="Google Shape;6095;p30"/>
          <p:cNvPicPr preferRelativeResize="0"/>
          <p:nvPr/>
        </p:nvPicPr>
        <p:blipFill rotWithShape="1">
          <a:blip r:embed="rId2">
            <a:alphaModFix amt="5000"/>
          </a:blip>
          <a:srcRect l="2334" t="15928" r="4277" b="5256"/>
          <a:stretch/>
        </p:blipFill>
        <p:spPr>
          <a:xfrm>
            <a:off x="-1" y="-315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96" name="Google Shape;6096;p30"/>
          <p:cNvGrpSpPr/>
          <p:nvPr/>
        </p:nvGrpSpPr>
        <p:grpSpPr>
          <a:xfrm>
            <a:off x="8538368" y="3671684"/>
            <a:ext cx="541144" cy="1398827"/>
            <a:chOff x="8538368" y="3671684"/>
            <a:chExt cx="541144" cy="1398827"/>
          </a:xfrm>
        </p:grpSpPr>
        <p:sp>
          <p:nvSpPr>
            <p:cNvPr id="6097" name="Google Shape;6097;p30"/>
            <p:cNvSpPr/>
            <p:nvPr/>
          </p:nvSpPr>
          <p:spPr>
            <a:xfrm>
              <a:off x="8632261" y="3671684"/>
              <a:ext cx="301778" cy="96020"/>
            </a:xfrm>
            <a:custGeom>
              <a:avLst/>
              <a:gdLst/>
              <a:ahLst/>
              <a:cxnLst/>
              <a:rect l="l" t="t" r="r" b="b"/>
              <a:pathLst>
                <a:path w="440" h="140" extrusionOk="0">
                  <a:moveTo>
                    <a:pt x="220" y="140"/>
                  </a:moveTo>
                  <a:lnTo>
                    <a:pt x="0" y="140"/>
                  </a:lnTo>
                  <a:lnTo>
                    <a:pt x="220" y="0"/>
                  </a:lnTo>
                  <a:lnTo>
                    <a:pt x="440" y="140"/>
                  </a:lnTo>
                  <a:lnTo>
                    <a:pt x="220" y="14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5400" rIns="90000" bIns="5400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98" name="Google Shape;6098;p30"/>
            <p:cNvGrpSpPr/>
            <p:nvPr/>
          </p:nvGrpSpPr>
          <p:grpSpPr>
            <a:xfrm>
              <a:off x="8538368" y="3761890"/>
              <a:ext cx="541144" cy="1308622"/>
              <a:chOff x="8514293" y="3747815"/>
              <a:chExt cx="541144" cy="1308622"/>
            </a:xfrm>
          </p:grpSpPr>
          <p:sp>
            <p:nvSpPr>
              <p:cNvPr id="6099" name="Google Shape;6099;p30"/>
              <p:cNvSpPr/>
              <p:nvPr/>
            </p:nvSpPr>
            <p:spPr>
              <a:xfrm>
                <a:off x="8541042" y="3880186"/>
                <a:ext cx="491076" cy="1173506"/>
              </a:xfrm>
              <a:custGeom>
                <a:avLst/>
                <a:gdLst/>
                <a:ahLst/>
                <a:cxnLst/>
                <a:rect l="l" t="t" r="r" b="b"/>
                <a:pathLst>
                  <a:path w="716" h="1711" extrusionOk="0">
                    <a:moveTo>
                      <a:pt x="0" y="0"/>
                    </a:moveTo>
                    <a:lnTo>
                      <a:pt x="716" y="0"/>
                    </a:lnTo>
                    <a:lnTo>
                      <a:pt x="716" y="1711"/>
                    </a:lnTo>
                    <a:lnTo>
                      <a:pt x="0" y="17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00" name="Google Shape;6100;p30"/>
              <p:cNvSpPr/>
              <p:nvPr/>
            </p:nvSpPr>
            <p:spPr>
              <a:xfrm>
                <a:off x="8606198" y="3747815"/>
                <a:ext cx="353904" cy="101507"/>
              </a:xfrm>
              <a:custGeom>
                <a:avLst/>
                <a:gdLst/>
                <a:ahLst/>
                <a:cxnLst/>
                <a:rect l="l" t="t" r="r" b="b"/>
                <a:pathLst>
                  <a:path w="516" h="148" extrusionOk="0">
                    <a:moveTo>
                      <a:pt x="0" y="0"/>
                    </a:moveTo>
                    <a:lnTo>
                      <a:pt x="516" y="0"/>
                    </a:lnTo>
                    <a:lnTo>
                      <a:pt x="516" y="148"/>
                    </a:lnTo>
                    <a:lnTo>
                      <a:pt x="0" y="1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8275" rIns="90000" bIns="8275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01" name="Google Shape;6101;p30"/>
              <p:cNvSpPr/>
              <p:nvPr/>
            </p:nvSpPr>
            <p:spPr>
              <a:xfrm>
                <a:off x="8555450" y="3824627"/>
                <a:ext cx="455399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664" h="123" extrusionOk="0">
                    <a:moveTo>
                      <a:pt x="0" y="0"/>
                    </a:moveTo>
                    <a:lnTo>
                      <a:pt x="664" y="0"/>
                    </a:lnTo>
                    <a:lnTo>
                      <a:pt x="664" y="123"/>
                    </a:lnTo>
                    <a:lnTo>
                      <a:pt x="0" y="1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02" name="Google Shape;6102;p30"/>
              <p:cNvSpPr/>
              <p:nvPr/>
            </p:nvSpPr>
            <p:spPr>
              <a:xfrm>
                <a:off x="8541042" y="3880186"/>
                <a:ext cx="491076" cy="1173506"/>
              </a:xfrm>
              <a:custGeom>
                <a:avLst/>
                <a:gdLst/>
                <a:ahLst/>
                <a:cxnLst/>
                <a:rect l="l" t="t" r="r" b="b"/>
                <a:pathLst>
                  <a:path w="716" h="1711" extrusionOk="0">
                    <a:moveTo>
                      <a:pt x="0" y="0"/>
                    </a:moveTo>
                    <a:lnTo>
                      <a:pt x="716" y="0"/>
                    </a:lnTo>
                    <a:lnTo>
                      <a:pt x="716" y="1711"/>
                    </a:lnTo>
                    <a:lnTo>
                      <a:pt x="0" y="17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03" name="Google Shape;6103;p30"/>
              <p:cNvSpPr/>
              <p:nvPr/>
            </p:nvSpPr>
            <p:spPr>
              <a:xfrm>
                <a:off x="8514293" y="4949442"/>
                <a:ext cx="541144" cy="106994"/>
              </a:xfrm>
              <a:custGeom>
                <a:avLst/>
                <a:gdLst/>
                <a:ahLst/>
                <a:cxnLst/>
                <a:rect l="l" t="t" r="r" b="b"/>
                <a:pathLst>
                  <a:path w="789" h="156" extrusionOk="0">
                    <a:moveTo>
                      <a:pt x="0" y="0"/>
                    </a:moveTo>
                    <a:lnTo>
                      <a:pt x="789" y="0"/>
                    </a:lnTo>
                    <a:lnTo>
                      <a:pt x="789" y="156"/>
                    </a:lnTo>
                    <a:lnTo>
                      <a:pt x="0" y="1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11150" rIns="90000" bIns="1115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04" name="Google Shape;6104;p30"/>
              <p:cNvSpPr/>
              <p:nvPr/>
            </p:nvSpPr>
            <p:spPr>
              <a:xfrm>
                <a:off x="8761888" y="4980992"/>
                <a:ext cx="45953" cy="75445"/>
              </a:xfrm>
              <a:custGeom>
                <a:avLst/>
                <a:gdLst/>
                <a:ahLst/>
                <a:cxnLst/>
                <a:rect l="l" t="t" r="r" b="b"/>
                <a:pathLst>
                  <a:path w="67" h="110" extrusionOk="0">
                    <a:moveTo>
                      <a:pt x="0" y="0"/>
                    </a:moveTo>
                    <a:lnTo>
                      <a:pt x="67" y="0"/>
                    </a:lnTo>
                    <a:lnTo>
                      <a:pt x="67" y="110"/>
                    </a:lnTo>
                    <a:lnTo>
                      <a:pt x="0" y="1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05" name="Google Shape;6105;p30"/>
              <p:cNvSpPr/>
              <p:nvPr/>
            </p:nvSpPr>
            <p:spPr>
              <a:xfrm>
                <a:off x="8693988" y="4980992"/>
                <a:ext cx="45267" cy="75445"/>
              </a:xfrm>
              <a:custGeom>
                <a:avLst/>
                <a:gdLst/>
                <a:ahLst/>
                <a:cxnLst/>
                <a:rect l="l" t="t" r="r" b="b"/>
                <a:pathLst>
                  <a:path w="66" h="110" extrusionOk="0">
                    <a:moveTo>
                      <a:pt x="0" y="0"/>
                    </a:moveTo>
                    <a:lnTo>
                      <a:pt x="66" y="0"/>
                    </a:lnTo>
                    <a:lnTo>
                      <a:pt x="66" y="110"/>
                    </a:lnTo>
                    <a:lnTo>
                      <a:pt x="0" y="1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06" name="Google Shape;6106;p30"/>
              <p:cNvSpPr/>
              <p:nvPr/>
            </p:nvSpPr>
            <p:spPr>
              <a:xfrm>
                <a:off x="8829788" y="4980992"/>
                <a:ext cx="45953" cy="75445"/>
              </a:xfrm>
              <a:custGeom>
                <a:avLst/>
                <a:gdLst/>
                <a:ahLst/>
                <a:cxnLst/>
                <a:rect l="l" t="t" r="r" b="b"/>
                <a:pathLst>
                  <a:path w="67" h="110" extrusionOk="0">
                    <a:moveTo>
                      <a:pt x="0" y="0"/>
                    </a:moveTo>
                    <a:lnTo>
                      <a:pt x="67" y="0"/>
                    </a:lnTo>
                    <a:lnTo>
                      <a:pt x="67" y="110"/>
                    </a:lnTo>
                    <a:lnTo>
                      <a:pt x="0" y="1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107" name="Google Shape;6107;p30"/>
              <p:cNvGrpSpPr/>
              <p:nvPr/>
            </p:nvGrpSpPr>
            <p:grpSpPr>
              <a:xfrm>
                <a:off x="8587680" y="3913107"/>
                <a:ext cx="397113" cy="972550"/>
                <a:chOff x="8620180" y="3760707"/>
                <a:chExt cx="397113" cy="972550"/>
              </a:xfrm>
            </p:grpSpPr>
            <p:sp>
              <p:nvSpPr>
                <p:cNvPr id="6108" name="Google Shape;6108;p30"/>
                <p:cNvSpPr/>
                <p:nvPr/>
              </p:nvSpPr>
              <p:spPr>
                <a:xfrm>
                  <a:off x="8620180" y="3760707"/>
                  <a:ext cx="168036" cy="33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" h="49" extrusionOk="0">
                      <a:moveTo>
                        <a:pt x="0" y="0"/>
                      </a:moveTo>
                      <a:lnTo>
                        <a:pt x="245" y="0"/>
                      </a:lnTo>
                      <a:lnTo>
                        <a:pt x="245" y="49"/>
                      </a:lnTo>
                      <a:lnTo>
                        <a:pt x="0" y="4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09" name="Google Shape;6109;p30"/>
                <p:cNvSpPr/>
                <p:nvPr/>
              </p:nvSpPr>
              <p:spPr>
                <a:xfrm>
                  <a:off x="8620180" y="3810089"/>
                  <a:ext cx="168036" cy="33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" h="49" extrusionOk="0">
                      <a:moveTo>
                        <a:pt x="0" y="0"/>
                      </a:moveTo>
                      <a:lnTo>
                        <a:pt x="245" y="0"/>
                      </a:lnTo>
                      <a:lnTo>
                        <a:pt x="245" y="49"/>
                      </a:lnTo>
                      <a:lnTo>
                        <a:pt x="0" y="4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10" name="Google Shape;6110;p30"/>
                <p:cNvSpPr/>
                <p:nvPr/>
              </p:nvSpPr>
              <p:spPr>
                <a:xfrm>
                  <a:off x="8620180" y="3859471"/>
                  <a:ext cx="168036" cy="33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" h="49" extrusionOk="0">
                      <a:moveTo>
                        <a:pt x="0" y="0"/>
                      </a:moveTo>
                      <a:lnTo>
                        <a:pt x="245" y="0"/>
                      </a:lnTo>
                      <a:lnTo>
                        <a:pt x="245" y="49"/>
                      </a:lnTo>
                      <a:lnTo>
                        <a:pt x="0" y="4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11" name="Google Shape;6111;p30"/>
                <p:cNvSpPr/>
                <p:nvPr/>
              </p:nvSpPr>
              <p:spPr>
                <a:xfrm>
                  <a:off x="8620180" y="3908853"/>
                  <a:ext cx="168036" cy="33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" h="49" extrusionOk="0">
                      <a:moveTo>
                        <a:pt x="0" y="0"/>
                      </a:moveTo>
                      <a:lnTo>
                        <a:pt x="245" y="0"/>
                      </a:lnTo>
                      <a:lnTo>
                        <a:pt x="245" y="49"/>
                      </a:lnTo>
                      <a:lnTo>
                        <a:pt x="0" y="4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12" name="Google Shape;6112;p30"/>
                <p:cNvSpPr/>
                <p:nvPr/>
              </p:nvSpPr>
              <p:spPr>
                <a:xfrm>
                  <a:off x="8620180" y="3958235"/>
                  <a:ext cx="168036" cy="33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" h="49" extrusionOk="0">
                      <a:moveTo>
                        <a:pt x="0" y="0"/>
                      </a:moveTo>
                      <a:lnTo>
                        <a:pt x="245" y="0"/>
                      </a:lnTo>
                      <a:lnTo>
                        <a:pt x="245" y="49"/>
                      </a:lnTo>
                      <a:lnTo>
                        <a:pt x="0" y="4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13" name="Google Shape;6113;p30"/>
                <p:cNvSpPr/>
                <p:nvPr/>
              </p:nvSpPr>
              <p:spPr>
                <a:xfrm>
                  <a:off x="8620180" y="4007617"/>
                  <a:ext cx="168036" cy="33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" h="49" extrusionOk="0">
                      <a:moveTo>
                        <a:pt x="0" y="0"/>
                      </a:moveTo>
                      <a:lnTo>
                        <a:pt x="245" y="0"/>
                      </a:lnTo>
                      <a:lnTo>
                        <a:pt x="245" y="49"/>
                      </a:lnTo>
                      <a:lnTo>
                        <a:pt x="0" y="4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14" name="Google Shape;6114;p30"/>
                <p:cNvSpPr/>
                <p:nvPr/>
              </p:nvSpPr>
              <p:spPr>
                <a:xfrm>
                  <a:off x="8620180" y="4056999"/>
                  <a:ext cx="168036" cy="33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" h="49" extrusionOk="0">
                      <a:moveTo>
                        <a:pt x="0" y="0"/>
                      </a:moveTo>
                      <a:lnTo>
                        <a:pt x="245" y="0"/>
                      </a:lnTo>
                      <a:lnTo>
                        <a:pt x="245" y="49"/>
                      </a:lnTo>
                      <a:lnTo>
                        <a:pt x="0" y="4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15" name="Google Shape;6115;p30"/>
                <p:cNvSpPr/>
                <p:nvPr/>
              </p:nvSpPr>
              <p:spPr>
                <a:xfrm>
                  <a:off x="8620180" y="4106381"/>
                  <a:ext cx="168036" cy="33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" h="49" extrusionOk="0">
                      <a:moveTo>
                        <a:pt x="0" y="0"/>
                      </a:moveTo>
                      <a:lnTo>
                        <a:pt x="245" y="0"/>
                      </a:lnTo>
                      <a:lnTo>
                        <a:pt x="245" y="49"/>
                      </a:lnTo>
                      <a:lnTo>
                        <a:pt x="0" y="4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16" name="Google Shape;6116;p30"/>
                <p:cNvSpPr/>
                <p:nvPr/>
              </p:nvSpPr>
              <p:spPr>
                <a:xfrm>
                  <a:off x="8620180" y="4155763"/>
                  <a:ext cx="168036" cy="33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" h="49" extrusionOk="0">
                      <a:moveTo>
                        <a:pt x="0" y="0"/>
                      </a:moveTo>
                      <a:lnTo>
                        <a:pt x="245" y="0"/>
                      </a:lnTo>
                      <a:lnTo>
                        <a:pt x="245" y="49"/>
                      </a:lnTo>
                      <a:lnTo>
                        <a:pt x="0" y="4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17" name="Google Shape;6117;p30"/>
                <p:cNvSpPr/>
                <p:nvPr/>
              </p:nvSpPr>
              <p:spPr>
                <a:xfrm>
                  <a:off x="8620180" y="4205145"/>
                  <a:ext cx="168036" cy="34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" h="50" extrusionOk="0">
                      <a:moveTo>
                        <a:pt x="0" y="0"/>
                      </a:moveTo>
                      <a:lnTo>
                        <a:pt x="245" y="0"/>
                      </a:lnTo>
                      <a:lnTo>
                        <a:pt x="245" y="50"/>
                      </a:lnTo>
                      <a:lnTo>
                        <a:pt x="0" y="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18" name="Google Shape;6118;p30"/>
                <p:cNvSpPr/>
                <p:nvPr/>
              </p:nvSpPr>
              <p:spPr>
                <a:xfrm>
                  <a:off x="8620180" y="4254527"/>
                  <a:ext cx="168036" cy="34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" h="50" extrusionOk="0">
                      <a:moveTo>
                        <a:pt x="0" y="0"/>
                      </a:moveTo>
                      <a:lnTo>
                        <a:pt x="245" y="0"/>
                      </a:lnTo>
                      <a:lnTo>
                        <a:pt x="245" y="50"/>
                      </a:lnTo>
                      <a:lnTo>
                        <a:pt x="0" y="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19" name="Google Shape;6119;p30"/>
                <p:cNvSpPr/>
                <p:nvPr/>
              </p:nvSpPr>
              <p:spPr>
                <a:xfrm>
                  <a:off x="8620180" y="4303909"/>
                  <a:ext cx="168036" cy="34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" h="50" extrusionOk="0">
                      <a:moveTo>
                        <a:pt x="0" y="0"/>
                      </a:moveTo>
                      <a:lnTo>
                        <a:pt x="245" y="0"/>
                      </a:lnTo>
                      <a:lnTo>
                        <a:pt x="245" y="50"/>
                      </a:lnTo>
                      <a:lnTo>
                        <a:pt x="0" y="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20" name="Google Shape;6120;p30"/>
                <p:cNvSpPr/>
                <p:nvPr/>
              </p:nvSpPr>
              <p:spPr>
                <a:xfrm>
                  <a:off x="8620180" y="4353291"/>
                  <a:ext cx="168036" cy="34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" h="50" extrusionOk="0">
                      <a:moveTo>
                        <a:pt x="0" y="0"/>
                      </a:moveTo>
                      <a:lnTo>
                        <a:pt x="245" y="0"/>
                      </a:lnTo>
                      <a:lnTo>
                        <a:pt x="245" y="50"/>
                      </a:lnTo>
                      <a:lnTo>
                        <a:pt x="0" y="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21" name="Google Shape;6121;p30"/>
                <p:cNvSpPr/>
                <p:nvPr/>
              </p:nvSpPr>
              <p:spPr>
                <a:xfrm>
                  <a:off x="8620180" y="4403358"/>
                  <a:ext cx="168036" cy="33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" h="49" extrusionOk="0">
                      <a:moveTo>
                        <a:pt x="0" y="0"/>
                      </a:moveTo>
                      <a:lnTo>
                        <a:pt x="245" y="0"/>
                      </a:lnTo>
                      <a:lnTo>
                        <a:pt x="245" y="49"/>
                      </a:lnTo>
                      <a:lnTo>
                        <a:pt x="0" y="4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22" name="Google Shape;6122;p30"/>
                <p:cNvSpPr/>
                <p:nvPr/>
              </p:nvSpPr>
              <p:spPr>
                <a:xfrm>
                  <a:off x="8620180" y="4452740"/>
                  <a:ext cx="168036" cy="33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" h="49" extrusionOk="0">
                      <a:moveTo>
                        <a:pt x="0" y="0"/>
                      </a:moveTo>
                      <a:lnTo>
                        <a:pt x="245" y="0"/>
                      </a:lnTo>
                      <a:lnTo>
                        <a:pt x="245" y="49"/>
                      </a:lnTo>
                      <a:lnTo>
                        <a:pt x="0" y="4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23" name="Google Shape;6123;p30"/>
                <p:cNvSpPr/>
                <p:nvPr/>
              </p:nvSpPr>
              <p:spPr>
                <a:xfrm>
                  <a:off x="8620180" y="4502122"/>
                  <a:ext cx="168036" cy="33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" h="49" extrusionOk="0">
                      <a:moveTo>
                        <a:pt x="0" y="0"/>
                      </a:moveTo>
                      <a:lnTo>
                        <a:pt x="245" y="0"/>
                      </a:lnTo>
                      <a:lnTo>
                        <a:pt x="245" y="49"/>
                      </a:lnTo>
                      <a:lnTo>
                        <a:pt x="0" y="4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24" name="Google Shape;6124;p30"/>
                <p:cNvSpPr/>
                <p:nvPr/>
              </p:nvSpPr>
              <p:spPr>
                <a:xfrm>
                  <a:off x="8620180" y="4551504"/>
                  <a:ext cx="168036" cy="33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" h="49" extrusionOk="0">
                      <a:moveTo>
                        <a:pt x="0" y="0"/>
                      </a:moveTo>
                      <a:lnTo>
                        <a:pt x="245" y="0"/>
                      </a:lnTo>
                      <a:lnTo>
                        <a:pt x="245" y="49"/>
                      </a:lnTo>
                      <a:lnTo>
                        <a:pt x="0" y="4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25" name="Google Shape;6125;p30"/>
                <p:cNvSpPr/>
                <p:nvPr/>
              </p:nvSpPr>
              <p:spPr>
                <a:xfrm>
                  <a:off x="8620180" y="4600886"/>
                  <a:ext cx="168036" cy="33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" h="49" extrusionOk="0">
                      <a:moveTo>
                        <a:pt x="0" y="0"/>
                      </a:moveTo>
                      <a:lnTo>
                        <a:pt x="245" y="0"/>
                      </a:lnTo>
                      <a:lnTo>
                        <a:pt x="245" y="49"/>
                      </a:lnTo>
                      <a:lnTo>
                        <a:pt x="0" y="4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26" name="Google Shape;6126;p30"/>
                <p:cNvSpPr/>
                <p:nvPr/>
              </p:nvSpPr>
              <p:spPr>
                <a:xfrm>
                  <a:off x="8620180" y="4650268"/>
                  <a:ext cx="168036" cy="33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" h="49" extrusionOk="0">
                      <a:moveTo>
                        <a:pt x="0" y="0"/>
                      </a:moveTo>
                      <a:lnTo>
                        <a:pt x="245" y="0"/>
                      </a:lnTo>
                      <a:lnTo>
                        <a:pt x="245" y="49"/>
                      </a:lnTo>
                      <a:lnTo>
                        <a:pt x="0" y="4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27" name="Google Shape;6127;p30"/>
                <p:cNvSpPr/>
                <p:nvPr/>
              </p:nvSpPr>
              <p:spPr>
                <a:xfrm>
                  <a:off x="8620180" y="4699650"/>
                  <a:ext cx="168036" cy="33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" h="49" extrusionOk="0">
                      <a:moveTo>
                        <a:pt x="0" y="0"/>
                      </a:moveTo>
                      <a:lnTo>
                        <a:pt x="245" y="0"/>
                      </a:lnTo>
                      <a:lnTo>
                        <a:pt x="245" y="49"/>
                      </a:lnTo>
                      <a:lnTo>
                        <a:pt x="0" y="4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28" name="Google Shape;6128;p30"/>
                <p:cNvSpPr/>
                <p:nvPr/>
              </p:nvSpPr>
              <p:spPr>
                <a:xfrm>
                  <a:off x="8849943" y="3760707"/>
                  <a:ext cx="167350" cy="33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" h="49" extrusionOk="0">
                      <a:moveTo>
                        <a:pt x="0" y="0"/>
                      </a:moveTo>
                      <a:lnTo>
                        <a:pt x="244" y="0"/>
                      </a:lnTo>
                      <a:lnTo>
                        <a:pt x="244" y="49"/>
                      </a:lnTo>
                      <a:lnTo>
                        <a:pt x="0" y="4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29" name="Google Shape;6129;p30"/>
                <p:cNvSpPr/>
                <p:nvPr/>
              </p:nvSpPr>
              <p:spPr>
                <a:xfrm>
                  <a:off x="8849943" y="3810089"/>
                  <a:ext cx="167350" cy="33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" h="49" extrusionOk="0">
                      <a:moveTo>
                        <a:pt x="0" y="0"/>
                      </a:moveTo>
                      <a:lnTo>
                        <a:pt x="244" y="0"/>
                      </a:lnTo>
                      <a:lnTo>
                        <a:pt x="244" y="49"/>
                      </a:lnTo>
                      <a:lnTo>
                        <a:pt x="0" y="4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30" name="Google Shape;6130;p30"/>
                <p:cNvSpPr/>
                <p:nvPr/>
              </p:nvSpPr>
              <p:spPr>
                <a:xfrm>
                  <a:off x="8849943" y="3859471"/>
                  <a:ext cx="167350" cy="33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" h="49" extrusionOk="0">
                      <a:moveTo>
                        <a:pt x="0" y="0"/>
                      </a:moveTo>
                      <a:lnTo>
                        <a:pt x="244" y="0"/>
                      </a:lnTo>
                      <a:lnTo>
                        <a:pt x="244" y="49"/>
                      </a:lnTo>
                      <a:lnTo>
                        <a:pt x="0" y="4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31" name="Google Shape;6131;p30"/>
                <p:cNvSpPr/>
                <p:nvPr/>
              </p:nvSpPr>
              <p:spPr>
                <a:xfrm>
                  <a:off x="8849943" y="3908853"/>
                  <a:ext cx="167350" cy="33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" h="49" extrusionOk="0">
                      <a:moveTo>
                        <a:pt x="0" y="0"/>
                      </a:moveTo>
                      <a:lnTo>
                        <a:pt x="244" y="0"/>
                      </a:lnTo>
                      <a:lnTo>
                        <a:pt x="244" y="49"/>
                      </a:lnTo>
                      <a:lnTo>
                        <a:pt x="0" y="4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32" name="Google Shape;6132;p30"/>
                <p:cNvSpPr/>
                <p:nvPr/>
              </p:nvSpPr>
              <p:spPr>
                <a:xfrm>
                  <a:off x="8849943" y="3958235"/>
                  <a:ext cx="167350" cy="33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" h="49" extrusionOk="0">
                      <a:moveTo>
                        <a:pt x="0" y="0"/>
                      </a:moveTo>
                      <a:lnTo>
                        <a:pt x="244" y="0"/>
                      </a:lnTo>
                      <a:lnTo>
                        <a:pt x="244" y="49"/>
                      </a:lnTo>
                      <a:lnTo>
                        <a:pt x="0" y="4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33" name="Google Shape;6133;p30"/>
                <p:cNvSpPr/>
                <p:nvPr/>
              </p:nvSpPr>
              <p:spPr>
                <a:xfrm>
                  <a:off x="8849943" y="4007617"/>
                  <a:ext cx="167350" cy="33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" h="49" extrusionOk="0">
                      <a:moveTo>
                        <a:pt x="0" y="0"/>
                      </a:moveTo>
                      <a:lnTo>
                        <a:pt x="244" y="0"/>
                      </a:lnTo>
                      <a:lnTo>
                        <a:pt x="244" y="49"/>
                      </a:lnTo>
                      <a:lnTo>
                        <a:pt x="0" y="4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34" name="Google Shape;6134;p30"/>
                <p:cNvSpPr/>
                <p:nvPr/>
              </p:nvSpPr>
              <p:spPr>
                <a:xfrm>
                  <a:off x="8849943" y="4056999"/>
                  <a:ext cx="167350" cy="33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" h="49" extrusionOk="0">
                      <a:moveTo>
                        <a:pt x="0" y="0"/>
                      </a:moveTo>
                      <a:lnTo>
                        <a:pt x="244" y="0"/>
                      </a:lnTo>
                      <a:lnTo>
                        <a:pt x="244" y="49"/>
                      </a:lnTo>
                      <a:lnTo>
                        <a:pt x="0" y="4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35" name="Google Shape;6135;p30"/>
                <p:cNvSpPr/>
                <p:nvPr/>
              </p:nvSpPr>
              <p:spPr>
                <a:xfrm>
                  <a:off x="8849943" y="4106381"/>
                  <a:ext cx="167350" cy="33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" h="49" extrusionOk="0">
                      <a:moveTo>
                        <a:pt x="0" y="0"/>
                      </a:moveTo>
                      <a:lnTo>
                        <a:pt x="244" y="0"/>
                      </a:lnTo>
                      <a:lnTo>
                        <a:pt x="244" y="49"/>
                      </a:lnTo>
                      <a:lnTo>
                        <a:pt x="0" y="4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36" name="Google Shape;6136;p30"/>
                <p:cNvSpPr/>
                <p:nvPr/>
              </p:nvSpPr>
              <p:spPr>
                <a:xfrm>
                  <a:off x="8849943" y="4155763"/>
                  <a:ext cx="167350" cy="33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" h="49" extrusionOk="0">
                      <a:moveTo>
                        <a:pt x="0" y="0"/>
                      </a:moveTo>
                      <a:lnTo>
                        <a:pt x="244" y="0"/>
                      </a:lnTo>
                      <a:lnTo>
                        <a:pt x="244" y="49"/>
                      </a:lnTo>
                      <a:lnTo>
                        <a:pt x="0" y="4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37" name="Google Shape;6137;p30"/>
                <p:cNvSpPr/>
                <p:nvPr/>
              </p:nvSpPr>
              <p:spPr>
                <a:xfrm>
                  <a:off x="8849943" y="4205145"/>
                  <a:ext cx="167350" cy="34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" h="50" extrusionOk="0">
                      <a:moveTo>
                        <a:pt x="0" y="0"/>
                      </a:moveTo>
                      <a:lnTo>
                        <a:pt x="244" y="0"/>
                      </a:lnTo>
                      <a:lnTo>
                        <a:pt x="244" y="50"/>
                      </a:lnTo>
                      <a:lnTo>
                        <a:pt x="0" y="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38" name="Google Shape;6138;p30"/>
                <p:cNvSpPr/>
                <p:nvPr/>
              </p:nvSpPr>
              <p:spPr>
                <a:xfrm>
                  <a:off x="8849943" y="4254527"/>
                  <a:ext cx="167350" cy="34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" h="50" extrusionOk="0">
                      <a:moveTo>
                        <a:pt x="0" y="0"/>
                      </a:moveTo>
                      <a:lnTo>
                        <a:pt x="244" y="0"/>
                      </a:lnTo>
                      <a:lnTo>
                        <a:pt x="244" y="50"/>
                      </a:lnTo>
                      <a:lnTo>
                        <a:pt x="0" y="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39" name="Google Shape;6139;p30"/>
                <p:cNvSpPr/>
                <p:nvPr/>
              </p:nvSpPr>
              <p:spPr>
                <a:xfrm>
                  <a:off x="8849943" y="4303909"/>
                  <a:ext cx="167350" cy="34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" h="50" extrusionOk="0">
                      <a:moveTo>
                        <a:pt x="0" y="0"/>
                      </a:moveTo>
                      <a:lnTo>
                        <a:pt x="244" y="0"/>
                      </a:lnTo>
                      <a:lnTo>
                        <a:pt x="244" y="50"/>
                      </a:lnTo>
                      <a:lnTo>
                        <a:pt x="0" y="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40" name="Google Shape;6140;p30"/>
                <p:cNvSpPr/>
                <p:nvPr/>
              </p:nvSpPr>
              <p:spPr>
                <a:xfrm>
                  <a:off x="8849943" y="4353291"/>
                  <a:ext cx="167350" cy="34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" h="50" extrusionOk="0">
                      <a:moveTo>
                        <a:pt x="0" y="0"/>
                      </a:moveTo>
                      <a:lnTo>
                        <a:pt x="244" y="0"/>
                      </a:lnTo>
                      <a:lnTo>
                        <a:pt x="244" y="50"/>
                      </a:lnTo>
                      <a:lnTo>
                        <a:pt x="0" y="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41" name="Google Shape;6141;p30"/>
                <p:cNvSpPr/>
                <p:nvPr/>
              </p:nvSpPr>
              <p:spPr>
                <a:xfrm>
                  <a:off x="8849943" y="4403358"/>
                  <a:ext cx="167350" cy="33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" h="49" extrusionOk="0">
                      <a:moveTo>
                        <a:pt x="0" y="0"/>
                      </a:moveTo>
                      <a:lnTo>
                        <a:pt x="244" y="0"/>
                      </a:lnTo>
                      <a:lnTo>
                        <a:pt x="244" y="49"/>
                      </a:lnTo>
                      <a:lnTo>
                        <a:pt x="0" y="4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42" name="Google Shape;6142;p30"/>
                <p:cNvSpPr/>
                <p:nvPr/>
              </p:nvSpPr>
              <p:spPr>
                <a:xfrm>
                  <a:off x="8849943" y="4452740"/>
                  <a:ext cx="167350" cy="33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" h="49" extrusionOk="0">
                      <a:moveTo>
                        <a:pt x="0" y="0"/>
                      </a:moveTo>
                      <a:lnTo>
                        <a:pt x="244" y="0"/>
                      </a:lnTo>
                      <a:lnTo>
                        <a:pt x="244" y="49"/>
                      </a:lnTo>
                      <a:lnTo>
                        <a:pt x="0" y="4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43" name="Google Shape;6143;p30"/>
                <p:cNvSpPr/>
                <p:nvPr/>
              </p:nvSpPr>
              <p:spPr>
                <a:xfrm>
                  <a:off x="8849943" y="4502122"/>
                  <a:ext cx="167350" cy="33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" h="49" extrusionOk="0">
                      <a:moveTo>
                        <a:pt x="0" y="0"/>
                      </a:moveTo>
                      <a:lnTo>
                        <a:pt x="244" y="0"/>
                      </a:lnTo>
                      <a:lnTo>
                        <a:pt x="244" y="49"/>
                      </a:lnTo>
                      <a:lnTo>
                        <a:pt x="0" y="4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44" name="Google Shape;6144;p30"/>
                <p:cNvSpPr/>
                <p:nvPr/>
              </p:nvSpPr>
              <p:spPr>
                <a:xfrm>
                  <a:off x="8849943" y="4551504"/>
                  <a:ext cx="167350" cy="33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" h="49" extrusionOk="0">
                      <a:moveTo>
                        <a:pt x="0" y="0"/>
                      </a:moveTo>
                      <a:lnTo>
                        <a:pt x="244" y="0"/>
                      </a:lnTo>
                      <a:lnTo>
                        <a:pt x="244" y="49"/>
                      </a:lnTo>
                      <a:lnTo>
                        <a:pt x="0" y="4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45" name="Google Shape;6145;p30"/>
                <p:cNvSpPr/>
                <p:nvPr/>
              </p:nvSpPr>
              <p:spPr>
                <a:xfrm>
                  <a:off x="8849943" y="4600886"/>
                  <a:ext cx="167350" cy="33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" h="49" extrusionOk="0">
                      <a:moveTo>
                        <a:pt x="0" y="0"/>
                      </a:moveTo>
                      <a:lnTo>
                        <a:pt x="244" y="0"/>
                      </a:lnTo>
                      <a:lnTo>
                        <a:pt x="244" y="49"/>
                      </a:lnTo>
                      <a:lnTo>
                        <a:pt x="0" y="4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46" name="Google Shape;6146;p30"/>
                <p:cNvSpPr/>
                <p:nvPr/>
              </p:nvSpPr>
              <p:spPr>
                <a:xfrm>
                  <a:off x="8849943" y="4650268"/>
                  <a:ext cx="167350" cy="33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" h="49" extrusionOk="0">
                      <a:moveTo>
                        <a:pt x="0" y="0"/>
                      </a:moveTo>
                      <a:lnTo>
                        <a:pt x="244" y="0"/>
                      </a:lnTo>
                      <a:lnTo>
                        <a:pt x="244" y="49"/>
                      </a:lnTo>
                      <a:lnTo>
                        <a:pt x="0" y="4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47" name="Google Shape;6147;p30"/>
                <p:cNvSpPr/>
                <p:nvPr/>
              </p:nvSpPr>
              <p:spPr>
                <a:xfrm>
                  <a:off x="8849943" y="4699650"/>
                  <a:ext cx="167350" cy="33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" h="49" extrusionOk="0">
                      <a:moveTo>
                        <a:pt x="0" y="0"/>
                      </a:moveTo>
                      <a:lnTo>
                        <a:pt x="244" y="0"/>
                      </a:lnTo>
                      <a:lnTo>
                        <a:pt x="244" y="49"/>
                      </a:lnTo>
                      <a:lnTo>
                        <a:pt x="0" y="4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148" name="Google Shape;6148;p30"/>
              <p:cNvSpPr/>
              <p:nvPr/>
            </p:nvSpPr>
            <p:spPr>
              <a:xfrm>
                <a:off x="8514293" y="4949442"/>
                <a:ext cx="541144" cy="35665"/>
              </a:xfrm>
              <a:custGeom>
                <a:avLst/>
                <a:gdLst/>
                <a:ahLst/>
                <a:cxnLst/>
                <a:rect l="l" t="t" r="r" b="b"/>
                <a:pathLst>
                  <a:path w="789" h="52" extrusionOk="0">
                    <a:moveTo>
                      <a:pt x="0" y="0"/>
                    </a:moveTo>
                    <a:lnTo>
                      <a:pt x="789" y="0"/>
                    </a:lnTo>
                    <a:lnTo>
                      <a:pt x="789" y="52"/>
                    </a:lnTo>
                    <a:lnTo>
                      <a:pt x="0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49" name="Google Shape;6149;p30"/>
          <p:cNvGrpSpPr/>
          <p:nvPr/>
        </p:nvGrpSpPr>
        <p:grpSpPr>
          <a:xfrm>
            <a:off x="134847" y="4368493"/>
            <a:ext cx="8295918" cy="699044"/>
            <a:chOff x="134847" y="4368493"/>
            <a:chExt cx="8295918" cy="699044"/>
          </a:xfrm>
        </p:grpSpPr>
        <p:grpSp>
          <p:nvGrpSpPr>
            <p:cNvPr id="6150" name="Google Shape;6150;p30"/>
            <p:cNvGrpSpPr/>
            <p:nvPr/>
          </p:nvGrpSpPr>
          <p:grpSpPr>
            <a:xfrm>
              <a:off x="134847" y="4368493"/>
              <a:ext cx="515343" cy="699044"/>
              <a:chOff x="134847" y="4368493"/>
              <a:chExt cx="515343" cy="699044"/>
            </a:xfrm>
          </p:grpSpPr>
          <p:grpSp>
            <p:nvGrpSpPr>
              <p:cNvPr id="6151" name="Google Shape;6151;p30"/>
              <p:cNvGrpSpPr/>
              <p:nvPr/>
            </p:nvGrpSpPr>
            <p:grpSpPr>
              <a:xfrm>
                <a:off x="499350" y="4754695"/>
                <a:ext cx="150840" cy="312840"/>
                <a:chOff x="423150" y="4754720"/>
                <a:chExt cx="150840" cy="312840"/>
              </a:xfrm>
            </p:grpSpPr>
            <p:sp>
              <p:nvSpPr>
                <p:cNvPr id="6152" name="Google Shape;6152;p30"/>
                <p:cNvSpPr/>
                <p:nvPr/>
              </p:nvSpPr>
              <p:spPr>
                <a:xfrm>
                  <a:off x="485430" y="5012840"/>
                  <a:ext cx="25920" cy="54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" h="152" extrusionOk="0">
                      <a:moveTo>
                        <a:pt x="72" y="144"/>
                      </a:moveTo>
                      <a:lnTo>
                        <a:pt x="72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0" y="144"/>
                      </a:lnTo>
                      <a:cubicBezTo>
                        <a:pt x="11" y="150"/>
                        <a:pt x="24" y="153"/>
                        <a:pt x="36" y="152"/>
                      </a:cubicBezTo>
                      <a:lnTo>
                        <a:pt x="36" y="152"/>
                      </a:lnTo>
                      <a:cubicBezTo>
                        <a:pt x="40" y="152"/>
                        <a:pt x="44" y="151"/>
                        <a:pt x="48" y="151"/>
                      </a:cubicBezTo>
                      <a:cubicBezTo>
                        <a:pt x="50" y="150"/>
                        <a:pt x="52" y="150"/>
                        <a:pt x="54" y="150"/>
                      </a:cubicBezTo>
                      <a:cubicBezTo>
                        <a:pt x="59" y="149"/>
                        <a:pt x="66" y="147"/>
                        <a:pt x="72" y="144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9700" rIns="90000" bIns="97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53" name="Google Shape;6153;p30"/>
                <p:cNvSpPr/>
                <p:nvPr/>
              </p:nvSpPr>
              <p:spPr>
                <a:xfrm>
                  <a:off x="423150" y="4754720"/>
                  <a:ext cx="150840" cy="272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" h="758" extrusionOk="0">
                      <a:moveTo>
                        <a:pt x="242" y="757"/>
                      </a:moveTo>
                      <a:cubicBezTo>
                        <a:pt x="249" y="756"/>
                        <a:pt x="256" y="756"/>
                        <a:pt x="263" y="756"/>
                      </a:cubicBezTo>
                      <a:cubicBezTo>
                        <a:pt x="274" y="755"/>
                        <a:pt x="285" y="753"/>
                        <a:pt x="296" y="751"/>
                      </a:cubicBezTo>
                      <a:cubicBezTo>
                        <a:pt x="303" y="750"/>
                        <a:pt x="309" y="750"/>
                        <a:pt x="315" y="749"/>
                      </a:cubicBezTo>
                      <a:cubicBezTo>
                        <a:pt x="327" y="747"/>
                        <a:pt x="339" y="744"/>
                        <a:pt x="351" y="741"/>
                      </a:cubicBezTo>
                      <a:cubicBezTo>
                        <a:pt x="356" y="740"/>
                        <a:pt x="362" y="739"/>
                        <a:pt x="367" y="738"/>
                      </a:cubicBezTo>
                      <a:cubicBezTo>
                        <a:pt x="384" y="734"/>
                        <a:pt x="402" y="729"/>
                        <a:pt x="419" y="723"/>
                      </a:cubicBezTo>
                      <a:cubicBezTo>
                        <a:pt x="418" y="452"/>
                        <a:pt x="343" y="213"/>
                        <a:pt x="210" y="0"/>
                      </a:cubicBezTo>
                      <a:cubicBezTo>
                        <a:pt x="93" y="241"/>
                        <a:pt x="13" y="482"/>
                        <a:pt x="0" y="723"/>
                      </a:cubicBezTo>
                      <a:cubicBezTo>
                        <a:pt x="71" y="747"/>
                        <a:pt x="141" y="758"/>
                        <a:pt x="210" y="758"/>
                      </a:cubicBezTo>
                      <a:lnTo>
                        <a:pt x="210" y="758"/>
                      </a:lnTo>
                      <a:lnTo>
                        <a:pt x="211" y="758"/>
                      </a:lnTo>
                      <a:cubicBezTo>
                        <a:pt x="220" y="758"/>
                        <a:pt x="231" y="757"/>
                        <a:pt x="242" y="75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154" name="Google Shape;6154;p30"/>
              <p:cNvGrpSpPr/>
              <p:nvPr/>
            </p:nvGrpSpPr>
            <p:grpSpPr>
              <a:xfrm>
                <a:off x="134847" y="4368493"/>
                <a:ext cx="207511" cy="699033"/>
                <a:chOff x="437997" y="3778443"/>
                <a:chExt cx="207511" cy="699033"/>
              </a:xfrm>
            </p:grpSpPr>
            <p:sp>
              <p:nvSpPr>
                <p:cNvPr id="6155" name="Google Shape;6155;p30"/>
                <p:cNvSpPr/>
                <p:nvPr/>
              </p:nvSpPr>
              <p:spPr>
                <a:xfrm flipH="1">
                  <a:off x="437997" y="3778443"/>
                  <a:ext cx="207511" cy="557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863" extrusionOk="0">
                      <a:moveTo>
                        <a:pt x="694" y="1121"/>
                      </a:moveTo>
                      <a:cubicBezTo>
                        <a:pt x="694" y="1635"/>
                        <a:pt x="539" y="1863"/>
                        <a:pt x="347" y="1863"/>
                      </a:cubicBezTo>
                      <a:cubicBezTo>
                        <a:pt x="156" y="1863"/>
                        <a:pt x="0" y="1636"/>
                        <a:pt x="0" y="1121"/>
                      </a:cubicBezTo>
                      <a:cubicBezTo>
                        <a:pt x="0" y="607"/>
                        <a:pt x="156" y="0"/>
                        <a:pt x="347" y="0"/>
                      </a:cubicBezTo>
                      <a:cubicBezTo>
                        <a:pt x="539" y="0"/>
                        <a:pt x="694" y="606"/>
                        <a:pt x="694" y="112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56" name="Google Shape;6156;p30"/>
                <p:cNvSpPr/>
                <p:nvPr/>
              </p:nvSpPr>
              <p:spPr>
                <a:xfrm flipH="1">
                  <a:off x="498696" y="4009229"/>
                  <a:ext cx="85516" cy="4682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" h="1566" extrusionOk="0">
                      <a:moveTo>
                        <a:pt x="286" y="604"/>
                      </a:moveTo>
                      <a:lnTo>
                        <a:pt x="263" y="580"/>
                      </a:lnTo>
                      <a:lnTo>
                        <a:pt x="132" y="705"/>
                      </a:lnTo>
                      <a:lnTo>
                        <a:pt x="132" y="0"/>
                      </a:lnTo>
                      <a:lnTo>
                        <a:pt x="98" y="0"/>
                      </a:lnTo>
                      <a:lnTo>
                        <a:pt x="98" y="520"/>
                      </a:lnTo>
                      <a:cubicBezTo>
                        <a:pt x="78" y="507"/>
                        <a:pt x="47" y="486"/>
                        <a:pt x="20" y="466"/>
                      </a:cubicBezTo>
                      <a:lnTo>
                        <a:pt x="0" y="494"/>
                      </a:lnTo>
                      <a:cubicBezTo>
                        <a:pt x="54" y="533"/>
                        <a:pt x="82" y="551"/>
                        <a:pt x="98" y="559"/>
                      </a:cubicBezTo>
                      <a:lnTo>
                        <a:pt x="98" y="1566"/>
                      </a:lnTo>
                      <a:lnTo>
                        <a:pt x="132" y="1566"/>
                      </a:lnTo>
                      <a:lnTo>
                        <a:pt x="132" y="752"/>
                      </a:lnTo>
                      <a:lnTo>
                        <a:pt x="286" y="604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157" name="Google Shape;6157;p30"/>
              <p:cNvGrpSpPr/>
              <p:nvPr/>
            </p:nvGrpSpPr>
            <p:grpSpPr>
              <a:xfrm>
                <a:off x="303382" y="4494819"/>
                <a:ext cx="169993" cy="572717"/>
                <a:chOff x="437997" y="3778443"/>
                <a:chExt cx="207511" cy="699033"/>
              </a:xfrm>
            </p:grpSpPr>
            <p:sp>
              <p:nvSpPr>
                <p:cNvPr id="6158" name="Google Shape;6158;p30"/>
                <p:cNvSpPr/>
                <p:nvPr/>
              </p:nvSpPr>
              <p:spPr>
                <a:xfrm flipH="1">
                  <a:off x="437997" y="3778443"/>
                  <a:ext cx="207511" cy="557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863" extrusionOk="0">
                      <a:moveTo>
                        <a:pt x="694" y="1121"/>
                      </a:moveTo>
                      <a:cubicBezTo>
                        <a:pt x="694" y="1635"/>
                        <a:pt x="539" y="1863"/>
                        <a:pt x="347" y="1863"/>
                      </a:cubicBezTo>
                      <a:cubicBezTo>
                        <a:pt x="156" y="1863"/>
                        <a:pt x="0" y="1636"/>
                        <a:pt x="0" y="1121"/>
                      </a:cubicBezTo>
                      <a:cubicBezTo>
                        <a:pt x="0" y="607"/>
                        <a:pt x="156" y="0"/>
                        <a:pt x="347" y="0"/>
                      </a:cubicBezTo>
                      <a:cubicBezTo>
                        <a:pt x="539" y="0"/>
                        <a:pt x="694" y="606"/>
                        <a:pt x="694" y="112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59" name="Google Shape;6159;p30"/>
                <p:cNvSpPr/>
                <p:nvPr/>
              </p:nvSpPr>
              <p:spPr>
                <a:xfrm flipH="1">
                  <a:off x="498696" y="4009229"/>
                  <a:ext cx="85516" cy="4682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" h="1566" extrusionOk="0">
                      <a:moveTo>
                        <a:pt x="286" y="604"/>
                      </a:moveTo>
                      <a:lnTo>
                        <a:pt x="263" y="580"/>
                      </a:lnTo>
                      <a:lnTo>
                        <a:pt x="132" y="705"/>
                      </a:lnTo>
                      <a:lnTo>
                        <a:pt x="132" y="0"/>
                      </a:lnTo>
                      <a:lnTo>
                        <a:pt x="98" y="0"/>
                      </a:lnTo>
                      <a:lnTo>
                        <a:pt x="98" y="520"/>
                      </a:lnTo>
                      <a:cubicBezTo>
                        <a:pt x="78" y="507"/>
                        <a:pt x="47" y="486"/>
                        <a:pt x="20" y="466"/>
                      </a:cubicBezTo>
                      <a:lnTo>
                        <a:pt x="0" y="494"/>
                      </a:lnTo>
                      <a:cubicBezTo>
                        <a:pt x="54" y="533"/>
                        <a:pt x="82" y="551"/>
                        <a:pt x="98" y="559"/>
                      </a:cubicBezTo>
                      <a:lnTo>
                        <a:pt x="98" y="1566"/>
                      </a:lnTo>
                      <a:lnTo>
                        <a:pt x="132" y="1566"/>
                      </a:lnTo>
                      <a:lnTo>
                        <a:pt x="132" y="752"/>
                      </a:lnTo>
                      <a:lnTo>
                        <a:pt x="286" y="604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160" name="Google Shape;6160;p30"/>
            <p:cNvGrpSpPr/>
            <p:nvPr/>
          </p:nvGrpSpPr>
          <p:grpSpPr>
            <a:xfrm flipH="1">
              <a:off x="7915422" y="4368493"/>
              <a:ext cx="515343" cy="699044"/>
              <a:chOff x="134847" y="4368493"/>
              <a:chExt cx="515343" cy="699044"/>
            </a:xfrm>
          </p:grpSpPr>
          <p:grpSp>
            <p:nvGrpSpPr>
              <p:cNvPr id="6161" name="Google Shape;6161;p30"/>
              <p:cNvGrpSpPr/>
              <p:nvPr/>
            </p:nvGrpSpPr>
            <p:grpSpPr>
              <a:xfrm>
                <a:off x="499350" y="4754695"/>
                <a:ext cx="150840" cy="312840"/>
                <a:chOff x="423150" y="4754720"/>
                <a:chExt cx="150840" cy="312840"/>
              </a:xfrm>
            </p:grpSpPr>
            <p:sp>
              <p:nvSpPr>
                <p:cNvPr id="6162" name="Google Shape;6162;p30"/>
                <p:cNvSpPr/>
                <p:nvPr/>
              </p:nvSpPr>
              <p:spPr>
                <a:xfrm>
                  <a:off x="485430" y="5012840"/>
                  <a:ext cx="25920" cy="54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" h="152" extrusionOk="0">
                      <a:moveTo>
                        <a:pt x="72" y="144"/>
                      </a:moveTo>
                      <a:lnTo>
                        <a:pt x="72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0" y="144"/>
                      </a:lnTo>
                      <a:cubicBezTo>
                        <a:pt x="11" y="150"/>
                        <a:pt x="24" y="153"/>
                        <a:pt x="36" y="152"/>
                      </a:cubicBezTo>
                      <a:lnTo>
                        <a:pt x="36" y="152"/>
                      </a:lnTo>
                      <a:cubicBezTo>
                        <a:pt x="40" y="152"/>
                        <a:pt x="44" y="151"/>
                        <a:pt x="48" y="151"/>
                      </a:cubicBezTo>
                      <a:cubicBezTo>
                        <a:pt x="50" y="150"/>
                        <a:pt x="52" y="150"/>
                        <a:pt x="54" y="150"/>
                      </a:cubicBezTo>
                      <a:cubicBezTo>
                        <a:pt x="59" y="149"/>
                        <a:pt x="66" y="147"/>
                        <a:pt x="72" y="144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9700" rIns="90000" bIns="97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63" name="Google Shape;6163;p30"/>
                <p:cNvSpPr/>
                <p:nvPr/>
              </p:nvSpPr>
              <p:spPr>
                <a:xfrm>
                  <a:off x="423150" y="4754720"/>
                  <a:ext cx="150840" cy="272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" h="758" extrusionOk="0">
                      <a:moveTo>
                        <a:pt x="242" y="757"/>
                      </a:moveTo>
                      <a:cubicBezTo>
                        <a:pt x="249" y="756"/>
                        <a:pt x="256" y="756"/>
                        <a:pt x="263" y="756"/>
                      </a:cubicBezTo>
                      <a:cubicBezTo>
                        <a:pt x="274" y="755"/>
                        <a:pt x="285" y="753"/>
                        <a:pt x="296" y="751"/>
                      </a:cubicBezTo>
                      <a:cubicBezTo>
                        <a:pt x="303" y="750"/>
                        <a:pt x="309" y="750"/>
                        <a:pt x="315" y="749"/>
                      </a:cubicBezTo>
                      <a:cubicBezTo>
                        <a:pt x="327" y="747"/>
                        <a:pt x="339" y="744"/>
                        <a:pt x="351" y="741"/>
                      </a:cubicBezTo>
                      <a:cubicBezTo>
                        <a:pt x="356" y="740"/>
                        <a:pt x="362" y="739"/>
                        <a:pt x="367" y="738"/>
                      </a:cubicBezTo>
                      <a:cubicBezTo>
                        <a:pt x="384" y="734"/>
                        <a:pt x="402" y="729"/>
                        <a:pt x="419" y="723"/>
                      </a:cubicBezTo>
                      <a:cubicBezTo>
                        <a:pt x="418" y="452"/>
                        <a:pt x="343" y="213"/>
                        <a:pt x="210" y="0"/>
                      </a:cubicBezTo>
                      <a:cubicBezTo>
                        <a:pt x="93" y="241"/>
                        <a:pt x="13" y="482"/>
                        <a:pt x="0" y="723"/>
                      </a:cubicBezTo>
                      <a:cubicBezTo>
                        <a:pt x="71" y="747"/>
                        <a:pt x="141" y="758"/>
                        <a:pt x="210" y="758"/>
                      </a:cubicBezTo>
                      <a:lnTo>
                        <a:pt x="210" y="758"/>
                      </a:lnTo>
                      <a:lnTo>
                        <a:pt x="211" y="758"/>
                      </a:lnTo>
                      <a:cubicBezTo>
                        <a:pt x="220" y="758"/>
                        <a:pt x="231" y="757"/>
                        <a:pt x="242" y="75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164" name="Google Shape;6164;p30"/>
              <p:cNvGrpSpPr/>
              <p:nvPr/>
            </p:nvGrpSpPr>
            <p:grpSpPr>
              <a:xfrm>
                <a:off x="134847" y="4368493"/>
                <a:ext cx="207511" cy="699033"/>
                <a:chOff x="437997" y="3778443"/>
                <a:chExt cx="207511" cy="699033"/>
              </a:xfrm>
            </p:grpSpPr>
            <p:sp>
              <p:nvSpPr>
                <p:cNvPr id="6165" name="Google Shape;6165;p30"/>
                <p:cNvSpPr/>
                <p:nvPr/>
              </p:nvSpPr>
              <p:spPr>
                <a:xfrm flipH="1">
                  <a:off x="437997" y="3778443"/>
                  <a:ext cx="207511" cy="557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863" extrusionOk="0">
                      <a:moveTo>
                        <a:pt x="694" y="1121"/>
                      </a:moveTo>
                      <a:cubicBezTo>
                        <a:pt x="694" y="1635"/>
                        <a:pt x="539" y="1863"/>
                        <a:pt x="347" y="1863"/>
                      </a:cubicBezTo>
                      <a:cubicBezTo>
                        <a:pt x="156" y="1863"/>
                        <a:pt x="0" y="1636"/>
                        <a:pt x="0" y="1121"/>
                      </a:cubicBezTo>
                      <a:cubicBezTo>
                        <a:pt x="0" y="607"/>
                        <a:pt x="156" y="0"/>
                        <a:pt x="347" y="0"/>
                      </a:cubicBezTo>
                      <a:cubicBezTo>
                        <a:pt x="539" y="0"/>
                        <a:pt x="694" y="606"/>
                        <a:pt x="694" y="112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66" name="Google Shape;6166;p30"/>
                <p:cNvSpPr/>
                <p:nvPr/>
              </p:nvSpPr>
              <p:spPr>
                <a:xfrm flipH="1">
                  <a:off x="498696" y="4009229"/>
                  <a:ext cx="85516" cy="4682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" h="1566" extrusionOk="0">
                      <a:moveTo>
                        <a:pt x="286" y="604"/>
                      </a:moveTo>
                      <a:lnTo>
                        <a:pt x="263" y="580"/>
                      </a:lnTo>
                      <a:lnTo>
                        <a:pt x="132" y="705"/>
                      </a:lnTo>
                      <a:lnTo>
                        <a:pt x="132" y="0"/>
                      </a:lnTo>
                      <a:lnTo>
                        <a:pt x="98" y="0"/>
                      </a:lnTo>
                      <a:lnTo>
                        <a:pt x="98" y="520"/>
                      </a:lnTo>
                      <a:cubicBezTo>
                        <a:pt x="78" y="507"/>
                        <a:pt x="47" y="486"/>
                        <a:pt x="20" y="466"/>
                      </a:cubicBezTo>
                      <a:lnTo>
                        <a:pt x="0" y="494"/>
                      </a:lnTo>
                      <a:cubicBezTo>
                        <a:pt x="54" y="533"/>
                        <a:pt x="82" y="551"/>
                        <a:pt x="98" y="559"/>
                      </a:cubicBezTo>
                      <a:lnTo>
                        <a:pt x="98" y="1566"/>
                      </a:lnTo>
                      <a:lnTo>
                        <a:pt x="132" y="1566"/>
                      </a:lnTo>
                      <a:lnTo>
                        <a:pt x="132" y="752"/>
                      </a:lnTo>
                      <a:lnTo>
                        <a:pt x="286" y="604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167" name="Google Shape;6167;p30"/>
              <p:cNvGrpSpPr/>
              <p:nvPr/>
            </p:nvGrpSpPr>
            <p:grpSpPr>
              <a:xfrm>
                <a:off x="303382" y="4494819"/>
                <a:ext cx="169993" cy="572717"/>
                <a:chOff x="437997" y="3778443"/>
                <a:chExt cx="207511" cy="699033"/>
              </a:xfrm>
            </p:grpSpPr>
            <p:sp>
              <p:nvSpPr>
                <p:cNvPr id="6168" name="Google Shape;6168;p30"/>
                <p:cNvSpPr/>
                <p:nvPr/>
              </p:nvSpPr>
              <p:spPr>
                <a:xfrm flipH="1">
                  <a:off x="437997" y="3778443"/>
                  <a:ext cx="207511" cy="557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863" extrusionOk="0">
                      <a:moveTo>
                        <a:pt x="694" y="1121"/>
                      </a:moveTo>
                      <a:cubicBezTo>
                        <a:pt x="694" y="1635"/>
                        <a:pt x="539" y="1863"/>
                        <a:pt x="347" y="1863"/>
                      </a:cubicBezTo>
                      <a:cubicBezTo>
                        <a:pt x="156" y="1863"/>
                        <a:pt x="0" y="1636"/>
                        <a:pt x="0" y="1121"/>
                      </a:cubicBezTo>
                      <a:cubicBezTo>
                        <a:pt x="0" y="607"/>
                        <a:pt x="156" y="0"/>
                        <a:pt x="347" y="0"/>
                      </a:cubicBezTo>
                      <a:cubicBezTo>
                        <a:pt x="539" y="0"/>
                        <a:pt x="694" y="606"/>
                        <a:pt x="694" y="112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69" name="Google Shape;6169;p30"/>
                <p:cNvSpPr/>
                <p:nvPr/>
              </p:nvSpPr>
              <p:spPr>
                <a:xfrm flipH="1">
                  <a:off x="498696" y="4009229"/>
                  <a:ext cx="85516" cy="4682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" h="1566" extrusionOk="0">
                      <a:moveTo>
                        <a:pt x="286" y="604"/>
                      </a:moveTo>
                      <a:lnTo>
                        <a:pt x="263" y="580"/>
                      </a:lnTo>
                      <a:lnTo>
                        <a:pt x="132" y="705"/>
                      </a:lnTo>
                      <a:lnTo>
                        <a:pt x="132" y="0"/>
                      </a:lnTo>
                      <a:lnTo>
                        <a:pt x="98" y="0"/>
                      </a:lnTo>
                      <a:lnTo>
                        <a:pt x="98" y="520"/>
                      </a:lnTo>
                      <a:cubicBezTo>
                        <a:pt x="78" y="507"/>
                        <a:pt x="47" y="486"/>
                        <a:pt x="20" y="466"/>
                      </a:cubicBezTo>
                      <a:lnTo>
                        <a:pt x="0" y="494"/>
                      </a:lnTo>
                      <a:cubicBezTo>
                        <a:pt x="54" y="533"/>
                        <a:pt x="82" y="551"/>
                        <a:pt x="98" y="559"/>
                      </a:cubicBezTo>
                      <a:lnTo>
                        <a:pt x="98" y="1566"/>
                      </a:lnTo>
                      <a:lnTo>
                        <a:pt x="132" y="1566"/>
                      </a:lnTo>
                      <a:lnTo>
                        <a:pt x="132" y="752"/>
                      </a:lnTo>
                      <a:lnTo>
                        <a:pt x="286" y="604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6170" name="Google Shape;6170;p30"/>
          <p:cNvGrpSpPr/>
          <p:nvPr/>
        </p:nvGrpSpPr>
        <p:grpSpPr>
          <a:xfrm>
            <a:off x="0" y="5056425"/>
            <a:ext cx="9144001" cy="87075"/>
            <a:chOff x="0" y="5056425"/>
            <a:chExt cx="9144001" cy="87075"/>
          </a:xfrm>
        </p:grpSpPr>
        <p:sp>
          <p:nvSpPr>
            <p:cNvPr id="6171" name="Google Shape;6171;p30"/>
            <p:cNvSpPr/>
            <p:nvPr/>
          </p:nvSpPr>
          <p:spPr>
            <a:xfrm>
              <a:off x="0" y="5056425"/>
              <a:ext cx="4578676" cy="87075"/>
            </a:xfrm>
            <a:custGeom>
              <a:avLst/>
              <a:gdLst/>
              <a:ahLst/>
              <a:cxnLst/>
              <a:rect l="l" t="t" r="r" b="b"/>
              <a:pathLst>
                <a:path w="8166" h="613" extrusionOk="0">
                  <a:moveTo>
                    <a:pt x="0" y="0"/>
                  </a:moveTo>
                  <a:lnTo>
                    <a:pt x="8166" y="0"/>
                  </a:lnTo>
                  <a:lnTo>
                    <a:pt x="8166" y="613"/>
                  </a:lnTo>
                  <a:lnTo>
                    <a:pt x="0" y="6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72" name="Google Shape;6172;p30"/>
            <p:cNvGrpSpPr/>
            <p:nvPr/>
          </p:nvGrpSpPr>
          <p:grpSpPr>
            <a:xfrm>
              <a:off x="4565325" y="5056425"/>
              <a:ext cx="4578676" cy="87075"/>
              <a:chOff x="4565325" y="5056425"/>
              <a:chExt cx="4578676" cy="87075"/>
            </a:xfrm>
          </p:grpSpPr>
          <p:sp>
            <p:nvSpPr>
              <p:cNvPr id="6173" name="Google Shape;6173;p30"/>
              <p:cNvSpPr/>
              <p:nvPr/>
            </p:nvSpPr>
            <p:spPr>
              <a:xfrm>
                <a:off x="4565325" y="5056425"/>
                <a:ext cx="4578676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8166" h="613" extrusionOk="0">
                    <a:moveTo>
                      <a:pt x="0" y="0"/>
                    </a:moveTo>
                    <a:lnTo>
                      <a:pt x="8166" y="0"/>
                    </a:lnTo>
                    <a:lnTo>
                      <a:pt x="8166" y="613"/>
                    </a:lnTo>
                    <a:lnTo>
                      <a:pt x="0" y="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174" name="Google Shape;6174;p30"/>
              <p:cNvGrpSpPr/>
              <p:nvPr/>
            </p:nvGrpSpPr>
            <p:grpSpPr>
              <a:xfrm>
                <a:off x="4607210" y="5094745"/>
                <a:ext cx="4509810" cy="10440"/>
                <a:chOff x="4607210" y="5109720"/>
                <a:chExt cx="4509810" cy="10440"/>
              </a:xfrm>
            </p:grpSpPr>
            <p:grpSp>
              <p:nvGrpSpPr>
                <p:cNvPr id="6175" name="Google Shape;6175;p30"/>
                <p:cNvGrpSpPr/>
                <p:nvPr/>
              </p:nvGrpSpPr>
              <p:grpSpPr>
                <a:xfrm>
                  <a:off x="4607210" y="5109720"/>
                  <a:ext cx="2927520" cy="10440"/>
                  <a:chOff x="6209435" y="3727045"/>
                  <a:chExt cx="2927520" cy="10440"/>
                </a:xfrm>
              </p:grpSpPr>
              <p:sp>
                <p:nvSpPr>
                  <p:cNvPr id="6176" name="Google Shape;6176;p30"/>
                  <p:cNvSpPr/>
                  <p:nvPr/>
                </p:nvSpPr>
                <p:spPr>
                  <a:xfrm>
                    <a:off x="827043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177" name="Google Shape;6177;p30"/>
                  <p:cNvSpPr/>
                  <p:nvPr/>
                </p:nvSpPr>
                <p:spPr>
                  <a:xfrm>
                    <a:off x="821751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178" name="Google Shape;6178;p30"/>
                  <p:cNvSpPr/>
                  <p:nvPr/>
                </p:nvSpPr>
                <p:spPr>
                  <a:xfrm>
                    <a:off x="816459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179" name="Google Shape;6179;p30"/>
                  <p:cNvSpPr/>
                  <p:nvPr/>
                </p:nvSpPr>
                <p:spPr>
                  <a:xfrm>
                    <a:off x="842883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180" name="Google Shape;6180;p30"/>
                  <p:cNvSpPr/>
                  <p:nvPr/>
                </p:nvSpPr>
                <p:spPr>
                  <a:xfrm>
                    <a:off x="837591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181" name="Google Shape;6181;p30"/>
                  <p:cNvSpPr/>
                  <p:nvPr/>
                </p:nvSpPr>
                <p:spPr>
                  <a:xfrm>
                    <a:off x="858723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182" name="Google Shape;6182;p30"/>
                  <p:cNvSpPr/>
                  <p:nvPr/>
                </p:nvSpPr>
                <p:spPr>
                  <a:xfrm>
                    <a:off x="853431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183" name="Google Shape;6183;p30"/>
                  <p:cNvSpPr/>
                  <p:nvPr/>
                </p:nvSpPr>
                <p:spPr>
                  <a:xfrm>
                    <a:off x="864015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184" name="Google Shape;6184;p30"/>
                  <p:cNvSpPr/>
                  <p:nvPr/>
                </p:nvSpPr>
                <p:spPr>
                  <a:xfrm>
                    <a:off x="848175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185" name="Google Shape;6185;p30"/>
                  <p:cNvSpPr/>
                  <p:nvPr/>
                </p:nvSpPr>
                <p:spPr>
                  <a:xfrm>
                    <a:off x="832299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186" name="Google Shape;6186;p30"/>
                  <p:cNvSpPr/>
                  <p:nvPr/>
                </p:nvSpPr>
                <p:spPr>
                  <a:xfrm>
                    <a:off x="879891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187" name="Google Shape;6187;p30"/>
                  <p:cNvSpPr/>
                  <p:nvPr/>
                </p:nvSpPr>
                <p:spPr>
                  <a:xfrm>
                    <a:off x="885147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188" name="Google Shape;6188;p30"/>
                  <p:cNvSpPr/>
                  <p:nvPr/>
                </p:nvSpPr>
                <p:spPr>
                  <a:xfrm>
                    <a:off x="874599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189" name="Google Shape;6189;p30"/>
                  <p:cNvSpPr/>
                  <p:nvPr/>
                </p:nvSpPr>
                <p:spPr>
                  <a:xfrm>
                    <a:off x="890439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190" name="Google Shape;6190;p30"/>
                  <p:cNvSpPr/>
                  <p:nvPr/>
                </p:nvSpPr>
                <p:spPr>
                  <a:xfrm>
                    <a:off x="869307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191" name="Google Shape;6191;p30"/>
                  <p:cNvSpPr/>
                  <p:nvPr/>
                </p:nvSpPr>
                <p:spPr>
                  <a:xfrm>
                    <a:off x="901023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192" name="Google Shape;6192;p30"/>
                  <p:cNvSpPr/>
                  <p:nvPr/>
                </p:nvSpPr>
                <p:spPr>
                  <a:xfrm>
                    <a:off x="895731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193" name="Google Shape;6193;p30"/>
                  <p:cNvSpPr/>
                  <p:nvPr/>
                </p:nvSpPr>
                <p:spPr>
                  <a:xfrm>
                    <a:off x="911571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194" name="Google Shape;6194;p30"/>
                  <p:cNvSpPr/>
                  <p:nvPr/>
                </p:nvSpPr>
                <p:spPr>
                  <a:xfrm>
                    <a:off x="906279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195" name="Google Shape;6195;p30"/>
                  <p:cNvSpPr/>
                  <p:nvPr/>
                </p:nvSpPr>
                <p:spPr>
                  <a:xfrm>
                    <a:off x="900987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196" name="Google Shape;6196;p30"/>
                  <p:cNvSpPr/>
                  <p:nvPr/>
                </p:nvSpPr>
                <p:spPr>
                  <a:xfrm>
                    <a:off x="7530635" y="3727045"/>
                    <a:ext cx="2088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29" extrusionOk="0">
                        <a:moveTo>
                          <a:pt x="0" y="0"/>
                        </a:moveTo>
                        <a:lnTo>
                          <a:pt x="58" y="0"/>
                        </a:lnTo>
                        <a:lnTo>
                          <a:pt x="58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197" name="Google Shape;6197;p30"/>
                  <p:cNvSpPr/>
                  <p:nvPr/>
                </p:nvSpPr>
                <p:spPr>
                  <a:xfrm>
                    <a:off x="7583555" y="3727045"/>
                    <a:ext cx="2088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29" extrusionOk="0">
                        <a:moveTo>
                          <a:pt x="0" y="0"/>
                        </a:moveTo>
                        <a:lnTo>
                          <a:pt x="58" y="0"/>
                        </a:lnTo>
                        <a:lnTo>
                          <a:pt x="58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198" name="Google Shape;6198;p30"/>
                  <p:cNvSpPr/>
                  <p:nvPr/>
                </p:nvSpPr>
                <p:spPr>
                  <a:xfrm>
                    <a:off x="768903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199" name="Google Shape;6199;p30"/>
                  <p:cNvSpPr/>
                  <p:nvPr/>
                </p:nvSpPr>
                <p:spPr>
                  <a:xfrm>
                    <a:off x="726639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200" name="Google Shape;6200;p30"/>
                  <p:cNvSpPr/>
                  <p:nvPr/>
                </p:nvSpPr>
                <p:spPr>
                  <a:xfrm>
                    <a:off x="747771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201" name="Google Shape;6201;p30"/>
                  <p:cNvSpPr/>
                  <p:nvPr/>
                </p:nvSpPr>
                <p:spPr>
                  <a:xfrm>
                    <a:off x="774195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202" name="Google Shape;6202;p30"/>
                  <p:cNvSpPr/>
                  <p:nvPr/>
                </p:nvSpPr>
                <p:spPr>
                  <a:xfrm>
                    <a:off x="731895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203" name="Google Shape;6203;p30"/>
                  <p:cNvSpPr/>
                  <p:nvPr/>
                </p:nvSpPr>
                <p:spPr>
                  <a:xfrm>
                    <a:off x="721347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204" name="Google Shape;6204;p30"/>
                  <p:cNvSpPr/>
                  <p:nvPr/>
                </p:nvSpPr>
                <p:spPr>
                  <a:xfrm>
                    <a:off x="742479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205" name="Google Shape;6205;p30"/>
                  <p:cNvSpPr/>
                  <p:nvPr/>
                </p:nvSpPr>
                <p:spPr>
                  <a:xfrm>
                    <a:off x="737187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206" name="Google Shape;6206;p30"/>
                  <p:cNvSpPr/>
                  <p:nvPr/>
                </p:nvSpPr>
                <p:spPr>
                  <a:xfrm>
                    <a:off x="779487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207" name="Google Shape;6207;p30"/>
                  <p:cNvSpPr/>
                  <p:nvPr/>
                </p:nvSpPr>
                <p:spPr>
                  <a:xfrm>
                    <a:off x="811167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208" name="Google Shape;6208;p30"/>
                  <p:cNvSpPr/>
                  <p:nvPr/>
                </p:nvSpPr>
                <p:spPr>
                  <a:xfrm>
                    <a:off x="805875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209" name="Google Shape;6209;p30"/>
                  <p:cNvSpPr/>
                  <p:nvPr/>
                </p:nvSpPr>
                <p:spPr>
                  <a:xfrm>
                    <a:off x="784743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210" name="Google Shape;6210;p30"/>
                  <p:cNvSpPr/>
                  <p:nvPr/>
                </p:nvSpPr>
                <p:spPr>
                  <a:xfrm>
                    <a:off x="790035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211" name="Google Shape;6211;p30"/>
                  <p:cNvSpPr/>
                  <p:nvPr/>
                </p:nvSpPr>
                <p:spPr>
                  <a:xfrm>
                    <a:off x="795327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212" name="Google Shape;6212;p30"/>
                  <p:cNvSpPr/>
                  <p:nvPr/>
                </p:nvSpPr>
                <p:spPr>
                  <a:xfrm>
                    <a:off x="800619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213" name="Google Shape;6213;p30"/>
                  <p:cNvSpPr/>
                  <p:nvPr/>
                </p:nvSpPr>
                <p:spPr>
                  <a:xfrm>
                    <a:off x="763611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214" name="Google Shape;6214;p30"/>
                  <p:cNvSpPr/>
                  <p:nvPr/>
                </p:nvSpPr>
                <p:spPr>
                  <a:xfrm>
                    <a:off x="642075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215" name="Google Shape;6215;p30"/>
                  <p:cNvSpPr/>
                  <p:nvPr/>
                </p:nvSpPr>
                <p:spPr>
                  <a:xfrm>
                    <a:off x="636783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216" name="Google Shape;6216;p30"/>
                  <p:cNvSpPr/>
                  <p:nvPr/>
                </p:nvSpPr>
                <p:spPr>
                  <a:xfrm>
                    <a:off x="716055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217" name="Google Shape;6217;p30"/>
                  <p:cNvSpPr/>
                  <p:nvPr/>
                </p:nvSpPr>
                <p:spPr>
                  <a:xfrm>
                    <a:off x="647367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218" name="Google Shape;6218;p30"/>
                  <p:cNvSpPr/>
                  <p:nvPr/>
                </p:nvSpPr>
                <p:spPr>
                  <a:xfrm>
                    <a:off x="631491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219" name="Google Shape;6219;p30"/>
                  <p:cNvSpPr/>
                  <p:nvPr/>
                </p:nvSpPr>
                <p:spPr>
                  <a:xfrm>
                    <a:off x="663207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220" name="Google Shape;6220;p30"/>
                  <p:cNvSpPr/>
                  <p:nvPr/>
                </p:nvSpPr>
                <p:spPr>
                  <a:xfrm>
                    <a:off x="620943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221" name="Google Shape;6221;p30"/>
                  <p:cNvSpPr/>
                  <p:nvPr/>
                </p:nvSpPr>
                <p:spPr>
                  <a:xfrm>
                    <a:off x="626199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222" name="Google Shape;6222;p30"/>
                  <p:cNvSpPr/>
                  <p:nvPr/>
                </p:nvSpPr>
                <p:spPr>
                  <a:xfrm>
                    <a:off x="657915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223" name="Google Shape;6223;p30"/>
                  <p:cNvSpPr/>
                  <p:nvPr/>
                </p:nvSpPr>
                <p:spPr>
                  <a:xfrm>
                    <a:off x="705507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224" name="Google Shape;6224;p30"/>
                  <p:cNvSpPr/>
                  <p:nvPr/>
                </p:nvSpPr>
                <p:spPr>
                  <a:xfrm>
                    <a:off x="7002155" y="3727045"/>
                    <a:ext cx="2088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29" extrusionOk="0">
                        <a:moveTo>
                          <a:pt x="0" y="0"/>
                        </a:moveTo>
                        <a:lnTo>
                          <a:pt x="58" y="0"/>
                        </a:lnTo>
                        <a:lnTo>
                          <a:pt x="58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225" name="Google Shape;6225;p30"/>
                  <p:cNvSpPr/>
                  <p:nvPr/>
                </p:nvSpPr>
                <p:spPr>
                  <a:xfrm>
                    <a:off x="694923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226" name="Google Shape;6226;p30"/>
                  <p:cNvSpPr/>
                  <p:nvPr/>
                </p:nvSpPr>
                <p:spPr>
                  <a:xfrm>
                    <a:off x="710763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227" name="Google Shape;6227;p30"/>
                  <p:cNvSpPr/>
                  <p:nvPr/>
                </p:nvSpPr>
                <p:spPr>
                  <a:xfrm>
                    <a:off x="668499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228" name="Google Shape;6228;p30"/>
                  <p:cNvSpPr/>
                  <p:nvPr/>
                </p:nvSpPr>
                <p:spPr>
                  <a:xfrm>
                    <a:off x="679047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229" name="Google Shape;6229;p30"/>
                  <p:cNvSpPr/>
                  <p:nvPr/>
                </p:nvSpPr>
                <p:spPr>
                  <a:xfrm>
                    <a:off x="689631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230" name="Google Shape;6230;p30"/>
                  <p:cNvSpPr/>
                  <p:nvPr/>
                </p:nvSpPr>
                <p:spPr>
                  <a:xfrm>
                    <a:off x="673791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231" name="Google Shape;6231;p30"/>
                  <p:cNvSpPr/>
                  <p:nvPr/>
                </p:nvSpPr>
                <p:spPr>
                  <a:xfrm>
                    <a:off x="684339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232" name="Google Shape;6232;p30"/>
                  <p:cNvSpPr/>
                  <p:nvPr/>
                </p:nvSpPr>
                <p:spPr>
                  <a:xfrm>
                    <a:off x="652659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6233" name="Google Shape;6233;p30"/>
                <p:cNvSpPr/>
                <p:nvPr/>
              </p:nvSpPr>
              <p:spPr>
                <a:xfrm>
                  <a:off x="8884460" y="5109720"/>
                  <a:ext cx="2088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" h="29" extrusionOk="0">
                      <a:moveTo>
                        <a:pt x="0" y="0"/>
                      </a:moveTo>
                      <a:lnTo>
                        <a:pt x="58" y="0"/>
                      </a:lnTo>
                      <a:lnTo>
                        <a:pt x="58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34" name="Google Shape;6234;p30"/>
                <p:cNvSpPr/>
                <p:nvPr/>
              </p:nvSpPr>
              <p:spPr>
                <a:xfrm>
                  <a:off x="8937380" y="5109720"/>
                  <a:ext cx="2088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" h="29" extrusionOk="0">
                      <a:moveTo>
                        <a:pt x="0" y="0"/>
                      </a:moveTo>
                      <a:lnTo>
                        <a:pt x="58" y="0"/>
                      </a:lnTo>
                      <a:lnTo>
                        <a:pt x="58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35" name="Google Shape;6235;p30"/>
                <p:cNvSpPr/>
                <p:nvPr/>
              </p:nvSpPr>
              <p:spPr>
                <a:xfrm>
                  <a:off x="904286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36" name="Google Shape;6236;p30"/>
                <p:cNvSpPr/>
                <p:nvPr/>
              </p:nvSpPr>
              <p:spPr>
                <a:xfrm>
                  <a:off x="862022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37" name="Google Shape;6237;p30"/>
                <p:cNvSpPr/>
                <p:nvPr/>
              </p:nvSpPr>
              <p:spPr>
                <a:xfrm>
                  <a:off x="883154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38" name="Google Shape;6238;p30"/>
                <p:cNvSpPr/>
                <p:nvPr/>
              </p:nvSpPr>
              <p:spPr>
                <a:xfrm>
                  <a:off x="909578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39" name="Google Shape;6239;p30"/>
                <p:cNvSpPr/>
                <p:nvPr/>
              </p:nvSpPr>
              <p:spPr>
                <a:xfrm>
                  <a:off x="867278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40" name="Google Shape;6240;p30"/>
                <p:cNvSpPr/>
                <p:nvPr/>
              </p:nvSpPr>
              <p:spPr>
                <a:xfrm>
                  <a:off x="856730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41" name="Google Shape;6241;p30"/>
                <p:cNvSpPr/>
                <p:nvPr/>
              </p:nvSpPr>
              <p:spPr>
                <a:xfrm>
                  <a:off x="877862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42" name="Google Shape;6242;p30"/>
                <p:cNvSpPr/>
                <p:nvPr/>
              </p:nvSpPr>
              <p:spPr>
                <a:xfrm>
                  <a:off x="872570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43" name="Google Shape;6243;p30"/>
                <p:cNvSpPr/>
                <p:nvPr/>
              </p:nvSpPr>
              <p:spPr>
                <a:xfrm>
                  <a:off x="898994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44" name="Google Shape;6244;p30"/>
                <p:cNvSpPr/>
                <p:nvPr/>
              </p:nvSpPr>
              <p:spPr>
                <a:xfrm>
                  <a:off x="777458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45" name="Google Shape;6245;p30"/>
                <p:cNvSpPr/>
                <p:nvPr/>
              </p:nvSpPr>
              <p:spPr>
                <a:xfrm>
                  <a:off x="772166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46" name="Google Shape;6246;p30"/>
                <p:cNvSpPr/>
                <p:nvPr/>
              </p:nvSpPr>
              <p:spPr>
                <a:xfrm>
                  <a:off x="851438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47" name="Google Shape;6247;p30"/>
                <p:cNvSpPr/>
                <p:nvPr/>
              </p:nvSpPr>
              <p:spPr>
                <a:xfrm>
                  <a:off x="782750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48" name="Google Shape;6248;p30"/>
                <p:cNvSpPr/>
                <p:nvPr/>
              </p:nvSpPr>
              <p:spPr>
                <a:xfrm>
                  <a:off x="766874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49" name="Google Shape;6249;p30"/>
                <p:cNvSpPr/>
                <p:nvPr/>
              </p:nvSpPr>
              <p:spPr>
                <a:xfrm>
                  <a:off x="798590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50" name="Google Shape;6250;p30"/>
                <p:cNvSpPr/>
                <p:nvPr/>
              </p:nvSpPr>
              <p:spPr>
                <a:xfrm>
                  <a:off x="756326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51" name="Google Shape;6251;p30"/>
                <p:cNvSpPr/>
                <p:nvPr/>
              </p:nvSpPr>
              <p:spPr>
                <a:xfrm>
                  <a:off x="761582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52" name="Google Shape;6252;p30"/>
                <p:cNvSpPr/>
                <p:nvPr/>
              </p:nvSpPr>
              <p:spPr>
                <a:xfrm>
                  <a:off x="793298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53" name="Google Shape;6253;p30"/>
                <p:cNvSpPr/>
                <p:nvPr/>
              </p:nvSpPr>
              <p:spPr>
                <a:xfrm>
                  <a:off x="840890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54" name="Google Shape;6254;p30"/>
                <p:cNvSpPr/>
                <p:nvPr/>
              </p:nvSpPr>
              <p:spPr>
                <a:xfrm>
                  <a:off x="8355980" y="5109720"/>
                  <a:ext cx="2088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" h="29" extrusionOk="0">
                      <a:moveTo>
                        <a:pt x="0" y="0"/>
                      </a:moveTo>
                      <a:lnTo>
                        <a:pt x="58" y="0"/>
                      </a:lnTo>
                      <a:lnTo>
                        <a:pt x="58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55" name="Google Shape;6255;p30"/>
                <p:cNvSpPr/>
                <p:nvPr/>
              </p:nvSpPr>
              <p:spPr>
                <a:xfrm>
                  <a:off x="830306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56" name="Google Shape;6256;p30"/>
                <p:cNvSpPr/>
                <p:nvPr/>
              </p:nvSpPr>
              <p:spPr>
                <a:xfrm>
                  <a:off x="846146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57" name="Google Shape;6257;p30"/>
                <p:cNvSpPr/>
                <p:nvPr/>
              </p:nvSpPr>
              <p:spPr>
                <a:xfrm>
                  <a:off x="803882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58" name="Google Shape;6258;p30"/>
                <p:cNvSpPr/>
                <p:nvPr/>
              </p:nvSpPr>
              <p:spPr>
                <a:xfrm>
                  <a:off x="814430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59" name="Google Shape;6259;p30"/>
                <p:cNvSpPr/>
                <p:nvPr/>
              </p:nvSpPr>
              <p:spPr>
                <a:xfrm>
                  <a:off x="825014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60" name="Google Shape;6260;p30"/>
                <p:cNvSpPr/>
                <p:nvPr/>
              </p:nvSpPr>
              <p:spPr>
                <a:xfrm>
                  <a:off x="809174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61" name="Google Shape;6261;p30"/>
                <p:cNvSpPr/>
                <p:nvPr/>
              </p:nvSpPr>
              <p:spPr>
                <a:xfrm>
                  <a:off x="819722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62" name="Google Shape;6262;p30"/>
                <p:cNvSpPr/>
                <p:nvPr/>
              </p:nvSpPr>
              <p:spPr>
                <a:xfrm>
                  <a:off x="788042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6263" name="Google Shape;6263;p30"/>
          <p:cNvSpPr/>
          <p:nvPr/>
        </p:nvSpPr>
        <p:spPr>
          <a:xfrm>
            <a:off x="316076" y="217770"/>
            <a:ext cx="899848" cy="221533"/>
          </a:xfrm>
          <a:custGeom>
            <a:avLst/>
            <a:gdLst/>
            <a:ahLst/>
            <a:cxnLst/>
            <a:rect l="l" t="t" r="r" b="b"/>
            <a:pathLst>
              <a:path w="1312" h="323" extrusionOk="0">
                <a:moveTo>
                  <a:pt x="682" y="0"/>
                </a:moveTo>
                <a:cubicBezTo>
                  <a:pt x="767" y="0"/>
                  <a:pt x="840" y="53"/>
                  <a:pt x="869" y="128"/>
                </a:cubicBezTo>
                <a:cubicBezTo>
                  <a:pt x="914" y="133"/>
                  <a:pt x="952" y="161"/>
                  <a:pt x="970" y="201"/>
                </a:cubicBezTo>
                <a:cubicBezTo>
                  <a:pt x="972" y="201"/>
                  <a:pt x="974" y="201"/>
                  <a:pt x="976" y="201"/>
                </a:cubicBezTo>
                <a:cubicBezTo>
                  <a:pt x="1004" y="201"/>
                  <a:pt x="1029" y="213"/>
                  <a:pt x="1047" y="233"/>
                </a:cubicBezTo>
                <a:cubicBezTo>
                  <a:pt x="1063" y="207"/>
                  <a:pt x="1092" y="189"/>
                  <a:pt x="1124" y="189"/>
                </a:cubicBezTo>
                <a:cubicBezTo>
                  <a:pt x="1165" y="189"/>
                  <a:pt x="1200" y="216"/>
                  <a:pt x="1212" y="254"/>
                </a:cubicBezTo>
                <a:cubicBezTo>
                  <a:pt x="1221" y="249"/>
                  <a:pt x="1231" y="247"/>
                  <a:pt x="1242" y="247"/>
                </a:cubicBezTo>
                <a:cubicBezTo>
                  <a:pt x="1281" y="247"/>
                  <a:pt x="1312" y="278"/>
                  <a:pt x="1312" y="317"/>
                </a:cubicBezTo>
                <a:cubicBezTo>
                  <a:pt x="1312" y="319"/>
                  <a:pt x="1312" y="321"/>
                  <a:pt x="1312" y="323"/>
                </a:cubicBezTo>
                <a:lnTo>
                  <a:pt x="0" y="323"/>
                </a:lnTo>
                <a:cubicBezTo>
                  <a:pt x="0" y="322"/>
                  <a:pt x="0" y="322"/>
                  <a:pt x="0" y="321"/>
                </a:cubicBezTo>
                <a:cubicBezTo>
                  <a:pt x="0" y="277"/>
                  <a:pt x="35" y="241"/>
                  <a:pt x="79" y="241"/>
                </a:cubicBezTo>
                <a:cubicBezTo>
                  <a:pt x="85" y="241"/>
                  <a:pt x="91" y="242"/>
                  <a:pt x="96" y="243"/>
                </a:cubicBezTo>
                <a:cubicBezTo>
                  <a:pt x="113" y="216"/>
                  <a:pt x="142" y="197"/>
                  <a:pt x="177" y="197"/>
                </a:cubicBezTo>
                <a:cubicBezTo>
                  <a:pt x="207" y="197"/>
                  <a:pt x="235" y="212"/>
                  <a:pt x="252" y="235"/>
                </a:cubicBezTo>
                <a:cubicBezTo>
                  <a:pt x="270" y="223"/>
                  <a:pt x="291" y="217"/>
                  <a:pt x="314" y="217"/>
                </a:cubicBezTo>
                <a:cubicBezTo>
                  <a:pt x="324" y="217"/>
                  <a:pt x="334" y="218"/>
                  <a:pt x="343" y="220"/>
                </a:cubicBezTo>
                <a:cubicBezTo>
                  <a:pt x="356" y="163"/>
                  <a:pt x="408" y="120"/>
                  <a:pt x="469" y="120"/>
                </a:cubicBezTo>
                <a:cubicBezTo>
                  <a:pt x="479" y="120"/>
                  <a:pt x="488" y="121"/>
                  <a:pt x="497" y="123"/>
                </a:cubicBezTo>
                <a:cubicBezTo>
                  <a:pt x="527" y="51"/>
                  <a:pt x="599" y="0"/>
                  <a:pt x="68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6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65" name="Google Shape;6265;p31"/>
          <p:cNvPicPr preferRelativeResize="0"/>
          <p:nvPr/>
        </p:nvPicPr>
        <p:blipFill rotWithShape="1">
          <a:blip r:embed="rId2">
            <a:alphaModFix amt="5000"/>
          </a:blip>
          <a:srcRect l="2334" t="15928" r="4277" b="5256"/>
          <a:stretch/>
        </p:blipFill>
        <p:spPr>
          <a:xfrm>
            <a:off x="-1" y="-315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66" name="Google Shape;6266;p31"/>
          <p:cNvGrpSpPr/>
          <p:nvPr/>
        </p:nvGrpSpPr>
        <p:grpSpPr>
          <a:xfrm>
            <a:off x="277681" y="198095"/>
            <a:ext cx="8772813" cy="919417"/>
            <a:chOff x="277681" y="198095"/>
            <a:chExt cx="8772813" cy="919417"/>
          </a:xfrm>
        </p:grpSpPr>
        <p:grpSp>
          <p:nvGrpSpPr>
            <p:cNvPr id="6267" name="Google Shape;6267;p31"/>
            <p:cNvGrpSpPr/>
            <p:nvPr/>
          </p:nvGrpSpPr>
          <p:grpSpPr>
            <a:xfrm>
              <a:off x="277681" y="419632"/>
              <a:ext cx="391514" cy="239754"/>
              <a:chOff x="1085231" y="2932407"/>
              <a:chExt cx="391514" cy="239754"/>
            </a:xfrm>
          </p:grpSpPr>
          <p:sp>
            <p:nvSpPr>
              <p:cNvPr id="6268" name="Google Shape;6268;p31"/>
              <p:cNvSpPr/>
              <p:nvPr/>
            </p:nvSpPr>
            <p:spPr>
              <a:xfrm>
                <a:off x="1167807" y="2932407"/>
                <a:ext cx="218712" cy="158136"/>
              </a:xfrm>
              <a:custGeom>
                <a:avLst/>
                <a:gdLst/>
                <a:ahLst/>
                <a:cxnLst/>
                <a:rect l="l" t="t" r="r" b="b"/>
                <a:pathLst>
                  <a:path w="686" h="496" extrusionOk="0">
                    <a:moveTo>
                      <a:pt x="343" y="496"/>
                    </a:moveTo>
                    <a:cubicBezTo>
                      <a:pt x="532" y="496"/>
                      <a:pt x="686" y="385"/>
                      <a:pt x="686" y="248"/>
                    </a:cubicBezTo>
                    <a:cubicBezTo>
                      <a:pt x="686" y="112"/>
                      <a:pt x="532" y="0"/>
                      <a:pt x="343" y="0"/>
                    </a:cubicBezTo>
                    <a:cubicBezTo>
                      <a:pt x="154" y="0"/>
                      <a:pt x="0" y="112"/>
                      <a:pt x="0" y="248"/>
                    </a:cubicBezTo>
                    <a:cubicBezTo>
                      <a:pt x="0" y="385"/>
                      <a:pt x="154" y="496"/>
                      <a:pt x="343" y="49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69" name="Google Shape;6269;p31"/>
              <p:cNvSpPr/>
              <p:nvPr/>
            </p:nvSpPr>
            <p:spPr>
              <a:xfrm>
                <a:off x="1085231" y="3007011"/>
                <a:ext cx="167382" cy="121153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80" extrusionOk="0">
                    <a:moveTo>
                      <a:pt x="262" y="380"/>
                    </a:moveTo>
                    <a:cubicBezTo>
                      <a:pt x="407" y="380"/>
                      <a:pt x="525" y="295"/>
                      <a:pt x="525" y="190"/>
                    </a:cubicBezTo>
                    <a:cubicBezTo>
                      <a:pt x="525" y="86"/>
                      <a:pt x="407" y="0"/>
                      <a:pt x="262" y="0"/>
                    </a:cubicBezTo>
                    <a:cubicBezTo>
                      <a:pt x="118" y="0"/>
                      <a:pt x="0" y="85"/>
                      <a:pt x="0" y="190"/>
                    </a:cubicBezTo>
                    <a:cubicBezTo>
                      <a:pt x="0" y="294"/>
                      <a:pt x="118" y="380"/>
                      <a:pt x="262" y="38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70" name="Google Shape;6270;p31"/>
              <p:cNvSpPr/>
              <p:nvPr/>
            </p:nvSpPr>
            <p:spPr>
              <a:xfrm>
                <a:off x="1328493" y="2992664"/>
                <a:ext cx="148252" cy="107443"/>
              </a:xfrm>
              <a:custGeom>
                <a:avLst/>
                <a:gdLst/>
                <a:ahLst/>
                <a:cxnLst/>
                <a:rect l="l" t="t" r="r" b="b"/>
                <a:pathLst>
                  <a:path w="465" h="337" extrusionOk="0">
                    <a:moveTo>
                      <a:pt x="233" y="337"/>
                    </a:moveTo>
                    <a:cubicBezTo>
                      <a:pt x="361" y="337"/>
                      <a:pt x="465" y="262"/>
                      <a:pt x="465" y="169"/>
                    </a:cubicBezTo>
                    <a:cubicBezTo>
                      <a:pt x="465" y="77"/>
                      <a:pt x="362" y="0"/>
                      <a:pt x="233" y="0"/>
                    </a:cubicBezTo>
                    <a:cubicBezTo>
                      <a:pt x="105" y="0"/>
                      <a:pt x="0" y="77"/>
                      <a:pt x="0" y="169"/>
                    </a:cubicBezTo>
                    <a:cubicBezTo>
                      <a:pt x="0" y="262"/>
                      <a:pt x="104" y="337"/>
                      <a:pt x="233" y="33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71" name="Google Shape;6271;p31"/>
              <p:cNvSpPr/>
              <p:nvPr/>
            </p:nvSpPr>
            <p:spPr>
              <a:xfrm>
                <a:off x="1197457" y="3030922"/>
                <a:ext cx="195438" cy="141238"/>
              </a:xfrm>
              <a:custGeom>
                <a:avLst/>
                <a:gdLst/>
                <a:ahLst/>
                <a:cxnLst/>
                <a:rect l="l" t="t" r="r" b="b"/>
                <a:pathLst>
                  <a:path w="613" h="443" extrusionOk="0">
                    <a:moveTo>
                      <a:pt x="613" y="221"/>
                    </a:moveTo>
                    <a:cubicBezTo>
                      <a:pt x="613" y="260"/>
                      <a:pt x="599" y="299"/>
                      <a:pt x="572" y="332"/>
                    </a:cubicBezTo>
                    <a:cubicBezTo>
                      <a:pt x="545" y="366"/>
                      <a:pt x="507" y="395"/>
                      <a:pt x="460" y="414"/>
                    </a:cubicBezTo>
                    <a:cubicBezTo>
                      <a:pt x="414" y="434"/>
                      <a:pt x="360" y="443"/>
                      <a:pt x="306" y="443"/>
                    </a:cubicBezTo>
                    <a:cubicBezTo>
                      <a:pt x="253" y="443"/>
                      <a:pt x="200" y="434"/>
                      <a:pt x="153" y="414"/>
                    </a:cubicBezTo>
                    <a:cubicBezTo>
                      <a:pt x="107" y="395"/>
                      <a:pt x="68" y="366"/>
                      <a:pt x="41" y="332"/>
                    </a:cubicBezTo>
                    <a:cubicBezTo>
                      <a:pt x="14" y="299"/>
                      <a:pt x="0" y="260"/>
                      <a:pt x="0" y="221"/>
                    </a:cubicBezTo>
                    <a:cubicBezTo>
                      <a:pt x="0" y="182"/>
                      <a:pt x="14" y="144"/>
                      <a:pt x="41" y="111"/>
                    </a:cubicBezTo>
                    <a:cubicBezTo>
                      <a:pt x="68" y="77"/>
                      <a:pt x="107" y="49"/>
                      <a:pt x="153" y="29"/>
                    </a:cubicBezTo>
                    <a:cubicBezTo>
                      <a:pt x="200" y="10"/>
                      <a:pt x="253" y="0"/>
                      <a:pt x="306" y="0"/>
                    </a:cubicBezTo>
                    <a:cubicBezTo>
                      <a:pt x="360" y="0"/>
                      <a:pt x="414" y="10"/>
                      <a:pt x="460" y="29"/>
                    </a:cubicBezTo>
                    <a:cubicBezTo>
                      <a:pt x="507" y="49"/>
                      <a:pt x="545" y="77"/>
                      <a:pt x="572" y="111"/>
                    </a:cubicBezTo>
                    <a:cubicBezTo>
                      <a:pt x="599" y="144"/>
                      <a:pt x="613" y="182"/>
                      <a:pt x="613" y="22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272" name="Google Shape;6272;p31"/>
            <p:cNvGrpSpPr/>
            <p:nvPr/>
          </p:nvGrpSpPr>
          <p:grpSpPr>
            <a:xfrm rot="10800000">
              <a:off x="8430769" y="770117"/>
              <a:ext cx="619725" cy="347395"/>
              <a:chOff x="1918634" y="3162277"/>
              <a:chExt cx="462930" cy="259521"/>
            </a:xfrm>
          </p:grpSpPr>
          <p:sp>
            <p:nvSpPr>
              <p:cNvPr id="6273" name="Google Shape;6273;p31"/>
              <p:cNvSpPr/>
              <p:nvPr/>
            </p:nvSpPr>
            <p:spPr>
              <a:xfrm>
                <a:off x="2002484" y="3212013"/>
                <a:ext cx="289491" cy="209785"/>
              </a:xfrm>
              <a:custGeom>
                <a:avLst/>
                <a:gdLst/>
                <a:ahLst/>
                <a:cxnLst/>
                <a:rect l="l" t="t" r="r" b="b"/>
                <a:pathLst>
                  <a:path w="908" h="658" extrusionOk="0">
                    <a:moveTo>
                      <a:pt x="454" y="658"/>
                    </a:moveTo>
                    <a:cubicBezTo>
                      <a:pt x="704" y="658"/>
                      <a:pt x="908" y="510"/>
                      <a:pt x="908" y="329"/>
                    </a:cubicBezTo>
                    <a:cubicBezTo>
                      <a:pt x="908" y="149"/>
                      <a:pt x="705" y="0"/>
                      <a:pt x="454" y="0"/>
                    </a:cubicBezTo>
                    <a:cubicBezTo>
                      <a:pt x="204" y="0"/>
                      <a:pt x="0" y="148"/>
                      <a:pt x="0" y="329"/>
                    </a:cubicBezTo>
                    <a:cubicBezTo>
                      <a:pt x="-1" y="510"/>
                      <a:pt x="203" y="658"/>
                      <a:pt x="454" y="65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74" name="Google Shape;6274;p31"/>
              <p:cNvSpPr/>
              <p:nvPr/>
            </p:nvSpPr>
            <p:spPr>
              <a:xfrm>
                <a:off x="1918634" y="3179493"/>
                <a:ext cx="221900" cy="160368"/>
              </a:xfrm>
              <a:custGeom>
                <a:avLst/>
                <a:gdLst/>
                <a:ahLst/>
                <a:cxnLst/>
                <a:rect l="l" t="t" r="r" b="b"/>
                <a:pathLst>
                  <a:path w="696" h="503" extrusionOk="0">
                    <a:moveTo>
                      <a:pt x="348" y="503"/>
                    </a:moveTo>
                    <a:cubicBezTo>
                      <a:pt x="540" y="503"/>
                      <a:pt x="696" y="391"/>
                      <a:pt x="696" y="252"/>
                    </a:cubicBezTo>
                    <a:cubicBezTo>
                      <a:pt x="696" y="114"/>
                      <a:pt x="540" y="0"/>
                      <a:pt x="348" y="0"/>
                    </a:cubicBezTo>
                    <a:cubicBezTo>
                      <a:pt x="157" y="0"/>
                      <a:pt x="0" y="114"/>
                      <a:pt x="0" y="252"/>
                    </a:cubicBezTo>
                    <a:cubicBezTo>
                      <a:pt x="0" y="391"/>
                      <a:pt x="157" y="503"/>
                      <a:pt x="348" y="50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75" name="Google Shape;6275;p31"/>
              <p:cNvSpPr/>
              <p:nvPr/>
            </p:nvSpPr>
            <p:spPr>
              <a:xfrm>
                <a:off x="2184851" y="3191290"/>
                <a:ext cx="196713" cy="14219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446" extrusionOk="0">
                    <a:moveTo>
                      <a:pt x="308" y="446"/>
                    </a:moveTo>
                    <a:cubicBezTo>
                      <a:pt x="478" y="446"/>
                      <a:pt x="617" y="346"/>
                      <a:pt x="617" y="223"/>
                    </a:cubicBezTo>
                    <a:cubicBezTo>
                      <a:pt x="617" y="100"/>
                      <a:pt x="478" y="0"/>
                      <a:pt x="308" y="0"/>
                    </a:cubicBezTo>
                    <a:cubicBezTo>
                      <a:pt x="138" y="0"/>
                      <a:pt x="0" y="100"/>
                      <a:pt x="0" y="223"/>
                    </a:cubicBezTo>
                    <a:cubicBezTo>
                      <a:pt x="0" y="346"/>
                      <a:pt x="138" y="446"/>
                      <a:pt x="308" y="44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76" name="Google Shape;6276;p31"/>
              <p:cNvSpPr/>
              <p:nvPr/>
            </p:nvSpPr>
            <p:spPr>
              <a:xfrm>
                <a:off x="2120768" y="3162277"/>
                <a:ext cx="143151" cy="103298"/>
              </a:xfrm>
              <a:custGeom>
                <a:avLst/>
                <a:gdLst/>
                <a:ahLst/>
                <a:cxnLst/>
                <a:rect l="l" t="t" r="r" b="b"/>
                <a:pathLst>
                  <a:path w="449" h="324" extrusionOk="0">
                    <a:moveTo>
                      <a:pt x="225" y="324"/>
                    </a:moveTo>
                    <a:cubicBezTo>
                      <a:pt x="348" y="324"/>
                      <a:pt x="449" y="252"/>
                      <a:pt x="449" y="162"/>
                    </a:cubicBezTo>
                    <a:cubicBezTo>
                      <a:pt x="449" y="73"/>
                      <a:pt x="348" y="0"/>
                      <a:pt x="225" y="0"/>
                    </a:cubicBezTo>
                    <a:cubicBezTo>
                      <a:pt x="101" y="0"/>
                      <a:pt x="0" y="72"/>
                      <a:pt x="0" y="162"/>
                    </a:cubicBezTo>
                    <a:cubicBezTo>
                      <a:pt x="0" y="252"/>
                      <a:pt x="101" y="324"/>
                      <a:pt x="225" y="32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277" name="Google Shape;6277;p31"/>
            <p:cNvSpPr/>
            <p:nvPr/>
          </p:nvSpPr>
          <p:spPr>
            <a:xfrm>
              <a:off x="4122076" y="198095"/>
              <a:ext cx="899848" cy="221533"/>
            </a:xfrm>
            <a:custGeom>
              <a:avLst/>
              <a:gdLst/>
              <a:ahLst/>
              <a:cxnLst/>
              <a:rect l="l" t="t" r="r" b="b"/>
              <a:pathLst>
                <a:path w="1312" h="323" extrusionOk="0">
                  <a:moveTo>
                    <a:pt x="682" y="0"/>
                  </a:moveTo>
                  <a:cubicBezTo>
                    <a:pt x="767" y="0"/>
                    <a:pt x="840" y="53"/>
                    <a:pt x="869" y="128"/>
                  </a:cubicBezTo>
                  <a:cubicBezTo>
                    <a:pt x="914" y="133"/>
                    <a:pt x="952" y="161"/>
                    <a:pt x="970" y="201"/>
                  </a:cubicBezTo>
                  <a:cubicBezTo>
                    <a:pt x="972" y="201"/>
                    <a:pt x="974" y="201"/>
                    <a:pt x="976" y="201"/>
                  </a:cubicBezTo>
                  <a:cubicBezTo>
                    <a:pt x="1004" y="201"/>
                    <a:pt x="1029" y="213"/>
                    <a:pt x="1047" y="233"/>
                  </a:cubicBezTo>
                  <a:cubicBezTo>
                    <a:pt x="1063" y="207"/>
                    <a:pt x="1092" y="189"/>
                    <a:pt x="1124" y="189"/>
                  </a:cubicBezTo>
                  <a:cubicBezTo>
                    <a:pt x="1165" y="189"/>
                    <a:pt x="1200" y="216"/>
                    <a:pt x="1212" y="254"/>
                  </a:cubicBezTo>
                  <a:cubicBezTo>
                    <a:pt x="1221" y="249"/>
                    <a:pt x="1231" y="247"/>
                    <a:pt x="1242" y="247"/>
                  </a:cubicBezTo>
                  <a:cubicBezTo>
                    <a:pt x="1281" y="247"/>
                    <a:pt x="1312" y="278"/>
                    <a:pt x="1312" y="317"/>
                  </a:cubicBezTo>
                  <a:cubicBezTo>
                    <a:pt x="1312" y="319"/>
                    <a:pt x="1312" y="321"/>
                    <a:pt x="1312" y="323"/>
                  </a:cubicBezTo>
                  <a:lnTo>
                    <a:pt x="0" y="323"/>
                  </a:lnTo>
                  <a:cubicBezTo>
                    <a:pt x="0" y="322"/>
                    <a:pt x="0" y="322"/>
                    <a:pt x="0" y="321"/>
                  </a:cubicBezTo>
                  <a:cubicBezTo>
                    <a:pt x="0" y="277"/>
                    <a:pt x="35" y="241"/>
                    <a:pt x="79" y="241"/>
                  </a:cubicBezTo>
                  <a:cubicBezTo>
                    <a:pt x="85" y="241"/>
                    <a:pt x="91" y="242"/>
                    <a:pt x="96" y="243"/>
                  </a:cubicBezTo>
                  <a:cubicBezTo>
                    <a:pt x="113" y="216"/>
                    <a:pt x="142" y="197"/>
                    <a:pt x="177" y="197"/>
                  </a:cubicBezTo>
                  <a:cubicBezTo>
                    <a:pt x="207" y="197"/>
                    <a:pt x="235" y="212"/>
                    <a:pt x="252" y="235"/>
                  </a:cubicBezTo>
                  <a:cubicBezTo>
                    <a:pt x="270" y="223"/>
                    <a:pt x="291" y="217"/>
                    <a:pt x="314" y="217"/>
                  </a:cubicBezTo>
                  <a:cubicBezTo>
                    <a:pt x="324" y="217"/>
                    <a:pt x="334" y="218"/>
                    <a:pt x="343" y="220"/>
                  </a:cubicBezTo>
                  <a:cubicBezTo>
                    <a:pt x="356" y="163"/>
                    <a:pt x="408" y="120"/>
                    <a:pt x="469" y="120"/>
                  </a:cubicBezTo>
                  <a:cubicBezTo>
                    <a:pt x="479" y="120"/>
                    <a:pt x="488" y="121"/>
                    <a:pt x="497" y="123"/>
                  </a:cubicBezTo>
                  <a:cubicBezTo>
                    <a:pt x="527" y="51"/>
                    <a:pt x="599" y="0"/>
                    <a:pt x="6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78" name="Google Shape;6278;p31"/>
          <p:cNvGrpSpPr/>
          <p:nvPr/>
        </p:nvGrpSpPr>
        <p:grpSpPr>
          <a:xfrm>
            <a:off x="72125" y="4700949"/>
            <a:ext cx="1521711" cy="379106"/>
            <a:chOff x="72125" y="4700949"/>
            <a:chExt cx="1521711" cy="379106"/>
          </a:xfrm>
        </p:grpSpPr>
        <p:sp>
          <p:nvSpPr>
            <p:cNvPr id="6279" name="Google Shape;6279;p31"/>
            <p:cNvSpPr/>
            <p:nvPr/>
          </p:nvSpPr>
          <p:spPr>
            <a:xfrm>
              <a:off x="380500" y="4700949"/>
              <a:ext cx="1041557" cy="374873"/>
            </a:xfrm>
            <a:custGeom>
              <a:avLst/>
              <a:gdLst/>
              <a:ahLst/>
              <a:cxnLst/>
              <a:rect l="l" t="t" r="r" b="b"/>
              <a:pathLst>
                <a:path w="5590" h="1608" extrusionOk="0">
                  <a:moveTo>
                    <a:pt x="2795" y="0"/>
                  </a:moveTo>
                  <a:cubicBezTo>
                    <a:pt x="1487" y="0"/>
                    <a:pt x="380" y="675"/>
                    <a:pt x="0" y="1608"/>
                  </a:cubicBezTo>
                  <a:lnTo>
                    <a:pt x="5590" y="1608"/>
                  </a:lnTo>
                  <a:cubicBezTo>
                    <a:pt x="5210" y="675"/>
                    <a:pt x="4103" y="0"/>
                    <a:pt x="27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0" name="Google Shape;6280;p31"/>
            <p:cNvSpPr/>
            <p:nvPr/>
          </p:nvSpPr>
          <p:spPr>
            <a:xfrm>
              <a:off x="777733" y="4943737"/>
              <a:ext cx="816104" cy="136317"/>
            </a:xfrm>
            <a:custGeom>
              <a:avLst/>
              <a:gdLst/>
              <a:ahLst/>
              <a:cxnLst/>
              <a:rect l="l" t="t" r="r" b="b"/>
              <a:pathLst>
                <a:path w="4380" h="708" extrusionOk="0">
                  <a:moveTo>
                    <a:pt x="2190" y="0"/>
                  </a:moveTo>
                  <a:cubicBezTo>
                    <a:pt x="1168" y="0"/>
                    <a:pt x="301" y="297"/>
                    <a:pt x="0" y="708"/>
                  </a:cubicBezTo>
                  <a:lnTo>
                    <a:pt x="4380" y="708"/>
                  </a:lnTo>
                  <a:cubicBezTo>
                    <a:pt x="4079" y="297"/>
                    <a:pt x="3212" y="0"/>
                    <a:pt x="2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1" name="Google Shape;6281;p31"/>
            <p:cNvSpPr/>
            <p:nvPr/>
          </p:nvSpPr>
          <p:spPr>
            <a:xfrm>
              <a:off x="72125" y="4879115"/>
              <a:ext cx="872813" cy="200940"/>
            </a:xfrm>
            <a:custGeom>
              <a:avLst/>
              <a:gdLst/>
              <a:ahLst/>
              <a:cxnLst/>
              <a:rect l="l" t="t" r="r" b="b"/>
              <a:pathLst>
                <a:path w="4748" h="1069" extrusionOk="0">
                  <a:moveTo>
                    <a:pt x="2374" y="0"/>
                  </a:moveTo>
                  <a:cubicBezTo>
                    <a:pt x="1266" y="0"/>
                    <a:pt x="326" y="448"/>
                    <a:pt x="0" y="1069"/>
                  </a:cubicBezTo>
                  <a:lnTo>
                    <a:pt x="4748" y="1069"/>
                  </a:lnTo>
                  <a:cubicBezTo>
                    <a:pt x="4422" y="448"/>
                    <a:pt x="3483" y="0"/>
                    <a:pt x="23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82" name="Google Shape;6282;p31"/>
          <p:cNvGrpSpPr/>
          <p:nvPr/>
        </p:nvGrpSpPr>
        <p:grpSpPr>
          <a:xfrm>
            <a:off x="7400726" y="4540517"/>
            <a:ext cx="1649963" cy="522945"/>
            <a:chOff x="7095926" y="4540517"/>
            <a:chExt cx="1649963" cy="522945"/>
          </a:xfrm>
        </p:grpSpPr>
        <p:grpSp>
          <p:nvGrpSpPr>
            <p:cNvPr id="6283" name="Google Shape;6283;p31"/>
            <p:cNvGrpSpPr/>
            <p:nvPr/>
          </p:nvGrpSpPr>
          <p:grpSpPr>
            <a:xfrm>
              <a:off x="7095926" y="4747429"/>
              <a:ext cx="955404" cy="316033"/>
              <a:chOff x="8097801" y="4445992"/>
              <a:chExt cx="955404" cy="316033"/>
            </a:xfrm>
          </p:grpSpPr>
          <p:grpSp>
            <p:nvGrpSpPr>
              <p:cNvPr id="6284" name="Google Shape;6284;p31"/>
              <p:cNvGrpSpPr/>
              <p:nvPr/>
            </p:nvGrpSpPr>
            <p:grpSpPr>
              <a:xfrm>
                <a:off x="8097801" y="4445992"/>
                <a:ext cx="955396" cy="316033"/>
                <a:chOff x="2305440" y="322200"/>
                <a:chExt cx="1271150" cy="420480"/>
              </a:xfrm>
            </p:grpSpPr>
            <p:sp>
              <p:nvSpPr>
                <p:cNvPr id="6285" name="Google Shape;6285;p31"/>
                <p:cNvSpPr/>
                <p:nvPr/>
              </p:nvSpPr>
              <p:spPr>
                <a:xfrm>
                  <a:off x="2305440" y="322200"/>
                  <a:ext cx="359280" cy="420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8" h="1168" extrusionOk="0">
                      <a:moveTo>
                        <a:pt x="998" y="1168"/>
                      </a:moveTo>
                      <a:lnTo>
                        <a:pt x="998" y="549"/>
                      </a:lnTo>
                      <a:lnTo>
                        <a:pt x="500" y="0"/>
                      </a:lnTo>
                      <a:lnTo>
                        <a:pt x="0" y="549"/>
                      </a:lnTo>
                      <a:lnTo>
                        <a:pt x="0" y="1168"/>
                      </a:lnTo>
                      <a:lnTo>
                        <a:pt x="998" y="1168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86" name="Google Shape;6286;p31"/>
                <p:cNvSpPr/>
                <p:nvPr/>
              </p:nvSpPr>
              <p:spPr>
                <a:xfrm>
                  <a:off x="2482361" y="322211"/>
                  <a:ext cx="1094229" cy="1976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1" h="549" extrusionOk="0">
                      <a:moveTo>
                        <a:pt x="498" y="549"/>
                      </a:moveTo>
                      <a:lnTo>
                        <a:pt x="3031" y="549"/>
                      </a:lnTo>
                      <a:lnTo>
                        <a:pt x="2532" y="0"/>
                      </a:lnTo>
                      <a:lnTo>
                        <a:pt x="0" y="0"/>
                      </a:lnTo>
                      <a:lnTo>
                        <a:pt x="498" y="54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87" name="Google Shape;6287;p31"/>
                <p:cNvSpPr/>
                <p:nvPr/>
              </p:nvSpPr>
              <p:spPr>
                <a:xfrm>
                  <a:off x="2365920" y="582120"/>
                  <a:ext cx="32760" cy="106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" h="297" extrusionOk="0">
                      <a:moveTo>
                        <a:pt x="0" y="0"/>
                      </a:moveTo>
                      <a:lnTo>
                        <a:pt x="91" y="0"/>
                      </a:lnTo>
                      <a:lnTo>
                        <a:pt x="91" y="297"/>
                      </a:lnTo>
                      <a:lnTo>
                        <a:pt x="0" y="2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88" name="Google Shape;6288;p31"/>
                <p:cNvSpPr/>
                <p:nvPr/>
              </p:nvSpPr>
              <p:spPr>
                <a:xfrm>
                  <a:off x="2468880" y="582120"/>
                  <a:ext cx="32760" cy="106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" h="297" extrusionOk="0">
                      <a:moveTo>
                        <a:pt x="0" y="0"/>
                      </a:moveTo>
                      <a:lnTo>
                        <a:pt x="91" y="0"/>
                      </a:lnTo>
                      <a:lnTo>
                        <a:pt x="91" y="297"/>
                      </a:lnTo>
                      <a:lnTo>
                        <a:pt x="0" y="2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89" name="Google Shape;6289;p31"/>
                <p:cNvSpPr/>
                <p:nvPr/>
              </p:nvSpPr>
              <p:spPr>
                <a:xfrm>
                  <a:off x="2571840" y="582120"/>
                  <a:ext cx="32760" cy="106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" h="297" extrusionOk="0">
                      <a:moveTo>
                        <a:pt x="0" y="0"/>
                      </a:moveTo>
                      <a:lnTo>
                        <a:pt x="91" y="0"/>
                      </a:lnTo>
                      <a:lnTo>
                        <a:pt x="91" y="297"/>
                      </a:lnTo>
                      <a:lnTo>
                        <a:pt x="0" y="2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290" name="Google Shape;6290;p31"/>
              <p:cNvGrpSpPr/>
              <p:nvPr/>
            </p:nvGrpSpPr>
            <p:grpSpPr>
              <a:xfrm>
                <a:off x="8367836" y="4594538"/>
                <a:ext cx="685369" cy="167487"/>
                <a:chOff x="2664720" y="519840"/>
                <a:chExt cx="911880" cy="222840"/>
              </a:xfrm>
            </p:grpSpPr>
            <p:sp>
              <p:nvSpPr>
                <p:cNvPr id="6291" name="Google Shape;6291;p31"/>
                <p:cNvSpPr/>
                <p:nvPr/>
              </p:nvSpPr>
              <p:spPr>
                <a:xfrm>
                  <a:off x="2664720" y="519840"/>
                  <a:ext cx="911880" cy="222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3" h="619" extrusionOk="0">
                      <a:moveTo>
                        <a:pt x="0" y="0"/>
                      </a:moveTo>
                      <a:lnTo>
                        <a:pt x="2533" y="0"/>
                      </a:lnTo>
                      <a:lnTo>
                        <a:pt x="2533" y="619"/>
                      </a:lnTo>
                      <a:lnTo>
                        <a:pt x="0" y="6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92" name="Google Shape;6292;p31"/>
                <p:cNvSpPr/>
                <p:nvPr/>
              </p:nvSpPr>
              <p:spPr>
                <a:xfrm>
                  <a:off x="2720880" y="582120"/>
                  <a:ext cx="43560" cy="38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" h="107" extrusionOk="0">
                      <a:moveTo>
                        <a:pt x="0" y="0"/>
                      </a:moveTo>
                      <a:lnTo>
                        <a:pt x="121" y="0"/>
                      </a:lnTo>
                      <a:lnTo>
                        <a:pt x="121" y="107"/>
                      </a:lnTo>
                      <a:lnTo>
                        <a:pt x="0" y="1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93" name="Google Shape;6293;p31"/>
                <p:cNvSpPr/>
                <p:nvPr/>
              </p:nvSpPr>
              <p:spPr>
                <a:xfrm>
                  <a:off x="3351960" y="582120"/>
                  <a:ext cx="43560" cy="38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" h="107" extrusionOk="0">
                      <a:moveTo>
                        <a:pt x="0" y="0"/>
                      </a:moveTo>
                      <a:lnTo>
                        <a:pt x="121" y="0"/>
                      </a:lnTo>
                      <a:lnTo>
                        <a:pt x="121" y="107"/>
                      </a:lnTo>
                      <a:lnTo>
                        <a:pt x="0" y="1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94" name="Google Shape;6294;p31"/>
                <p:cNvSpPr/>
                <p:nvPr/>
              </p:nvSpPr>
              <p:spPr>
                <a:xfrm>
                  <a:off x="3477960" y="582120"/>
                  <a:ext cx="43560" cy="38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" h="107" extrusionOk="0">
                      <a:moveTo>
                        <a:pt x="0" y="0"/>
                      </a:moveTo>
                      <a:lnTo>
                        <a:pt x="121" y="0"/>
                      </a:lnTo>
                      <a:lnTo>
                        <a:pt x="121" y="107"/>
                      </a:lnTo>
                      <a:lnTo>
                        <a:pt x="0" y="1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95" name="Google Shape;6295;p31"/>
                <p:cNvSpPr/>
                <p:nvPr/>
              </p:nvSpPr>
              <p:spPr>
                <a:xfrm>
                  <a:off x="2847240" y="582120"/>
                  <a:ext cx="43560" cy="38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" h="107" extrusionOk="0">
                      <a:moveTo>
                        <a:pt x="0" y="0"/>
                      </a:moveTo>
                      <a:lnTo>
                        <a:pt x="121" y="0"/>
                      </a:lnTo>
                      <a:lnTo>
                        <a:pt x="121" y="107"/>
                      </a:lnTo>
                      <a:lnTo>
                        <a:pt x="0" y="1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96" name="Google Shape;6296;p31"/>
                <p:cNvSpPr/>
                <p:nvPr/>
              </p:nvSpPr>
              <p:spPr>
                <a:xfrm>
                  <a:off x="2973240" y="582120"/>
                  <a:ext cx="43920" cy="38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" h="107" extrusionOk="0">
                      <a:moveTo>
                        <a:pt x="0" y="0"/>
                      </a:moveTo>
                      <a:lnTo>
                        <a:pt x="122" y="0"/>
                      </a:lnTo>
                      <a:lnTo>
                        <a:pt x="122" y="107"/>
                      </a:lnTo>
                      <a:lnTo>
                        <a:pt x="0" y="1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97" name="Google Shape;6297;p31"/>
                <p:cNvSpPr/>
                <p:nvPr/>
              </p:nvSpPr>
              <p:spPr>
                <a:xfrm>
                  <a:off x="3099240" y="582120"/>
                  <a:ext cx="43920" cy="38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" h="107" extrusionOk="0">
                      <a:moveTo>
                        <a:pt x="0" y="0"/>
                      </a:moveTo>
                      <a:lnTo>
                        <a:pt x="122" y="0"/>
                      </a:lnTo>
                      <a:lnTo>
                        <a:pt x="122" y="107"/>
                      </a:lnTo>
                      <a:lnTo>
                        <a:pt x="0" y="1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98" name="Google Shape;6298;p31"/>
                <p:cNvSpPr/>
                <p:nvPr/>
              </p:nvSpPr>
              <p:spPr>
                <a:xfrm>
                  <a:off x="3225600" y="582120"/>
                  <a:ext cx="43920" cy="38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" h="107" extrusionOk="0">
                      <a:moveTo>
                        <a:pt x="0" y="0"/>
                      </a:moveTo>
                      <a:lnTo>
                        <a:pt x="122" y="0"/>
                      </a:lnTo>
                      <a:lnTo>
                        <a:pt x="122" y="107"/>
                      </a:lnTo>
                      <a:lnTo>
                        <a:pt x="0" y="1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299" name="Google Shape;6299;p31"/>
            <p:cNvGrpSpPr/>
            <p:nvPr/>
          </p:nvGrpSpPr>
          <p:grpSpPr>
            <a:xfrm>
              <a:off x="8106119" y="4540517"/>
              <a:ext cx="639771" cy="522921"/>
              <a:chOff x="7257527" y="4146025"/>
              <a:chExt cx="748708" cy="611890"/>
            </a:xfrm>
          </p:grpSpPr>
          <p:grpSp>
            <p:nvGrpSpPr>
              <p:cNvPr id="6300" name="Google Shape;6300;p31"/>
              <p:cNvGrpSpPr/>
              <p:nvPr/>
            </p:nvGrpSpPr>
            <p:grpSpPr>
              <a:xfrm>
                <a:off x="7257527" y="4214687"/>
                <a:ext cx="748708" cy="543228"/>
                <a:chOff x="3684240" y="477000"/>
                <a:chExt cx="1218600" cy="884160"/>
              </a:xfrm>
            </p:grpSpPr>
            <p:sp>
              <p:nvSpPr>
                <p:cNvPr id="6301" name="Google Shape;6301;p31"/>
                <p:cNvSpPr/>
                <p:nvPr/>
              </p:nvSpPr>
              <p:spPr>
                <a:xfrm>
                  <a:off x="3684240" y="477000"/>
                  <a:ext cx="481320" cy="884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7" h="2456" extrusionOk="0">
                      <a:moveTo>
                        <a:pt x="1337" y="2456"/>
                      </a:moveTo>
                      <a:lnTo>
                        <a:pt x="1337" y="737"/>
                      </a:lnTo>
                      <a:lnTo>
                        <a:pt x="668" y="0"/>
                      </a:lnTo>
                      <a:lnTo>
                        <a:pt x="0" y="737"/>
                      </a:lnTo>
                      <a:lnTo>
                        <a:pt x="0" y="2456"/>
                      </a:lnTo>
                      <a:lnTo>
                        <a:pt x="1337" y="245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02" name="Google Shape;6302;p31"/>
                <p:cNvSpPr/>
                <p:nvPr/>
              </p:nvSpPr>
              <p:spPr>
                <a:xfrm>
                  <a:off x="4165560" y="743040"/>
                  <a:ext cx="737280" cy="618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" h="1717" extrusionOk="0">
                      <a:moveTo>
                        <a:pt x="0" y="0"/>
                      </a:moveTo>
                      <a:lnTo>
                        <a:pt x="2048" y="0"/>
                      </a:lnTo>
                      <a:lnTo>
                        <a:pt x="2048" y="1717"/>
                      </a:lnTo>
                      <a:lnTo>
                        <a:pt x="0" y="17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03" name="Google Shape;6303;p31"/>
                <p:cNvSpPr/>
                <p:nvPr/>
              </p:nvSpPr>
              <p:spPr>
                <a:xfrm>
                  <a:off x="3924720" y="477720"/>
                  <a:ext cx="978120" cy="265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7" h="737" extrusionOk="0">
                      <a:moveTo>
                        <a:pt x="669" y="737"/>
                      </a:moveTo>
                      <a:lnTo>
                        <a:pt x="2717" y="737"/>
                      </a:lnTo>
                      <a:lnTo>
                        <a:pt x="2049" y="0"/>
                      </a:lnTo>
                      <a:lnTo>
                        <a:pt x="0" y="0"/>
                      </a:lnTo>
                      <a:lnTo>
                        <a:pt x="669" y="73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04" name="Google Shape;6304;p31"/>
                <p:cNvSpPr/>
                <p:nvPr/>
              </p:nvSpPr>
              <p:spPr>
                <a:xfrm>
                  <a:off x="3752640" y="826200"/>
                  <a:ext cx="115920" cy="142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" h="397" extrusionOk="0">
                      <a:moveTo>
                        <a:pt x="0" y="0"/>
                      </a:moveTo>
                      <a:lnTo>
                        <a:pt x="322" y="0"/>
                      </a:lnTo>
                      <a:lnTo>
                        <a:pt x="322" y="397"/>
                      </a:lnTo>
                      <a:lnTo>
                        <a:pt x="0" y="3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05" name="Google Shape;6305;p31"/>
                <p:cNvSpPr/>
                <p:nvPr/>
              </p:nvSpPr>
              <p:spPr>
                <a:xfrm>
                  <a:off x="3981240" y="826200"/>
                  <a:ext cx="115920" cy="142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" h="397" extrusionOk="0">
                      <a:moveTo>
                        <a:pt x="0" y="0"/>
                      </a:moveTo>
                      <a:lnTo>
                        <a:pt x="322" y="0"/>
                      </a:lnTo>
                      <a:lnTo>
                        <a:pt x="322" y="397"/>
                      </a:lnTo>
                      <a:lnTo>
                        <a:pt x="0" y="3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06" name="Google Shape;6306;p31"/>
                <p:cNvSpPr/>
                <p:nvPr/>
              </p:nvSpPr>
              <p:spPr>
                <a:xfrm>
                  <a:off x="3752640" y="1110240"/>
                  <a:ext cx="115920" cy="142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" h="397" extrusionOk="0">
                      <a:moveTo>
                        <a:pt x="0" y="0"/>
                      </a:moveTo>
                      <a:lnTo>
                        <a:pt x="322" y="0"/>
                      </a:lnTo>
                      <a:lnTo>
                        <a:pt x="322" y="397"/>
                      </a:lnTo>
                      <a:lnTo>
                        <a:pt x="0" y="3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07" name="Google Shape;6307;p31"/>
                <p:cNvSpPr/>
                <p:nvPr/>
              </p:nvSpPr>
              <p:spPr>
                <a:xfrm>
                  <a:off x="3981240" y="1110240"/>
                  <a:ext cx="115920" cy="142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" h="397" extrusionOk="0">
                      <a:moveTo>
                        <a:pt x="0" y="0"/>
                      </a:moveTo>
                      <a:lnTo>
                        <a:pt x="322" y="0"/>
                      </a:lnTo>
                      <a:lnTo>
                        <a:pt x="322" y="397"/>
                      </a:lnTo>
                      <a:lnTo>
                        <a:pt x="0" y="3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08" name="Google Shape;6308;p31"/>
                <p:cNvSpPr/>
                <p:nvPr/>
              </p:nvSpPr>
              <p:spPr>
                <a:xfrm>
                  <a:off x="4247640" y="826200"/>
                  <a:ext cx="115920" cy="142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" h="397" extrusionOk="0">
                      <a:moveTo>
                        <a:pt x="0" y="0"/>
                      </a:moveTo>
                      <a:lnTo>
                        <a:pt x="322" y="0"/>
                      </a:lnTo>
                      <a:lnTo>
                        <a:pt x="322" y="397"/>
                      </a:lnTo>
                      <a:lnTo>
                        <a:pt x="0" y="3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09" name="Google Shape;6309;p31"/>
                <p:cNvSpPr/>
                <p:nvPr/>
              </p:nvSpPr>
              <p:spPr>
                <a:xfrm>
                  <a:off x="4476240" y="826200"/>
                  <a:ext cx="116280" cy="142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" h="397" extrusionOk="0">
                      <a:moveTo>
                        <a:pt x="0" y="0"/>
                      </a:moveTo>
                      <a:lnTo>
                        <a:pt x="323" y="0"/>
                      </a:lnTo>
                      <a:lnTo>
                        <a:pt x="323" y="397"/>
                      </a:lnTo>
                      <a:lnTo>
                        <a:pt x="0" y="3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10" name="Google Shape;6310;p31"/>
                <p:cNvSpPr/>
                <p:nvPr/>
              </p:nvSpPr>
              <p:spPr>
                <a:xfrm>
                  <a:off x="4705200" y="826200"/>
                  <a:ext cx="115920" cy="142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" h="397" extrusionOk="0">
                      <a:moveTo>
                        <a:pt x="0" y="0"/>
                      </a:moveTo>
                      <a:lnTo>
                        <a:pt x="322" y="0"/>
                      </a:lnTo>
                      <a:lnTo>
                        <a:pt x="322" y="397"/>
                      </a:lnTo>
                      <a:lnTo>
                        <a:pt x="0" y="3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11" name="Google Shape;6311;p31"/>
                <p:cNvSpPr/>
                <p:nvPr/>
              </p:nvSpPr>
              <p:spPr>
                <a:xfrm>
                  <a:off x="4247640" y="1110240"/>
                  <a:ext cx="115920" cy="142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" h="397" extrusionOk="0">
                      <a:moveTo>
                        <a:pt x="0" y="0"/>
                      </a:moveTo>
                      <a:lnTo>
                        <a:pt x="322" y="0"/>
                      </a:lnTo>
                      <a:lnTo>
                        <a:pt x="322" y="397"/>
                      </a:lnTo>
                      <a:lnTo>
                        <a:pt x="0" y="3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12" name="Google Shape;6312;p31"/>
                <p:cNvSpPr/>
                <p:nvPr/>
              </p:nvSpPr>
              <p:spPr>
                <a:xfrm>
                  <a:off x="4705200" y="1110240"/>
                  <a:ext cx="115920" cy="142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" h="397" extrusionOk="0">
                      <a:moveTo>
                        <a:pt x="0" y="0"/>
                      </a:moveTo>
                      <a:lnTo>
                        <a:pt x="322" y="0"/>
                      </a:lnTo>
                      <a:lnTo>
                        <a:pt x="322" y="397"/>
                      </a:lnTo>
                      <a:lnTo>
                        <a:pt x="0" y="3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13" name="Google Shape;6313;p31"/>
                <p:cNvSpPr/>
                <p:nvPr/>
              </p:nvSpPr>
              <p:spPr>
                <a:xfrm>
                  <a:off x="4476240" y="1110240"/>
                  <a:ext cx="116280" cy="142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" h="396" extrusionOk="0">
                      <a:moveTo>
                        <a:pt x="0" y="0"/>
                      </a:moveTo>
                      <a:lnTo>
                        <a:pt x="323" y="0"/>
                      </a:lnTo>
                      <a:lnTo>
                        <a:pt x="323" y="396"/>
                      </a:lnTo>
                      <a:lnTo>
                        <a:pt x="0" y="3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314" name="Google Shape;6314;p31"/>
              <p:cNvSpPr/>
              <p:nvPr/>
            </p:nvSpPr>
            <p:spPr>
              <a:xfrm>
                <a:off x="7462850" y="4146025"/>
                <a:ext cx="60800" cy="8782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97" extrusionOk="0">
                    <a:moveTo>
                      <a:pt x="0" y="0"/>
                    </a:moveTo>
                    <a:lnTo>
                      <a:pt x="322" y="0"/>
                    </a:lnTo>
                    <a:lnTo>
                      <a:pt x="322" y="397"/>
                    </a:lnTo>
                    <a:lnTo>
                      <a:pt x="0" y="3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315" name="Google Shape;6315;p31"/>
          <p:cNvGrpSpPr/>
          <p:nvPr/>
        </p:nvGrpSpPr>
        <p:grpSpPr>
          <a:xfrm>
            <a:off x="630271" y="4540523"/>
            <a:ext cx="6714104" cy="555125"/>
            <a:chOff x="630271" y="4540523"/>
            <a:chExt cx="6714104" cy="555125"/>
          </a:xfrm>
        </p:grpSpPr>
        <p:grpSp>
          <p:nvGrpSpPr>
            <p:cNvPr id="6316" name="Google Shape;6316;p31"/>
            <p:cNvGrpSpPr/>
            <p:nvPr/>
          </p:nvGrpSpPr>
          <p:grpSpPr>
            <a:xfrm>
              <a:off x="630271" y="4540523"/>
              <a:ext cx="249671" cy="300901"/>
              <a:chOff x="2513412" y="4096587"/>
              <a:chExt cx="249671" cy="304988"/>
            </a:xfrm>
          </p:grpSpPr>
          <p:sp>
            <p:nvSpPr>
              <p:cNvPr id="6317" name="Google Shape;6317;p31"/>
              <p:cNvSpPr/>
              <p:nvPr/>
            </p:nvSpPr>
            <p:spPr>
              <a:xfrm flipH="1">
                <a:off x="2513412" y="4096587"/>
                <a:ext cx="249671" cy="249671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835" y="417"/>
                    </a:moveTo>
                    <a:cubicBezTo>
                      <a:pt x="835" y="491"/>
                      <a:pt x="816" y="563"/>
                      <a:pt x="779" y="626"/>
                    </a:cubicBezTo>
                    <a:cubicBezTo>
                      <a:pt x="743" y="689"/>
                      <a:pt x="690" y="743"/>
                      <a:pt x="626" y="779"/>
                    </a:cubicBezTo>
                    <a:cubicBezTo>
                      <a:pt x="563" y="816"/>
                      <a:pt x="490" y="835"/>
                      <a:pt x="417" y="835"/>
                    </a:cubicBezTo>
                    <a:cubicBezTo>
                      <a:pt x="344" y="835"/>
                      <a:pt x="272" y="816"/>
                      <a:pt x="208" y="779"/>
                    </a:cubicBezTo>
                    <a:cubicBezTo>
                      <a:pt x="145" y="743"/>
                      <a:pt x="93" y="689"/>
                      <a:pt x="56" y="626"/>
                    </a:cubicBezTo>
                    <a:cubicBezTo>
                      <a:pt x="20" y="563"/>
                      <a:pt x="0" y="491"/>
                      <a:pt x="0" y="417"/>
                    </a:cubicBezTo>
                    <a:cubicBezTo>
                      <a:pt x="0" y="344"/>
                      <a:pt x="19" y="272"/>
                      <a:pt x="56" y="209"/>
                    </a:cubicBezTo>
                    <a:cubicBezTo>
                      <a:pt x="92" y="145"/>
                      <a:pt x="145" y="93"/>
                      <a:pt x="208" y="56"/>
                    </a:cubicBezTo>
                    <a:cubicBezTo>
                      <a:pt x="272" y="20"/>
                      <a:pt x="344" y="0"/>
                      <a:pt x="417" y="0"/>
                    </a:cubicBezTo>
                    <a:cubicBezTo>
                      <a:pt x="490" y="0"/>
                      <a:pt x="563" y="20"/>
                      <a:pt x="626" y="56"/>
                    </a:cubicBezTo>
                    <a:cubicBezTo>
                      <a:pt x="690" y="93"/>
                      <a:pt x="742" y="145"/>
                      <a:pt x="779" y="209"/>
                    </a:cubicBezTo>
                    <a:cubicBezTo>
                      <a:pt x="815" y="272"/>
                      <a:pt x="835" y="344"/>
                      <a:pt x="835" y="41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18" name="Google Shape;6318;p31"/>
              <p:cNvSpPr/>
              <p:nvPr/>
            </p:nvSpPr>
            <p:spPr>
              <a:xfrm flipH="1">
                <a:off x="2595340" y="4152800"/>
                <a:ext cx="85516" cy="248774"/>
              </a:xfrm>
              <a:custGeom>
                <a:avLst/>
                <a:gdLst/>
                <a:ahLst/>
                <a:cxnLst/>
                <a:rect l="l" t="t" r="r" b="b"/>
                <a:pathLst>
                  <a:path w="286" h="832" extrusionOk="0">
                    <a:moveTo>
                      <a:pt x="286" y="287"/>
                    </a:moveTo>
                    <a:lnTo>
                      <a:pt x="263" y="263"/>
                    </a:lnTo>
                    <a:lnTo>
                      <a:pt x="132" y="388"/>
                    </a:lnTo>
                    <a:lnTo>
                      <a:pt x="132" y="0"/>
                    </a:lnTo>
                    <a:lnTo>
                      <a:pt x="98" y="0"/>
                    </a:lnTo>
                    <a:lnTo>
                      <a:pt x="98" y="203"/>
                    </a:lnTo>
                    <a:cubicBezTo>
                      <a:pt x="78" y="190"/>
                      <a:pt x="47" y="169"/>
                      <a:pt x="20" y="149"/>
                    </a:cubicBezTo>
                    <a:lnTo>
                      <a:pt x="0" y="177"/>
                    </a:lnTo>
                    <a:cubicBezTo>
                      <a:pt x="54" y="216"/>
                      <a:pt x="82" y="234"/>
                      <a:pt x="98" y="242"/>
                    </a:cubicBezTo>
                    <a:lnTo>
                      <a:pt x="98" y="832"/>
                    </a:lnTo>
                    <a:lnTo>
                      <a:pt x="132" y="832"/>
                    </a:lnTo>
                    <a:lnTo>
                      <a:pt x="132" y="435"/>
                    </a:lnTo>
                    <a:lnTo>
                      <a:pt x="286" y="28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319" name="Google Shape;6319;p31"/>
            <p:cNvGrpSpPr/>
            <p:nvPr/>
          </p:nvGrpSpPr>
          <p:grpSpPr>
            <a:xfrm>
              <a:off x="1651300" y="4685350"/>
              <a:ext cx="249675" cy="410298"/>
              <a:chOff x="2513403" y="4041906"/>
              <a:chExt cx="249675" cy="415870"/>
            </a:xfrm>
          </p:grpSpPr>
          <p:sp>
            <p:nvSpPr>
              <p:cNvPr id="6320" name="Google Shape;6320;p31"/>
              <p:cNvSpPr/>
              <p:nvPr/>
            </p:nvSpPr>
            <p:spPr>
              <a:xfrm flipH="1">
                <a:off x="2513403" y="4041906"/>
                <a:ext cx="249675" cy="304986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835" y="417"/>
                    </a:moveTo>
                    <a:cubicBezTo>
                      <a:pt x="835" y="491"/>
                      <a:pt x="816" y="563"/>
                      <a:pt x="779" y="626"/>
                    </a:cubicBezTo>
                    <a:cubicBezTo>
                      <a:pt x="743" y="689"/>
                      <a:pt x="690" y="743"/>
                      <a:pt x="626" y="779"/>
                    </a:cubicBezTo>
                    <a:cubicBezTo>
                      <a:pt x="563" y="816"/>
                      <a:pt x="490" y="835"/>
                      <a:pt x="417" y="835"/>
                    </a:cubicBezTo>
                    <a:cubicBezTo>
                      <a:pt x="344" y="835"/>
                      <a:pt x="272" y="816"/>
                      <a:pt x="208" y="779"/>
                    </a:cubicBezTo>
                    <a:cubicBezTo>
                      <a:pt x="145" y="743"/>
                      <a:pt x="93" y="689"/>
                      <a:pt x="56" y="626"/>
                    </a:cubicBezTo>
                    <a:cubicBezTo>
                      <a:pt x="20" y="563"/>
                      <a:pt x="0" y="491"/>
                      <a:pt x="0" y="417"/>
                    </a:cubicBezTo>
                    <a:cubicBezTo>
                      <a:pt x="0" y="344"/>
                      <a:pt x="19" y="272"/>
                      <a:pt x="56" y="209"/>
                    </a:cubicBezTo>
                    <a:cubicBezTo>
                      <a:pt x="92" y="145"/>
                      <a:pt x="145" y="93"/>
                      <a:pt x="208" y="56"/>
                    </a:cubicBezTo>
                    <a:cubicBezTo>
                      <a:pt x="272" y="20"/>
                      <a:pt x="344" y="0"/>
                      <a:pt x="417" y="0"/>
                    </a:cubicBezTo>
                    <a:cubicBezTo>
                      <a:pt x="490" y="0"/>
                      <a:pt x="563" y="20"/>
                      <a:pt x="626" y="56"/>
                    </a:cubicBezTo>
                    <a:cubicBezTo>
                      <a:pt x="690" y="93"/>
                      <a:pt x="742" y="145"/>
                      <a:pt x="779" y="209"/>
                    </a:cubicBezTo>
                    <a:cubicBezTo>
                      <a:pt x="815" y="272"/>
                      <a:pt x="835" y="344"/>
                      <a:pt x="835" y="41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21" name="Google Shape;6321;p31"/>
              <p:cNvSpPr/>
              <p:nvPr/>
            </p:nvSpPr>
            <p:spPr>
              <a:xfrm flipH="1">
                <a:off x="2595341" y="4152790"/>
                <a:ext cx="85525" cy="304986"/>
              </a:xfrm>
              <a:custGeom>
                <a:avLst/>
                <a:gdLst/>
                <a:ahLst/>
                <a:cxnLst/>
                <a:rect l="l" t="t" r="r" b="b"/>
                <a:pathLst>
                  <a:path w="286" h="832" extrusionOk="0">
                    <a:moveTo>
                      <a:pt x="286" y="287"/>
                    </a:moveTo>
                    <a:lnTo>
                      <a:pt x="263" y="263"/>
                    </a:lnTo>
                    <a:lnTo>
                      <a:pt x="132" y="388"/>
                    </a:lnTo>
                    <a:lnTo>
                      <a:pt x="132" y="0"/>
                    </a:lnTo>
                    <a:lnTo>
                      <a:pt x="98" y="0"/>
                    </a:lnTo>
                    <a:lnTo>
                      <a:pt x="98" y="203"/>
                    </a:lnTo>
                    <a:cubicBezTo>
                      <a:pt x="78" y="190"/>
                      <a:pt x="47" y="169"/>
                      <a:pt x="20" y="149"/>
                    </a:cubicBezTo>
                    <a:lnTo>
                      <a:pt x="0" y="177"/>
                    </a:lnTo>
                    <a:cubicBezTo>
                      <a:pt x="54" y="216"/>
                      <a:pt x="82" y="234"/>
                      <a:pt x="98" y="242"/>
                    </a:cubicBezTo>
                    <a:lnTo>
                      <a:pt x="98" y="832"/>
                    </a:lnTo>
                    <a:lnTo>
                      <a:pt x="132" y="832"/>
                    </a:lnTo>
                    <a:lnTo>
                      <a:pt x="132" y="435"/>
                    </a:lnTo>
                    <a:lnTo>
                      <a:pt x="286" y="28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322" name="Google Shape;6322;p31"/>
            <p:cNvGrpSpPr/>
            <p:nvPr/>
          </p:nvGrpSpPr>
          <p:grpSpPr>
            <a:xfrm>
              <a:off x="7094700" y="4685350"/>
              <a:ext cx="249675" cy="410298"/>
              <a:chOff x="2513403" y="4041906"/>
              <a:chExt cx="249675" cy="415870"/>
            </a:xfrm>
          </p:grpSpPr>
          <p:sp>
            <p:nvSpPr>
              <p:cNvPr id="6323" name="Google Shape;6323;p31"/>
              <p:cNvSpPr/>
              <p:nvPr/>
            </p:nvSpPr>
            <p:spPr>
              <a:xfrm flipH="1">
                <a:off x="2513403" y="4041906"/>
                <a:ext cx="249675" cy="304986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835" y="417"/>
                    </a:moveTo>
                    <a:cubicBezTo>
                      <a:pt x="835" y="491"/>
                      <a:pt x="816" y="563"/>
                      <a:pt x="779" y="626"/>
                    </a:cubicBezTo>
                    <a:cubicBezTo>
                      <a:pt x="743" y="689"/>
                      <a:pt x="690" y="743"/>
                      <a:pt x="626" y="779"/>
                    </a:cubicBezTo>
                    <a:cubicBezTo>
                      <a:pt x="563" y="816"/>
                      <a:pt x="490" y="835"/>
                      <a:pt x="417" y="835"/>
                    </a:cubicBezTo>
                    <a:cubicBezTo>
                      <a:pt x="344" y="835"/>
                      <a:pt x="272" y="816"/>
                      <a:pt x="208" y="779"/>
                    </a:cubicBezTo>
                    <a:cubicBezTo>
                      <a:pt x="145" y="743"/>
                      <a:pt x="93" y="689"/>
                      <a:pt x="56" y="626"/>
                    </a:cubicBezTo>
                    <a:cubicBezTo>
                      <a:pt x="20" y="563"/>
                      <a:pt x="0" y="491"/>
                      <a:pt x="0" y="417"/>
                    </a:cubicBezTo>
                    <a:cubicBezTo>
                      <a:pt x="0" y="344"/>
                      <a:pt x="19" y="272"/>
                      <a:pt x="56" y="209"/>
                    </a:cubicBezTo>
                    <a:cubicBezTo>
                      <a:pt x="92" y="145"/>
                      <a:pt x="145" y="93"/>
                      <a:pt x="208" y="56"/>
                    </a:cubicBezTo>
                    <a:cubicBezTo>
                      <a:pt x="272" y="20"/>
                      <a:pt x="344" y="0"/>
                      <a:pt x="417" y="0"/>
                    </a:cubicBezTo>
                    <a:cubicBezTo>
                      <a:pt x="490" y="0"/>
                      <a:pt x="563" y="20"/>
                      <a:pt x="626" y="56"/>
                    </a:cubicBezTo>
                    <a:cubicBezTo>
                      <a:pt x="690" y="93"/>
                      <a:pt x="742" y="145"/>
                      <a:pt x="779" y="209"/>
                    </a:cubicBezTo>
                    <a:cubicBezTo>
                      <a:pt x="815" y="272"/>
                      <a:pt x="835" y="344"/>
                      <a:pt x="835" y="41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24" name="Google Shape;6324;p31"/>
              <p:cNvSpPr/>
              <p:nvPr/>
            </p:nvSpPr>
            <p:spPr>
              <a:xfrm flipH="1">
                <a:off x="2595341" y="4152790"/>
                <a:ext cx="85525" cy="304986"/>
              </a:xfrm>
              <a:custGeom>
                <a:avLst/>
                <a:gdLst/>
                <a:ahLst/>
                <a:cxnLst/>
                <a:rect l="l" t="t" r="r" b="b"/>
                <a:pathLst>
                  <a:path w="286" h="832" extrusionOk="0">
                    <a:moveTo>
                      <a:pt x="286" y="287"/>
                    </a:moveTo>
                    <a:lnTo>
                      <a:pt x="263" y="263"/>
                    </a:lnTo>
                    <a:lnTo>
                      <a:pt x="132" y="388"/>
                    </a:lnTo>
                    <a:lnTo>
                      <a:pt x="132" y="0"/>
                    </a:lnTo>
                    <a:lnTo>
                      <a:pt x="98" y="0"/>
                    </a:lnTo>
                    <a:lnTo>
                      <a:pt x="98" y="203"/>
                    </a:lnTo>
                    <a:cubicBezTo>
                      <a:pt x="78" y="190"/>
                      <a:pt x="47" y="169"/>
                      <a:pt x="20" y="149"/>
                    </a:cubicBezTo>
                    <a:lnTo>
                      <a:pt x="0" y="177"/>
                    </a:lnTo>
                    <a:cubicBezTo>
                      <a:pt x="54" y="216"/>
                      <a:pt x="82" y="234"/>
                      <a:pt x="98" y="242"/>
                    </a:cubicBezTo>
                    <a:lnTo>
                      <a:pt x="98" y="832"/>
                    </a:lnTo>
                    <a:lnTo>
                      <a:pt x="132" y="832"/>
                    </a:lnTo>
                    <a:lnTo>
                      <a:pt x="132" y="435"/>
                    </a:lnTo>
                    <a:lnTo>
                      <a:pt x="286" y="28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325" name="Google Shape;6325;p31"/>
          <p:cNvGrpSpPr/>
          <p:nvPr/>
        </p:nvGrpSpPr>
        <p:grpSpPr>
          <a:xfrm>
            <a:off x="0" y="5056425"/>
            <a:ext cx="9144001" cy="87075"/>
            <a:chOff x="0" y="5056425"/>
            <a:chExt cx="9144001" cy="87075"/>
          </a:xfrm>
        </p:grpSpPr>
        <p:sp>
          <p:nvSpPr>
            <p:cNvPr id="6326" name="Google Shape;6326;p31"/>
            <p:cNvSpPr/>
            <p:nvPr/>
          </p:nvSpPr>
          <p:spPr>
            <a:xfrm>
              <a:off x="0" y="5056425"/>
              <a:ext cx="4578676" cy="87075"/>
            </a:xfrm>
            <a:custGeom>
              <a:avLst/>
              <a:gdLst/>
              <a:ahLst/>
              <a:cxnLst/>
              <a:rect l="l" t="t" r="r" b="b"/>
              <a:pathLst>
                <a:path w="8166" h="613" extrusionOk="0">
                  <a:moveTo>
                    <a:pt x="0" y="0"/>
                  </a:moveTo>
                  <a:lnTo>
                    <a:pt x="8166" y="0"/>
                  </a:lnTo>
                  <a:lnTo>
                    <a:pt x="8166" y="613"/>
                  </a:lnTo>
                  <a:lnTo>
                    <a:pt x="0" y="6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327" name="Google Shape;6327;p31"/>
            <p:cNvGrpSpPr/>
            <p:nvPr/>
          </p:nvGrpSpPr>
          <p:grpSpPr>
            <a:xfrm>
              <a:off x="4565325" y="5056425"/>
              <a:ext cx="4578676" cy="87075"/>
              <a:chOff x="4565325" y="5056425"/>
              <a:chExt cx="4578676" cy="87075"/>
            </a:xfrm>
          </p:grpSpPr>
          <p:sp>
            <p:nvSpPr>
              <p:cNvPr id="6328" name="Google Shape;6328;p31"/>
              <p:cNvSpPr/>
              <p:nvPr/>
            </p:nvSpPr>
            <p:spPr>
              <a:xfrm>
                <a:off x="4565325" y="5056425"/>
                <a:ext cx="4578676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8166" h="613" extrusionOk="0">
                    <a:moveTo>
                      <a:pt x="0" y="0"/>
                    </a:moveTo>
                    <a:lnTo>
                      <a:pt x="8166" y="0"/>
                    </a:lnTo>
                    <a:lnTo>
                      <a:pt x="8166" y="613"/>
                    </a:lnTo>
                    <a:lnTo>
                      <a:pt x="0" y="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329" name="Google Shape;6329;p31"/>
              <p:cNvGrpSpPr/>
              <p:nvPr/>
            </p:nvGrpSpPr>
            <p:grpSpPr>
              <a:xfrm>
                <a:off x="4607210" y="5094745"/>
                <a:ext cx="4509810" cy="10440"/>
                <a:chOff x="4607210" y="5109720"/>
                <a:chExt cx="4509810" cy="10440"/>
              </a:xfrm>
            </p:grpSpPr>
            <p:grpSp>
              <p:nvGrpSpPr>
                <p:cNvPr id="6330" name="Google Shape;6330;p31"/>
                <p:cNvGrpSpPr/>
                <p:nvPr/>
              </p:nvGrpSpPr>
              <p:grpSpPr>
                <a:xfrm>
                  <a:off x="4607210" y="5109720"/>
                  <a:ext cx="2927520" cy="10440"/>
                  <a:chOff x="6209435" y="3727045"/>
                  <a:chExt cx="2927520" cy="10440"/>
                </a:xfrm>
              </p:grpSpPr>
              <p:sp>
                <p:nvSpPr>
                  <p:cNvPr id="6331" name="Google Shape;6331;p31"/>
                  <p:cNvSpPr/>
                  <p:nvPr/>
                </p:nvSpPr>
                <p:spPr>
                  <a:xfrm>
                    <a:off x="827043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32" name="Google Shape;6332;p31"/>
                  <p:cNvSpPr/>
                  <p:nvPr/>
                </p:nvSpPr>
                <p:spPr>
                  <a:xfrm>
                    <a:off x="821751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33" name="Google Shape;6333;p31"/>
                  <p:cNvSpPr/>
                  <p:nvPr/>
                </p:nvSpPr>
                <p:spPr>
                  <a:xfrm>
                    <a:off x="816459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34" name="Google Shape;6334;p31"/>
                  <p:cNvSpPr/>
                  <p:nvPr/>
                </p:nvSpPr>
                <p:spPr>
                  <a:xfrm>
                    <a:off x="842883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35" name="Google Shape;6335;p31"/>
                  <p:cNvSpPr/>
                  <p:nvPr/>
                </p:nvSpPr>
                <p:spPr>
                  <a:xfrm>
                    <a:off x="837591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36" name="Google Shape;6336;p31"/>
                  <p:cNvSpPr/>
                  <p:nvPr/>
                </p:nvSpPr>
                <p:spPr>
                  <a:xfrm>
                    <a:off x="858723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37" name="Google Shape;6337;p31"/>
                  <p:cNvSpPr/>
                  <p:nvPr/>
                </p:nvSpPr>
                <p:spPr>
                  <a:xfrm>
                    <a:off x="853431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38" name="Google Shape;6338;p31"/>
                  <p:cNvSpPr/>
                  <p:nvPr/>
                </p:nvSpPr>
                <p:spPr>
                  <a:xfrm>
                    <a:off x="864015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39" name="Google Shape;6339;p31"/>
                  <p:cNvSpPr/>
                  <p:nvPr/>
                </p:nvSpPr>
                <p:spPr>
                  <a:xfrm>
                    <a:off x="848175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40" name="Google Shape;6340;p31"/>
                  <p:cNvSpPr/>
                  <p:nvPr/>
                </p:nvSpPr>
                <p:spPr>
                  <a:xfrm>
                    <a:off x="832299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41" name="Google Shape;6341;p31"/>
                  <p:cNvSpPr/>
                  <p:nvPr/>
                </p:nvSpPr>
                <p:spPr>
                  <a:xfrm>
                    <a:off x="879891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42" name="Google Shape;6342;p31"/>
                  <p:cNvSpPr/>
                  <p:nvPr/>
                </p:nvSpPr>
                <p:spPr>
                  <a:xfrm>
                    <a:off x="885147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43" name="Google Shape;6343;p31"/>
                  <p:cNvSpPr/>
                  <p:nvPr/>
                </p:nvSpPr>
                <p:spPr>
                  <a:xfrm>
                    <a:off x="874599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44" name="Google Shape;6344;p31"/>
                  <p:cNvSpPr/>
                  <p:nvPr/>
                </p:nvSpPr>
                <p:spPr>
                  <a:xfrm>
                    <a:off x="890439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45" name="Google Shape;6345;p31"/>
                  <p:cNvSpPr/>
                  <p:nvPr/>
                </p:nvSpPr>
                <p:spPr>
                  <a:xfrm>
                    <a:off x="869307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46" name="Google Shape;6346;p31"/>
                  <p:cNvSpPr/>
                  <p:nvPr/>
                </p:nvSpPr>
                <p:spPr>
                  <a:xfrm>
                    <a:off x="901023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47" name="Google Shape;6347;p31"/>
                  <p:cNvSpPr/>
                  <p:nvPr/>
                </p:nvSpPr>
                <p:spPr>
                  <a:xfrm>
                    <a:off x="895731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48" name="Google Shape;6348;p31"/>
                  <p:cNvSpPr/>
                  <p:nvPr/>
                </p:nvSpPr>
                <p:spPr>
                  <a:xfrm>
                    <a:off x="911571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49" name="Google Shape;6349;p31"/>
                  <p:cNvSpPr/>
                  <p:nvPr/>
                </p:nvSpPr>
                <p:spPr>
                  <a:xfrm>
                    <a:off x="906279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50" name="Google Shape;6350;p31"/>
                  <p:cNvSpPr/>
                  <p:nvPr/>
                </p:nvSpPr>
                <p:spPr>
                  <a:xfrm>
                    <a:off x="900987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51" name="Google Shape;6351;p31"/>
                  <p:cNvSpPr/>
                  <p:nvPr/>
                </p:nvSpPr>
                <p:spPr>
                  <a:xfrm>
                    <a:off x="7530635" y="3727045"/>
                    <a:ext cx="2088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29" extrusionOk="0">
                        <a:moveTo>
                          <a:pt x="0" y="0"/>
                        </a:moveTo>
                        <a:lnTo>
                          <a:pt x="58" y="0"/>
                        </a:lnTo>
                        <a:lnTo>
                          <a:pt x="58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52" name="Google Shape;6352;p31"/>
                  <p:cNvSpPr/>
                  <p:nvPr/>
                </p:nvSpPr>
                <p:spPr>
                  <a:xfrm>
                    <a:off x="7583555" y="3727045"/>
                    <a:ext cx="2088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29" extrusionOk="0">
                        <a:moveTo>
                          <a:pt x="0" y="0"/>
                        </a:moveTo>
                        <a:lnTo>
                          <a:pt x="58" y="0"/>
                        </a:lnTo>
                        <a:lnTo>
                          <a:pt x="58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53" name="Google Shape;6353;p31"/>
                  <p:cNvSpPr/>
                  <p:nvPr/>
                </p:nvSpPr>
                <p:spPr>
                  <a:xfrm>
                    <a:off x="768903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54" name="Google Shape;6354;p31"/>
                  <p:cNvSpPr/>
                  <p:nvPr/>
                </p:nvSpPr>
                <p:spPr>
                  <a:xfrm>
                    <a:off x="726639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55" name="Google Shape;6355;p31"/>
                  <p:cNvSpPr/>
                  <p:nvPr/>
                </p:nvSpPr>
                <p:spPr>
                  <a:xfrm>
                    <a:off x="747771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56" name="Google Shape;6356;p31"/>
                  <p:cNvSpPr/>
                  <p:nvPr/>
                </p:nvSpPr>
                <p:spPr>
                  <a:xfrm>
                    <a:off x="774195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57" name="Google Shape;6357;p31"/>
                  <p:cNvSpPr/>
                  <p:nvPr/>
                </p:nvSpPr>
                <p:spPr>
                  <a:xfrm>
                    <a:off x="731895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58" name="Google Shape;6358;p31"/>
                  <p:cNvSpPr/>
                  <p:nvPr/>
                </p:nvSpPr>
                <p:spPr>
                  <a:xfrm>
                    <a:off x="721347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59" name="Google Shape;6359;p31"/>
                  <p:cNvSpPr/>
                  <p:nvPr/>
                </p:nvSpPr>
                <p:spPr>
                  <a:xfrm>
                    <a:off x="742479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60" name="Google Shape;6360;p31"/>
                  <p:cNvSpPr/>
                  <p:nvPr/>
                </p:nvSpPr>
                <p:spPr>
                  <a:xfrm>
                    <a:off x="737187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61" name="Google Shape;6361;p31"/>
                  <p:cNvSpPr/>
                  <p:nvPr/>
                </p:nvSpPr>
                <p:spPr>
                  <a:xfrm>
                    <a:off x="779487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62" name="Google Shape;6362;p31"/>
                  <p:cNvSpPr/>
                  <p:nvPr/>
                </p:nvSpPr>
                <p:spPr>
                  <a:xfrm>
                    <a:off x="811167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63" name="Google Shape;6363;p31"/>
                  <p:cNvSpPr/>
                  <p:nvPr/>
                </p:nvSpPr>
                <p:spPr>
                  <a:xfrm>
                    <a:off x="805875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64" name="Google Shape;6364;p31"/>
                  <p:cNvSpPr/>
                  <p:nvPr/>
                </p:nvSpPr>
                <p:spPr>
                  <a:xfrm>
                    <a:off x="784743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65" name="Google Shape;6365;p31"/>
                  <p:cNvSpPr/>
                  <p:nvPr/>
                </p:nvSpPr>
                <p:spPr>
                  <a:xfrm>
                    <a:off x="790035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66" name="Google Shape;6366;p31"/>
                  <p:cNvSpPr/>
                  <p:nvPr/>
                </p:nvSpPr>
                <p:spPr>
                  <a:xfrm>
                    <a:off x="795327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67" name="Google Shape;6367;p31"/>
                  <p:cNvSpPr/>
                  <p:nvPr/>
                </p:nvSpPr>
                <p:spPr>
                  <a:xfrm>
                    <a:off x="800619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68" name="Google Shape;6368;p31"/>
                  <p:cNvSpPr/>
                  <p:nvPr/>
                </p:nvSpPr>
                <p:spPr>
                  <a:xfrm>
                    <a:off x="763611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69" name="Google Shape;6369;p31"/>
                  <p:cNvSpPr/>
                  <p:nvPr/>
                </p:nvSpPr>
                <p:spPr>
                  <a:xfrm>
                    <a:off x="642075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70" name="Google Shape;6370;p31"/>
                  <p:cNvSpPr/>
                  <p:nvPr/>
                </p:nvSpPr>
                <p:spPr>
                  <a:xfrm>
                    <a:off x="636783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71" name="Google Shape;6371;p31"/>
                  <p:cNvSpPr/>
                  <p:nvPr/>
                </p:nvSpPr>
                <p:spPr>
                  <a:xfrm>
                    <a:off x="716055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72" name="Google Shape;6372;p31"/>
                  <p:cNvSpPr/>
                  <p:nvPr/>
                </p:nvSpPr>
                <p:spPr>
                  <a:xfrm>
                    <a:off x="647367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73" name="Google Shape;6373;p31"/>
                  <p:cNvSpPr/>
                  <p:nvPr/>
                </p:nvSpPr>
                <p:spPr>
                  <a:xfrm>
                    <a:off x="631491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74" name="Google Shape;6374;p31"/>
                  <p:cNvSpPr/>
                  <p:nvPr/>
                </p:nvSpPr>
                <p:spPr>
                  <a:xfrm>
                    <a:off x="663207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75" name="Google Shape;6375;p31"/>
                  <p:cNvSpPr/>
                  <p:nvPr/>
                </p:nvSpPr>
                <p:spPr>
                  <a:xfrm>
                    <a:off x="620943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76" name="Google Shape;6376;p31"/>
                  <p:cNvSpPr/>
                  <p:nvPr/>
                </p:nvSpPr>
                <p:spPr>
                  <a:xfrm>
                    <a:off x="626199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77" name="Google Shape;6377;p31"/>
                  <p:cNvSpPr/>
                  <p:nvPr/>
                </p:nvSpPr>
                <p:spPr>
                  <a:xfrm>
                    <a:off x="657915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78" name="Google Shape;6378;p31"/>
                  <p:cNvSpPr/>
                  <p:nvPr/>
                </p:nvSpPr>
                <p:spPr>
                  <a:xfrm>
                    <a:off x="705507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79" name="Google Shape;6379;p31"/>
                  <p:cNvSpPr/>
                  <p:nvPr/>
                </p:nvSpPr>
                <p:spPr>
                  <a:xfrm>
                    <a:off x="7002155" y="3727045"/>
                    <a:ext cx="2088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29" extrusionOk="0">
                        <a:moveTo>
                          <a:pt x="0" y="0"/>
                        </a:moveTo>
                        <a:lnTo>
                          <a:pt x="58" y="0"/>
                        </a:lnTo>
                        <a:lnTo>
                          <a:pt x="58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80" name="Google Shape;6380;p31"/>
                  <p:cNvSpPr/>
                  <p:nvPr/>
                </p:nvSpPr>
                <p:spPr>
                  <a:xfrm>
                    <a:off x="694923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81" name="Google Shape;6381;p31"/>
                  <p:cNvSpPr/>
                  <p:nvPr/>
                </p:nvSpPr>
                <p:spPr>
                  <a:xfrm>
                    <a:off x="710763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82" name="Google Shape;6382;p31"/>
                  <p:cNvSpPr/>
                  <p:nvPr/>
                </p:nvSpPr>
                <p:spPr>
                  <a:xfrm>
                    <a:off x="668499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83" name="Google Shape;6383;p31"/>
                  <p:cNvSpPr/>
                  <p:nvPr/>
                </p:nvSpPr>
                <p:spPr>
                  <a:xfrm>
                    <a:off x="679047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84" name="Google Shape;6384;p31"/>
                  <p:cNvSpPr/>
                  <p:nvPr/>
                </p:nvSpPr>
                <p:spPr>
                  <a:xfrm>
                    <a:off x="689631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85" name="Google Shape;6385;p31"/>
                  <p:cNvSpPr/>
                  <p:nvPr/>
                </p:nvSpPr>
                <p:spPr>
                  <a:xfrm>
                    <a:off x="673791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86" name="Google Shape;6386;p31"/>
                  <p:cNvSpPr/>
                  <p:nvPr/>
                </p:nvSpPr>
                <p:spPr>
                  <a:xfrm>
                    <a:off x="684339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87" name="Google Shape;6387;p31"/>
                  <p:cNvSpPr/>
                  <p:nvPr/>
                </p:nvSpPr>
                <p:spPr>
                  <a:xfrm>
                    <a:off x="652659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6388" name="Google Shape;6388;p31"/>
                <p:cNvSpPr/>
                <p:nvPr/>
              </p:nvSpPr>
              <p:spPr>
                <a:xfrm>
                  <a:off x="8884460" y="5109720"/>
                  <a:ext cx="2088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" h="29" extrusionOk="0">
                      <a:moveTo>
                        <a:pt x="0" y="0"/>
                      </a:moveTo>
                      <a:lnTo>
                        <a:pt x="58" y="0"/>
                      </a:lnTo>
                      <a:lnTo>
                        <a:pt x="58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89" name="Google Shape;6389;p31"/>
                <p:cNvSpPr/>
                <p:nvPr/>
              </p:nvSpPr>
              <p:spPr>
                <a:xfrm>
                  <a:off x="8937380" y="5109720"/>
                  <a:ext cx="2088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" h="29" extrusionOk="0">
                      <a:moveTo>
                        <a:pt x="0" y="0"/>
                      </a:moveTo>
                      <a:lnTo>
                        <a:pt x="58" y="0"/>
                      </a:lnTo>
                      <a:lnTo>
                        <a:pt x="58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90" name="Google Shape;6390;p31"/>
                <p:cNvSpPr/>
                <p:nvPr/>
              </p:nvSpPr>
              <p:spPr>
                <a:xfrm>
                  <a:off x="904286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91" name="Google Shape;6391;p31"/>
                <p:cNvSpPr/>
                <p:nvPr/>
              </p:nvSpPr>
              <p:spPr>
                <a:xfrm>
                  <a:off x="862022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92" name="Google Shape;6392;p31"/>
                <p:cNvSpPr/>
                <p:nvPr/>
              </p:nvSpPr>
              <p:spPr>
                <a:xfrm>
                  <a:off x="883154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93" name="Google Shape;6393;p31"/>
                <p:cNvSpPr/>
                <p:nvPr/>
              </p:nvSpPr>
              <p:spPr>
                <a:xfrm>
                  <a:off x="909578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94" name="Google Shape;6394;p31"/>
                <p:cNvSpPr/>
                <p:nvPr/>
              </p:nvSpPr>
              <p:spPr>
                <a:xfrm>
                  <a:off x="867278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95" name="Google Shape;6395;p31"/>
                <p:cNvSpPr/>
                <p:nvPr/>
              </p:nvSpPr>
              <p:spPr>
                <a:xfrm>
                  <a:off x="856730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96" name="Google Shape;6396;p31"/>
                <p:cNvSpPr/>
                <p:nvPr/>
              </p:nvSpPr>
              <p:spPr>
                <a:xfrm>
                  <a:off x="877862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97" name="Google Shape;6397;p31"/>
                <p:cNvSpPr/>
                <p:nvPr/>
              </p:nvSpPr>
              <p:spPr>
                <a:xfrm>
                  <a:off x="872570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98" name="Google Shape;6398;p31"/>
                <p:cNvSpPr/>
                <p:nvPr/>
              </p:nvSpPr>
              <p:spPr>
                <a:xfrm>
                  <a:off x="898994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99" name="Google Shape;6399;p31"/>
                <p:cNvSpPr/>
                <p:nvPr/>
              </p:nvSpPr>
              <p:spPr>
                <a:xfrm>
                  <a:off x="777458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00" name="Google Shape;6400;p31"/>
                <p:cNvSpPr/>
                <p:nvPr/>
              </p:nvSpPr>
              <p:spPr>
                <a:xfrm>
                  <a:off x="772166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01" name="Google Shape;6401;p31"/>
                <p:cNvSpPr/>
                <p:nvPr/>
              </p:nvSpPr>
              <p:spPr>
                <a:xfrm>
                  <a:off x="851438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02" name="Google Shape;6402;p31"/>
                <p:cNvSpPr/>
                <p:nvPr/>
              </p:nvSpPr>
              <p:spPr>
                <a:xfrm>
                  <a:off x="782750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03" name="Google Shape;6403;p31"/>
                <p:cNvSpPr/>
                <p:nvPr/>
              </p:nvSpPr>
              <p:spPr>
                <a:xfrm>
                  <a:off x="766874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04" name="Google Shape;6404;p31"/>
                <p:cNvSpPr/>
                <p:nvPr/>
              </p:nvSpPr>
              <p:spPr>
                <a:xfrm>
                  <a:off x="798590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05" name="Google Shape;6405;p31"/>
                <p:cNvSpPr/>
                <p:nvPr/>
              </p:nvSpPr>
              <p:spPr>
                <a:xfrm>
                  <a:off x="756326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06" name="Google Shape;6406;p31"/>
                <p:cNvSpPr/>
                <p:nvPr/>
              </p:nvSpPr>
              <p:spPr>
                <a:xfrm>
                  <a:off x="761582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07" name="Google Shape;6407;p31"/>
                <p:cNvSpPr/>
                <p:nvPr/>
              </p:nvSpPr>
              <p:spPr>
                <a:xfrm>
                  <a:off x="793298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08" name="Google Shape;6408;p31"/>
                <p:cNvSpPr/>
                <p:nvPr/>
              </p:nvSpPr>
              <p:spPr>
                <a:xfrm>
                  <a:off x="840890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09" name="Google Shape;6409;p31"/>
                <p:cNvSpPr/>
                <p:nvPr/>
              </p:nvSpPr>
              <p:spPr>
                <a:xfrm>
                  <a:off x="8355980" y="5109720"/>
                  <a:ext cx="2088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" h="29" extrusionOk="0">
                      <a:moveTo>
                        <a:pt x="0" y="0"/>
                      </a:moveTo>
                      <a:lnTo>
                        <a:pt x="58" y="0"/>
                      </a:lnTo>
                      <a:lnTo>
                        <a:pt x="58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10" name="Google Shape;6410;p31"/>
                <p:cNvSpPr/>
                <p:nvPr/>
              </p:nvSpPr>
              <p:spPr>
                <a:xfrm>
                  <a:off x="830306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11" name="Google Shape;6411;p31"/>
                <p:cNvSpPr/>
                <p:nvPr/>
              </p:nvSpPr>
              <p:spPr>
                <a:xfrm>
                  <a:off x="846146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12" name="Google Shape;6412;p31"/>
                <p:cNvSpPr/>
                <p:nvPr/>
              </p:nvSpPr>
              <p:spPr>
                <a:xfrm>
                  <a:off x="803882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13" name="Google Shape;6413;p31"/>
                <p:cNvSpPr/>
                <p:nvPr/>
              </p:nvSpPr>
              <p:spPr>
                <a:xfrm>
                  <a:off x="814430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14" name="Google Shape;6414;p31"/>
                <p:cNvSpPr/>
                <p:nvPr/>
              </p:nvSpPr>
              <p:spPr>
                <a:xfrm>
                  <a:off x="825014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15" name="Google Shape;6415;p31"/>
                <p:cNvSpPr/>
                <p:nvPr/>
              </p:nvSpPr>
              <p:spPr>
                <a:xfrm>
                  <a:off x="809174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16" name="Google Shape;6416;p31"/>
                <p:cNvSpPr/>
                <p:nvPr/>
              </p:nvSpPr>
              <p:spPr>
                <a:xfrm>
                  <a:off x="819722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17" name="Google Shape;6417;p31"/>
                <p:cNvSpPr/>
                <p:nvPr/>
              </p:nvSpPr>
              <p:spPr>
                <a:xfrm>
                  <a:off x="788042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6418" name="Google Shape;6418;p31"/>
          <p:cNvGrpSpPr/>
          <p:nvPr/>
        </p:nvGrpSpPr>
        <p:grpSpPr>
          <a:xfrm>
            <a:off x="2672300" y="4821814"/>
            <a:ext cx="1160127" cy="277960"/>
            <a:chOff x="2672300" y="4821814"/>
            <a:chExt cx="1160127" cy="277960"/>
          </a:xfrm>
        </p:grpSpPr>
        <p:grpSp>
          <p:nvGrpSpPr>
            <p:cNvPr id="6419" name="Google Shape;6419;p31"/>
            <p:cNvGrpSpPr/>
            <p:nvPr/>
          </p:nvGrpSpPr>
          <p:grpSpPr>
            <a:xfrm>
              <a:off x="2672300" y="4821814"/>
              <a:ext cx="447152" cy="277960"/>
              <a:chOff x="4190572" y="3905104"/>
              <a:chExt cx="659224" cy="409789"/>
            </a:xfrm>
          </p:grpSpPr>
          <p:grpSp>
            <p:nvGrpSpPr>
              <p:cNvPr id="6420" name="Google Shape;6420;p31"/>
              <p:cNvGrpSpPr/>
              <p:nvPr/>
            </p:nvGrpSpPr>
            <p:grpSpPr>
              <a:xfrm>
                <a:off x="4190572" y="3905104"/>
                <a:ext cx="659224" cy="409789"/>
                <a:chOff x="4419172" y="3905104"/>
                <a:chExt cx="659224" cy="409789"/>
              </a:xfrm>
            </p:grpSpPr>
            <p:sp>
              <p:nvSpPr>
                <p:cNvPr id="6421" name="Google Shape;6421;p31"/>
                <p:cNvSpPr/>
                <p:nvPr/>
              </p:nvSpPr>
              <p:spPr>
                <a:xfrm>
                  <a:off x="4450506" y="3905104"/>
                  <a:ext cx="387056" cy="287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" h="468" extrusionOk="0">
                      <a:moveTo>
                        <a:pt x="47" y="0"/>
                      </a:moveTo>
                      <a:lnTo>
                        <a:pt x="583" y="0"/>
                      </a:lnTo>
                      <a:cubicBezTo>
                        <a:pt x="609" y="0"/>
                        <a:pt x="630" y="21"/>
                        <a:pt x="630" y="47"/>
                      </a:cubicBezTo>
                      <a:lnTo>
                        <a:pt x="630" y="468"/>
                      </a:lnTo>
                      <a:lnTo>
                        <a:pt x="0" y="468"/>
                      </a:lnTo>
                      <a:lnTo>
                        <a:pt x="0" y="47"/>
                      </a:lnTo>
                      <a:cubicBezTo>
                        <a:pt x="0" y="21"/>
                        <a:pt x="21" y="0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22" name="Google Shape;6422;p31"/>
                <p:cNvSpPr/>
                <p:nvPr/>
              </p:nvSpPr>
              <p:spPr>
                <a:xfrm>
                  <a:off x="4419172" y="4192632"/>
                  <a:ext cx="659224" cy="63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" h="103" extrusionOk="0">
                      <a:moveTo>
                        <a:pt x="537" y="103"/>
                      </a:moveTo>
                      <a:lnTo>
                        <a:pt x="1049" y="103"/>
                      </a:lnTo>
                      <a:cubicBezTo>
                        <a:pt x="1062" y="103"/>
                        <a:pt x="1073" y="92"/>
                        <a:pt x="1073" y="78"/>
                      </a:cubicBezTo>
                      <a:lnTo>
                        <a:pt x="1073" y="24"/>
                      </a:lnTo>
                      <a:cubicBezTo>
                        <a:pt x="1073" y="11"/>
                        <a:pt x="1062" y="0"/>
                        <a:pt x="1049" y="0"/>
                      </a:cubicBezTo>
                      <a:lnTo>
                        <a:pt x="25" y="0"/>
                      </a:lnTo>
                      <a:cubicBezTo>
                        <a:pt x="11" y="0"/>
                        <a:pt x="0" y="11"/>
                        <a:pt x="0" y="24"/>
                      </a:cubicBezTo>
                      <a:lnTo>
                        <a:pt x="0" y="78"/>
                      </a:lnTo>
                      <a:cubicBezTo>
                        <a:pt x="0" y="92"/>
                        <a:pt x="11" y="103"/>
                        <a:pt x="25" y="103"/>
                      </a:cubicBezTo>
                      <a:lnTo>
                        <a:pt x="537" y="10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23" name="Google Shape;6423;p31"/>
                <p:cNvSpPr/>
                <p:nvPr/>
              </p:nvSpPr>
              <p:spPr>
                <a:xfrm>
                  <a:off x="4837562" y="3948111"/>
                  <a:ext cx="208888" cy="2445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" h="398" extrusionOk="0">
                      <a:moveTo>
                        <a:pt x="0" y="0"/>
                      </a:moveTo>
                      <a:lnTo>
                        <a:pt x="189" y="0"/>
                      </a:lnTo>
                      <a:cubicBezTo>
                        <a:pt x="224" y="0"/>
                        <a:pt x="257" y="20"/>
                        <a:pt x="273" y="51"/>
                      </a:cubicBezTo>
                      <a:lnTo>
                        <a:pt x="316" y="138"/>
                      </a:lnTo>
                      <a:cubicBezTo>
                        <a:pt x="332" y="169"/>
                        <a:pt x="340" y="203"/>
                        <a:pt x="340" y="237"/>
                      </a:cubicBezTo>
                      <a:lnTo>
                        <a:pt x="340" y="398"/>
                      </a:lnTo>
                      <a:lnTo>
                        <a:pt x="0" y="39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24" name="Google Shape;6424;p31"/>
                <p:cNvSpPr/>
                <p:nvPr/>
              </p:nvSpPr>
              <p:spPr>
                <a:xfrm>
                  <a:off x="4460336" y="4156384"/>
                  <a:ext cx="199057" cy="995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" h="162" extrusionOk="0">
                      <a:moveTo>
                        <a:pt x="324" y="162"/>
                      </a:moveTo>
                      <a:cubicBezTo>
                        <a:pt x="324" y="73"/>
                        <a:pt x="251" y="0"/>
                        <a:pt x="162" y="0"/>
                      </a:cubicBezTo>
                      <a:cubicBezTo>
                        <a:pt x="73" y="0"/>
                        <a:pt x="0" y="73"/>
                        <a:pt x="0" y="162"/>
                      </a:cubicBezTo>
                      <a:lnTo>
                        <a:pt x="324" y="16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13300" rIns="90000" bIns="133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25" name="Google Shape;6425;p31"/>
                <p:cNvSpPr/>
                <p:nvPr/>
              </p:nvSpPr>
              <p:spPr>
                <a:xfrm>
                  <a:off x="4500884" y="4196933"/>
                  <a:ext cx="117960" cy="117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" h="192" extrusionOk="0">
                      <a:moveTo>
                        <a:pt x="192" y="96"/>
                      </a:moveTo>
                      <a:cubicBezTo>
                        <a:pt x="192" y="43"/>
                        <a:pt x="149" y="0"/>
                        <a:pt x="96" y="0"/>
                      </a:cubicBezTo>
                      <a:cubicBezTo>
                        <a:pt x="43" y="0"/>
                        <a:pt x="0" y="43"/>
                        <a:pt x="0" y="96"/>
                      </a:cubicBezTo>
                      <a:cubicBezTo>
                        <a:pt x="0" y="149"/>
                        <a:pt x="43" y="192"/>
                        <a:pt x="96" y="192"/>
                      </a:cubicBezTo>
                      <a:cubicBezTo>
                        <a:pt x="149" y="192"/>
                        <a:pt x="192" y="149"/>
                        <a:pt x="192" y="96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24100" rIns="90000" bIns="241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26" name="Google Shape;6426;p31"/>
                <p:cNvSpPr/>
                <p:nvPr/>
              </p:nvSpPr>
              <p:spPr>
                <a:xfrm>
                  <a:off x="4538976" y="4235024"/>
                  <a:ext cx="41778" cy="417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68" extrusionOk="0">
                      <a:moveTo>
                        <a:pt x="68" y="34"/>
                      </a:moveTo>
                      <a:cubicBezTo>
                        <a:pt x="68" y="15"/>
                        <a:pt x="53" y="0"/>
                        <a:pt x="34" y="0"/>
                      </a:cubicBezTo>
                      <a:cubicBezTo>
                        <a:pt x="15" y="0"/>
                        <a:pt x="0" y="15"/>
                        <a:pt x="0" y="34"/>
                      </a:cubicBezTo>
                      <a:cubicBezTo>
                        <a:pt x="0" y="53"/>
                        <a:pt x="15" y="68"/>
                        <a:pt x="34" y="68"/>
                      </a:cubicBezTo>
                      <a:cubicBezTo>
                        <a:pt x="53" y="68"/>
                        <a:pt x="68" y="53"/>
                        <a:pt x="68" y="3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27" name="Google Shape;6427;p31"/>
                <p:cNvSpPr/>
                <p:nvPr/>
              </p:nvSpPr>
              <p:spPr>
                <a:xfrm>
                  <a:off x="4840020" y="4156384"/>
                  <a:ext cx="198443" cy="995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" h="162" extrusionOk="0">
                      <a:moveTo>
                        <a:pt x="323" y="162"/>
                      </a:moveTo>
                      <a:cubicBezTo>
                        <a:pt x="323" y="73"/>
                        <a:pt x="252" y="0"/>
                        <a:pt x="162" y="0"/>
                      </a:cubicBezTo>
                      <a:cubicBezTo>
                        <a:pt x="73" y="0"/>
                        <a:pt x="0" y="73"/>
                        <a:pt x="0" y="162"/>
                      </a:cubicBezTo>
                      <a:lnTo>
                        <a:pt x="323" y="16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13300" rIns="90000" bIns="133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28" name="Google Shape;6428;p31"/>
                <p:cNvSpPr/>
                <p:nvPr/>
              </p:nvSpPr>
              <p:spPr>
                <a:xfrm>
                  <a:off x="4880569" y="4196933"/>
                  <a:ext cx="117346" cy="117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" h="192" extrusionOk="0">
                      <a:moveTo>
                        <a:pt x="191" y="96"/>
                      </a:moveTo>
                      <a:cubicBezTo>
                        <a:pt x="191" y="113"/>
                        <a:pt x="188" y="129"/>
                        <a:pt x="179" y="144"/>
                      </a:cubicBezTo>
                      <a:cubicBezTo>
                        <a:pt x="171" y="158"/>
                        <a:pt x="158" y="170"/>
                        <a:pt x="143" y="179"/>
                      </a:cubicBezTo>
                      <a:cubicBezTo>
                        <a:pt x="129" y="187"/>
                        <a:pt x="113" y="192"/>
                        <a:pt x="96" y="192"/>
                      </a:cubicBezTo>
                      <a:cubicBezTo>
                        <a:pt x="80" y="192"/>
                        <a:pt x="63" y="187"/>
                        <a:pt x="48" y="179"/>
                      </a:cubicBezTo>
                      <a:cubicBezTo>
                        <a:pt x="34" y="170"/>
                        <a:pt x="22" y="158"/>
                        <a:pt x="13" y="144"/>
                      </a:cubicBezTo>
                      <a:cubicBezTo>
                        <a:pt x="5" y="129"/>
                        <a:pt x="0" y="113"/>
                        <a:pt x="0" y="96"/>
                      </a:cubicBezTo>
                      <a:cubicBezTo>
                        <a:pt x="0" y="79"/>
                        <a:pt x="4" y="63"/>
                        <a:pt x="13" y="48"/>
                      </a:cubicBezTo>
                      <a:cubicBezTo>
                        <a:pt x="21" y="34"/>
                        <a:pt x="34" y="21"/>
                        <a:pt x="48" y="13"/>
                      </a:cubicBezTo>
                      <a:cubicBezTo>
                        <a:pt x="63" y="4"/>
                        <a:pt x="79" y="0"/>
                        <a:pt x="96" y="0"/>
                      </a:cubicBezTo>
                      <a:cubicBezTo>
                        <a:pt x="112" y="0"/>
                        <a:pt x="129" y="4"/>
                        <a:pt x="143" y="13"/>
                      </a:cubicBezTo>
                      <a:cubicBezTo>
                        <a:pt x="158" y="21"/>
                        <a:pt x="170" y="34"/>
                        <a:pt x="179" y="48"/>
                      </a:cubicBezTo>
                      <a:cubicBezTo>
                        <a:pt x="187" y="63"/>
                        <a:pt x="191" y="79"/>
                        <a:pt x="191" y="96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24100" rIns="90000" bIns="241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29" name="Google Shape;6429;p31"/>
                <p:cNvSpPr/>
                <p:nvPr/>
              </p:nvSpPr>
              <p:spPr>
                <a:xfrm>
                  <a:off x="4918046" y="4235024"/>
                  <a:ext cx="42392" cy="417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" h="68" extrusionOk="0">
                      <a:moveTo>
                        <a:pt x="69" y="34"/>
                      </a:moveTo>
                      <a:cubicBezTo>
                        <a:pt x="69" y="15"/>
                        <a:pt x="54" y="0"/>
                        <a:pt x="35" y="0"/>
                      </a:cubicBezTo>
                      <a:cubicBezTo>
                        <a:pt x="17" y="0"/>
                        <a:pt x="0" y="15"/>
                        <a:pt x="0" y="34"/>
                      </a:cubicBezTo>
                      <a:cubicBezTo>
                        <a:pt x="0" y="53"/>
                        <a:pt x="17" y="68"/>
                        <a:pt x="35" y="68"/>
                      </a:cubicBezTo>
                      <a:cubicBezTo>
                        <a:pt x="54" y="68"/>
                        <a:pt x="69" y="53"/>
                        <a:pt x="69" y="3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430" name="Google Shape;6430;p31"/>
              <p:cNvSpPr/>
              <p:nvPr/>
            </p:nvSpPr>
            <p:spPr>
              <a:xfrm>
                <a:off x="4652014" y="3990502"/>
                <a:ext cx="134548" cy="77411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26" extrusionOk="0">
                    <a:moveTo>
                      <a:pt x="0" y="16"/>
                    </a:moveTo>
                    <a:lnTo>
                      <a:pt x="0" y="126"/>
                    </a:lnTo>
                    <a:lnTo>
                      <a:pt x="219" y="126"/>
                    </a:lnTo>
                    <a:lnTo>
                      <a:pt x="169" y="15"/>
                    </a:lnTo>
                    <a:cubicBezTo>
                      <a:pt x="165" y="6"/>
                      <a:pt x="157" y="0"/>
                      <a:pt x="147" y="0"/>
                    </a:cubicBezTo>
                    <a:lnTo>
                      <a:pt x="15" y="0"/>
                    </a:lnTo>
                    <a:cubicBezTo>
                      <a:pt x="6" y="0"/>
                      <a:pt x="0" y="7"/>
                      <a:pt x="0" y="1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350" rIns="90000" bIns="35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31" name="Google Shape;6431;p31"/>
            <p:cNvGrpSpPr/>
            <p:nvPr/>
          </p:nvGrpSpPr>
          <p:grpSpPr>
            <a:xfrm>
              <a:off x="3385275" y="4821814"/>
              <a:ext cx="447152" cy="277960"/>
              <a:chOff x="4190572" y="3905104"/>
              <a:chExt cx="659224" cy="409789"/>
            </a:xfrm>
          </p:grpSpPr>
          <p:grpSp>
            <p:nvGrpSpPr>
              <p:cNvPr id="6432" name="Google Shape;6432;p31"/>
              <p:cNvGrpSpPr/>
              <p:nvPr/>
            </p:nvGrpSpPr>
            <p:grpSpPr>
              <a:xfrm>
                <a:off x="4190572" y="3905104"/>
                <a:ext cx="659224" cy="409789"/>
                <a:chOff x="4419172" y="3905104"/>
                <a:chExt cx="659224" cy="409789"/>
              </a:xfrm>
            </p:grpSpPr>
            <p:sp>
              <p:nvSpPr>
                <p:cNvPr id="6433" name="Google Shape;6433;p31"/>
                <p:cNvSpPr/>
                <p:nvPr/>
              </p:nvSpPr>
              <p:spPr>
                <a:xfrm>
                  <a:off x="4450506" y="3905104"/>
                  <a:ext cx="387056" cy="287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" h="468" extrusionOk="0">
                      <a:moveTo>
                        <a:pt x="47" y="0"/>
                      </a:moveTo>
                      <a:lnTo>
                        <a:pt x="583" y="0"/>
                      </a:lnTo>
                      <a:cubicBezTo>
                        <a:pt x="609" y="0"/>
                        <a:pt x="630" y="21"/>
                        <a:pt x="630" y="47"/>
                      </a:cubicBezTo>
                      <a:lnTo>
                        <a:pt x="630" y="468"/>
                      </a:lnTo>
                      <a:lnTo>
                        <a:pt x="0" y="468"/>
                      </a:lnTo>
                      <a:lnTo>
                        <a:pt x="0" y="47"/>
                      </a:lnTo>
                      <a:cubicBezTo>
                        <a:pt x="0" y="21"/>
                        <a:pt x="21" y="0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34" name="Google Shape;6434;p31"/>
                <p:cNvSpPr/>
                <p:nvPr/>
              </p:nvSpPr>
              <p:spPr>
                <a:xfrm>
                  <a:off x="4419172" y="4192632"/>
                  <a:ext cx="659224" cy="63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" h="103" extrusionOk="0">
                      <a:moveTo>
                        <a:pt x="537" y="103"/>
                      </a:moveTo>
                      <a:lnTo>
                        <a:pt x="1049" y="103"/>
                      </a:lnTo>
                      <a:cubicBezTo>
                        <a:pt x="1062" y="103"/>
                        <a:pt x="1073" y="92"/>
                        <a:pt x="1073" y="78"/>
                      </a:cubicBezTo>
                      <a:lnTo>
                        <a:pt x="1073" y="24"/>
                      </a:lnTo>
                      <a:cubicBezTo>
                        <a:pt x="1073" y="11"/>
                        <a:pt x="1062" y="0"/>
                        <a:pt x="1049" y="0"/>
                      </a:cubicBezTo>
                      <a:lnTo>
                        <a:pt x="25" y="0"/>
                      </a:lnTo>
                      <a:cubicBezTo>
                        <a:pt x="11" y="0"/>
                        <a:pt x="0" y="11"/>
                        <a:pt x="0" y="24"/>
                      </a:cubicBezTo>
                      <a:lnTo>
                        <a:pt x="0" y="78"/>
                      </a:lnTo>
                      <a:cubicBezTo>
                        <a:pt x="0" y="92"/>
                        <a:pt x="11" y="103"/>
                        <a:pt x="25" y="103"/>
                      </a:cubicBezTo>
                      <a:lnTo>
                        <a:pt x="537" y="10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35" name="Google Shape;6435;p31"/>
                <p:cNvSpPr/>
                <p:nvPr/>
              </p:nvSpPr>
              <p:spPr>
                <a:xfrm>
                  <a:off x="4837562" y="3948111"/>
                  <a:ext cx="208888" cy="2445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" h="398" extrusionOk="0">
                      <a:moveTo>
                        <a:pt x="0" y="0"/>
                      </a:moveTo>
                      <a:lnTo>
                        <a:pt x="189" y="0"/>
                      </a:lnTo>
                      <a:cubicBezTo>
                        <a:pt x="224" y="0"/>
                        <a:pt x="257" y="20"/>
                        <a:pt x="273" y="51"/>
                      </a:cubicBezTo>
                      <a:lnTo>
                        <a:pt x="316" y="138"/>
                      </a:lnTo>
                      <a:cubicBezTo>
                        <a:pt x="332" y="169"/>
                        <a:pt x="340" y="203"/>
                        <a:pt x="340" y="237"/>
                      </a:cubicBezTo>
                      <a:lnTo>
                        <a:pt x="340" y="398"/>
                      </a:lnTo>
                      <a:lnTo>
                        <a:pt x="0" y="39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36" name="Google Shape;6436;p31"/>
                <p:cNvSpPr/>
                <p:nvPr/>
              </p:nvSpPr>
              <p:spPr>
                <a:xfrm>
                  <a:off x="4460336" y="4156384"/>
                  <a:ext cx="199057" cy="995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" h="162" extrusionOk="0">
                      <a:moveTo>
                        <a:pt x="324" y="162"/>
                      </a:moveTo>
                      <a:cubicBezTo>
                        <a:pt x="324" y="73"/>
                        <a:pt x="251" y="0"/>
                        <a:pt x="162" y="0"/>
                      </a:cubicBezTo>
                      <a:cubicBezTo>
                        <a:pt x="73" y="0"/>
                        <a:pt x="0" y="73"/>
                        <a:pt x="0" y="162"/>
                      </a:cubicBezTo>
                      <a:lnTo>
                        <a:pt x="324" y="16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13300" rIns="90000" bIns="133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37" name="Google Shape;6437;p31"/>
                <p:cNvSpPr/>
                <p:nvPr/>
              </p:nvSpPr>
              <p:spPr>
                <a:xfrm>
                  <a:off x="4500884" y="4196933"/>
                  <a:ext cx="117960" cy="117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" h="192" extrusionOk="0">
                      <a:moveTo>
                        <a:pt x="192" y="96"/>
                      </a:moveTo>
                      <a:cubicBezTo>
                        <a:pt x="192" y="43"/>
                        <a:pt x="149" y="0"/>
                        <a:pt x="96" y="0"/>
                      </a:cubicBezTo>
                      <a:cubicBezTo>
                        <a:pt x="43" y="0"/>
                        <a:pt x="0" y="43"/>
                        <a:pt x="0" y="96"/>
                      </a:cubicBezTo>
                      <a:cubicBezTo>
                        <a:pt x="0" y="149"/>
                        <a:pt x="43" y="192"/>
                        <a:pt x="96" y="192"/>
                      </a:cubicBezTo>
                      <a:cubicBezTo>
                        <a:pt x="149" y="192"/>
                        <a:pt x="192" y="149"/>
                        <a:pt x="192" y="96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24100" rIns="90000" bIns="241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38" name="Google Shape;6438;p31"/>
                <p:cNvSpPr/>
                <p:nvPr/>
              </p:nvSpPr>
              <p:spPr>
                <a:xfrm>
                  <a:off x="4538976" y="4235024"/>
                  <a:ext cx="41778" cy="417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68" extrusionOk="0">
                      <a:moveTo>
                        <a:pt x="68" y="34"/>
                      </a:moveTo>
                      <a:cubicBezTo>
                        <a:pt x="68" y="15"/>
                        <a:pt x="53" y="0"/>
                        <a:pt x="34" y="0"/>
                      </a:cubicBezTo>
                      <a:cubicBezTo>
                        <a:pt x="15" y="0"/>
                        <a:pt x="0" y="15"/>
                        <a:pt x="0" y="34"/>
                      </a:cubicBezTo>
                      <a:cubicBezTo>
                        <a:pt x="0" y="53"/>
                        <a:pt x="15" y="68"/>
                        <a:pt x="34" y="68"/>
                      </a:cubicBezTo>
                      <a:cubicBezTo>
                        <a:pt x="53" y="68"/>
                        <a:pt x="68" y="53"/>
                        <a:pt x="68" y="3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39" name="Google Shape;6439;p31"/>
                <p:cNvSpPr/>
                <p:nvPr/>
              </p:nvSpPr>
              <p:spPr>
                <a:xfrm>
                  <a:off x="4840020" y="4156384"/>
                  <a:ext cx="198443" cy="995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" h="162" extrusionOk="0">
                      <a:moveTo>
                        <a:pt x="323" y="162"/>
                      </a:moveTo>
                      <a:cubicBezTo>
                        <a:pt x="323" y="73"/>
                        <a:pt x="252" y="0"/>
                        <a:pt x="162" y="0"/>
                      </a:cubicBezTo>
                      <a:cubicBezTo>
                        <a:pt x="73" y="0"/>
                        <a:pt x="0" y="73"/>
                        <a:pt x="0" y="162"/>
                      </a:cubicBezTo>
                      <a:lnTo>
                        <a:pt x="323" y="16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13300" rIns="90000" bIns="133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40" name="Google Shape;6440;p31"/>
                <p:cNvSpPr/>
                <p:nvPr/>
              </p:nvSpPr>
              <p:spPr>
                <a:xfrm>
                  <a:off x="4880569" y="4196933"/>
                  <a:ext cx="117346" cy="117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" h="192" extrusionOk="0">
                      <a:moveTo>
                        <a:pt x="191" y="96"/>
                      </a:moveTo>
                      <a:cubicBezTo>
                        <a:pt x="191" y="113"/>
                        <a:pt x="188" y="129"/>
                        <a:pt x="179" y="144"/>
                      </a:cubicBezTo>
                      <a:cubicBezTo>
                        <a:pt x="171" y="158"/>
                        <a:pt x="158" y="170"/>
                        <a:pt x="143" y="179"/>
                      </a:cubicBezTo>
                      <a:cubicBezTo>
                        <a:pt x="129" y="187"/>
                        <a:pt x="113" y="192"/>
                        <a:pt x="96" y="192"/>
                      </a:cubicBezTo>
                      <a:cubicBezTo>
                        <a:pt x="80" y="192"/>
                        <a:pt x="63" y="187"/>
                        <a:pt x="48" y="179"/>
                      </a:cubicBezTo>
                      <a:cubicBezTo>
                        <a:pt x="34" y="170"/>
                        <a:pt x="22" y="158"/>
                        <a:pt x="13" y="144"/>
                      </a:cubicBezTo>
                      <a:cubicBezTo>
                        <a:pt x="5" y="129"/>
                        <a:pt x="0" y="113"/>
                        <a:pt x="0" y="96"/>
                      </a:cubicBezTo>
                      <a:cubicBezTo>
                        <a:pt x="0" y="79"/>
                        <a:pt x="4" y="63"/>
                        <a:pt x="13" y="48"/>
                      </a:cubicBezTo>
                      <a:cubicBezTo>
                        <a:pt x="21" y="34"/>
                        <a:pt x="34" y="21"/>
                        <a:pt x="48" y="13"/>
                      </a:cubicBezTo>
                      <a:cubicBezTo>
                        <a:pt x="63" y="4"/>
                        <a:pt x="79" y="0"/>
                        <a:pt x="96" y="0"/>
                      </a:cubicBezTo>
                      <a:cubicBezTo>
                        <a:pt x="112" y="0"/>
                        <a:pt x="129" y="4"/>
                        <a:pt x="143" y="13"/>
                      </a:cubicBezTo>
                      <a:cubicBezTo>
                        <a:pt x="158" y="21"/>
                        <a:pt x="170" y="34"/>
                        <a:pt x="179" y="48"/>
                      </a:cubicBezTo>
                      <a:cubicBezTo>
                        <a:pt x="187" y="63"/>
                        <a:pt x="191" y="79"/>
                        <a:pt x="191" y="96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24100" rIns="90000" bIns="241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41" name="Google Shape;6441;p31"/>
                <p:cNvSpPr/>
                <p:nvPr/>
              </p:nvSpPr>
              <p:spPr>
                <a:xfrm>
                  <a:off x="4918046" y="4235024"/>
                  <a:ext cx="42392" cy="417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" h="68" extrusionOk="0">
                      <a:moveTo>
                        <a:pt x="69" y="34"/>
                      </a:moveTo>
                      <a:cubicBezTo>
                        <a:pt x="69" y="15"/>
                        <a:pt x="54" y="0"/>
                        <a:pt x="35" y="0"/>
                      </a:cubicBezTo>
                      <a:cubicBezTo>
                        <a:pt x="17" y="0"/>
                        <a:pt x="0" y="15"/>
                        <a:pt x="0" y="34"/>
                      </a:cubicBezTo>
                      <a:cubicBezTo>
                        <a:pt x="0" y="53"/>
                        <a:pt x="17" y="68"/>
                        <a:pt x="35" y="68"/>
                      </a:cubicBezTo>
                      <a:cubicBezTo>
                        <a:pt x="54" y="68"/>
                        <a:pt x="69" y="53"/>
                        <a:pt x="69" y="3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442" name="Google Shape;6442;p31"/>
              <p:cNvSpPr/>
              <p:nvPr/>
            </p:nvSpPr>
            <p:spPr>
              <a:xfrm>
                <a:off x="4652014" y="3990502"/>
                <a:ext cx="134548" cy="77411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26" extrusionOk="0">
                    <a:moveTo>
                      <a:pt x="0" y="16"/>
                    </a:moveTo>
                    <a:lnTo>
                      <a:pt x="0" y="126"/>
                    </a:lnTo>
                    <a:lnTo>
                      <a:pt x="219" y="126"/>
                    </a:lnTo>
                    <a:lnTo>
                      <a:pt x="169" y="15"/>
                    </a:lnTo>
                    <a:cubicBezTo>
                      <a:pt x="165" y="6"/>
                      <a:pt x="157" y="0"/>
                      <a:pt x="147" y="0"/>
                    </a:cubicBezTo>
                    <a:lnTo>
                      <a:pt x="15" y="0"/>
                    </a:lnTo>
                    <a:cubicBezTo>
                      <a:pt x="6" y="0"/>
                      <a:pt x="0" y="7"/>
                      <a:pt x="0" y="1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350" rIns="90000" bIns="35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1_Numbers and text"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9" name="Google Shape;1459;p18"/>
          <p:cNvGrpSpPr/>
          <p:nvPr/>
        </p:nvGrpSpPr>
        <p:grpSpPr>
          <a:xfrm>
            <a:off x="4582897" y="4591100"/>
            <a:ext cx="5056674" cy="3048274"/>
            <a:chOff x="1407897" y="4371525"/>
            <a:chExt cx="5056674" cy="3048274"/>
          </a:xfrm>
        </p:grpSpPr>
        <p:sp>
          <p:nvSpPr>
            <p:cNvPr id="1460" name="Google Shape;1460;p18"/>
            <p:cNvSpPr/>
            <p:nvPr/>
          </p:nvSpPr>
          <p:spPr>
            <a:xfrm rot="5400000">
              <a:off x="2419287" y="3371723"/>
              <a:ext cx="3031124" cy="5041850"/>
            </a:xfrm>
            <a:custGeom>
              <a:avLst/>
              <a:gdLst/>
              <a:ahLst/>
              <a:cxnLst/>
              <a:rect l="l" t="t" r="r" b="b"/>
              <a:pathLst>
                <a:path w="136799" h="227546" fill="none" extrusionOk="0">
                  <a:moveTo>
                    <a:pt x="136799" y="1"/>
                  </a:moveTo>
                  <a:lnTo>
                    <a:pt x="136799" y="20401"/>
                  </a:lnTo>
                  <a:cubicBezTo>
                    <a:pt x="136799" y="26888"/>
                    <a:pt x="131505" y="32181"/>
                    <a:pt x="125019" y="32181"/>
                  </a:cubicBezTo>
                  <a:lnTo>
                    <a:pt x="62248" y="32181"/>
                  </a:lnTo>
                  <a:cubicBezTo>
                    <a:pt x="55762" y="32181"/>
                    <a:pt x="50489" y="37454"/>
                    <a:pt x="50489" y="43940"/>
                  </a:cubicBezTo>
                  <a:lnTo>
                    <a:pt x="50489" y="46556"/>
                  </a:lnTo>
                  <a:cubicBezTo>
                    <a:pt x="50489" y="53042"/>
                    <a:pt x="55762" y="58336"/>
                    <a:pt x="62248" y="58336"/>
                  </a:cubicBezTo>
                  <a:lnTo>
                    <a:pt x="104367" y="58336"/>
                  </a:lnTo>
                  <a:cubicBezTo>
                    <a:pt x="110833" y="58336"/>
                    <a:pt x="116126" y="63609"/>
                    <a:pt x="116126" y="70095"/>
                  </a:cubicBezTo>
                  <a:lnTo>
                    <a:pt x="116126" y="95726"/>
                  </a:lnTo>
                  <a:cubicBezTo>
                    <a:pt x="116126" y="102213"/>
                    <a:pt x="110833" y="107506"/>
                    <a:pt x="104367" y="107506"/>
                  </a:cubicBezTo>
                  <a:lnTo>
                    <a:pt x="11780" y="107506"/>
                  </a:lnTo>
                  <a:cubicBezTo>
                    <a:pt x="5273" y="107506"/>
                    <a:pt x="0" y="112779"/>
                    <a:pt x="0" y="119265"/>
                  </a:cubicBezTo>
                  <a:lnTo>
                    <a:pt x="0" y="139666"/>
                  </a:lnTo>
                  <a:cubicBezTo>
                    <a:pt x="0" y="146152"/>
                    <a:pt x="5273" y="151446"/>
                    <a:pt x="11780" y="151446"/>
                  </a:cubicBezTo>
                  <a:lnTo>
                    <a:pt x="76895" y="151446"/>
                  </a:lnTo>
                  <a:cubicBezTo>
                    <a:pt x="83381" y="151446"/>
                    <a:pt x="88675" y="156719"/>
                    <a:pt x="88675" y="163205"/>
                  </a:cubicBezTo>
                  <a:lnTo>
                    <a:pt x="88675" y="227545"/>
                  </a:lnTo>
                </a:path>
              </a:pathLst>
            </a:custGeom>
            <a:noFill/>
            <a:ln w="3923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18"/>
            <p:cNvSpPr/>
            <p:nvPr/>
          </p:nvSpPr>
          <p:spPr>
            <a:xfrm rot="5400000">
              <a:off x="2419287" y="3371723"/>
              <a:ext cx="3031124" cy="5041850"/>
            </a:xfrm>
            <a:custGeom>
              <a:avLst/>
              <a:gdLst/>
              <a:ahLst/>
              <a:cxnLst/>
              <a:rect l="l" t="t" r="r" b="b"/>
              <a:pathLst>
                <a:path w="136799" h="227546" fill="none" extrusionOk="0">
                  <a:moveTo>
                    <a:pt x="136799" y="1"/>
                  </a:moveTo>
                  <a:lnTo>
                    <a:pt x="136799" y="20401"/>
                  </a:lnTo>
                  <a:cubicBezTo>
                    <a:pt x="136799" y="26888"/>
                    <a:pt x="131505" y="32181"/>
                    <a:pt x="125019" y="32181"/>
                  </a:cubicBezTo>
                  <a:lnTo>
                    <a:pt x="62248" y="32181"/>
                  </a:lnTo>
                  <a:cubicBezTo>
                    <a:pt x="55762" y="32181"/>
                    <a:pt x="50489" y="37454"/>
                    <a:pt x="50489" y="43940"/>
                  </a:cubicBezTo>
                  <a:lnTo>
                    <a:pt x="50489" y="46556"/>
                  </a:lnTo>
                  <a:cubicBezTo>
                    <a:pt x="50489" y="53042"/>
                    <a:pt x="55762" y="58336"/>
                    <a:pt x="62248" y="58336"/>
                  </a:cubicBezTo>
                  <a:lnTo>
                    <a:pt x="104367" y="58336"/>
                  </a:lnTo>
                  <a:cubicBezTo>
                    <a:pt x="110833" y="58336"/>
                    <a:pt x="116126" y="63609"/>
                    <a:pt x="116126" y="70095"/>
                  </a:cubicBezTo>
                  <a:lnTo>
                    <a:pt x="116126" y="95726"/>
                  </a:lnTo>
                  <a:cubicBezTo>
                    <a:pt x="116126" y="102213"/>
                    <a:pt x="110833" y="107506"/>
                    <a:pt x="104367" y="107506"/>
                  </a:cubicBezTo>
                  <a:lnTo>
                    <a:pt x="11780" y="107506"/>
                  </a:lnTo>
                  <a:cubicBezTo>
                    <a:pt x="5273" y="107506"/>
                    <a:pt x="0" y="112779"/>
                    <a:pt x="0" y="119265"/>
                  </a:cubicBezTo>
                  <a:lnTo>
                    <a:pt x="0" y="139666"/>
                  </a:lnTo>
                  <a:cubicBezTo>
                    <a:pt x="0" y="146152"/>
                    <a:pt x="5273" y="151446"/>
                    <a:pt x="11780" y="151446"/>
                  </a:cubicBezTo>
                  <a:lnTo>
                    <a:pt x="76895" y="151446"/>
                  </a:lnTo>
                  <a:cubicBezTo>
                    <a:pt x="83381" y="151446"/>
                    <a:pt x="88675" y="156719"/>
                    <a:pt x="88675" y="163205"/>
                  </a:cubicBezTo>
                  <a:lnTo>
                    <a:pt x="88675" y="227545"/>
                  </a:lnTo>
                </a:path>
              </a:pathLst>
            </a:custGeom>
            <a:noFill/>
            <a:ln w="326925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8"/>
            <p:cNvSpPr/>
            <p:nvPr/>
          </p:nvSpPr>
          <p:spPr>
            <a:xfrm rot="5400000">
              <a:off x="2419287" y="3371723"/>
              <a:ext cx="3031124" cy="5041850"/>
            </a:xfrm>
            <a:custGeom>
              <a:avLst/>
              <a:gdLst/>
              <a:ahLst/>
              <a:cxnLst/>
              <a:rect l="l" t="t" r="r" b="b"/>
              <a:pathLst>
                <a:path w="136799" h="227546" fill="none" extrusionOk="0">
                  <a:moveTo>
                    <a:pt x="136799" y="1"/>
                  </a:moveTo>
                  <a:lnTo>
                    <a:pt x="136799" y="20401"/>
                  </a:lnTo>
                  <a:cubicBezTo>
                    <a:pt x="136799" y="26888"/>
                    <a:pt x="131505" y="32181"/>
                    <a:pt x="125019" y="32181"/>
                  </a:cubicBezTo>
                  <a:lnTo>
                    <a:pt x="62248" y="32181"/>
                  </a:lnTo>
                  <a:cubicBezTo>
                    <a:pt x="55762" y="32181"/>
                    <a:pt x="50489" y="37454"/>
                    <a:pt x="50489" y="43940"/>
                  </a:cubicBezTo>
                  <a:lnTo>
                    <a:pt x="50489" y="46556"/>
                  </a:lnTo>
                  <a:cubicBezTo>
                    <a:pt x="50489" y="53042"/>
                    <a:pt x="55762" y="58336"/>
                    <a:pt x="62248" y="58336"/>
                  </a:cubicBezTo>
                  <a:lnTo>
                    <a:pt x="104367" y="58336"/>
                  </a:lnTo>
                  <a:cubicBezTo>
                    <a:pt x="110833" y="58336"/>
                    <a:pt x="116126" y="63609"/>
                    <a:pt x="116126" y="70095"/>
                  </a:cubicBezTo>
                  <a:lnTo>
                    <a:pt x="116126" y="95726"/>
                  </a:lnTo>
                  <a:cubicBezTo>
                    <a:pt x="116126" y="102213"/>
                    <a:pt x="110833" y="107506"/>
                    <a:pt x="104367" y="107506"/>
                  </a:cubicBezTo>
                  <a:lnTo>
                    <a:pt x="11780" y="107506"/>
                  </a:lnTo>
                  <a:cubicBezTo>
                    <a:pt x="5273" y="107506"/>
                    <a:pt x="0" y="112779"/>
                    <a:pt x="0" y="119265"/>
                  </a:cubicBezTo>
                  <a:lnTo>
                    <a:pt x="0" y="139666"/>
                  </a:lnTo>
                  <a:cubicBezTo>
                    <a:pt x="0" y="146152"/>
                    <a:pt x="5273" y="151446"/>
                    <a:pt x="11780" y="151446"/>
                  </a:cubicBezTo>
                  <a:lnTo>
                    <a:pt x="76895" y="151446"/>
                  </a:lnTo>
                  <a:cubicBezTo>
                    <a:pt x="83381" y="151446"/>
                    <a:pt x="88675" y="156719"/>
                    <a:pt x="88675" y="163205"/>
                  </a:cubicBezTo>
                  <a:lnTo>
                    <a:pt x="88675" y="227545"/>
                  </a:lnTo>
                </a:path>
              </a:pathLst>
            </a:custGeom>
            <a:noFill/>
            <a:ln w="2615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18"/>
            <p:cNvSpPr/>
            <p:nvPr/>
          </p:nvSpPr>
          <p:spPr>
            <a:xfrm rot="5400000">
              <a:off x="2412097" y="3367325"/>
              <a:ext cx="3048274" cy="5056674"/>
            </a:xfrm>
            <a:custGeom>
              <a:avLst/>
              <a:gdLst/>
              <a:ahLst/>
              <a:cxnLst/>
              <a:rect l="l" t="t" r="r" b="b"/>
              <a:pathLst>
                <a:path w="137573" h="228215" extrusionOk="0">
                  <a:moveTo>
                    <a:pt x="137175" y="0"/>
                  </a:moveTo>
                  <a:cubicBezTo>
                    <a:pt x="136966" y="0"/>
                    <a:pt x="136778" y="189"/>
                    <a:pt x="136778" y="398"/>
                  </a:cubicBezTo>
                  <a:lnTo>
                    <a:pt x="136778" y="5880"/>
                  </a:lnTo>
                  <a:cubicBezTo>
                    <a:pt x="136778" y="6089"/>
                    <a:pt x="136966" y="6277"/>
                    <a:pt x="137175" y="6277"/>
                  </a:cubicBezTo>
                  <a:cubicBezTo>
                    <a:pt x="137385" y="6277"/>
                    <a:pt x="137573" y="6089"/>
                    <a:pt x="137573" y="5880"/>
                  </a:cubicBezTo>
                  <a:lnTo>
                    <a:pt x="137573" y="398"/>
                  </a:lnTo>
                  <a:cubicBezTo>
                    <a:pt x="137573" y="189"/>
                    <a:pt x="137385" y="0"/>
                    <a:pt x="137175" y="0"/>
                  </a:cubicBezTo>
                  <a:close/>
                  <a:moveTo>
                    <a:pt x="137175" y="10985"/>
                  </a:moveTo>
                  <a:cubicBezTo>
                    <a:pt x="136966" y="10985"/>
                    <a:pt x="136778" y="11173"/>
                    <a:pt x="136778" y="11383"/>
                  </a:cubicBezTo>
                  <a:lnTo>
                    <a:pt x="136778" y="16886"/>
                  </a:lnTo>
                  <a:cubicBezTo>
                    <a:pt x="136778" y="17074"/>
                    <a:pt x="136966" y="17262"/>
                    <a:pt x="137175" y="17262"/>
                  </a:cubicBezTo>
                  <a:cubicBezTo>
                    <a:pt x="137385" y="17262"/>
                    <a:pt x="137573" y="17074"/>
                    <a:pt x="137573" y="16886"/>
                  </a:cubicBezTo>
                  <a:lnTo>
                    <a:pt x="137573" y="11383"/>
                  </a:lnTo>
                  <a:cubicBezTo>
                    <a:pt x="137573" y="11173"/>
                    <a:pt x="137385" y="10985"/>
                    <a:pt x="137175" y="10985"/>
                  </a:cubicBezTo>
                  <a:close/>
                  <a:moveTo>
                    <a:pt x="137069" y="21947"/>
                  </a:moveTo>
                  <a:cubicBezTo>
                    <a:pt x="136859" y="21947"/>
                    <a:pt x="136693" y="22088"/>
                    <a:pt x="136673" y="22284"/>
                  </a:cubicBezTo>
                  <a:cubicBezTo>
                    <a:pt x="136464" y="24062"/>
                    <a:pt x="135836" y="25799"/>
                    <a:pt x="134916" y="27285"/>
                  </a:cubicBezTo>
                  <a:cubicBezTo>
                    <a:pt x="134811" y="27473"/>
                    <a:pt x="134874" y="27724"/>
                    <a:pt x="135062" y="27829"/>
                  </a:cubicBezTo>
                  <a:cubicBezTo>
                    <a:pt x="135125" y="27871"/>
                    <a:pt x="135188" y="27891"/>
                    <a:pt x="135271" y="27891"/>
                  </a:cubicBezTo>
                  <a:cubicBezTo>
                    <a:pt x="135397" y="27891"/>
                    <a:pt x="135522" y="27829"/>
                    <a:pt x="135606" y="27703"/>
                  </a:cubicBezTo>
                  <a:cubicBezTo>
                    <a:pt x="136590" y="26113"/>
                    <a:pt x="137217" y="24272"/>
                    <a:pt x="137468" y="22389"/>
                  </a:cubicBezTo>
                  <a:cubicBezTo>
                    <a:pt x="137489" y="22179"/>
                    <a:pt x="137322" y="21970"/>
                    <a:pt x="137113" y="21949"/>
                  </a:cubicBezTo>
                  <a:cubicBezTo>
                    <a:pt x="137098" y="21948"/>
                    <a:pt x="137083" y="21947"/>
                    <a:pt x="137069" y="21947"/>
                  </a:cubicBezTo>
                  <a:close/>
                  <a:moveTo>
                    <a:pt x="71308" y="32578"/>
                  </a:moveTo>
                  <a:cubicBezTo>
                    <a:pt x="71099" y="32578"/>
                    <a:pt x="70931" y="32746"/>
                    <a:pt x="70931" y="32955"/>
                  </a:cubicBezTo>
                  <a:cubicBezTo>
                    <a:pt x="70931" y="33164"/>
                    <a:pt x="71099" y="33353"/>
                    <a:pt x="71308" y="33353"/>
                  </a:cubicBezTo>
                  <a:lnTo>
                    <a:pt x="76811" y="33353"/>
                  </a:lnTo>
                  <a:cubicBezTo>
                    <a:pt x="77020" y="33353"/>
                    <a:pt x="77208" y="33164"/>
                    <a:pt x="77208" y="32955"/>
                  </a:cubicBezTo>
                  <a:cubicBezTo>
                    <a:pt x="77208" y="32746"/>
                    <a:pt x="77020" y="32578"/>
                    <a:pt x="76811" y="32578"/>
                  </a:cubicBezTo>
                  <a:close/>
                  <a:moveTo>
                    <a:pt x="82293" y="32578"/>
                  </a:moveTo>
                  <a:cubicBezTo>
                    <a:pt x="82083" y="32578"/>
                    <a:pt x="81916" y="32746"/>
                    <a:pt x="81916" y="32955"/>
                  </a:cubicBezTo>
                  <a:cubicBezTo>
                    <a:pt x="81916" y="33164"/>
                    <a:pt x="82083" y="33353"/>
                    <a:pt x="82293" y="33353"/>
                  </a:cubicBezTo>
                  <a:lnTo>
                    <a:pt x="87796" y="33353"/>
                  </a:lnTo>
                  <a:cubicBezTo>
                    <a:pt x="88005" y="33353"/>
                    <a:pt x="88193" y="33164"/>
                    <a:pt x="88193" y="32955"/>
                  </a:cubicBezTo>
                  <a:cubicBezTo>
                    <a:pt x="88193" y="32746"/>
                    <a:pt x="88005" y="32578"/>
                    <a:pt x="87796" y="32578"/>
                  </a:cubicBezTo>
                  <a:close/>
                  <a:moveTo>
                    <a:pt x="93278" y="32578"/>
                  </a:moveTo>
                  <a:cubicBezTo>
                    <a:pt x="93068" y="32578"/>
                    <a:pt x="92901" y="32746"/>
                    <a:pt x="92901" y="32955"/>
                  </a:cubicBezTo>
                  <a:cubicBezTo>
                    <a:pt x="92901" y="33164"/>
                    <a:pt x="93068" y="33353"/>
                    <a:pt x="93278" y="33353"/>
                  </a:cubicBezTo>
                  <a:lnTo>
                    <a:pt x="98781" y="33353"/>
                  </a:lnTo>
                  <a:cubicBezTo>
                    <a:pt x="98990" y="33353"/>
                    <a:pt x="99178" y="33164"/>
                    <a:pt x="99178" y="32955"/>
                  </a:cubicBezTo>
                  <a:cubicBezTo>
                    <a:pt x="99178" y="32746"/>
                    <a:pt x="98990" y="32578"/>
                    <a:pt x="98781" y="32578"/>
                  </a:cubicBezTo>
                  <a:close/>
                  <a:moveTo>
                    <a:pt x="104263" y="32578"/>
                  </a:moveTo>
                  <a:cubicBezTo>
                    <a:pt x="104053" y="32578"/>
                    <a:pt x="103886" y="32746"/>
                    <a:pt x="103886" y="32955"/>
                  </a:cubicBezTo>
                  <a:cubicBezTo>
                    <a:pt x="103886" y="33164"/>
                    <a:pt x="104053" y="33353"/>
                    <a:pt x="104263" y="33353"/>
                  </a:cubicBezTo>
                  <a:lnTo>
                    <a:pt x="109765" y="33353"/>
                  </a:lnTo>
                  <a:cubicBezTo>
                    <a:pt x="109975" y="33353"/>
                    <a:pt x="110163" y="33164"/>
                    <a:pt x="110163" y="32955"/>
                  </a:cubicBezTo>
                  <a:cubicBezTo>
                    <a:pt x="110163" y="32746"/>
                    <a:pt x="109975" y="32578"/>
                    <a:pt x="109765" y="32578"/>
                  </a:cubicBezTo>
                  <a:close/>
                  <a:moveTo>
                    <a:pt x="115247" y="32578"/>
                  </a:moveTo>
                  <a:cubicBezTo>
                    <a:pt x="115038" y="32578"/>
                    <a:pt x="114871" y="32746"/>
                    <a:pt x="114871" y="32955"/>
                  </a:cubicBezTo>
                  <a:cubicBezTo>
                    <a:pt x="114871" y="33164"/>
                    <a:pt x="115038" y="33353"/>
                    <a:pt x="115247" y="33353"/>
                  </a:cubicBezTo>
                  <a:lnTo>
                    <a:pt x="120750" y="33353"/>
                  </a:lnTo>
                  <a:cubicBezTo>
                    <a:pt x="120960" y="33353"/>
                    <a:pt x="121148" y="33164"/>
                    <a:pt x="121148" y="32955"/>
                  </a:cubicBezTo>
                  <a:cubicBezTo>
                    <a:pt x="121148" y="32746"/>
                    <a:pt x="120960" y="32578"/>
                    <a:pt x="120750" y="32578"/>
                  </a:cubicBezTo>
                  <a:close/>
                  <a:moveTo>
                    <a:pt x="131409" y="31000"/>
                  </a:moveTo>
                  <a:cubicBezTo>
                    <a:pt x="131342" y="31000"/>
                    <a:pt x="131275" y="31016"/>
                    <a:pt x="131212" y="31051"/>
                  </a:cubicBezTo>
                  <a:cubicBezTo>
                    <a:pt x="129685" y="31992"/>
                    <a:pt x="127990" y="32495"/>
                    <a:pt x="126211" y="32578"/>
                  </a:cubicBezTo>
                  <a:cubicBezTo>
                    <a:pt x="126002" y="32599"/>
                    <a:pt x="125856" y="32788"/>
                    <a:pt x="125856" y="32997"/>
                  </a:cubicBezTo>
                  <a:cubicBezTo>
                    <a:pt x="125856" y="33206"/>
                    <a:pt x="126023" y="33353"/>
                    <a:pt x="126232" y="33353"/>
                  </a:cubicBezTo>
                  <a:cubicBezTo>
                    <a:pt x="128178" y="33269"/>
                    <a:pt x="129978" y="32725"/>
                    <a:pt x="131631" y="31741"/>
                  </a:cubicBezTo>
                  <a:cubicBezTo>
                    <a:pt x="131819" y="31595"/>
                    <a:pt x="131882" y="31365"/>
                    <a:pt x="131756" y="31176"/>
                  </a:cubicBezTo>
                  <a:cubicBezTo>
                    <a:pt x="131672" y="31065"/>
                    <a:pt x="131542" y="31000"/>
                    <a:pt x="131409" y="31000"/>
                  </a:cubicBezTo>
                  <a:close/>
                  <a:moveTo>
                    <a:pt x="63022" y="32578"/>
                  </a:moveTo>
                  <a:cubicBezTo>
                    <a:pt x="62101" y="32578"/>
                    <a:pt x="61202" y="32683"/>
                    <a:pt x="60281" y="32850"/>
                  </a:cubicBezTo>
                  <a:cubicBezTo>
                    <a:pt x="60051" y="32913"/>
                    <a:pt x="59904" y="33122"/>
                    <a:pt x="59967" y="33332"/>
                  </a:cubicBezTo>
                  <a:cubicBezTo>
                    <a:pt x="60009" y="33520"/>
                    <a:pt x="60176" y="33645"/>
                    <a:pt x="60365" y="33645"/>
                  </a:cubicBezTo>
                  <a:cubicBezTo>
                    <a:pt x="60386" y="33645"/>
                    <a:pt x="60407" y="33645"/>
                    <a:pt x="60428" y="33625"/>
                  </a:cubicBezTo>
                  <a:cubicBezTo>
                    <a:pt x="61265" y="33457"/>
                    <a:pt x="62164" y="33353"/>
                    <a:pt x="63022" y="33353"/>
                  </a:cubicBezTo>
                  <a:lnTo>
                    <a:pt x="65826" y="33353"/>
                  </a:lnTo>
                  <a:cubicBezTo>
                    <a:pt x="66035" y="33353"/>
                    <a:pt x="66223" y="33164"/>
                    <a:pt x="66223" y="32955"/>
                  </a:cubicBezTo>
                  <a:cubicBezTo>
                    <a:pt x="66223" y="32746"/>
                    <a:pt x="66035" y="32578"/>
                    <a:pt x="65826" y="32578"/>
                  </a:cubicBezTo>
                  <a:close/>
                  <a:moveTo>
                    <a:pt x="55402" y="35104"/>
                  </a:moveTo>
                  <a:cubicBezTo>
                    <a:pt x="55320" y="35104"/>
                    <a:pt x="55234" y="35133"/>
                    <a:pt x="55155" y="35194"/>
                  </a:cubicBezTo>
                  <a:cubicBezTo>
                    <a:pt x="53606" y="36366"/>
                    <a:pt x="52372" y="37851"/>
                    <a:pt x="51577" y="39525"/>
                  </a:cubicBezTo>
                  <a:cubicBezTo>
                    <a:pt x="51451" y="39713"/>
                    <a:pt x="51577" y="39943"/>
                    <a:pt x="51744" y="40048"/>
                  </a:cubicBezTo>
                  <a:cubicBezTo>
                    <a:pt x="51807" y="40069"/>
                    <a:pt x="51849" y="40069"/>
                    <a:pt x="51912" y="40069"/>
                  </a:cubicBezTo>
                  <a:cubicBezTo>
                    <a:pt x="52058" y="40069"/>
                    <a:pt x="52205" y="40006"/>
                    <a:pt x="52267" y="39860"/>
                  </a:cubicBezTo>
                  <a:cubicBezTo>
                    <a:pt x="53042" y="38290"/>
                    <a:pt x="54192" y="36910"/>
                    <a:pt x="55615" y="35822"/>
                  </a:cubicBezTo>
                  <a:cubicBezTo>
                    <a:pt x="55803" y="35675"/>
                    <a:pt x="55824" y="35445"/>
                    <a:pt x="55699" y="35257"/>
                  </a:cubicBezTo>
                  <a:cubicBezTo>
                    <a:pt x="55626" y="35159"/>
                    <a:pt x="55517" y="35104"/>
                    <a:pt x="55402" y="35104"/>
                  </a:cubicBezTo>
                  <a:close/>
                  <a:moveTo>
                    <a:pt x="50865" y="44651"/>
                  </a:moveTo>
                  <a:cubicBezTo>
                    <a:pt x="50656" y="44651"/>
                    <a:pt x="50468" y="44840"/>
                    <a:pt x="50468" y="45049"/>
                  </a:cubicBezTo>
                  <a:lnTo>
                    <a:pt x="50468" y="46974"/>
                  </a:lnTo>
                  <a:cubicBezTo>
                    <a:pt x="50468" y="48187"/>
                    <a:pt x="50656" y="49422"/>
                    <a:pt x="51054" y="50594"/>
                  </a:cubicBezTo>
                  <a:cubicBezTo>
                    <a:pt x="51096" y="50740"/>
                    <a:pt x="51263" y="50845"/>
                    <a:pt x="51409" y="50845"/>
                  </a:cubicBezTo>
                  <a:cubicBezTo>
                    <a:pt x="51451" y="50845"/>
                    <a:pt x="51475" y="50835"/>
                    <a:pt x="51498" y="50835"/>
                  </a:cubicBezTo>
                  <a:cubicBezTo>
                    <a:pt x="51509" y="50835"/>
                    <a:pt x="51521" y="50838"/>
                    <a:pt x="51535" y="50845"/>
                  </a:cubicBezTo>
                  <a:cubicBezTo>
                    <a:pt x="51744" y="50782"/>
                    <a:pt x="51891" y="50573"/>
                    <a:pt x="51807" y="50363"/>
                  </a:cubicBezTo>
                  <a:cubicBezTo>
                    <a:pt x="51430" y="49254"/>
                    <a:pt x="51263" y="48104"/>
                    <a:pt x="51263" y="46974"/>
                  </a:cubicBezTo>
                  <a:lnTo>
                    <a:pt x="51263" y="45049"/>
                  </a:lnTo>
                  <a:cubicBezTo>
                    <a:pt x="51263" y="44840"/>
                    <a:pt x="51075" y="44651"/>
                    <a:pt x="50865" y="44651"/>
                  </a:cubicBezTo>
                  <a:close/>
                  <a:moveTo>
                    <a:pt x="54212" y="54746"/>
                  </a:moveTo>
                  <a:cubicBezTo>
                    <a:pt x="54117" y="54746"/>
                    <a:pt x="54020" y="54784"/>
                    <a:pt x="53941" y="54862"/>
                  </a:cubicBezTo>
                  <a:cubicBezTo>
                    <a:pt x="53795" y="54988"/>
                    <a:pt x="53753" y="55239"/>
                    <a:pt x="53920" y="55406"/>
                  </a:cubicBezTo>
                  <a:cubicBezTo>
                    <a:pt x="55197" y="56808"/>
                    <a:pt x="56787" y="57917"/>
                    <a:pt x="58524" y="58628"/>
                  </a:cubicBezTo>
                  <a:cubicBezTo>
                    <a:pt x="58586" y="58649"/>
                    <a:pt x="58628" y="58649"/>
                    <a:pt x="58691" y="58649"/>
                  </a:cubicBezTo>
                  <a:cubicBezTo>
                    <a:pt x="58837" y="58649"/>
                    <a:pt x="58963" y="58545"/>
                    <a:pt x="59047" y="58419"/>
                  </a:cubicBezTo>
                  <a:cubicBezTo>
                    <a:pt x="59130" y="58189"/>
                    <a:pt x="59047" y="57959"/>
                    <a:pt x="58837" y="57896"/>
                  </a:cubicBezTo>
                  <a:cubicBezTo>
                    <a:pt x="57205" y="57226"/>
                    <a:pt x="55720" y="56180"/>
                    <a:pt x="54506" y="54883"/>
                  </a:cubicBezTo>
                  <a:cubicBezTo>
                    <a:pt x="54428" y="54794"/>
                    <a:pt x="54321" y="54746"/>
                    <a:pt x="54212" y="54746"/>
                  </a:cubicBezTo>
                  <a:close/>
                  <a:moveTo>
                    <a:pt x="64047" y="58733"/>
                  </a:moveTo>
                  <a:cubicBezTo>
                    <a:pt x="63838" y="58733"/>
                    <a:pt x="63650" y="58900"/>
                    <a:pt x="63650" y="59109"/>
                  </a:cubicBezTo>
                  <a:cubicBezTo>
                    <a:pt x="63650" y="59319"/>
                    <a:pt x="63838" y="59507"/>
                    <a:pt x="64047" y="59507"/>
                  </a:cubicBezTo>
                  <a:lnTo>
                    <a:pt x="69529" y="59507"/>
                  </a:lnTo>
                  <a:cubicBezTo>
                    <a:pt x="69780" y="59507"/>
                    <a:pt x="69927" y="59319"/>
                    <a:pt x="69927" y="59109"/>
                  </a:cubicBezTo>
                  <a:cubicBezTo>
                    <a:pt x="69927" y="58900"/>
                    <a:pt x="69739" y="58733"/>
                    <a:pt x="69529" y="58733"/>
                  </a:cubicBezTo>
                  <a:close/>
                  <a:moveTo>
                    <a:pt x="75032" y="58733"/>
                  </a:moveTo>
                  <a:cubicBezTo>
                    <a:pt x="74823" y="58733"/>
                    <a:pt x="74635" y="58900"/>
                    <a:pt x="74635" y="59109"/>
                  </a:cubicBezTo>
                  <a:cubicBezTo>
                    <a:pt x="74635" y="59319"/>
                    <a:pt x="74823" y="59507"/>
                    <a:pt x="75032" y="59507"/>
                  </a:cubicBezTo>
                  <a:lnTo>
                    <a:pt x="80514" y="59507"/>
                  </a:lnTo>
                  <a:cubicBezTo>
                    <a:pt x="80765" y="59507"/>
                    <a:pt x="80912" y="59319"/>
                    <a:pt x="80912" y="59109"/>
                  </a:cubicBezTo>
                  <a:cubicBezTo>
                    <a:pt x="80912" y="58900"/>
                    <a:pt x="80723" y="58733"/>
                    <a:pt x="80514" y="58733"/>
                  </a:cubicBezTo>
                  <a:close/>
                  <a:moveTo>
                    <a:pt x="86017" y="58733"/>
                  </a:moveTo>
                  <a:cubicBezTo>
                    <a:pt x="85808" y="58733"/>
                    <a:pt x="85620" y="58900"/>
                    <a:pt x="85620" y="59109"/>
                  </a:cubicBezTo>
                  <a:cubicBezTo>
                    <a:pt x="85620" y="59319"/>
                    <a:pt x="85808" y="59507"/>
                    <a:pt x="86017" y="59507"/>
                  </a:cubicBezTo>
                  <a:lnTo>
                    <a:pt x="91499" y="59507"/>
                  </a:lnTo>
                  <a:cubicBezTo>
                    <a:pt x="91750" y="59507"/>
                    <a:pt x="91897" y="59319"/>
                    <a:pt x="91897" y="59109"/>
                  </a:cubicBezTo>
                  <a:cubicBezTo>
                    <a:pt x="91897" y="58900"/>
                    <a:pt x="91708" y="58733"/>
                    <a:pt x="91499" y="58733"/>
                  </a:cubicBezTo>
                  <a:close/>
                  <a:moveTo>
                    <a:pt x="97002" y="58733"/>
                  </a:moveTo>
                  <a:cubicBezTo>
                    <a:pt x="96793" y="58733"/>
                    <a:pt x="96604" y="58900"/>
                    <a:pt x="96604" y="59109"/>
                  </a:cubicBezTo>
                  <a:cubicBezTo>
                    <a:pt x="96604" y="59319"/>
                    <a:pt x="96793" y="59507"/>
                    <a:pt x="97002" y="59507"/>
                  </a:cubicBezTo>
                  <a:lnTo>
                    <a:pt x="102484" y="59507"/>
                  </a:lnTo>
                  <a:cubicBezTo>
                    <a:pt x="102714" y="59507"/>
                    <a:pt x="102882" y="59319"/>
                    <a:pt x="102882" y="59109"/>
                  </a:cubicBezTo>
                  <a:cubicBezTo>
                    <a:pt x="102882" y="58900"/>
                    <a:pt x="102693" y="58733"/>
                    <a:pt x="102484" y="58733"/>
                  </a:cubicBezTo>
                  <a:close/>
                  <a:moveTo>
                    <a:pt x="107959" y="59053"/>
                  </a:moveTo>
                  <a:cubicBezTo>
                    <a:pt x="107799" y="59053"/>
                    <a:pt x="107642" y="59185"/>
                    <a:pt x="107589" y="59361"/>
                  </a:cubicBezTo>
                  <a:cubicBezTo>
                    <a:pt x="107548" y="59570"/>
                    <a:pt x="107673" y="59779"/>
                    <a:pt x="107882" y="59821"/>
                  </a:cubicBezTo>
                  <a:cubicBezTo>
                    <a:pt x="109619" y="60239"/>
                    <a:pt x="111230" y="61076"/>
                    <a:pt x="112527" y="62227"/>
                  </a:cubicBezTo>
                  <a:cubicBezTo>
                    <a:pt x="112611" y="62311"/>
                    <a:pt x="112695" y="62332"/>
                    <a:pt x="112799" y="62332"/>
                  </a:cubicBezTo>
                  <a:cubicBezTo>
                    <a:pt x="112904" y="62332"/>
                    <a:pt x="113009" y="62311"/>
                    <a:pt x="113092" y="62206"/>
                  </a:cubicBezTo>
                  <a:cubicBezTo>
                    <a:pt x="113239" y="62039"/>
                    <a:pt x="113218" y="61809"/>
                    <a:pt x="113050" y="61662"/>
                  </a:cubicBezTo>
                  <a:cubicBezTo>
                    <a:pt x="111649" y="60407"/>
                    <a:pt x="109912" y="59507"/>
                    <a:pt x="108050" y="59068"/>
                  </a:cubicBezTo>
                  <a:cubicBezTo>
                    <a:pt x="108020" y="59058"/>
                    <a:pt x="107989" y="59053"/>
                    <a:pt x="107959" y="59053"/>
                  </a:cubicBezTo>
                  <a:close/>
                  <a:moveTo>
                    <a:pt x="115844" y="66069"/>
                  </a:moveTo>
                  <a:cubicBezTo>
                    <a:pt x="115798" y="66069"/>
                    <a:pt x="115752" y="66078"/>
                    <a:pt x="115708" y="66098"/>
                  </a:cubicBezTo>
                  <a:cubicBezTo>
                    <a:pt x="115499" y="66182"/>
                    <a:pt x="115394" y="66391"/>
                    <a:pt x="115457" y="66600"/>
                  </a:cubicBezTo>
                  <a:cubicBezTo>
                    <a:pt x="115875" y="67835"/>
                    <a:pt x="116126" y="69132"/>
                    <a:pt x="116126" y="70492"/>
                  </a:cubicBezTo>
                  <a:lnTo>
                    <a:pt x="116126" y="71873"/>
                  </a:lnTo>
                  <a:cubicBezTo>
                    <a:pt x="116126" y="72082"/>
                    <a:pt x="116294" y="72270"/>
                    <a:pt x="116503" y="72270"/>
                  </a:cubicBezTo>
                  <a:cubicBezTo>
                    <a:pt x="116712" y="72270"/>
                    <a:pt x="116900" y="72082"/>
                    <a:pt x="116900" y="71873"/>
                  </a:cubicBezTo>
                  <a:lnTo>
                    <a:pt x="116900" y="70492"/>
                  </a:lnTo>
                  <a:cubicBezTo>
                    <a:pt x="116900" y="69048"/>
                    <a:pt x="116670" y="67646"/>
                    <a:pt x="116189" y="66328"/>
                  </a:cubicBezTo>
                  <a:cubicBezTo>
                    <a:pt x="116141" y="66168"/>
                    <a:pt x="115995" y="66069"/>
                    <a:pt x="115844" y="66069"/>
                  </a:cubicBezTo>
                  <a:close/>
                  <a:moveTo>
                    <a:pt x="116503" y="76978"/>
                  </a:moveTo>
                  <a:cubicBezTo>
                    <a:pt x="116294" y="76978"/>
                    <a:pt x="116126" y="77167"/>
                    <a:pt x="116126" y="77376"/>
                  </a:cubicBezTo>
                  <a:lnTo>
                    <a:pt x="116126" y="82858"/>
                  </a:lnTo>
                  <a:cubicBezTo>
                    <a:pt x="116126" y="83067"/>
                    <a:pt x="116294" y="83255"/>
                    <a:pt x="116503" y="83255"/>
                  </a:cubicBezTo>
                  <a:cubicBezTo>
                    <a:pt x="116712" y="83255"/>
                    <a:pt x="116900" y="83067"/>
                    <a:pt x="116900" y="82858"/>
                  </a:cubicBezTo>
                  <a:lnTo>
                    <a:pt x="116900" y="77376"/>
                  </a:lnTo>
                  <a:cubicBezTo>
                    <a:pt x="116900" y="77167"/>
                    <a:pt x="116712" y="76978"/>
                    <a:pt x="116503" y="76978"/>
                  </a:cubicBezTo>
                  <a:close/>
                  <a:moveTo>
                    <a:pt x="116503" y="87963"/>
                  </a:moveTo>
                  <a:cubicBezTo>
                    <a:pt x="116294" y="87963"/>
                    <a:pt x="116126" y="88151"/>
                    <a:pt x="116126" y="88361"/>
                  </a:cubicBezTo>
                  <a:lnTo>
                    <a:pt x="116126" y="93843"/>
                  </a:lnTo>
                  <a:cubicBezTo>
                    <a:pt x="116126" y="94052"/>
                    <a:pt x="116294" y="94240"/>
                    <a:pt x="116503" y="94240"/>
                  </a:cubicBezTo>
                  <a:cubicBezTo>
                    <a:pt x="116712" y="94240"/>
                    <a:pt x="116900" y="94052"/>
                    <a:pt x="116900" y="93843"/>
                  </a:cubicBezTo>
                  <a:lnTo>
                    <a:pt x="116900" y="88361"/>
                  </a:lnTo>
                  <a:cubicBezTo>
                    <a:pt x="116900" y="88151"/>
                    <a:pt x="116712" y="87963"/>
                    <a:pt x="116503" y="87963"/>
                  </a:cubicBezTo>
                  <a:close/>
                  <a:moveTo>
                    <a:pt x="116080" y="98911"/>
                  </a:moveTo>
                  <a:cubicBezTo>
                    <a:pt x="115912" y="98911"/>
                    <a:pt x="115763" y="99027"/>
                    <a:pt x="115729" y="99199"/>
                  </a:cubicBezTo>
                  <a:cubicBezTo>
                    <a:pt x="115268" y="100936"/>
                    <a:pt x="114473" y="102568"/>
                    <a:pt x="113343" y="103907"/>
                  </a:cubicBezTo>
                  <a:cubicBezTo>
                    <a:pt x="113218" y="104074"/>
                    <a:pt x="113239" y="104346"/>
                    <a:pt x="113406" y="104472"/>
                  </a:cubicBezTo>
                  <a:cubicBezTo>
                    <a:pt x="113469" y="104514"/>
                    <a:pt x="113574" y="104556"/>
                    <a:pt x="113657" y="104556"/>
                  </a:cubicBezTo>
                  <a:cubicBezTo>
                    <a:pt x="113762" y="104556"/>
                    <a:pt x="113887" y="104493"/>
                    <a:pt x="113950" y="104409"/>
                  </a:cubicBezTo>
                  <a:cubicBezTo>
                    <a:pt x="115143" y="102965"/>
                    <a:pt x="116022" y="101229"/>
                    <a:pt x="116482" y="99387"/>
                  </a:cubicBezTo>
                  <a:cubicBezTo>
                    <a:pt x="116524" y="99178"/>
                    <a:pt x="116398" y="98969"/>
                    <a:pt x="116189" y="98927"/>
                  </a:cubicBezTo>
                  <a:cubicBezTo>
                    <a:pt x="116152" y="98916"/>
                    <a:pt x="116116" y="98911"/>
                    <a:pt x="116080" y="98911"/>
                  </a:cubicBezTo>
                  <a:close/>
                  <a:moveTo>
                    <a:pt x="16049" y="107903"/>
                  </a:moveTo>
                  <a:cubicBezTo>
                    <a:pt x="15839" y="107903"/>
                    <a:pt x="15651" y="108071"/>
                    <a:pt x="15651" y="108280"/>
                  </a:cubicBezTo>
                  <a:cubicBezTo>
                    <a:pt x="15651" y="108489"/>
                    <a:pt x="15839" y="108678"/>
                    <a:pt x="16049" y="108678"/>
                  </a:cubicBezTo>
                  <a:lnTo>
                    <a:pt x="21551" y="108678"/>
                  </a:lnTo>
                  <a:cubicBezTo>
                    <a:pt x="21782" y="108678"/>
                    <a:pt x="21928" y="108489"/>
                    <a:pt x="21928" y="108280"/>
                  </a:cubicBezTo>
                  <a:cubicBezTo>
                    <a:pt x="21928" y="108071"/>
                    <a:pt x="21761" y="107903"/>
                    <a:pt x="21551" y="107903"/>
                  </a:cubicBezTo>
                  <a:close/>
                  <a:moveTo>
                    <a:pt x="27033" y="107903"/>
                  </a:moveTo>
                  <a:cubicBezTo>
                    <a:pt x="26824" y="107903"/>
                    <a:pt x="26636" y="108071"/>
                    <a:pt x="26636" y="108280"/>
                  </a:cubicBezTo>
                  <a:cubicBezTo>
                    <a:pt x="26636" y="108489"/>
                    <a:pt x="26824" y="108678"/>
                    <a:pt x="27033" y="108678"/>
                  </a:cubicBezTo>
                  <a:lnTo>
                    <a:pt x="32515" y="108678"/>
                  </a:lnTo>
                  <a:cubicBezTo>
                    <a:pt x="32767" y="108678"/>
                    <a:pt x="32913" y="108489"/>
                    <a:pt x="32913" y="108280"/>
                  </a:cubicBezTo>
                  <a:cubicBezTo>
                    <a:pt x="32913" y="108071"/>
                    <a:pt x="32746" y="107903"/>
                    <a:pt x="32515" y="107903"/>
                  </a:cubicBezTo>
                  <a:close/>
                  <a:moveTo>
                    <a:pt x="38018" y="107903"/>
                  </a:moveTo>
                  <a:cubicBezTo>
                    <a:pt x="37809" y="107903"/>
                    <a:pt x="37621" y="108071"/>
                    <a:pt x="37621" y="108280"/>
                  </a:cubicBezTo>
                  <a:cubicBezTo>
                    <a:pt x="37621" y="108489"/>
                    <a:pt x="37809" y="108678"/>
                    <a:pt x="38018" y="108678"/>
                  </a:cubicBezTo>
                  <a:lnTo>
                    <a:pt x="43500" y="108678"/>
                  </a:lnTo>
                  <a:cubicBezTo>
                    <a:pt x="43751" y="108678"/>
                    <a:pt x="43898" y="108489"/>
                    <a:pt x="43898" y="108280"/>
                  </a:cubicBezTo>
                  <a:cubicBezTo>
                    <a:pt x="43898" y="108071"/>
                    <a:pt x="43731" y="107903"/>
                    <a:pt x="43500" y="107903"/>
                  </a:cubicBezTo>
                  <a:close/>
                  <a:moveTo>
                    <a:pt x="49003" y="107903"/>
                  </a:moveTo>
                  <a:cubicBezTo>
                    <a:pt x="48794" y="107903"/>
                    <a:pt x="48606" y="108071"/>
                    <a:pt x="48606" y="108280"/>
                  </a:cubicBezTo>
                  <a:cubicBezTo>
                    <a:pt x="48606" y="108489"/>
                    <a:pt x="48794" y="108678"/>
                    <a:pt x="49003" y="108678"/>
                  </a:cubicBezTo>
                  <a:lnTo>
                    <a:pt x="54506" y="108678"/>
                  </a:lnTo>
                  <a:cubicBezTo>
                    <a:pt x="54736" y="108678"/>
                    <a:pt x="54883" y="108489"/>
                    <a:pt x="54883" y="108280"/>
                  </a:cubicBezTo>
                  <a:cubicBezTo>
                    <a:pt x="54883" y="108071"/>
                    <a:pt x="54715" y="107903"/>
                    <a:pt x="54506" y="107903"/>
                  </a:cubicBezTo>
                  <a:close/>
                  <a:moveTo>
                    <a:pt x="59988" y="107903"/>
                  </a:moveTo>
                  <a:cubicBezTo>
                    <a:pt x="59779" y="107903"/>
                    <a:pt x="59591" y="108071"/>
                    <a:pt x="59591" y="108280"/>
                  </a:cubicBezTo>
                  <a:cubicBezTo>
                    <a:pt x="59591" y="108489"/>
                    <a:pt x="59779" y="108678"/>
                    <a:pt x="59988" y="108678"/>
                  </a:cubicBezTo>
                  <a:lnTo>
                    <a:pt x="65491" y="108678"/>
                  </a:lnTo>
                  <a:cubicBezTo>
                    <a:pt x="65721" y="108678"/>
                    <a:pt x="65868" y="108489"/>
                    <a:pt x="65868" y="108280"/>
                  </a:cubicBezTo>
                  <a:cubicBezTo>
                    <a:pt x="65868" y="108071"/>
                    <a:pt x="65700" y="107903"/>
                    <a:pt x="65491" y="107903"/>
                  </a:cubicBezTo>
                  <a:close/>
                  <a:moveTo>
                    <a:pt x="70973" y="107903"/>
                  </a:moveTo>
                  <a:cubicBezTo>
                    <a:pt x="70764" y="107903"/>
                    <a:pt x="70576" y="108071"/>
                    <a:pt x="70576" y="108280"/>
                  </a:cubicBezTo>
                  <a:cubicBezTo>
                    <a:pt x="70576" y="108489"/>
                    <a:pt x="70764" y="108678"/>
                    <a:pt x="70973" y="108678"/>
                  </a:cubicBezTo>
                  <a:lnTo>
                    <a:pt x="76476" y="108678"/>
                  </a:lnTo>
                  <a:cubicBezTo>
                    <a:pt x="76706" y="108678"/>
                    <a:pt x="76853" y="108489"/>
                    <a:pt x="76853" y="108280"/>
                  </a:cubicBezTo>
                  <a:cubicBezTo>
                    <a:pt x="76853" y="108071"/>
                    <a:pt x="76685" y="107903"/>
                    <a:pt x="76476" y="107903"/>
                  </a:cubicBezTo>
                  <a:close/>
                  <a:moveTo>
                    <a:pt x="81958" y="107903"/>
                  </a:moveTo>
                  <a:cubicBezTo>
                    <a:pt x="81749" y="107903"/>
                    <a:pt x="81560" y="108071"/>
                    <a:pt x="81560" y="108280"/>
                  </a:cubicBezTo>
                  <a:cubicBezTo>
                    <a:pt x="81560" y="108489"/>
                    <a:pt x="81749" y="108678"/>
                    <a:pt x="81958" y="108678"/>
                  </a:cubicBezTo>
                  <a:lnTo>
                    <a:pt x="87461" y="108678"/>
                  </a:lnTo>
                  <a:cubicBezTo>
                    <a:pt x="87691" y="108678"/>
                    <a:pt x="87837" y="108489"/>
                    <a:pt x="87837" y="108280"/>
                  </a:cubicBezTo>
                  <a:cubicBezTo>
                    <a:pt x="87837" y="108071"/>
                    <a:pt x="87670" y="107903"/>
                    <a:pt x="87461" y="107903"/>
                  </a:cubicBezTo>
                  <a:close/>
                  <a:moveTo>
                    <a:pt x="92943" y="107903"/>
                  </a:moveTo>
                  <a:cubicBezTo>
                    <a:pt x="92734" y="107903"/>
                    <a:pt x="92545" y="108071"/>
                    <a:pt x="92545" y="108280"/>
                  </a:cubicBezTo>
                  <a:cubicBezTo>
                    <a:pt x="92545" y="108489"/>
                    <a:pt x="92734" y="108678"/>
                    <a:pt x="92943" y="108678"/>
                  </a:cubicBezTo>
                  <a:lnTo>
                    <a:pt x="98446" y="108678"/>
                  </a:lnTo>
                  <a:cubicBezTo>
                    <a:pt x="98676" y="108678"/>
                    <a:pt x="98822" y="108489"/>
                    <a:pt x="98822" y="108280"/>
                  </a:cubicBezTo>
                  <a:cubicBezTo>
                    <a:pt x="98822" y="108071"/>
                    <a:pt x="98634" y="107903"/>
                    <a:pt x="98446" y="107903"/>
                  </a:cubicBezTo>
                  <a:close/>
                  <a:moveTo>
                    <a:pt x="109319" y="107055"/>
                  </a:moveTo>
                  <a:cubicBezTo>
                    <a:pt x="109267" y="107055"/>
                    <a:pt x="109213" y="107066"/>
                    <a:pt x="109159" y="107087"/>
                  </a:cubicBezTo>
                  <a:cubicBezTo>
                    <a:pt x="107882" y="107631"/>
                    <a:pt x="106522" y="107903"/>
                    <a:pt x="105141" y="107903"/>
                  </a:cubicBezTo>
                  <a:lnTo>
                    <a:pt x="103928" y="107903"/>
                  </a:lnTo>
                  <a:cubicBezTo>
                    <a:pt x="103719" y="107903"/>
                    <a:pt x="103530" y="108071"/>
                    <a:pt x="103530" y="108280"/>
                  </a:cubicBezTo>
                  <a:cubicBezTo>
                    <a:pt x="103530" y="108489"/>
                    <a:pt x="103719" y="108678"/>
                    <a:pt x="103928" y="108678"/>
                  </a:cubicBezTo>
                  <a:lnTo>
                    <a:pt x="105141" y="108678"/>
                  </a:lnTo>
                  <a:cubicBezTo>
                    <a:pt x="106648" y="108678"/>
                    <a:pt x="108092" y="108385"/>
                    <a:pt x="109473" y="107820"/>
                  </a:cubicBezTo>
                  <a:cubicBezTo>
                    <a:pt x="109682" y="107715"/>
                    <a:pt x="109786" y="107506"/>
                    <a:pt x="109682" y="107297"/>
                  </a:cubicBezTo>
                  <a:cubicBezTo>
                    <a:pt x="109604" y="107141"/>
                    <a:pt x="109469" y="107055"/>
                    <a:pt x="109319" y="107055"/>
                  </a:cubicBezTo>
                  <a:close/>
                  <a:moveTo>
                    <a:pt x="10549" y="108027"/>
                  </a:moveTo>
                  <a:cubicBezTo>
                    <a:pt x="10534" y="108027"/>
                    <a:pt x="10519" y="108027"/>
                    <a:pt x="10504" y="108029"/>
                  </a:cubicBezTo>
                  <a:cubicBezTo>
                    <a:pt x="8642" y="108322"/>
                    <a:pt x="6842" y="109012"/>
                    <a:pt x="5273" y="110058"/>
                  </a:cubicBezTo>
                  <a:cubicBezTo>
                    <a:pt x="5085" y="110205"/>
                    <a:pt x="5043" y="110435"/>
                    <a:pt x="5168" y="110623"/>
                  </a:cubicBezTo>
                  <a:cubicBezTo>
                    <a:pt x="5231" y="110749"/>
                    <a:pt x="5357" y="110791"/>
                    <a:pt x="5482" y="110791"/>
                  </a:cubicBezTo>
                  <a:cubicBezTo>
                    <a:pt x="5566" y="110791"/>
                    <a:pt x="5650" y="110770"/>
                    <a:pt x="5691" y="110728"/>
                  </a:cubicBezTo>
                  <a:cubicBezTo>
                    <a:pt x="7156" y="109745"/>
                    <a:pt x="8851" y="109075"/>
                    <a:pt x="10608" y="108803"/>
                  </a:cubicBezTo>
                  <a:cubicBezTo>
                    <a:pt x="10839" y="108782"/>
                    <a:pt x="10985" y="108573"/>
                    <a:pt x="10943" y="108364"/>
                  </a:cubicBezTo>
                  <a:cubicBezTo>
                    <a:pt x="10924" y="108150"/>
                    <a:pt x="10742" y="108027"/>
                    <a:pt x="10549" y="108027"/>
                  </a:cubicBezTo>
                  <a:close/>
                  <a:moveTo>
                    <a:pt x="1781" y="113988"/>
                  </a:moveTo>
                  <a:cubicBezTo>
                    <a:pt x="1642" y="113988"/>
                    <a:pt x="1496" y="114069"/>
                    <a:pt x="1423" y="114201"/>
                  </a:cubicBezTo>
                  <a:cubicBezTo>
                    <a:pt x="481" y="115875"/>
                    <a:pt x="0" y="117696"/>
                    <a:pt x="0" y="119642"/>
                  </a:cubicBezTo>
                  <a:cubicBezTo>
                    <a:pt x="0" y="119851"/>
                    <a:pt x="168" y="120039"/>
                    <a:pt x="377" y="120039"/>
                  </a:cubicBezTo>
                  <a:cubicBezTo>
                    <a:pt x="586" y="120039"/>
                    <a:pt x="774" y="119851"/>
                    <a:pt x="774" y="119600"/>
                  </a:cubicBezTo>
                  <a:cubicBezTo>
                    <a:pt x="774" y="117821"/>
                    <a:pt x="1214" y="116126"/>
                    <a:pt x="2113" y="114557"/>
                  </a:cubicBezTo>
                  <a:cubicBezTo>
                    <a:pt x="2218" y="114369"/>
                    <a:pt x="2134" y="114139"/>
                    <a:pt x="1946" y="114034"/>
                  </a:cubicBezTo>
                  <a:cubicBezTo>
                    <a:pt x="1896" y="114003"/>
                    <a:pt x="1839" y="113988"/>
                    <a:pt x="1781" y="113988"/>
                  </a:cubicBezTo>
                  <a:close/>
                  <a:moveTo>
                    <a:pt x="377" y="124747"/>
                  </a:moveTo>
                  <a:cubicBezTo>
                    <a:pt x="168" y="124747"/>
                    <a:pt x="0" y="124914"/>
                    <a:pt x="0" y="125123"/>
                  </a:cubicBezTo>
                  <a:lnTo>
                    <a:pt x="0" y="130626"/>
                  </a:lnTo>
                  <a:cubicBezTo>
                    <a:pt x="0" y="130836"/>
                    <a:pt x="168" y="131024"/>
                    <a:pt x="377" y="131024"/>
                  </a:cubicBezTo>
                  <a:cubicBezTo>
                    <a:pt x="586" y="131024"/>
                    <a:pt x="774" y="130836"/>
                    <a:pt x="774" y="130626"/>
                  </a:cubicBezTo>
                  <a:lnTo>
                    <a:pt x="774" y="125123"/>
                  </a:lnTo>
                  <a:cubicBezTo>
                    <a:pt x="774" y="124914"/>
                    <a:pt x="586" y="124747"/>
                    <a:pt x="377" y="124747"/>
                  </a:cubicBezTo>
                  <a:close/>
                  <a:moveTo>
                    <a:pt x="377" y="135732"/>
                  </a:moveTo>
                  <a:cubicBezTo>
                    <a:pt x="168" y="135732"/>
                    <a:pt x="0" y="135899"/>
                    <a:pt x="0" y="136108"/>
                  </a:cubicBezTo>
                  <a:lnTo>
                    <a:pt x="0" y="140063"/>
                  </a:lnTo>
                  <a:cubicBezTo>
                    <a:pt x="0" y="140586"/>
                    <a:pt x="21" y="141109"/>
                    <a:pt x="105" y="141632"/>
                  </a:cubicBezTo>
                  <a:cubicBezTo>
                    <a:pt x="126" y="141841"/>
                    <a:pt x="314" y="141967"/>
                    <a:pt x="481" y="141967"/>
                  </a:cubicBezTo>
                  <a:lnTo>
                    <a:pt x="544" y="141967"/>
                  </a:lnTo>
                  <a:cubicBezTo>
                    <a:pt x="753" y="141946"/>
                    <a:pt x="900" y="141737"/>
                    <a:pt x="879" y="141528"/>
                  </a:cubicBezTo>
                  <a:cubicBezTo>
                    <a:pt x="795" y="141067"/>
                    <a:pt x="774" y="140565"/>
                    <a:pt x="774" y="140063"/>
                  </a:cubicBezTo>
                  <a:lnTo>
                    <a:pt x="774" y="136108"/>
                  </a:lnTo>
                  <a:cubicBezTo>
                    <a:pt x="774" y="135899"/>
                    <a:pt x="586" y="135732"/>
                    <a:pt x="377" y="135732"/>
                  </a:cubicBezTo>
                  <a:close/>
                  <a:moveTo>
                    <a:pt x="2466" y="146268"/>
                  </a:moveTo>
                  <a:cubicBezTo>
                    <a:pt x="2390" y="146268"/>
                    <a:pt x="2311" y="146292"/>
                    <a:pt x="2239" y="146340"/>
                  </a:cubicBezTo>
                  <a:cubicBezTo>
                    <a:pt x="2051" y="146466"/>
                    <a:pt x="2009" y="146717"/>
                    <a:pt x="2134" y="146884"/>
                  </a:cubicBezTo>
                  <a:cubicBezTo>
                    <a:pt x="3181" y="148453"/>
                    <a:pt x="4603" y="149792"/>
                    <a:pt x="6194" y="150797"/>
                  </a:cubicBezTo>
                  <a:cubicBezTo>
                    <a:pt x="6277" y="150818"/>
                    <a:pt x="6319" y="150839"/>
                    <a:pt x="6403" y="150839"/>
                  </a:cubicBezTo>
                  <a:cubicBezTo>
                    <a:pt x="6528" y="150839"/>
                    <a:pt x="6654" y="150755"/>
                    <a:pt x="6738" y="150650"/>
                  </a:cubicBezTo>
                  <a:cubicBezTo>
                    <a:pt x="6842" y="150462"/>
                    <a:pt x="6779" y="150211"/>
                    <a:pt x="6612" y="150106"/>
                  </a:cubicBezTo>
                  <a:cubicBezTo>
                    <a:pt x="5085" y="149186"/>
                    <a:pt x="3787" y="147909"/>
                    <a:pt x="2783" y="146445"/>
                  </a:cubicBezTo>
                  <a:cubicBezTo>
                    <a:pt x="2706" y="146329"/>
                    <a:pt x="2589" y="146268"/>
                    <a:pt x="2466" y="146268"/>
                  </a:cubicBezTo>
                  <a:close/>
                  <a:moveTo>
                    <a:pt x="11571" y="151780"/>
                  </a:moveTo>
                  <a:cubicBezTo>
                    <a:pt x="11362" y="151780"/>
                    <a:pt x="11152" y="151927"/>
                    <a:pt x="11152" y="152136"/>
                  </a:cubicBezTo>
                  <a:cubicBezTo>
                    <a:pt x="11152" y="152366"/>
                    <a:pt x="11320" y="152533"/>
                    <a:pt x="11529" y="152554"/>
                  </a:cubicBezTo>
                  <a:cubicBezTo>
                    <a:pt x="11864" y="152596"/>
                    <a:pt x="12199" y="152617"/>
                    <a:pt x="12554" y="152617"/>
                  </a:cubicBezTo>
                  <a:lnTo>
                    <a:pt x="17053" y="152617"/>
                  </a:lnTo>
                  <a:cubicBezTo>
                    <a:pt x="17262" y="152617"/>
                    <a:pt x="17430" y="152429"/>
                    <a:pt x="17430" y="152220"/>
                  </a:cubicBezTo>
                  <a:cubicBezTo>
                    <a:pt x="17430" y="152010"/>
                    <a:pt x="17241" y="151843"/>
                    <a:pt x="17032" y="151843"/>
                  </a:cubicBezTo>
                  <a:lnTo>
                    <a:pt x="12533" y="151843"/>
                  </a:lnTo>
                  <a:cubicBezTo>
                    <a:pt x="12199" y="151843"/>
                    <a:pt x="11885" y="151801"/>
                    <a:pt x="11571" y="151780"/>
                  </a:cubicBezTo>
                  <a:close/>
                  <a:moveTo>
                    <a:pt x="22535" y="151843"/>
                  </a:moveTo>
                  <a:cubicBezTo>
                    <a:pt x="22326" y="151843"/>
                    <a:pt x="22137" y="152010"/>
                    <a:pt x="22137" y="152220"/>
                  </a:cubicBezTo>
                  <a:cubicBezTo>
                    <a:pt x="22137" y="152429"/>
                    <a:pt x="22326" y="152617"/>
                    <a:pt x="22535" y="152617"/>
                  </a:cubicBezTo>
                  <a:lnTo>
                    <a:pt x="28038" y="152617"/>
                  </a:lnTo>
                  <a:cubicBezTo>
                    <a:pt x="28247" y="152617"/>
                    <a:pt x="28414" y="152429"/>
                    <a:pt x="28414" y="152220"/>
                  </a:cubicBezTo>
                  <a:cubicBezTo>
                    <a:pt x="28414" y="152010"/>
                    <a:pt x="28247" y="151843"/>
                    <a:pt x="28038" y="151843"/>
                  </a:cubicBezTo>
                  <a:close/>
                  <a:moveTo>
                    <a:pt x="33520" y="151843"/>
                  </a:moveTo>
                  <a:cubicBezTo>
                    <a:pt x="33311" y="151843"/>
                    <a:pt x="33122" y="152010"/>
                    <a:pt x="33122" y="152220"/>
                  </a:cubicBezTo>
                  <a:cubicBezTo>
                    <a:pt x="33122" y="152429"/>
                    <a:pt x="33311" y="152617"/>
                    <a:pt x="33520" y="152617"/>
                  </a:cubicBezTo>
                  <a:lnTo>
                    <a:pt x="39023" y="152617"/>
                  </a:lnTo>
                  <a:cubicBezTo>
                    <a:pt x="39232" y="152617"/>
                    <a:pt x="39399" y="152429"/>
                    <a:pt x="39399" y="152220"/>
                  </a:cubicBezTo>
                  <a:cubicBezTo>
                    <a:pt x="39399" y="152010"/>
                    <a:pt x="39232" y="151843"/>
                    <a:pt x="39023" y="151843"/>
                  </a:cubicBezTo>
                  <a:close/>
                  <a:moveTo>
                    <a:pt x="44505" y="151843"/>
                  </a:moveTo>
                  <a:cubicBezTo>
                    <a:pt x="44295" y="151843"/>
                    <a:pt x="44107" y="152010"/>
                    <a:pt x="44107" y="152220"/>
                  </a:cubicBezTo>
                  <a:cubicBezTo>
                    <a:pt x="44107" y="152429"/>
                    <a:pt x="44295" y="152617"/>
                    <a:pt x="44505" y="152617"/>
                  </a:cubicBezTo>
                  <a:lnTo>
                    <a:pt x="50008" y="152617"/>
                  </a:lnTo>
                  <a:cubicBezTo>
                    <a:pt x="50217" y="152617"/>
                    <a:pt x="50384" y="152429"/>
                    <a:pt x="50384" y="152220"/>
                  </a:cubicBezTo>
                  <a:cubicBezTo>
                    <a:pt x="50384" y="152010"/>
                    <a:pt x="50217" y="151843"/>
                    <a:pt x="50008" y="151843"/>
                  </a:cubicBezTo>
                  <a:close/>
                  <a:moveTo>
                    <a:pt x="55490" y="151843"/>
                  </a:moveTo>
                  <a:cubicBezTo>
                    <a:pt x="55280" y="151843"/>
                    <a:pt x="55092" y="152010"/>
                    <a:pt x="55092" y="152220"/>
                  </a:cubicBezTo>
                  <a:cubicBezTo>
                    <a:pt x="55092" y="152429"/>
                    <a:pt x="55280" y="152617"/>
                    <a:pt x="55490" y="152617"/>
                  </a:cubicBezTo>
                  <a:lnTo>
                    <a:pt x="60992" y="152617"/>
                  </a:lnTo>
                  <a:cubicBezTo>
                    <a:pt x="61202" y="152617"/>
                    <a:pt x="61369" y="152429"/>
                    <a:pt x="61369" y="152220"/>
                  </a:cubicBezTo>
                  <a:cubicBezTo>
                    <a:pt x="61369" y="152010"/>
                    <a:pt x="61202" y="151843"/>
                    <a:pt x="60992" y="151843"/>
                  </a:cubicBezTo>
                  <a:close/>
                  <a:moveTo>
                    <a:pt x="66474" y="151843"/>
                  </a:moveTo>
                  <a:cubicBezTo>
                    <a:pt x="66265" y="151843"/>
                    <a:pt x="66077" y="152010"/>
                    <a:pt x="66077" y="152220"/>
                  </a:cubicBezTo>
                  <a:cubicBezTo>
                    <a:pt x="66077" y="152429"/>
                    <a:pt x="66265" y="152617"/>
                    <a:pt x="66474" y="152617"/>
                  </a:cubicBezTo>
                  <a:lnTo>
                    <a:pt x="71977" y="152617"/>
                  </a:lnTo>
                  <a:cubicBezTo>
                    <a:pt x="72187" y="152617"/>
                    <a:pt x="72354" y="152429"/>
                    <a:pt x="72354" y="152220"/>
                  </a:cubicBezTo>
                  <a:cubicBezTo>
                    <a:pt x="72354" y="152010"/>
                    <a:pt x="72187" y="151843"/>
                    <a:pt x="71977" y="151843"/>
                  </a:cubicBezTo>
                  <a:close/>
                  <a:moveTo>
                    <a:pt x="77459" y="151822"/>
                  </a:moveTo>
                  <a:cubicBezTo>
                    <a:pt x="77250" y="151822"/>
                    <a:pt x="77062" y="152010"/>
                    <a:pt x="77062" y="152220"/>
                  </a:cubicBezTo>
                  <a:cubicBezTo>
                    <a:pt x="77062" y="152429"/>
                    <a:pt x="77250" y="152617"/>
                    <a:pt x="77459" y="152617"/>
                  </a:cubicBezTo>
                  <a:lnTo>
                    <a:pt x="77669" y="152617"/>
                  </a:lnTo>
                  <a:cubicBezTo>
                    <a:pt x="79426" y="152617"/>
                    <a:pt x="81100" y="152994"/>
                    <a:pt x="82607" y="153705"/>
                  </a:cubicBezTo>
                  <a:cubicBezTo>
                    <a:pt x="82669" y="153747"/>
                    <a:pt x="82711" y="153747"/>
                    <a:pt x="82774" y="153747"/>
                  </a:cubicBezTo>
                  <a:cubicBezTo>
                    <a:pt x="82920" y="153747"/>
                    <a:pt x="83067" y="153663"/>
                    <a:pt x="83130" y="153538"/>
                  </a:cubicBezTo>
                  <a:cubicBezTo>
                    <a:pt x="83234" y="153349"/>
                    <a:pt x="83130" y="153119"/>
                    <a:pt x="82962" y="153015"/>
                  </a:cubicBezTo>
                  <a:cubicBezTo>
                    <a:pt x="81330" y="152220"/>
                    <a:pt x="79552" y="151822"/>
                    <a:pt x="77669" y="151822"/>
                  </a:cubicBezTo>
                  <a:close/>
                  <a:moveTo>
                    <a:pt x="86939" y="156442"/>
                  </a:moveTo>
                  <a:cubicBezTo>
                    <a:pt x="86865" y="156442"/>
                    <a:pt x="86791" y="156462"/>
                    <a:pt x="86729" y="156509"/>
                  </a:cubicBezTo>
                  <a:cubicBezTo>
                    <a:pt x="86561" y="156655"/>
                    <a:pt x="86519" y="156886"/>
                    <a:pt x="86645" y="157074"/>
                  </a:cubicBezTo>
                  <a:cubicBezTo>
                    <a:pt x="87628" y="158476"/>
                    <a:pt x="88319" y="160171"/>
                    <a:pt x="88549" y="161949"/>
                  </a:cubicBezTo>
                  <a:cubicBezTo>
                    <a:pt x="88570" y="162158"/>
                    <a:pt x="88758" y="162305"/>
                    <a:pt x="88946" y="162305"/>
                  </a:cubicBezTo>
                  <a:cubicBezTo>
                    <a:pt x="88946" y="162305"/>
                    <a:pt x="88967" y="162305"/>
                    <a:pt x="88988" y="162263"/>
                  </a:cubicBezTo>
                  <a:cubicBezTo>
                    <a:pt x="89198" y="162242"/>
                    <a:pt x="89365" y="162033"/>
                    <a:pt x="89344" y="161824"/>
                  </a:cubicBezTo>
                  <a:cubicBezTo>
                    <a:pt x="89072" y="159919"/>
                    <a:pt x="88340" y="158099"/>
                    <a:pt x="87273" y="156593"/>
                  </a:cubicBezTo>
                  <a:cubicBezTo>
                    <a:pt x="87194" y="156501"/>
                    <a:pt x="87065" y="156442"/>
                    <a:pt x="86939" y="156442"/>
                  </a:cubicBezTo>
                  <a:close/>
                  <a:moveTo>
                    <a:pt x="89051" y="167013"/>
                  </a:moveTo>
                  <a:cubicBezTo>
                    <a:pt x="88842" y="167013"/>
                    <a:pt x="88654" y="167180"/>
                    <a:pt x="88654" y="167389"/>
                  </a:cubicBezTo>
                  <a:lnTo>
                    <a:pt x="88654" y="172892"/>
                  </a:lnTo>
                  <a:cubicBezTo>
                    <a:pt x="88654" y="173101"/>
                    <a:pt x="88842" y="173290"/>
                    <a:pt x="89051" y="173290"/>
                  </a:cubicBezTo>
                  <a:cubicBezTo>
                    <a:pt x="89260" y="173290"/>
                    <a:pt x="89449" y="173101"/>
                    <a:pt x="89449" y="172892"/>
                  </a:cubicBezTo>
                  <a:lnTo>
                    <a:pt x="89449" y="167389"/>
                  </a:lnTo>
                  <a:cubicBezTo>
                    <a:pt x="89449" y="167180"/>
                    <a:pt x="89260" y="167013"/>
                    <a:pt x="89051" y="167013"/>
                  </a:cubicBezTo>
                  <a:close/>
                  <a:moveTo>
                    <a:pt x="89051" y="177997"/>
                  </a:moveTo>
                  <a:cubicBezTo>
                    <a:pt x="88842" y="177997"/>
                    <a:pt x="88654" y="178165"/>
                    <a:pt x="88654" y="178374"/>
                  </a:cubicBezTo>
                  <a:lnTo>
                    <a:pt x="88654" y="183877"/>
                  </a:lnTo>
                  <a:cubicBezTo>
                    <a:pt x="88654" y="184086"/>
                    <a:pt x="88842" y="184275"/>
                    <a:pt x="89051" y="184275"/>
                  </a:cubicBezTo>
                  <a:cubicBezTo>
                    <a:pt x="89260" y="184275"/>
                    <a:pt x="89449" y="184086"/>
                    <a:pt x="89449" y="183877"/>
                  </a:cubicBezTo>
                  <a:lnTo>
                    <a:pt x="89449" y="178374"/>
                  </a:lnTo>
                  <a:cubicBezTo>
                    <a:pt x="89449" y="178165"/>
                    <a:pt x="89260" y="177997"/>
                    <a:pt x="89051" y="177997"/>
                  </a:cubicBezTo>
                  <a:close/>
                  <a:moveTo>
                    <a:pt x="89051" y="188982"/>
                  </a:moveTo>
                  <a:cubicBezTo>
                    <a:pt x="88842" y="188982"/>
                    <a:pt x="88654" y="189150"/>
                    <a:pt x="88654" y="189359"/>
                  </a:cubicBezTo>
                  <a:lnTo>
                    <a:pt x="88654" y="194862"/>
                  </a:lnTo>
                  <a:cubicBezTo>
                    <a:pt x="88654" y="195071"/>
                    <a:pt x="88842" y="195259"/>
                    <a:pt x="89051" y="195259"/>
                  </a:cubicBezTo>
                  <a:cubicBezTo>
                    <a:pt x="89260" y="195259"/>
                    <a:pt x="89449" y="195071"/>
                    <a:pt x="89449" y="194862"/>
                  </a:cubicBezTo>
                  <a:lnTo>
                    <a:pt x="89449" y="189359"/>
                  </a:lnTo>
                  <a:cubicBezTo>
                    <a:pt x="89449" y="189150"/>
                    <a:pt x="89260" y="188982"/>
                    <a:pt x="89051" y="188982"/>
                  </a:cubicBezTo>
                  <a:close/>
                  <a:moveTo>
                    <a:pt x="89051" y="199967"/>
                  </a:moveTo>
                  <a:cubicBezTo>
                    <a:pt x="88842" y="199967"/>
                    <a:pt x="88654" y="200135"/>
                    <a:pt x="88654" y="200344"/>
                  </a:cubicBezTo>
                  <a:lnTo>
                    <a:pt x="88654" y="205847"/>
                  </a:lnTo>
                  <a:cubicBezTo>
                    <a:pt x="88654" y="206056"/>
                    <a:pt x="88842" y="206244"/>
                    <a:pt x="89051" y="206244"/>
                  </a:cubicBezTo>
                  <a:cubicBezTo>
                    <a:pt x="89260" y="206244"/>
                    <a:pt x="89449" y="206056"/>
                    <a:pt x="89449" y="205847"/>
                  </a:cubicBezTo>
                  <a:lnTo>
                    <a:pt x="89449" y="200344"/>
                  </a:lnTo>
                  <a:cubicBezTo>
                    <a:pt x="89449" y="200135"/>
                    <a:pt x="89260" y="199967"/>
                    <a:pt x="89051" y="199967"/>
                  </a:cubicBezTo>
                  <a:close/>
                  <a:moveTo>
                    <a:pt x="89051" y="210952"/>
                  </a:moveTo>
                  <a:cubicBezTo>
                    <a:pt x="88842" y="210952"/>
                    <a:pt x="88654" y="211120"/>
                    <a:pt x="88654" y="211329"/>
                  </a:cubicBezTo>
                  <a:lnTo>
                    <a:pt x="88654" y="216832"/>
                  </a:lnTo>
                  <a:cubicBezTo>
                    <a:pt x="88654" y="217041"/>
                    <a:pt x="88842" y="217229"/>
                    <a:pt x="89051" y="217229"/>
                  </a:cubicBezTo>
                  <a:cubicBezTo>
                    <a:pt x="89260" y="217229"/>
                    <a:pt x="89449" y="217041"/>
                    <a:pt x="89449" y="216832"/>
                  </a:cubicBezTo>
                  <a:lnTo>
                    <a:pt x="89449" y="211329"/>
                  </a:lnTo>
                  <a:cubicBezTo>
                    <a:pt x="89449" y="211120"/>
                    <a:pt x="89260" y="210952"/>
                    <a:pt x="89051" y="210952"/>
                  </a:cubicBezTo>
                  <a:close/>
                  <a:moveTo>
                    <a:pt x="89051" y="221937"/>
                  </a:moveTo>
                  <a:cubicBezTo>
                    <a:pt x="88842" y="221937"/>
                    <a:pt x="88654" y="222104"/>
                    <a:pt x="88654" y="222314"/>
                  </a:cubicBezTo>
                  <a:lnTo>
                    <a:pt x="88654" y="227817"/>
                  </a:lnTo>
                  <a:cubicBezTo>
                    <a:pt x="88654" y="228026"/>
                    <a:pt x="88842" y="228214"/>
                    <a:pt x="89051" y="228214"/>
                  </a:cubicBezTo>
                  <a:cubicBezTo>
                    <a:pt x="89260" y="228214"/>
                    <a:pt x="89449" y="228026"/>
                    <a:pt x="89449" y="227817"/>
                  </a:cubicBezTo>
                  <a:lnTo>
                    <a:pt x="89449" y="222314"/>
                  </a:lnTo>
                  <a:cubicBezTo>
                    <a:pt x="89449" y="222104"/>
                    <a:pt x="89260" y="221937"/>
                    <a:pt x="89051" y="221937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4" name="Google Shape;1464;p18"/>
          <p:cNvGrpSpPr/>
          <p:nvPr/>
        </p:nvGrpSpPr>
        <p:grpSpPr>
          <a:xfrm rot="5400000">
            <a:off x="-843803" y="4860195"/>
            <a:ext cx="2396974" cy="1026832"/>
            <a:chOff x="89585" y="4290917"/>
            <a:chExt cx="2396974" cy="1026832"/>
          </a:xfrm>
        </p:grpSpPr>
        <p:sp>
          <p:nvSpPr>
            <p:cNvPr id="1465" name="Google Shape;1465;p18"/>
            <p:cNvSpPr/>
            <p:nvPr/>
          </p:nvSpPr>
          <p:spPr>
            <a:xfrm>
              <a:off x="89585" y="4290917"/>
              <a:ext cx="2396974" cy="1026832"/>
            </a:xfrm>
            <a:custGeom>
              <a:avLst/>
              <a:gdLst/>
              <a:ahLst/>
              <a:cxnLst/>
              <a:rect l="l" t="t" r="r" b="b"/>
              <a:pathLst>
                <a:path w="57248" h="18560" extrusionOk="0">
                  <a:moveTo>
                    <a:pt x="3328" y="1"/>
                  </a:moveTo>
                  <a:cubicBezTo>
                    <a:pt x="1486" y="1"/>
                    <a:pt x="1" y="1507"/>
                    <a:pt x="1" y="3327"/>
                  </a:cubicBezTo>
                  <a:lnTo>
                    <a:pt x="1" y="15233"/>
                  </a:lnTo>
                  <a:cubicBezTo>
                    <a:pt x="1" y="17053"/>
                    <a:pt x="1486" y="18560"/>
                    <a:pt x="3328" y="18560"/>
                  </a:cubicBezTo>
                  <a:lnTo>
                    <a:pt x="36952" y="18560"/>
                  </a:lnTo>
                  <a:cubicBezTo>
                    <a:pt x="38793" y="18560"/>
                    <a:pt x="40279" y="17053"/>
                    <a:pt x="40279" y="15233"/>
                  </a:cubicBezTo>
                  <a:lnTo>
                    <a:pt x="40279" y="12408"/>
                  </a:lnTo>
                  <a:cubicBezTo>
                    <a:pt x="40279" y="10567"/>
                    <a:pt x="41764" y="9081"/>
                    <a:pt x="43606" y="9081"/>
                  </a:cubicBezTo>
                  <a:lnTo>
                    <a:pt x="53921" y="9102"/>
                  </a:lnTo>
                  <a:cubicBezTo>
                    <a:pt x="55762" y="9102"/>
                    <a:pt x="57248" y="7617"/>
                    <a:pt x="57248" y="5796"/>
                  </a:cubicBezTo>
                  <a:lnTo>
                    <a:pt x="57248" y="3327"/>
                  </a:lnTo>
                  <a:cubicBezTo>
                    <a:pt x="57248" y="1507"/>
                    <a:pt x="55762" y="1"/>
                    <a:pt x="539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18"/>
            <p:cNvSpPr/>
            <p:nvPr/>
          </p:nvSpPr>
          <p:spPr>
            <a:xfrm rot="-5400000" flipH="1">
              <a:off x="755137" y="5077191"/>
              <a:ext cx="391441" cy="21781"/>
            </a:xfrm>
            <a:custGeom>
              <a:avLst/>
              <a:gdLst/>
              <a:ahLst/>
              <a:cxnLst/>
              <a:rect l="l" t="t" r="r" b="b"/>
              <a:pathLst>
                <a:path w="9417" h="524" fill="none" extrusionOk="0">
                  <a:moveTo>
                    <a:pt x="1" y="0"/>
                  </a:moveTo>
                  <a:cubicBezTo>
                    <a:pt x="942" y="0"/>
                    <a:pt x="942" y="523"/>
                    <a:pt x="1884" y="523"/>
                  </a:cubicBezTo>
                  <a:cubicBezTo>
                    <a:pt x="2825" y="523"/>
                    <a:pt x="2825" y="0"/>
                    <a:pt x="3767" y="0"/>
                  </a:cubicBezTo>
                  <a:cubicBezTo>
                    <a:pt x="4709" y="0"/>
                    <a:pt x="4709" y="523"/>
                    <a:pt x="5650" y="523"/>
                  </a:cubicBezTo>
                  <a:cubicBezTo>
                    <a:pt x="6592" y="523"/>
                    <a:pt x="6592" y="0"/>
                    <a:pt x="7533" y="0"/>
                  </a:cubicBezTo>
                  <a:cubicBezTo>
                    <a:pt x="8475" y="0"/>
                    <a:pt x="8475" y="523"/>
                    <a:pt x="9416" y="523"/>
                  </a:cubicBezTo>
                </a:path>
              </a:pathLst>
            </a:custGeom>
            <a:noFill/>
            <a:ln w="26150" cap="rnd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18"/>
            <p:cNvSpPr/>
            <p:nvPr/>
          </p:nvSpPr>
          <p:spPr>
            <a:xfrm rot="-5400000" flipH="1">
              <a:off x="524891" y="4566838"/>
              <a:ext cx="391441" cy="21781"/>
            </a:xfrm>
            <a:custGeom>
              <a:avLst/>
              <a:gdLst/>
              <a:ahLst/>
              <a:cxnLst/>
              <a:rect l="l" t="t" r="r" b="b"/>
              <a:pathLst>
                <a:path w="9417" h="524" fill="none" extrusionOk="0">
                  <a:moveTo>
                    <a:pt x="0" y="0"/>
                  </a:moveTo>
                  <a:cubicBezTo>
                    <a:pt x="942" y="0"/>
                    <a:pt x="942" y="524"/>
                    <a:pt x="1884" y="524"/>
                  </a:cubicBezTo>
                  <a:cubicBezTo>
                    <a:pt x="2825" y="524"/>
                    <a:pt x="2825" y="0"/>
                    <a:pt x="3767" y="0"/>
                  </a:cubicBezTo>
                  <a:cubicBezTo>
                    <a:pt x="4708" y="0"/>
                    <a:pt x="4708" y="524"/>
                    <a:pt x="5650" y="524"/>
                  </a:cubicBezTo>
                  <a:cubicBezTo>
                    <a:pt x="6591" y="524"/>
                    <a:pt x="6591" y="0"/>
                    <a:pt x="7533" y="0"/>
                  </a:cubicBezTo>
                  <a:cubicBezTo>
                    <a:pt x="8475" y="0"/>
                    <a:pt x="8475" y="524"/>
                    <a:pt x="9416" y="524"/>
                  </a:cubicBezTo>
                </a:path>
              </a:pathLst>
            </a:custGeom>
            <a:noFill/>
            <a:ln w="26150" cap="rnd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18"/>
            <p:cNvSpPr/>
            <p:nvPr/>
          </p:nvSpPr>
          <p:spPr>
            <a:xfrm rot="-5400000" flipH="1">
              <a:off x="175410" y="4777745"/>
              <a:ext cx="391441" cy="21781"/>
            </a:xfrm>
            <a:custGeom>
              <a:avLst/>
              <a:gdLst/>
              <a:ahLst/>
              <a:cxnLst/>
              <a:rect l="l" t="t" r="r" b="b"/>
              <a:pathLst>
                <a:path w="9417" h="524" fill="none" extrusionOk="0">
                  <a:moveTo>
                    <a:pt x="0" y="0"/>
                  </a:moveTo>
                  <a:cubicBezTo>
                    <a:pt x="942" y="0"/>
                    <a:pt x="942" y="524"/>
                    <a:pt x="1884" y="524"/>
                  </a:cubicBezTo>
                  <a:cubicBezTo>
                    <a:pt x="2825" y="524"/>
                    <a:pt x="2825" y="0"/>
                    <a:pt x="3767" y="0"/>
                  </a:cubicBezTo>
                  <a:cubicBezTo>
                    <a:pt x="4708" y="0"/>
                    <a:pt x="4708" y="524"/>
                    <a:pt x="5650" y="524"/>
                  </a:cubicBezTo>
                  <a:cubicBezTo>
                    <a:pt x="6591" y="524"/>
                    <a:pt x="6591" y="0"/>
                    <a:pt x="7533" y="0"/>
                  </a:cubicBezTo>
                  <a:cubicBezTo>
                    <a:pt x="8475" y="0"/>
                    <a:pt x="8475" y="524"/>
                    <a:pt x="9416" y="524"/>
                  </a:cubicBezTo>
                </a:path>
              </a:pathLst>
            </a:custGeom>
            <a:noFill/>
            <a:ln w="26150" cap="rnd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9" name="Google Shape;1469;p18"/>
          <p:cNvSpPr/>
          <p:nvPr/>
        </p:nvSpPr>
        <p:spPr>
          <a:xfrm>
            <a:off x="2003138" y="347230"/>
            <a:ext cx="26200" cy="130775"/>
          </a:xfrm>
          <a:custGeom>
            <a:avLst/>
            <a:gdLst/>
            <a:ahLst/>
            <a:cxnLst/>
            <a:rect l="l" t="t" r="r" b="b"/>
            <a:pathLst>
              <a:path w="1048" h="5231" extrusionOk="0">
                <a:moveTo>
                  <a:pt x="1" y="0"/>
                </a:moveTo>
                <a:lnTo>
                  <a:pt x="1" y="5231"/>
                </a:lnTo>
                <a:lnTo>
                  <a:pt x="1047" y="5231"/>
                </a:lnTo>
                <a:lnTo>
                  <a:pt x="104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0" name="Google Shape;1470;p18"/>
          <p:cNvGrpSpPr/>
          <p:nvPr/>
        </p:nvGrpSpPr>
        <p:grpSpPr>
          <a:xfrm>
            <a:off x="637838" y="73130"/>
            <a:ext cx="1437525" cy="411675"/>
            <a:chOff x="637838" y="73130"/>
            <a:chExt cx="1437525" cy="411675"/>
          </a:xfrm>
        </p:grpSpPr>
        <p:grpSp>
          <p:nvGrpSpPr>
            <p:cNvPr id="1471" name="Google Shape;1471;p18"/>
            <p:cNvGrpSpPr/>
            <p:nvPr/>
          </p:nvGrpSpPr>
          <p:grpSpPr>
            <a:xfrm>
              <a:off x="1174029" y="73130"/>
              <a:ext cx="269425" cy="411675"/>
              <a:chOff x="1218513" y="73130"/>
              <a:chExt cx="269425" cy="411675"/>
            </a:xfrm>
          </p:grpSpPr>
          <p:sp>
            <p:nvSpPr>
              <p:cNvPr id="1472" name="Google Shape;1472;p18"/>
              <p:cNvSpPr/>
              <p:nvPr/>
            </p:nvSpPr>
            <p:spPr>
              <a:xfrm>
                <a:off x="1218513" y="73130"/>
                <a:ext cx="269425" cy="269400"/>
              </a:xfrm>
              <a:custGeom>
                <a:avLst/>
                <a:gdLst/>
                <a:ahLst/>
                <a:cxnLst/>
                <a:rect l="l" t="t" r="r" b="b"/>
                <a:pathLst>
                  <a:path w="10777" h="10776" extrusionOk="0">
                    <a:moveTo>
                      <a:pt x="5399" y="0"/>
                    </a:moveTo>
                    <a:cubicBezTo>
                      <a:pt x="2407" y="0"/>
                      <a:pt x="0" y="2448"/>
                      <a:pt x="0" y="5398"/>
                    </a:cubicBezTo>
                    <a:cubicBezTo>
                      <a:pt x="0" y="8370"/>
                      <a:pt x="2407" y="10776"/>
                      <a:pt x="5399" y="10776"/>
                    </a:cubicBezTo>
                    <a:cubicBezTo>
                      <a:pt x="8370" y="10776"/>
                      <a:pt x="10776" y="8370"/>
                      <a:pt x="10776" y="5398"/>
                    </a:cubicBezTo>
                    <a:cubicBezTo>
                      <a:pt x="10776" y="2406"/>
                      <a:pt x="8370" y="0"/>
                      <a:pt x="53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18"/>
              <p:cNvSpPr/>
              <p:nvPr/>
            </p:nvSpPr>
            <p:spPr>
              <a:xfrm>
                <a:off x="1282863" y="168855"/>
                <a:ext cx="162175" cy="315950"/>
              </a:xfrm>
              <a:custGeom>
                <a:avLst/>
                <a:gdLst/>
                <a:ahLst/>
                <a:cxnLst/>
                <a:rect l="l" t="t" r="r" b="b"/>
                <a:pathLst>
                  <a:path w="6487" h="12638" extrusionOk="0">
                    <a:moveTo>
                      <a:pt x="2657" y="0"/>
                    </a:moveTo>
                    <a:lnTo>
                      <a:pt x="2197" y="4331"/>
                    </a:lnTo>
                    <a:lnTo>
                      <a:pt x="0" y="3557"/>
                    </a:lnTo>
                    <a:lnTo>
                      <a:pt x="2218" y="5524"/>
                    </a:lnTo>
                    <a:lnTo>
                      <a:pt x="2218" y="12638"/>
                    </a:lnTo>
                    <a:lnTo>
                      <a:pt x="3683" y="12638"/>
                    </a:lnTo>
                    <a:lnTo>
                      <a:pt x="3515" y="5901"/>
                    </a:lnTo>
                    <a:lnTo>
                      <a:pt x="6486" y="3453"/>
                    </a:lnTo>
                    <a:lnTo>
                      <a:pt x="3411" y="4624"/>
                    </a:lnTo>
                    <a:lnTo>
                      <a:pt x="26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4" name="Google Shape;1474;p18"/>
            <p:cNvGrpSpPr/>
            <p:nvPr/>
          </p:nvGrpSpPr>
          <p:grpSpPr>
            <a:xfrm>
              <a:off x="1464363" y="74155"/>
              <a:ext cx="224950" cy="408050"/>
              <a:chOff x="1464363" y="74155"/>
              <a:chExt cx="224950" cy="408050"/>
            </a:xfrm>
          </p:grpSpPr>
          <p:sp>
            <p:nvSpPr>
              <p:cNvPr id="1475" name="Google Shape;1475;p18"/>
              <p:cNvSpPr/>
              <p:nvPr/>
            </p:nvSpPr>
            <p:spPr>
              <a:xfrm>
                <a:off x="1464363" y="74155"/>
                <a:ext cx="224950" cy="318075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12723" extrusionOk="0">
                    <a:moveTo>
                      <a:pt x="4499" y="1"/>
                    </a:moveTo>
                    <a:cubicBezTo>
                      <a:pt x="4499" y="1"/>
                      <a:pt x="1" y="6968"/>
                      <a:pt x="1" y="9019"/>
                    </a:cubicBezTo>
                    <a:cubicBezTo>
                      <a:pt x="1" y="11049"/>
                      <a:pt x="2009" y="12722"/>
                      <a:pt x="4499" y="12722"/>
                    </a:cubicBezTo>
                    <a:cubicBezTo>
                      <a:pt x="6989" y="12722"/>
                      <a:pt x="8998" y="11049"/>
                      <a:pt x="8998" y="9019"/>
                    </a:cubicBezTo>
                    <a:cubicBezTo>
                      <a:pt x="8998" y="6968"/>
                      <a:pt x="4499" y="1"/>
                      <a:pt x="44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18"/>
              <p:cNvSpPr/>
              <p:nvPr/>
            </p:nvSpPr>
            <p:spPr>
              <a:xfrm>
                <a:off x="1529763" y="256205"/>
                <a:ext cx="115625" cy="226000"/>
              </a:xfrm>
              <a:custGeom>
                <a:avLst/>
                <a:gdLst/>
                <a:ahLst/>
                <a:cxnLst/>
                <a:rect l="l" t="t" r="r" b="b"/>
                <a:pathLst>
                  <a:path w="4625" h="9040" extrusionOk="0">
                    <a:moveTo>
                      <a:pt x="1904" y="0"/>
                    </a:moveTo>
                    <a:lnTo>
                      <a:pt x="1569" y="3118"/>
                    </a:lnTo>
                    <a:lnTo>
                      <a:pt x="0" y="2553"/>
                    </a:lnTo>
                    <a:lnTo>
                      <a:pt x="1590" y="3955"/>
                    </a:lnTo>
                    <a:lnTo>
                      <a:pt x="1590" y="9039"/>
                    </a:lnTo>
                    <a:lnTo>
                      <a:pt x="2636" y="9039"/>
                    </a:lnTo>
                    <a:lnTo>
                      <a:pt x="2511" y="4248"/>
                    </a:lnTo>
                    <a:lnTo>
                      <a:pt x="4624" y="2490"/>
                    </a:lnTo>
                    <a:lnTo>
                      <a:pt x="2469" y="3327"/>
                    </a:lnTo>
                    <a:lnTo>
                      <a:pt x="190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77" name="Google Shape;1477;p18"/>
            <p:cNvSpPr/>
            <p:nvPr/>
          </p:nvSpPr>
          <p:spPr>
            <a:xfrm>
              <a:off x="1761488" y="347230"/>
              <a:ext cx="26175" cy="130775"/>
            </a:xfrm>
            <a:custGeom>
              <a:avLst/>
              <a:gdLst/>
              <a:ahLst/>
              <a:cxnLst/>
              <a:rect l="l" t="t" r="r" b="b"/>
              <a:pathLst>
                <a:path w="1047" h="5231" extrusionOk="0">
                  <a:moveTo>
                    <a:pt x="0" y="0"/>
                  </a:moveTo>
                  <a:lnTo>
                    <a:pt x="0" y="5231"/>
                  </a:lnTo>
                  <a:lnTo>
                    <a:pt x="1046" y="5231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18"/>
            <p:cNvSpPr/>
            <p:nvPr/>
          </p:nvSpPr>
          <p:spPr>
            <a:xfrm>
              <a:off x="1722238" y="327855"/>
              <a:ext cx="353125" cy="58625"/>
            </a:xfrm>
            <a:custGeom>
              <a:avLst/>
              <a:gdLst/>
              <a:ahLst/>
              <a:cxnLst/>
              <a:rect l="l" t="t" r="r" b="b"/>
              <a:pathLst>
                <a:path w="14125" h="2345" extrusionOk="0">
                  <a:moveTo>
                    <a:pt x="1" y="1"/>
                  </a:moveTo>
                  <a:lnTo>
                    <a:pt x="1" y="2344"/>
                  </a:lnTo>
                  <a:lnTo>
                    <a:pt x="14124" y="2344"/>
                  </a:lnTo>
                  <a:lnTo>
                    <a:pt x="141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18"/>
            <p:cNvSpPr/>
            <p:nvPr/>
          </p:nvSpPr>
          <p:spPr>
            <a:xfrm>
              <a:off x="1722238" y="406330"/>
              <a:ext cx="353125" cy="32450"/>
            </a:xfrm>
            <a:custGeom>
              <a:avLst/>
              <a:gdLst/>
              <a:ahLst/>
              <a:cxnLst/>
              <a:rect l="l" t="t" r="r" b="b"/>
              <a:pathLst>
                <a:path w="14125" h="1298" extrusionOk="0">
                  <a:moveTo>
                    <a:pt x="1" y="0"/>
                  </a:moveTo>
                  <a:lnTo>
                    <a:pt x="1" y="1298"/>
                  </a:lnTo>
                  <a:lnTo>
                    <a:pt x="14124" y="1298"/>
                  </a:lnTo>
                  <a:lnTo>
                    <a:pt x="141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80" name="Google Shape;1480;p18"/>
            <p:cNvGrpSpPr/>
            <p:nvPr/>
          </p:nvGrpSpPr>
          <p:grpSpPr>
            <a:xfrm>
              <a:off x="637838" y="73130"/>
              <a:ext cx="269425" cy="411675"/>
              <a:chOff x="714788" y="73130"/>
              <a:chExt cx="269425" cy="411675"/>
            </a:xfrm>
          </p:grpSpPr>
          <p:sp>
            <p:nvSpPr>
              <p:cNvPr id="1481" name="Google Shape;1481;p18"/>
              <p:cNvSpPr/>
              <p:nvPr/>
            </p:nvSpPr>
            <p:spPr>
              <a:xfrm>
                <a:off x="714788" y="73130"/>
                <a:ext cx="269425" cy="269400"/>
              </a:xfrm>
              <a:custGeom>
                <a:avLst/>
                <a:gdLst/>
                <a:ahLst/>
                <a:cxnLst/>
                <a:rect l="l" t="t" r="r" b="b"/>
                <a:pathLst>
                  <a:path w="10777" h="10776" extrusionOk="0">
                    <a:moveTo>
                      <a:pt x="5399" y="0"/>
                    </a:moveTo>
                    <a:cubicBezTo>
                      <a:pt x="2407" y="0"/>
                      <a:pt x="0" y="2448"/>
                      <a:pt x="0" y="5398"/>
                    </a:cubicBezTo>
                    <a:cubicBezTo>
                      <a:pt x="0" y="8370"/>
                      <a:pt x="2407" y="10776"/>
                      <a:pt x="5399" y="10776"/>
                    </a:cubicBezTo>
                    <a:cubicBezTo>
                      <a:pt x="8370" y="10776"/>
                      <a:pt x="10776" y="8370"/>
                      <a:pt x="10776" y="5398"/>
                    </a:cubicBezTo>
                    <a:cubicBezTo>
                      <a:pt x="10776" y="2406"/>
                      <a:pt x="8370" y="0"/>
                      <a:pt x="53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18"/>
              <p:cNvSpPr/>
              <p:nvPr/>
            </p:nvSpPr>
            <p:spPr>
              <a:xfrm>
                <a:off x="779138" y="168855"/>
                <a:ext cx="162175" cy="315950"/>
              </a:xfrm>
              <a:custGeom>
                <a:avLst/>
                <a:gdLst/>
                <a:ahLst/>
                <a:cxnLst/>
                <a:rect l="l" t="t" r="r" b="b"/>
                <a:pathLst>
                  <a:path w="6487" h="12638" extrusionOk="0">
                    <a:moveTo>
                      <a:pt x="2657" y="0"/>
                    </a:moveTo>
                    <a:lnTo>
                      <a:pt x="2197" y="4331"/>
                    </a:lnTo>
                    <a:lnTo>
                      <a:pt x="0" y="3557"/>
                    </a:lnTo>
                    <a:lnTo>
                      <a:pt x="2218" y="5524"/>
                    </a:lnTo>
                    <a:lnTo>
                      <a:pt x="2218" y="12638"/>
                    </a:lnTo>
                    <a:lnTo>
                      <a:pt x="3683" y="12638"/>
                    </a:lnTo>
                    <a:lnTo>
                      <a:pt x="3515" y="5901"/>
                    </a:lnTo>
                    <a:lnTo>
                      <a:pt x="6486" y="3453"/>
                    </a:lnTo>
                    <a:lnTo>
                      <a:pt x="3411" y="4624"/>
                    </a:lnTo>
                    <a:lnTo>
                      <a:pt x="26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3" name="Google Shape;1483;p18"/>
            <p:cNvGrpSpPr/>
            <p:nvPr/>
          </p:nvGrpSpPr>
          <p:grpSpPr>
            <a:xfrm>
              <a:off x="928171" y="74155"/>
              <a:ext cx="224950" cy="408050"/>
              <a:chOff x="960638" y="74155"/>
              <a:chExt cx="224950" cy="408050"/>
            </a:xfrm>
          </p:grpSpPr>
          <p:sp>
            <p:nvSpPr>
              <p:cNvPr id="1484" name="Google Shape;1484;p18"/>
              <p:cNvSpPr/>
              <p:nvPr/>
            </p:nvSpPr>
            <p:spPr>
              <a:xfrm>
                <a:off x="960638" y="74155"/>
                <a:ext cx="224950" cy="318075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12723" extrusionOk="0">
                    <a:moveTo>
                      <a:pt x="4499" y="1"/>
                    </a:moveTo>
                    <a:cubicBezTo>
                      <a:pt x="4499" y="1"/>
                      <a:pt x="1" y="6968"/>
                      <a:pt x="1" y="9019"/>
                    </a:cubicBezTo>
                    <a:cubicBezTo>
                      <a:pt x="1" y="11049"/>
                      <a:pt x="2009" y="12722"/>
                      <a:pt x="4499" y="12722"/>
                    </a:cubicBezTo>
                    <a:cubicBezTo>
                      <a:pt x="6989" y="12722"/>
                      <a:pt x="8998" y="11049"/>
                      <a:pt x="8998" y="9019"/>
                    </a:cubicBezTo>
                    <a:cubicBezTo>
                      <a:pt x="8998" y="6968"/>
                      <a:pt x="4499" y="1"/>
                      <a:pt x="44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18"/>
              <p:cNvSpPr/>
              <p:nvPr/>
            </p:nvSpPr>
            <p:spPr>
              <a:xfrm>
                <a:off x="1026038" y="256205"/>
                <a:ext cx="115625" cy="226000"/>
              </a:xfrm>
              <a:custGeom>
                <a:avLst/>
                <a:gdLst/>
                <a:ahLst/>
                <a:cxnLst/>
                <a:rect l="l" t="t" r="r" b="b"/>
                <a:pathLst>
                  <a:path w="4625" h="9040" extrusionOk="0">
                    <a:moveTo>
                      <a:pt x="1904" y="0"/>
                    </a:moveTo>
                    <a:lnTo>
                      <a:pt x="1569" y="3118"/>
                    </a:lnTo>
                    <a:lnTo>
                      <a:pt x="0" y="2553"/>
                    </a:lnTo>
                    <a:lnTo>
                      <a:pt x="1590" y="3955"/>
                    </a:lnTo>
                    <a:lnTo>
                      <a:pt x="1590" y="9039"/>
                    </a:lnTo>
                    <a:lnTo>
                      <a:pt x="2636" y="9039"/>
                    </a:lnTo>
                    <a:lnTo>
                      <a:pt x="2511" y="4248"/>
                    </a:lnTo>
                    <a:lnTo>
                      <a:pt x="4624" y="2490"/>
                    </a:lnTo>
                    <a:lnTo>
                      <a:pt x="2469" y="3327"/>
                    </a:lnTo>
                    <a:lnTo>
                      <a:pt x="190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86" name="Google Shape;1486;p18"/>
          <p:cNvGrpSpPr/>
          <p:nvPr/>
        </p:nvGrpSpPr>
        <p:grpSpPr>
          <a:xfrm rot="10800000">
            <a:off x="5773547" y="-2330175"/>
            <a:ext cx="5056674" cy="3048274"/>
            <a:chOff x="1407897" y="4371525"/>
            <a:chExt cx="5056674" cy="3048274"/>
          </a:xfrm>
        </p:grpSpPr>
        <p:sp>
          <p:nvSpPr>
            <p:cNvPr id="1487" name="Google Shape;1487;p18"/>
            <p:cNvSpPr/>
            <p:nvPr/>
          </p:nvSpPr>
          <p:spPr>
            <a:xfrm rot="5400000">
              <a:off x="2419287" y="3371723"/>
              <a:ext cx="3031124" cy="5041850"/>
            </a:xfrm>
            <a:custGeom>
              <a:avLst/>
              <a:gdLst/>
              <a:ahLst/>
              <a:cxnLst/>
              <a:rect l="l" t="t" r="r" b="b"/>
              <a:pathLst>
                <a:path w="136799" h="227546" fill="none" extrusionOk="0">
                  <a:moveTo>
                    <a:pt x="136799" y="1"/>
                  </a:moveTo>
                  <a:lnTo>
                    <a:pt x="136799" y="20401"/>
                  </a:lnTo>
                  <a:cubicBezTo>
                    <a:pt x="136799" y="26888"/>
                    <a:pt x="131505" y="32181"/>
                    <a:pt x="125019" y="32181"/>
                  </a:cubicBezTo>
                  <a:lnTo>
                    <a:pt x="62248" y="32181"/>
                  </a:lnTo>
                  <a:cubicBezTo>
                    <a:pt x="55762" y="32181"/>
                    <a:pt x="50489" y="37454"/>
                    <a:pt x="50489" y="43940"/>
                  </a:cubicBezTo>
                  <a:lnTo>
                    <a:pt x="50489" y="46556"/>
                  </a:lnTo>
                  <a:cubicBezTo>
                    <a:pt x="50489" y="53042"/>
                    <a:pt x="55762" y="58336"/>
                    <a:pt x="62248" y="58336"/>
                  </a:cubicBezTo>
                  <a:lnTo>
                    <a:pt x="104367" y="58336"/>
                  </a:lnTo>
                  <a:cubicBezTo>
                    <a:pt x="110833" y="58336"/>
                    <a:pt x="116126" y="63609"/>
                    <a:pt x="116126" y="70095"/>
                  </a:cubicBezTo>
                  <a:lnTo>
                    <a:pt x="116126" y="95726"/>
                  </a:lnTo>
                  <a:cubicBezTo>
                    <a:pt x="116126" y="102213"/>
                    <a:pt x="110833" y="107506"/>
                    <a:pt x="104367" y="107506"/>
                  </a:cubicBezTo>
                  <a:lnTo>
                    <a:pt x="11780" y="107506"/>
                  </a:lnTo>
                  <a:cubicBezTo>
                    <a:pt x="5273" y="107506"/>
                    <a:pt x="0" y="112779"/>
                    <a:pt x="0" y="119265"/>
                  </a:cubicBezTo>
                  <a:lnTo>
                    <a:pt x="0" y="139666"/>
                  </a:lnTo>
                  <a:cubicBezTo>
                    <a:pt x="0" y="146152"/>
                    <a:pt x="5273" y="151446"/>
                    <a:pt x="11780" y="151446"/>
                  </a:cubicBezTo>
                  <a:lnTo>
                    <a:pt x="76895" y="151446"/>
                  </a:lnTo>
                  <a:cubicBezTo>
                    <a:pt x="83381" y="151446"/>
                    <a:pt x="88675" y="156719"/>
                    <a:pt x="88675" y="163205"/>
                  </a:cubicBezTo>
                  <a:lnTo>
                    <a:pt x="88675" y="227545"/>
                  </a:lnTo>
                </a:path>
              </a:pathLst>
            </a:custGeom>
            <a:noFill/>
            <a:ln w="3923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18"/>
            <p:cNvSpPr/>
            <p:nvPr/>
          </p:nvSpPr>
          <p:spPr>
            <a:xfrm rot="5400000">
              <a:off x="2419287" y="3371723"/>
              <a:ext cx="3031124" cy="5041850"/>
            </a:xfrm>
            <a:custGeom>
              <a:avLst/>
              <a:gdLst/>
              <a:ahLst/>
              <a:cxnLst/>
              <a:rect l="l" t="t" r="r" b="b"/>
              <a:pathLst>
                <a:path w="136799" h="227546" fill="none" extrusionOk="0">
                  <a:moveTo>
                    <a:pt x="136799" y="1"/>
                  </a:moveTo>
                  <a:lnTo>
                    <a:pt x="136799" y="20401"/>
                  </a:lnTo>
                  <a:cubicBezTo>
                    <a:pt x="136799" y="26888"/>
                    <a:pt x="131505" y="32181"/>
                    <a:pt x="125019" y="32181"/>
                  </a:cubicBezTo>
                  <a:lnTo>
                    <a:pt x="62248" y="32181"/>
                  </a:lnTo>
                  <a:cubicBezTo>
                    <a:pt x="55762" y="32181"/>
                    <a:pt x="50489" y="37454"/>
                    <a:pt x="50489" y="43940"/>
                  </a:cubicBezTo>
                  <a:lnTo>
                    <a:pt x="50489" y="46556"/>
                  </a:lnTo>
                  <a:cubicBezTo>
                    <a:pt x="50489" y="53042"/>
                    <a:pt x="55762" y="58336"/>
                    <a:pt x="62248" y="58336"/>
                  </a:cubicBezTo>
                  <a:lnTo>
                    <a:pt x="104367" y="58336"/>
                  </a:lnTo>
                  <a:cubicBezTo>
                    <a:pt x="110833" y="58336"/>
                    <a:pt x="116126" y="63609"/>
                    <a:pt x="116126" y="70095"/>
                  </a:cubicBezTo>
                  <a:lnTo>
                    <a:pt x="116126" y="95726"/>
                  </a:lnTo>
                  <a:cubicBezTo>
                    <a:pt x="116126" y="102213"/>
                    <a:pt x="110833" y="107506"/>
                    <a:pt x="104367" y="107506"/>
                  </a:cubicBezTo>
                  <a:lnTo>
                    <a:pt x="11780" y="107506"/>
                  </a:lnTo>
                  <a:cubicBezTo>
                    <a:pt x="5273" y="107506"/>
                    <a:pt x="0" y="112779"/>
                    <a:pt x="0" y="119265"/>
                  </a:cubicBezTo>
                  <a:lnTo>
                    <a:pt x="0" y="139666"/>
                  </a:lnTo>
                  <a:cubicBezTo>
                    <a:pt x="0" y="146152"/>
                    <a:pt x="5273" y="151446"/>
                    <a:pt x="11780" y="151446"/>
                  </a:cubicBezTo>
                  <a:lnTo>
                    <a:pt x="76895" y="151446"/>
                  </a:lnTo>
                  <a:cubicBezTo>
                    <a:pt x="83381" y="151446"/>
                    <a:pt x="88675" y="156719"/>
                    <a:pt x="88675" y="163205"/>
                  </a:cubicBezTo>
                  <a:lnTo>
                    <a:pt x="88675" y="227545"/>
                  </a:lnTo>
                </a:path>
              </a:pathLst>
            </a:custGeom>
            <a:noFill/>
            <a:ln w="326925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18"/>
            <p:cNvSpPr/>
            <p:nvPr/>
          </p:nvSpPr>
          <p:spPr>
            <a:xfrm rot="5400000">
              <a:off x="2419287" y="3371723"/>
              <a:ext cx="3031124" cy="5041850"/>
            </a:xfrm>
            <a:custGeom>
              <a:avLst/>
              <a:gdLst/>
              <a:ahLst/>
              <a:cxnLst/>
              <a:rect l="l" t="t" r="r" b="b"/>
              <a:pathLst>
                <a:path w="136799" h="227546" fill="none" extrusionOk="0">
                  <a:moveTo>
                    <a:pt x="136799" y="1"/>
                  </a:moveTo>
                  <a:lnTo>
                    <a:pt x="136799" y="20401"/>
                  </a:lnTo>
                  <a:cubicBezTo>
                    <a:pt x="136799" y="26888"/>
                    <a:pt x="131505" y="32181"/>
                    <a:pt x="125019" y="32181"/>
                  </a:cubicBezTo>
                  <a:lnTo>
                    <a:pt x="62248" y="32181"/>
                  </a:lnTo>
                  <a:cubicBezTo>
                    <a:pt x="55762" y="32181"/>
                    <a:pt x="50489" y="37454"/>
                    <a:pt x="50489" y="43940"/>
                  </a:cubicBezTo>
                  <a:lnTo>
                    <a:pt x="50489" y="46556"/>
                  </a:lnTo>
                  <a:cubicBezTo>
                    <a:pt x="50489" y="53042"/>
                    <a:pt x="55762" y="58336"/>
                    <a:pt x="62248" y="58336"/>
                  </a:cubicBezTo>
                  <a:lnTo>
                    <a:pt x="104367" y="58336"/>
                  </a:lnTo>
                  <a:cubicBezTo>
                    <a:pt x="110833" y="58336"/>
                    <a:pt x="116126" y="63609"/>
                    <a:pt x="116126" y="70095"/>
                  </a:cubicBezTo>
                  <a:lnTo>
                    <a:pt x="116126" y="95726"/>
                  </a:lnTo>
                  <a:cubicBezTo>
                    <a:pt x="116126" y="102213"/>
                    <a:pt x="110833" y="107506"/>
                    <a:pt x="104367" y="107506"/>
                  </a:cubicBezTo>
                  <a:lnTo>
                    <a:pt x="11780" y="107506"/>
                  </a:lnTo>
                  <a:cubicBezTo>
                    <a:pt x="5273" y="107506"/>
                    <a:pt x="0" y="112779"/>
                    <a:pt x="0" y="119265"/>
                  </a:cubicBezTo>
                  <a:lnTo>
                    <a:pt x="0" y="139666"/>
                  </a:lnTo>
                  <a:cubicBezTo>
                    <a:pt x="0" y="146152"/>
                    <a:pt x="5273" y="151446"/>
                    <a:pt x="11780" y="151446"/>
                  </a:cubicBezTo>
                  <a:lnTo>
                    <a:pt x="76895" y="151446"/>
                  </a:lnTo>
                  <a:cubicBezTo>
                    <a:pt x="83381" y="151446"/>
                    <a:pt x="88675" y="156719"/>
                    <a:pt x="88675" y="163205"/>
                  </a:cubicBezTo>
                  <a:lnTo>
                    <a:pt x="88675" y="227545"/>
                  </a:lnTo>
                </a:path>
              </a:pathLst>
            </a:custGeom>
            <a:noFill/>
            <a:ln w="2615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18"/>
            <p:cNvSpPr/>
            <p:nvPr/>
          </p:nvSpPr>
          <p:spPr>
            <a:xfrm rot="5400000">
              <a:off x="2412097" y="3367325"/>
              <a:ext cx="3048274" cy="5056674"/>
            </a:xfrm>
            <a:custGeom>
              <a:avLst/>
              <a:gdLst/>
              <a:ahLst/>
              <a:cxnLst/>
              <a:rect l="l" t="t" r="r" b="b"/>
              <a:pathLst>
                <a:path w="137573" h="228215" extrusionOk="0">
                  <a:moveTo>
                    <a:pt x="137175" y="0"/>
                  </a:moveTo>
                  <a:cubicBezTo>
                    <a:pt x="136966" y="0"/>
                    <a:pt x="136778" y="189"/>
                    <a:pt x="136778" y="398"/>
                  </a:cubicBezTo>
                  <a:lnTo>
                    <a:pt x="136778" y="5880"/>
                  </a:lnTo>
                  <a:cubicBezTo>
                    <a:pt x="136778" y="6089"/>
                    <a:pt x="136966" y="6277"/>
                    <a:pt x="137175" y="6277"/>
                  </a:cubicBezTo>
                  <a:cubicBezTo>
                    <a:pt x="137385" y="6277"/>
                    <a:pt x="137573" y="6089"/>
                    <a:pt x="137573" y="5880"/>
                  </a:cubicBezTo>
                  <a:lnTo>
                    <a:pt x="137573" y="398"/>
                  </a:lnTo>
                  <a:cubicBezTo>
                    <a:pt x="137573" y="189"/>
                    <a:pt x="137385" y="0"/>
                    <a:pt x="137175" y="0"/>
                  </a:cubicBezTo>
                  <a:close/>
                  <a:moveTo>
                    <a:pt x="137175" y="10985"/>
                  </a:moveTo>
                  <a:cubicBezTo>
                    <a:pt x="136966" y="10985"/>
                    <a:pt x="136778" y="11173"/>
                    <a:pt x="136778" y="11383"/>
                  </a:cubicBezTo>
                  <a:lnTo>
                    <a:pt x="136778" y="16886"/>
                  </a:lnTo>
                  <a:cubicBezTo>
                    <a:pt x="136778" y="17074"/>
                    <a:pt x="136966" y="17262"/>
                    <a:pt x="137175" y="17262"/>
                  </a:cubicBezTo>
                  <a:cubicBezTo>
                    <a:pt x="137385" y="17262"/>
                    <a:pt x="137573" y="17074"/>
                    <a:pt x="137573" y="16886"/>
                  </a:cubicBezTo>
                  <a:lnTo>
                    <a:pt x="137573" y="11383"/>
                  </a:lnTo>
                  <a:cubicBezTo>
                    <a:pt x="137573" y="11173"/>
                    <a:pt x="137385" y="10985"/>
                    <a:pt x="137175" y="10985"/>
                  </a:cubicBezTo>
                  <a:close/>
                  <a:moveTo>
                    <a:pt x="137069" y="21947"/>
                  </a:moveTo>
                  <a:cubicBezTo>
                    <a:pt x="136859" y="21947"/>
                    <a:pt x="136693" y="22088"/>
                    <a:pt x="136673" y="22284"/>
                  </a:cubicBezTo>
                  <a:cubicBezTo>
                    <a:pt x="136464" y="24062"/>
                    <a:pt x="135836" y="25799"/>
                    <a:pt x="134916" y="27285"/>
                  </a:cubicBezTo>
                  <a:cubicBezTo>
                    <a:pt x="134811" y="27473"/>
                    <a:pt x="134874" y="27724"/>
                    <a:pt x="135062" y="27829"/>
                  </a:cubicBezTo>
                  <a:cubicBezTo>
                    <a:pt x="135125" y="27871"/>
                    <a:pt x="135188" y="27891"/>
                    <a:pt x="135271" y="27891"/>
                  </a:cubicBezTo>
                  <a:cubicBezTo>
                    <a:pt x="135397" y="27891"/>
                    <a:pt x="135522" y="27829"/>
                    <a:pt x="135606" y="27703"/>
                  </a:cubicBezTo>
                  <a:cubicBezTo>
                    <a:pt x="136590" y="26113"/>
                    <a:pt x="137217" y="24272"/>
                    <a:pt x="137468" y="22389"/>
                  </a:cubicBezTo>
                  <a:cubicBezTo>
                    <a:pt x="137489" y="22179"/>
                    <a:pt x="137322" y="21970"/>
                    <a:pt x="137113" y="21949"/>
                  </a:cubicBezTo>
                  <a:cubicBezTo>
                    <a:pt x="137098" y="21948"/>
                    <a:pt x="137083" y="21947"/>
                    <a:pt x="137069" y="21947"/>
                  </a:cubicBezTo>
                  <a:close/>
                  <a:moveTo>
                    <a:pt x="71308" y="32578"/>
                  </a:moveTo>
                  <a:cubicBezTo>
                    <a:pt x="71099" y="32578"/>
                    <a:pt x="70931" y="32746"/>
                    <a:pt x="70931" y="32955"/>
                  </a:cubicBezTo>
                  <a:cubicBezTo>
                    <a:pt x="70931" y="33164"/>
                    <a:pt x="71099" y="33353"/>
                    <a:pt x="71308" y="33353"/>
                  </a:cubicBezTo>
                  <a:lnTo>
                    <a:pt x="76811" y="33353"/>
                  </a:lnTo>
                  <a:cubicBezTo>
                    <a:pt x="77020" y="33353"/>
                    <a:pt x="77208" y="33164"/>
                    <a:pt x="77208" y="32955"/>
                  </a:cubicBezTo>
                  <a:cubicBezTo>
                    <a:pt x="77208" y="32746"/>
                    <a:pt x="77020" y="32578"/>
                    <a:pt x="76811" y="32578"/>
                  </a:cubicBezTo>
                  <a:close/>
                  <a:moveTo>
                    <a:pt x="82293" y="32578"/>
                  </a:moveTo>
                  <a:cubicBezTo>
                    <a:pt x="82083" y="32578"/>
                    <a:pt x="81916" y="32746"/>
                    <a:pt x="81916" y="32955"/>
                  </a:cubicBezTo>
                  <a:cubicBezTo>
                    <a:pt x="81916" y="33164"/>
                    <a:pt x="82083" y="33353"/>
                    <a:pt x="82293" y="33353"/>
                  </a:cubicBezTo>
                  <a:lnTo>
                    <a:pt x="87796" y="33353"/>
                  </a:lnTo>
                  <a:cubicBezTo>
                    <a:pt x="88005" y="33353"/>
                    <a:pt x="88193" y="33164"/>
                    <a:pt x="88193" y="32955"/>
                  </a:cubicBezTo>
                  <a:cubicBezTo>
                    <a:pt x="88193" y="32746"/>
                    <a:pt x="88005" y="32578"/>
                    <a:pt x="87796" y="32578"/>
                  </a:cubicBezTo>
                  <a:close/>
                  <a:moveTo>
                    <a:pt x="93278" y="32578"/>
                  </a:moveTo>
                  <a:cubicBezTo>
                    <a:pt x="93068" y="32578"/>
                    <a:pt x="92901" y="32746"/>
                    <a:pt x="92901" y="32955"/>
                  </a:cubicBezTo>
                  <a:cubicBezTo>
                    <a:pt x="92901" y="33164"/>
                    <a:pt x="93068" y="33353"/>
                    <a:pt x="93278" y="33353"/>
                  </a:cubicBezTo>
                  <a:lnTo>
                    <a:pt x="98781" y="33353"/>
                  </a:lnTo>
                  <a:cubicBezTo>
                    <a:pt x="98990" y="33353"/>
                    <a:pt x="99178" y="33164"/>
                    <a:pt x="99178" y="32955"/>
                  </a:cubicBezTo>
                  <a:cubicBezTo>
                    <a:pt x="99178" y="32746"/>
                    <a:pt x="98990" y="32578"/>
                    <a:pt x="98781" y="32578"/>
                  </a:cubicBezTo>
                  <a:close/>
                  <a:moveTo>
                    <a:pt x="104263" y="32578"/>
                  </a:moveTo>
                  <a:cubicBezTo>
                    <a:pt x="104053" y="32578"/>
                    <a:pt x="103886" y="32746"/>
                    <a:pt x="103886" y="32955"/>
                  </a:cubicBezTo>
                  <a:cubicBezTo>
                    <a:pt x="103886" y="33164"/>
                    <a:pt x="104053" y="33353"/>
                    <a:pt x="104263" y="33353"/>
                  </a:cubicBezTo>
                  <a:lnTo>
                    <a:pt x="109765" y="33353"/>
                  </a:lnTo>
                  <a:cubicBezTo>
                    <a:pt x="109975" y="33353"/>
                    <a:pt x="110163" y="33164"/>
                    <a:pt x="110163" y="32955"/>
                  </a:cubicBezTo>
                  <a:cubicBezTo>
                    <a:pt x="110163" y="32746"/>
                    <a:pt x="109975" y="32578"/>
                    <a:pt x="109765" y="32578"/>
                  </a:cubicBezTo>
                  <a:close/>
                  <a:moveTo>
                    <a:pt x="115247" y="32578"/>
                  </a:moveTo>
                  <a:cubicBezTo>
                    <a:pt x="115038" y="32578"/>
                    <a:pt x="114871" y="32746"/>
                    <a:pt x="114871" y="32955"/>
                  </a:cubicBezTo>
                  <a:cubicBezTo>
                    <a:pt x="114871" y="33164"/>
                    <a:pt x="115038" y="33353"/>
                    <a:pt x="115247" y="33353"/>
                  </a:cubicBezTo>
                  <a:lnTo>
                    <a:pt x="120750" y="33353"/>
                  </a:lnTo>
                  <a:cubicBezTo>
                    <a:pt x="120960" y="33353"/>
                    <a:pt x="121148" y="33164"/>
                    <a:pt x="121148" y="32955"/>
                  </a:cubicBezTo>
                  <a:cubicBezTo>
                    <a:pt x="121148" y="32746"/>
                    <a:pt x="120960" y="32578"/>
                    <a:pt x="120750" y="32578"/>
                  </a:cubicBezTo>
                  <a:close/>
                  <a:moveTo>
                    <a:pt x="131409" y="31000"/>
                  </a:moveTo>
                  <a:cubicBezTo>
                    <a:pt x="131342" y="31000"/>
                    <a:pt x="131275" y="31016"/>
                    <a:pt x="131212" y="31051"/>
                  </a:cubicBezTo>
                  <a:cubicBezTo>
                    <a:pt x="129685" y="31992"/>
                    <a:pt x="127990" y="32495"/>
                    <a:pt x="126211" y="32578"/>
                  </a:cubicBezTo>
                  <a:cubicBezTo>
                    <a:pt x="126002" y="32599"/>
                    <a:pt x="125856" y="32788"/>
                    <a:pt x="125856" y="32997"/>
                  </a:cubicBezTo>
                  <a:cubicBezTo>
                    <a:pt x="125856" y="33206"/>
                    <a:pt x="126023" y="33353"/>
                    <a:pt x="126232" y="33353"/>
                  </a:cubicBezTo>
                  <a:cubicBezTo>
                    <a:pt x="128178" y="33269"/>
                    <a:pt x="129978" y="32725"/>
                    <a:pt x="131631" y="31741"/>
                  </a:cubicBezTo>
                  <a:cubicBezTo>
                    <a:pt x="131819" y="31595"/>
                    <a:pt x="131882" y="31365"/>
                    <a:pt x="131756" y="31176"/>
                  </a:cubicBezTo>
                  <a:cubicBezTo>
                    <a:pt x="131672" y="31065"/>
                    <a:pt x="131542" y="31000"/>
                    <a:pt x="131409" y="31000"/>
                  </a:cubicBezTo>
                  <a:close/>
                  <a:moveTo>
                    <a:pt x="63022" y="32578"/>
                  </a:moveTo>
                  <a:cubicBezTo>
                    <a:pt x="62101" y="32578"/>
                    <a:pt x="61202" y="32683"/>
                    <a:pt x="60281" y="32850"/>
                  </a:cubicBezTo>
                  <a:cubicBezTo>
                    <a:pt x="60051" y="32913"/>
                    <a:pt x="59904" y="33122"/>
                    <a:pt x="59967" y="33332"/>
                  </a:cubicBezTo>
                  <a:cubicBezTo>
                    <a:pt x="60009" y="33520"/>
                    <a:pt x="60176" y="33645"/>
                    <a:pt x="60365" y="33645"/>
                  </a:cubicBezTo>
                  <a:cubicBezTo>
                    <a:pt x="60386" y="33645"/>
                    <a:pt x="60407" y="33645"/>
                    <a:pt x="60428" y="33625"/>
                  </a:cubicBezTo>
                  <a:cubicBezTo>
                    <a:pt x="61265" y="33457"/>
                    <a:pt x="62164" y="33353"/>
                    <a:pt x="63022" y="33353"/>
                  </a:cubicBezTo>
                  <a:lnTo>
                    <a:pt x="65826" y="33353"/>
                  </a:lnTo>
                  <a:cubicBezTo>
                    <a:pt x="66035" y="33353"/>
                    <a:pt x="66223" y="33164"/>
                    <a:pt x="66223" y="32955"/>
                  </a:cubicBezTo>
                  <a:cubicBezTo>
                    <a:pt x="66223" y="32746"/>
                    <a:pt x="66035" y="32578"/>
                    <a:pt x="65826" y="32578"/>
                  </a:cubicBezTo>
                  <a:close/>
                  <a:moveTo>
                    <a:pt x="55402" y="35104"/>
                  </a:moveTo>
                  <a:cubicBezTo>
                    <a:pt x="55320" y="35104"/>
                    <a:pt x="55234" y="35133"/>
                    <a:pt x="55155" y="35194"/>
                  </a:cubicBezTo>
                  <a:cubicBezTo>
                    <a:pt x="53606" y="36366"/>
                    <a:pt x="52372" y="37851"/>
                    <a:pt x="51577" y="39525"/>
                  </a:cubicBezTo>
                  <a:cubicBezTo>
                    <a:pt x="51451" y="39713"/>
                    <a:pt x="51577" y="39943"/>
                    <a:pt x="51744" y="40048"/>
                  </a:cubicBezTo>
                  <a:cubicBezTo>
                    <a:pt x="51807" y="40069"/>
                    <a:pt x="51849" y="40069"/>
                    <a:pt x="51912" y="40069"/>
                  </a:cubicBezTo>
                  <a:cubicBezTo>
                    <a:pt x="52058" y="40069"/>
                    <a:pt x="52205" y="40006"/>
                    <a:pt x="52267" y="39860"/>
                  </a:cubicBezTo>
                  <a:cubicBezTo>
                    <a:pt x="53042" y="38290"/>
                    <a:pt x="54192" y="36910"/>
                    <a:pt x="55615" y="35822"/>
                  </a:cubicBezTo>
                  <a:cubicBezTo>
                    <a:pt x="55803" y="35675"/>
                    <a:pt x="55824" y="35445"/>
                    <a:pt x="55699" y="35257"/>
                  </a:cubicBezTo>
                  <a:cubicBezTo>
                    <a:pt x="55626" y="35159"/>
                    <a:pt x="55517" y="35104"/>
                    <a:pt x="55402" y="35104"/>
                  </a:cubicBezTo>
                  <a:close/>
                  <a:moveTo>
                    <a:pt x="50865" y="44651"/>
                  </a:moveTo>
                  <a:cubicBezTo>
                    <a:pt x="50656" y="44651"/>
                    <a:pt x="50468" y="44840"/>
                    <a:pt x="50468" y="45049"/>
                  </a:cubicBezTo>
                  <a:lnTo>
                    <a:pt x="50468" y="46974"/>
                  </a:lnTo>
                  <a:cubicBezTo>
                    <a:pt x="50468" y="48187"/>
                    <a:pt x="50656" y="49422"/>
                    <a:pt x="51054" y="50594"/>
                  </a:cubicBezTo>
                  <a:cubicBezTo>
                    <a:pt x="51096" y="50740"/>
                    <a:pt x="51263" y="50845"/>
                    <a:pt x="51409" y="50845"/>
                  </a:cubicBezTo>
                  <a:cubicBezTo>
                    <a:pt x="51451" y="50845"/>
                    <a:pt x="51475" y="50835"/>
                    <a:pt x="51498" y="50835"/>
                  </a:cubicBezTo>
                  <a:cubicBezTo>
                    <a:pt x="51509" y="50835"/>
                    <a:pt x="51521" y="50838"/>
                    <a:pt x="51535" y="50845"/>
                  </a:cubicBezTo>
                  <a:cubicBezTo>
                    <a:pt x="51744" y="50782"/>
                    <a:pt x="51891" y="50573"/>
                    <a:pt x="51807" y="50363"/>
                  </a:cubicBezTo>
                  <a:cubicBezTo>
                    <a:pt x="51430" y="49254"/>
                    <a:pt x="51263" y="48104"/>
                    <a:pt x="51263" y="46974"/>
                  </a:cubicBezTo>
                  <a:lnTo>
                    <a:pt x="51263" y="45049"/>
                  </a:lnTo>
                  <a:cubicBezTo>
                    <a:pt x="51263" y="44840"/>
                    <a:pt x="51075" y="44651"/>
                    <a:pt x="50865" y="44651"/>
                  </a:cubicBezTo>
                  <a:close/>
                  <a:moveTo>
                    <a:pt x="54212" y="54746"/>
                  </a:moveTo>
                  <a:cubicBezTo>
                    <a:pt x="54117" y="54746"/>
                    <a:pt x="54020" y="54784"/>
                    <a:pt x="53941" y="54862"/>
                  </a:cubicBezTo>
                  <a:cubicBezTo>
                    <a:pt x="53795" y="54988"/>
                    <a:pt x="53753" y="55239"/>
                    <a:pt x="53920" y="55406"/>
                  </a:cubicBezTo>
                  <a:cubicBezTo>
                    <a:pt x="55197" y="56808"/>
                    <a:pt x="56787" y="57917"/>
                    <a:pt x="58524" y="58628"/>
                  </a:cubicBezTo>
                  <a:cubicBezTo>
                    <a:pt x="58586" y="58649"/>
                    <a:pt x="58628" y="58649"/>
                    <a:pt x="58691" y="58649"/>
                  </a:cubicBezTo>
                  <a:cubicBezTo>
                    <a:pt x="58837" y="58649"/>
                    <a:pt x="58963" y="58545"/>
                    <a:pt x="59047" y="58419"/>
                  </a:cubicBezTo>
                  <a:cubicBezTo>
                    <a:pt x="59130" y="58189"/>
                    <a:pt x="59047" y="57959"/>
                    <a:pt x="58837" y="57896"/>
                  </a:cubicBezTo>
                  <a:cubicBezTo>
                    <a:pt x="57205" y="57226"/>
                    <a:pt x="55720" y="56180"/>
                    <a:pt x="54506" y="54883"/>
                  </a:cubicBezTo>
                  <a:cubicBezTo>
                    <a:pt x="54428" y="54794"/>
                    <a:pt x="54321" y="54746"/>
                    <a:pt x="54212" y="54746"/>
                  </a:cubicBezTo>
                  <a:close/>
                  <a:moveTo>
                    <a:pt x="64047" y="58733"/>
                  </a:moveTo>
                  <a:cubicBezTo>
                    <a:pt x="63838" y="58733"/>
                    <a:pt x="63650" y="58900"/>
                    <a:pt x="63650" y="59109"/>
                  </a:cubicBezTo>
                  <a:cubicBezTo>
                    <a:pt x="63650" y="59319"/>
                    <a:pt x="63838" y="59507"/>
                    <a:pt x="64047" y="59507"/>
                  </a:cubicBezTo>
                  <a:lnTo>
                    <a:pt x="69529" y="59507"/>
                  </a:lnTo>
                  <a:cubicBezTo>
                    <a:pt x="69780" y="59507"/>
                    <a:pt x="69927" y="59319"/>
                    <a:pt x="69927" y="59109"/>
                  </a:cubicBezTo>
                  <a:cubicBezTo>
                    <a:pt x="69927" y="58900"/>
                    <a:pt x="69739" y="58733"/>
                    <a:pt x="69529" y="58733"/>
                  </a:cubicBezTo>
                  <a:close/>
                  <a:moveTo>
                    <a:pt x="75032" y="58733"/>
                  </a:moveTo>
                  <a:cubicBezTo>
                    <a:pt x="74823" y="58733"/>
                    <a:pt x="74635" y="58900"/>
                    <a:pt x="74635" y="59109"/>
                  </a:cubicBezTo>
                  <a:cubicBezTo>
                    <a:pt x="74635" y="59319"/>
                    <a:pt x="74823" y="59507"/>
                    <a:pt x="75032" y="59507"/>
                  </a:cubicBezTo>
                  <a:lnTo>
                    <a:pt x="80514" y="59507"/>
                  </a:lnTo>
                  <a:cubicBezTo>
                    <a:pt x="80765" y="59507"/>
                    <a:pt x="80912" y="59319"/>
                    <a:pt x="80912" y="59109"/>
                  </a:cubicBezTo>
                  <a:cubicBezTo>
                    <a:pt x="80912" y="58900"/>
                    <a:pt x="80723" y="58733"/>
                    <a:pt x="80514" y="58733"/>
                  </a:cubicBezTo>
                  <a:close/>
                  <a:moveTo>
                    <a:pt x="86017" y="58733"/>
                  </a:moveTo>
                  <a:cubicBezTo>
                    <a:pt x="85808" y="58733"/>
                    <a:pt x="85620" y="58900"/>
                    <a:pt x="85620" y="59109"/>
                  </a:cubicBezTo>
                  <a:cubicBezTo>
                    <a:pt x="85620" y="59319"/>
                    <a:pt x="85808" y="59507"/>
                    <a:pt x="86017" y="59507"/>
                  </a:cubicBezTo>
                  <a:lnTo>
                    <a:pt x="91499" y="59507"/>
                  </a:lnTo>
                  <a:cubicBezTo>
                    <a:pt x="91750" y="59507"/>
                    <a:pt x="91897" y="59319"/>
                    <a:pt x="91897" y="59109"/>
                  </a:cubicBezTo>
                  <a:cubicBezTo>
                    <a:pt x="91897" y="58900"/>
                    <a:pt x="91708" y="58733"/>
                    <a:pt x="91499" y="58733"/>
                  </a:cubicBezTo>
                  <a:close/>
                  <a:moveTo>
                    <a:pt x="97002" y="58733"/>
                  </a:moveTo>
                  <a:cubicBezTo>
                    <a:pt x="96793" y="58733"/>
                    <a:pt x="96604" y="58900"/>
                    <a:pt x="96604" y="59109"/>
                  </a:cubicBezTo>
                  <a:cubicBezTo>
                    <a:pt x="96604" y="59319"/>
                    <a:pt x="96793" y="59507"/>
                    <a:pt x="97002" y="59507"/>
                  </a:cubicBezTo>
                  <a:lnTo>
                    <a:pt x="102484" y="59507"/>
                  </a:lnTo>
                  <a:cubicBezTo>
                    <a:pt x="102714" y="59507"/>
                    <a:pt x="102882" y="59319"/>
                    <a:pt x="102882" y="59109"/>
                  </a:cubicBezTo>
                  <a:cubicBezTo>
                    <a:pt x="102882" y="58900"/>
                    <a:pt x="102693" y="58733"/>
                    <a:pt x="102484" y="58733"/>
                  </a:cubicBezTo>
                  <a:close/>
                  <a:moveTo>
                    <a:pt x="107959" y="59053"/>
                  </a:moveTo>
                  <a:cubicBezTo>
                    <a:pt x="107799" y="59053"/>
                    <a:pt x="107642" y="59185"/>
                    <a:pt x="107589" y="59361"/>
                  </a:cubicBezTo>
                  <a:cubicBezTo>
                    <a:pt x="107548" y="59570"/>
                    <a:pt x="107673" y="59779"/>
                    <a:pt x="107882" y="59821"/>
                  </a:cubicBezTo>
                  <a:cubicBezTo>
                    <a:pt x="109619" y="60239"/>
                    <a:pt x="111230" y="61076"/>
                    <a:pt x="112527" y="62227"/>
                  </a:cubicBezTo>
                  <a:cubicBezTo>
                    <a:pt x="112611" y="62311"/>
                    <a:pt x="112695" y="62332"/>
                    <a:pt x="112799" y="62332"/>
                  </a:cubicBezTo>
                  <a:cubicBezTo>
                    <a:pt x="112904" y="62332"/>
                    <a:pt x="113009" y="62311"/>
                    <a:pt x="113092" y="62206"/>
                  </a:cubicBezTo>
                  <a:cubicBezTo>
                    <a:pt x="113239" y="62039"/>
                    <a:pt x="113218" y="61809"/>
                    <a:pt x="113050" y="61662"/>
                  </a:cubicBezTo>
                  <a:cubicBezTo>
                    <a:pt x="111649" y="60407"/>
                    <a:pt x="109912" y="59507"/>
                    <a:pt x="108050" y="59068"/>
                  </a:cubicBezTo>
                  <a:cubicBezTo>
                    <a:pt x="108020" y="59058"/>
                    <a:pt x="107989" y="59053"/>
                    <a:pt x="107959" y="59053"/>
                  </a:cubicBezTo>
                  <a:close/>
                  <a:moveTo>
                    <a:pt x="115844" y="66069"/>
                  </a:moveTo>
                  <a:cubicBezTo>
                    <a:pt x="115798" y="66069"/>
                    <a:pt x="115752" y="66078"/>
                    <a:pt x="115708" y="66098"/>
                  </a:cubicBezTo>
                  <a:cubicBezTo>
                    <a:pt x="115499" y="66182"/>
                    <a:pt x="115394" y="66391"/>
                    <a:pt x="115457" y="66600"/>
                  </a:cubicBezTo>
                  <a:cubicBezTo>
                    <a:pt x="115875" y="67835"/>
                    <a:pt x="116126" y="69132"/>
                    <a:pt x="116126" y="70492"/>
                  </a:cubicBezTo>
                  <a:lnTo>
                    <a:pt x="116126" y="71873"/>
                  </a:lnTo>
                  <a:cubicBezTo>
                    <a:pt x="116126" y="72082"/>
                    <a:pt x="116294" y="72270"/>
                    <a:pt x="116503" y="72270"/>
                  </a:cubicBezTo>
                  <a:cubicBezTo>
                    <a:pt x="116712" y="72270"/>
                    <a:pt x="116900" y="72082"/>
                    <a:pt x="116900" y="71873"/>
                  </a:cubicBezTo>
                  <a:lnTo>
                    <a:pt x="116900" y="70492"/>
                  </a:lnTo>
                  <a:cubicBezTo>
                    <a:pt x="116900" y="69048"/>
                    <a:pt x="116670" y="67646"/>
                    <a:pt x="116189" y="66328"/>
                  </a:cubicBezTo>
                  <a:cubicBezTo>
                    <a:pt x="116141" y="66168"/>
                    <a:pt x="115995" y="66069"/>
                    <a:pt x="115844" y="66069"/>
                  </a:cubicBezTo>
                  <a:close/>
                  <a:moveTo>
                    <a:pt x="116503" y="76978"/>
                  </a:moveTo>
                  <a:cubicBezTo>
                    <a:pt x="116294" y="76978"/>
                    <a:pt x="116126" y="77167"/>
                    <a:pt x="116126" y="77376"/>
                  </a:cubicBezTo>
                  <a:lnTo>
                    <a:pt x="116126" y="82858"/>
                  </a:lnTo>
                  <a:cubicBezTo>
                    <a:pt x="116126" y="83067"/>
                    <a:pt x="116294" y="83255"/>
                    <a:pt x="116503" y="83255"/>
                  </a:cubicBezTo>
                  <a:cubicBezTo>
                    <a:pt x="116712" y="83255"/>
                    <a:pt x="116900" y="83067"/>
                    <a:pt x="116900" y="82858"/>
                  </a:cubicBezTo>
                  <a:lnTo>
                    <a:pt x="116900" y="77376"/>
                  </a:lnTo>
                  <a:cubicBezTo>
                    <a:pt x="116900" y="77167"/>
                    <a:pt x="116712" y="76978"/>
                    <a:pt x="116503" y="76978"/>
                  </a:cubicBezTo>
                  <a:close/>
                  <a:moveTo>
                    <a:pt x="116503" y="87963"/>
                  </a:moveTo>
                  <a:cubicBezTo>
                    <a:pt x="116294" y="87963"/>
                    <a:pt x="116126" y="88151"/>
                    <a:pt x="116126" y="88361"/>
                  </a:cubicBezTo>
                  <a:lnTo>
                    <a:pt x="116126" y="93843"/>
                  </a:lnTo>
                  <a:cubicBezTo>
                    <a:pt x="116126" y="94052"/>
                    <a:pt x="116294" y="94240"/>
                    <a:pt x="116503" y="94240"/>
                  </a:cubicBezTo>
                  <a:cubicBezTo>
                    <a:pt x="116712" y="94240"/>
                    <a:pt x="116900" y="94052"/>
                    <a:pt x="116900" y="93843"/>
                  </a:cubicBezTo>
                  <a:lnTo>
                    <a:pt x="116900" y="88361"/>
                  </a:lnTo>
                  <a:cubicBezTo>
                    <a:pt x="116900" y="88151"/>
                    <a:pt x="116712" y="87963"/>
                    <a:pt x="116503" y="87963"/>
                  </a:cubicBezTo>
                  <a:close/>
                  <a:moveTo>
                    <a:pt x="116080" y="98911"/>
                  </a:moveTo>
                  <a:cubicBezTo>
                    <a:pt x="115912" y="98911"/>
                    <a:pt x="115763" y="99027"/>
                    <a:pt x="115729" y="99199"/>
                  </a:cubicBezTo>
                  <a:cubicBezTo>
                    <a:pt x="115268" y="100936"/>
                    <a:pt x="114473" y="102568"/>
                    <a:pt x="113343" y="103907"/>
                  </a:cubicBezTo>
                  <a:cubicBezTo>
                    <a:pt x="113218" y="104074"/>
                    <a:pt x="113239" y="104346"/>
                    <a:pt x="113406" y="104472"/>
                  </a:cubicBezTo>
                  <a:cubicBezTo>
                    <a:pt x="113469" y="104514"/>
                    <a:pt x="113574" y="104556"/>
                    <a:pt x="113657" y="104556"/>
                  </a:cubicBezTo>
                  <a:cubicBezTo>
                    <a:pt x="113762" y="104556"/>
                    <a:pt x="113887" y="104493"/>
                    <a:pt x="113950" y="104409"/>
                  </a:cubicBezTo>
                  <a:cubicBezTo>
                    <a:pt x="115143" y="102965"/>
                    <a:pt x="116022" y="101229"/>
                    <a:pt x="116482" y="99387"/>
                  </a:cubicBezTo>
                  <a:cubicBezTo>
                    <a:pt x="116524" y="99178"/>
                    <a:pt x="116398" y="98969"/>
                    <a:pt x="116189" y="98927"/>
                  </a:cubicBezTo>
                  <a:cubicBezTo>
                    <a:pt x="116152" y="98916"/>
                    <a:pt x="116116" y="98911"/>
                    <a:pt x="116080" y="98911"/>
                  </a:cubicBezTo>
                  <a:close/>
                  <a:moveTo>
                    <a:pt x="16049" y="107903"/>
                  </a:moveTo>
                  <a:cubicBezTo>
                    <a:pt x="15839" y="107903"/>
                    <a:pt x="15651" y="108071"/>
                    <a:pt x="15651" y="108280"/>
                  </a:cubicBezTo>
                  <a:cubicBezTo>
                    <a:pt x="15651" y="108489"/>
                    <a:pt x="15839" y="108678"/>
                    <a:pt x="16049" y="108678"/>
                  </a:cubicBezTo>
                  <a:lnTo>
                    <a:pt x="21551" y="108678"/>
                  </a:lnTo>
                  <a:cubicBezTo>
                    <a:pt x="21782" y="108678"/>
                    <a:pt x="21928" y="108489"/>
                    <a:pt x="21928" y="108280"/>
                  </a:cubicBezTo>
                  <a:cubicBezTo>
                    <a:pt x="21928" y="108071"/>
                    <a:pt x="21761" y="107903"/>
                    <a:pt x="21551" y="107903"/>
                  </a:cubicBezTo>
                  <a:close/>
                  <a:moveTo>
                    <a:pt x="27033" y="107903"/>
                  </a:moveTo>
                  <a:cubicBezTo>
                    <a:pt x="26824" y="107903"/>
                    <a:pt x="26636" y="108071"/>
                    <a:pt x="26636" y="108280"/>
                  </a:cubicBezTo>
                  <a:cubicBezTo>
                    <a:pt x="26636" y="108489"/>
                    <a:pt x="26824" y="108678"/>
                    <a:pt x="27033" y="108678"/>
                  </a:cubicBezTo>
                  <a:lnTo>
                    <a:pt x="32515" y="108678"/>
                  </a:lnTo>
                  <a:cubicBezTo>
                    <a:pt x="32767" y="108678"/>
                    <a:pt x="32913" y="108489"/>
                    <a:pt x="32913" y="108280"/>
                  </a:cubicBezTo>
                  <a:cubicBezTo>
                    <a:pt x="32913" y="108071"/>
                    <a:pt x="32746" y="107903"/>
                    <a:pt x="32515" y="107903"/>
                  </a:cubicBezTo>
                  <a:close/>
                  <a:moveTo>
                    <a:pt x="38018" y="107903"/>
                  </a:moveTo>
                  <a:cubicBezTo>
                    <a:pt x="37809" y="107903"/>
                    <a:pt x="37621" y="108071"/>
                    <a:pt x="37621" y="108280"/>
                  </a:cubicBezTo>
                  <a:cubicBezTo>
                    <a:pt x="37621" y="108489"/>
                    <a:pt x="37809" y="108678"/>
                    <a:pt x="38018" y="108678"/>
                  </a:cubicBezTo>
                  <a:lnTo>
                    <a:pt x="43500" y="108678"/>
                  </a:lnTo>
                  <a:cubicBezTo>
                    <a:pt x="43751" y="108678"/>
                    <a:pt x="43898" y="108489"/>
                    <a:pt x="43898" y="108280"/>
                  </a:cubicBezTo>
                  <a:cubicBezTo>
                    <a:pt x="43898" y="108071"/>
                    <a:pt x="43731" y="107903"/>
                    <a:pt x="43500" y="107903"/>
                  </a:cubicBezTo>
                  <a:close/>
                  <a:moveTo>
                    <a:pt x="49003" y="107903"/>
                  </a:moveTo>
                  <a:cubicBezTo>
                    <a:pt x="48794" y="107903"/>
                    <a:pt x="48606" y="108071"/>
                    <a:pt x="48606" y="108280"/>
                  </a:cubicBezTo>
                  <a:cubicBezTo>
                    <a:pt x="48606" y="108489"/>
                    <a:pt x="48794" y="108678"/>
                    <a:pt x="49003" y="108678"/>
                  </a:cubicBezTo>
                  <a:lnTo>
                    <a:pt x="54506" y="108678"/>
                  </a:lnTo>
                  <a:cubicBezTo>
                    <a:pt x="54736" y="108678"/>
                    <a:pt x="54883" y="108489"/>
                    <a:pt x="54883" y="108280"/>
                  </a:cubicBezTo>
                  <a:cubicBezTo>
                    <a:pt x="54883" y="108071"/>
                    <a:pt x="54715" y="107903"/>
                    <a:pt x="54506" y="107903"/>
                  </a:cubicBezTo>
                  <a:close/>
                  <a:moveTo>
                    <a:pt x="59988" y="107903"/>
                  </a:moveTo>
                  <a:cubicBezTo>
                    <a:pt x="59779" y="107903"/>
                    <a:pt x="59591" y="108071"/>
                    <a:pt x="59591" y="108280"/>
                  </a:cubicBezTo>
                  <a:cubicBezTo>
                    <a:pt x="59591" y="108489"/>
                    <a:pt x="59779" y="108678"/>
                    <a:pt x="59988" y="108678"/>
                  </a:cubicBezTo>
                  <a:lnTo>
                    <a:pt x="65491" y="108678"/>
                  </a:lnTo>
                  <a:cubicBezTo>
                    <a:pt x="65721" y="108678"/>
                    <a:pt x="65868" y="108489"/>
                    <a:pt x="65868" y="108280"/>
                  </a:cubicBezTo>
                  <a:cubicBezTo>
                    <a:pt x="65868" y="108071"/>
                    <a:pt x="65700" y="107903"/>
                    <a:pt x="65491" y="107903"/>
                  </a:cubicBezTo>
                  <a:close/>
                  <a:moveTo>
                    <a:pt x="70973" y="107903"/>
                  </a:moveTo>
                  <a:cubicBezTo>
                    <a:pt x="70764" y="107903"/>
                    <a:pt x="70576" y="108071"/>
                    <a:pt x="70576" y="108280"/>
                  </a:cubicBezTo>
                  <a:cubicBezTo>
                    <a:pt x="70576" y="108489"/>
                    <a:pt x="70764" y="108678"/>
                    <a:pt x="70973" y="108678"/>
                  </a:cubicBezTo>
                  <a:lnTo>
                    <a:pt x="76476" y="108678"/>
                  </a:lnTo>
                  <a:cubicBezTo>
                    <a:pt x="76706" y="108678"/>
                    <a:pt x="76853" y="108489"/>
                    <a:pt x="76853" y="108280"/>
                  </a:cubicBezTo>
                  <a:cubicBezTo>
                    <a:pt x="76853" y="108071"/>
                    <a:pt x="76685" y="107903"/>
                    <a:pt x="76476" y="107903"/>
                  </a:cubicBezTo>
                  <a:close/>
                  <a:moveTo>
                    <a:pt x="81958" y="107903"/>
                  </a:moveTo>
                  <a:cubicBezTo>
                    <a:pt x="81749" y="107903"/>
                    <a:pt x="81560" y="108071"/>
                    <a:pt x="81560" y="108280"/>
                  </a:cubicBezTo>
                  <a:cubicBezTo>
                    <a:pt x="81560" y="108489"/>
                    <a:pt x="81749" y="108678"/>
                    <a:pt x="81958" y="108678"/>
                  </a:cubicBezTo>
                  <a:lnTo>
                    <a:pt x="87461" y="108678"/>
                  </a:lnTo>
                  <a:cubicBezTo>
                    <a:pt x="87691" y="108678"/>
                    <a:pt x="87837" y="108489"/>
                    <a:pt x="87837" y="108280"/>
                  </a:cubicBezTo>
                  <a:cubicBezTo>
                    <a:pt x="87837" y="108071"/>
                    <a:pt x="87670" y="107903"/>
                    <a:pt x="87461" y="107903"/>
                  </a:cubicBezTo>
                  <a:close/>
                  <a:moveTo>
                    <a:pt x="92943" y="107903"/>
                  </a:moveTo>
                  <a:cubicBezTo>
                    <a:pt x="92734" y="107903"/>
                    <a:pt x="92545" y="108071"/>
                    <a:pt x="92545" y="108280"/>
                  </a:cubicBezTo>
                  <a:cubicBezTo>
                    <a:pt x="92545" y="108489"/>
                    <a:pt x="92734" y="108678"/>
                    <a:pt x="92943" y="108678"/>
                  </a:cubicBezTo>
                  <a:lnTo>
                    <a:pt x="98446" y="108678"/>
                  </a:lnTo>
                  <a:cubicBezTo>
                    <a:pt x="98676" y="108678"/>
                    <a:pt x="98822" y="108489"/>
                    <a:pt x="98822" y="108280"/>
                  </a:cubicBezTo>
                  <a:cubicBezTo>
                    <a:pt x="98822" y="108071"/>
                    <a:pt x="98634" y="107903"/>
                    <a:pt x="98446" y="107903"/>
                  </a:cubicBezTo>
                  <a:close/>
                  <a:moveTo>
                    <a:pt x="109319" y="107055"/>
                  </a:moveTo>
                  <a:cubicBezTo>
                    <a:pt x="109267" y="107055"/>
                    <a:pt x="109213" y="107066"/>
                    <a:pt x="109159" y="107087"/>
                  </a:cubicBezTo>
                  <a:cubicBezTo>
                    <a:pt x="107882" y="107631"/>
                    <a:pt x="106522" y="107903"/>
                    <a:pt x="105141" y="107903"/>
                  </a:cubicBezTo>
                  <a:lnTo>
                    <a:pt x="103928" y="107903"/>
                  </a:lnTo>
                  <a:cubicBezTo>
                    <a:pt x="103719" y="107903"/>
                    <a:pt x="103530" y="108071"/>
                    <a:pt x="103530" y="108280"/>
                  </a:cubicBezTo>
                  <a:cubicBezTo>
                    <a:pt x="103530" y="108489"/>
                    <a:pt x="103719" y="108678"/>
                    <a:pt x="103928" y="108678"/>
                  </a:cubicBezTo>
                  <a:lnTo>
                    <a:pt x="105141" y="108678"/>
                  </a:lnTo>
                  <a:cubicBezTo>
                    <a:pt x="106648" y="108678"/>
                    <a:pt x="108092" y="108385"/>
                    <a:pt x="109473" y="107820"/>
                  </a:cubicBezTo>
                  <a:cubicBezTo>
                    <a:pt x="109682" y="107715"/>
                    <a:pt x="109786" y="107506"/>
                    <a:pt x="109682" y="107297"/>
                  </a:cubicBezTo>
                  <a:cubicBezTo>
                    <a:pt x="109604" y="107141"/>
                    <a:pt x="109469" y="107055"/>
                    <a:pt x="109319" y="107055"/>
                  </a:cubicBezTo>
                  <a:close/>
                  <a:moveTo>
                    <a:pt x="10549" y="108027"/>
                  </a:moveTo>
                  <a:cubicBezTo>
                    <a:pt x="10534" y="108027"/>
                    <a:pt x="10519" y="108027"/>
                    <a:pt x="10504" y="108029"/>
                  </a:cubicBezTo>
                  <a:cubicBezTo>
                    <a:pt x="8642" y="108322"/>
                    <a:pt x="6842" y="109012"/>
                    <a:pt x="5273" y="110058"/>
                  </a:cubicBezTo>
                  <a:cubicBezTo>
                    <a:pt x="5085" y="110205"/>
                    <a:pt x="5043" y="110435"/>
                    <a:pt x="5168" y="110623"/>
                  </a:cubicBezTo>
                  <a:cubicBezTo>
                    <a:pt x="5231" y="110749"/>
                    <a:pt x="5357" y="110791"/>
                    <a:pt x="5482" y="110791"/>
                  </a:cubicBezTo>
                  <a:cubicBezTo>
                    <a:pt x="5566" y="110791"/>
                    <a:pt x="5650" y="110770"/>
                    <a:pt x="5691" y="110728"/>
                  </a:cubicBezTo>
                  <a:cubicBezTo>
                    <a:pt x="7156" y="109745"/>
                    <a:pt x="8851" y="109075"/>
                    <a:pt x="10608" y="108803"/>
                  </a:cubicBezTo>
                  <a:cubicBezTo>
                    <a:pt x="10839" y="108782"/>
                    <a:pt x="10985" y="108573"/>
                    <a:pt x="10943" y="108364"/>
                  </a:cubicBezTo>
                  <a:cubicBezTo>
                    <a:pt x="10924" y="108150"/>
                    <a:pt x="10742" y="108027"/>
                    <a:pt x="10549" y="108027"/>
                  </a:cubicBezTo>
                  <a:close/>
                  <a:moveTo>
                    <a:pt x="1781" y="113988"/>
                  </a:moveTo>
                  <a:cubicBezTo>
                    <a:pt x="1642" y="113988"/>
                    <a:pt x="1496" y="114069"/>
                    <a:pt x="1423" y="114201"/>
                  </a:cubicBezTo>
                  <a:cubicBezTo>
                    <a:pt x="481" y="115875"/>
                    <a:pt x="0" y="117696"/>
                    <a:pt x="0" y="119642"/>
                  </a:cubicBezTo>
                  <a:cubicBezTo>
                    <a:pt x="0" y="119851"/>
                    <a:pt x="168" y="120039"/>
                    <a:pt x="377" y="120039"/>
                  </a:cubicBezTo>
                  <a:cubicBezTo>
                    <a:pt x="586" y="120039"/>
                    <a:pt x="774" y="119851"/>
                    <a:pt x="774" y="119600"/>
                  </a:cubicBezTo>
                  <a:cubicBezTo>
                    <a:pt x="774" y="117821"/>
                    <a:pt x="1214" y="116126"/>
                    <a:pt x="2113" y="114557"/>
                  </a:cubicBezTo>
                  <a:cubicBezTo>
                    <a:pt x="2218" y="114369"/>
                    <a:pt x="2134" y="114139"/>
                    <a:pt x="1946" y="114034"/>
                  </a:cubicBezTo>
                  <a:cubicBezTo>
                    <a:pt x="1896" y="114003"/>
                    <a:pt x="1839" y="113988"/>
                    <a:pt x="1781" y="113988"/>
                  </a:cubicBezTo>
                  <a:close/>
                  <a:moveTo>
                    <a:pt x="377" y="124747"/>
                  </a:moveTo>
                  <a:cubicBezTo>
                    <a:pt x="168" y="124747"/>
                    <a:pt x="0" y="124914"/>
                    <a:pt x="0" y="125123"/>
                  </a:cubicBezTo>
                  <a:lnTo>
                    <a:pt x="0" y="130626"/>
                  </a:lnTo>
                  <a:cubicBezTo>
                    <a:pt x="0" y="130836"/>
                    <a:pt x="168" y="131024"/>
                    <a:pt x="377" y="131024"/>
                  </a:cubicBezTo>
                  <a:cubicBezTo>
                    <a:pt x="586" y="131024"/>
                    <a:pt x="774" y="130836"/>
                    <a:pt x="774" y="130626"/>
                  </a:cubicBezTo>
                  <a:lnTo>
                    <a:pt x="774" y="125123"/>
                  </a:lnTo>
                  <a:cubicBezTo>
                    <a:pt x="774" y="124914"/>
                    <a:pt x="586" y="124747"/>
                    <a:pt x="377" y="124747"/>
                  </a:cubicBezTo>
                  <a:close/>
                  <a:moveTo>
                    <a:pt x="377" y="135732"/>
                  </a:moveTo>
                  <a:cubicBezTo>
                    <a:pt x="168" y="135732"/>
                    <a:pt x="0" y="135899"/>
                    <a:pt x="0" y="136108"/>
                  </a:cubicBezTo>
                  <a:lnTo>
                    <a:pt x="0" y="140063"/>
                  </a:lnTo>
                  <a:cubicBezTo>
                    <a:pt x="0" y="140586"/>
                    <a:pt x="21" y="141109"/>
                    <a:pt x="105" y="141632"/>
                  </a:cubicBezTo>
                  <a:cubicBezTo>
                    <a:pt x="126" y="141841"/>
                    <a:pt x="314" y="141967"/>
                    <a:pt x="481" y="141967"/>
                  </a:cubicBezTo>
                  <a:lnTo>
                    <a:pt x="544" y="141967"/>
                  </a:lnTo>
                  <a:cubicBezTo>
                    <a:pt x="753" y="141946"/>
                    <a:pt x="900" y="141737"/>
                    <a:pt x="879" y="141528"/>
                  </a:cubicBezTo>
                  <a:cubicBezTo>
                    <a:pt x="795" y="141067"/>
                    <a:pt x="774" y="140565"/>
                    <a:pt x="774" y="140063"/>
                  </a:cubicBezTo>
                  <a:lnTo>
                    <a:pt x="774" y="136108"/>
                  </a:lnTo>
                  <a:cubicBezTo>
                    <a:pt x="774" y="135899"/>
                    <a:pt x="586" y="135732"/>
                    <a:pt x="377" y="135732"/>
                  </a:cubicBezTo>
                  <a:close/>
                  <a:moveTo>
                    <a:pt x="2466" y="146268"/>
                  </a:moveTo>
                  <a:cubicBezTo>
                    <a:pt x="2390" y="146268"/>
                    <a:pt x="2311" y="146292"/>
                    <a:pt x="2239" y="146340"/>
                  </a:cubicBezTo>
                  <a:cubicBezTo>
                    <a:pt x="2051" y="146466"/>
                    <a:pt x="2009" y="146717"/>
                    <a:pt x="2134" y="146884"/>
                  </a:cubicBezTo>
                  <a:cubicBezTo>
                    <a:pt x="3181" y="148453"/>
                    <a:pt x="4603" y="149792"/>
                    <a:pt x="6194" y="150797"/>
                  </a:cubicBezTo>
                  <a:cubicBezTo>
                    <a:pt x="6277" y="150818"/>
                    <a:pt x="6319" y="150839"/>
                    <a:pt x="6403" y="150839"/>
                  </a:cubicBezTo>
                  <a:cubicBezTo>
                    <a:pt x="6528" y="150839"/>
                    <a:pt x="6654" y="150755"/>
                    <a:pt x="6738" y="150650"/>
                  </a:cubicBezTo>
                  <a:cubicBezTo>
                    <a:pt x="6842" y="150462"/>
                    <a:pt x="6779" y="150211"/>
                    <a:pt x="6612" y="150106"/>
                  </a:cubicBezTo>
                  <a:cubicBezTo>
                    <a:pt x="5085" y="149186"/>
                    <a:pt x="3787" y="147909"/>
                    <a:pt x="2783" y="146445"/>
                  </a:cubicBezTo>
                  <a:cubicBezTo>
                    <a:pt x="2706" y="146329"/>
                    <a:pt x="2589" y="146268"/>
                    <a:pt x="2466" y="146268"/>
                  </a:cubicBezTo>
                  <a:close/>
                  <a:moveTo>
                    <a:pt x="11571" y="151780"/>
                  </a:moveTo>
                  <a:cubicBezTo>
                    <a:pt x="11362" y="151780"/>
                    <a:pt x="11152" y="151927"/>
                    <a:pt x="11152" y="152136"/>
                  </a:cubicBezTo>
                  <a:cubicBezTo>
                    <a:pt x="11152" y="152366"/>
                    <a:pt x="11320" y="152533"/>
                    <a:pt x="11529" y="152554"/>
                  </a:cubicBezTo>
                  <a:cubicBezTo>
                    <a:pt x="11864" y="152596"/>
                    <a:pt x="12199" y="152617"/>
                    <a:pt x="12554" y="152617"/>
                  </a:cubicBezTo>
                  <a:lnTo>
                    <a:pt x="17053" y="152617"/>
                  </a:lnTo>
                  <a:cubicBezTo>
                    <a:pt x="17262" y="152617"/>
                    <a:pt x="17430" y="152429"/>
                    <a:pt x="17430" y="152220"/>
                  </a:cubicBezTo>
                  <a:cubicBezTo>
                    <a:pt x="17430" y="152010"/>
                    <a:pt x="17241" y="151843"/>
                    <a:pt x="17032" y="151843"/>
                  </a:cubicBezTo>
                  <a:lnTo>
                    <a:pt x="12533" y="151843"/>
                  </a:lnTo>
                  <a:cubicBezTo>
                    <a:pt x="12199" y="151843"/>
                    <a:pt x="11885" y="151801"/>
                    <a:pt x="11571" y="151780"/>
                  </a:cubicBezTo>
                  <a:close/>
                  <a:moveTo>
                    <a:pt x="22535" y="151843"/>
                  </a:moveTo>
                  <a:cubicBezTo>
                    <a:pt x="22326" y="151843"/>
                    <a:pt x="22137" y="152010"/>
                    <a:pt x="22137" y="152220"/>
                  </a:cubicBezTo>
                  <a:cubicBezTo>
                    <a:pt x="22137" y="152429"/>
                    <a:pt x="22326" y="152617"/>
                    <a:pt x="22535" y="152617"/>
                  </a:cubicBezTo>
                  <a:lnTo>
                    <a:pt x="28038" y="152617"/>
                  </a:lnTo>
                  <a:cubicBezTo>
                    <a:pt x="28247" y="152617"/>
                    <a:pt x="28414" y="152429"/>
                    <a:pt x="28414" y="152220"/>
                  </a:cubicBezTo>
                  <a:cubicBezTo>
                    <a:pt x="28414" y="152010"/>
                    <a:pt x="28247" y="151843"/>
                    <a:pt x="28038" y="151843"/>
                  </a:cubicBezTo>
                  <a:close/>
                  <a:moveTo>
                    <a:pt x="33520" y="151843"/>
                  </a:moveTo>
                  <a:cubicBezTo>
                    <a:pt x="33311" y="151843"/>
                    <a:pt x="33122" y="152010"/>
                    <a:pt x="33122" y="152220"/>
                  </a:cubicBezTo>
                  <a:cubicBezTo>
                    <a:pt x="33122" y="152429"/>
                    <a:pt x="33311" y="152617"/>
                    <a:pt x="33520" y="152617"/>
                  </a:cubicBezTo>
                  <a:lnTo>
                    <a:pt x="39023" y="152617"/>
                  </a:lnTo>
                  <a:cubicBezTo>
                    <a:pt x="39232" y="152617"/>
                    <a:pt x="39399" y="152429"/>
                    <a:pt x="39399" y="152220"/>
                  </a:cubicBezTo>
                  <a:cubicBezTo>
                    <a:pt x="39399" y="152010"/>
                    <a:pt x="39232" y="151843"/>
                    <a:pt x="39023" y="151843"/>
                  </a:cubicBezTo>
                  <a:close/>
                  <a:moveTo>
                    <a:pt x="44505" y="151843"/>
                  </a:moveTo>
                  <a:cubicBezTo>
                    <a:pt x="44295" y="151843"/>
                    <a:pt x="44107" y="152010"/>
                    <a:pt x="44107" y="152220"/>
                  </a:cubicBezTo>
                  <a:cubicBezTo>
                    <a:pt x="44107" y="152429"/>
                    <a:pt x="44295" y="152617"/>
                    <a:pt x="44505" y="152617"/>
                  </a:cubicBezTo>
                  <a:lnTo>
                    <a:pt x="50008" y="152617"/>
                  </a:lnTo>
                  <a:cubicBezTo>
                    <a:pt x="50217" y="152617"/>
                    <a:pt x="50384" y="152429"/>
                    <a:pt x="50384" y="152220"/>
                  </a:cubicBezTo>
                  <a:cubicBezTo>
                    <a:pt x="50384" y="152010"/>
                    <a:pt x="50217" y="151843"/>
                    <a:pt x="50008" y="151843"/>
                  </a:cubicBezTo>
                  <a:close/>
                  <a:moveTo>
                    <a:pt x="55490" y="151843"/>
                  </a:moveTo>
                  <a:cubicBezTo>
                    <a:pt x="55280" y="151843"/>
                    <a:pt x="55092" y="152010"/>
                    <a:pt x="55092" y="152220"/>
                  </a:cubicBezTo>
                  <a:cubicBezTo>
                    <a:pt x="55092" y="152429"/>
                    <a:pt x="55280" y="152617"/>
                    <a:pt x="55490" y="152617"/>
                  </a:cubicBezTo>
                  <a:lnTo>
                    <a:pt x="60992" y="152617"/>
                  </a:lnTo>
                  <a:cubicBezTo>
                    <a:pt x="61202" y="152617"/>
                    <a:pt x="61369" y="152429"/>
                    <a:pt x="61369" y="152220"/>
                  </a:cubicBezTo>
                  <a:cubicBezTo>
                    <a:pt x="61369" y="152010"/>
                    <a:pt x="61202" y="151843"/>
                    <a:pt x="60992" y="151843"/>
                  </a:cubicBezTo>
                  <a:close/>
                  <a:moveTo>
                    <a:pt x="66474" y="151843"/>
                  </a:moveTo>
                  <a:cubicBezTo>
                    <a:pt x="66265" y="151843"/>
                    <a:pt x="66077" y="152010"/>
                    <a:pt x="66077" y="152220"/>
                  </a:cubicBezTo>
                  <a:cubicBezTo>
                    <a:pt x="66077" y="152429"/>
                    <a:pt x="66265" y="152617"/>
                    <a:pt x="66474" y="152617"/>
                  </a:cubicBezTo>
                  <a:lnTo>
                    <a:pt x="71977" y="152617"/>
                  </a:lnTo>
                  <a:cubicBezTo>
                    <a:pt x="72187" y="152617"/>
                    <a:pt x="72354" y="152429"/>
                    <a:pt x="72354" y="152220"/>
                  </a:cubicBezTo>
                  <a:cubicBezTo>
                    <a:pt x="72354" y="152010"/>
                    <a:pt x="72187" y="151843"/>
                    <a:pt x="71977" y="151843"/>
                  </a:cubicBezTo>
                  <a:close/>
                  <a:moveTo>
                    <a:pt x="77459" y="151822"/>
                  </a:moveTo>
                  <a:cubicBezTo>
                    <a:pt x="77250" y="151822"/>
                    <a:pt x="77062" y="152010"/>
                    <a:pt x="77062" y="152220"/>
                  </a:cubicBezTo>
                  <a:cubicBezTo>
                    <a:pt x="77062" y="152429"/>
                    <a:pt x="77250" y="152617"/>
                    <a:pt x="77459" y="152617"/>
                  </a:cubicBezTo>
                  <a:lnTo>
                    <a:pt x="77669" y="152617"/>
                  </a:lnTo>
                  <a:cubicBezTo>
                    <a:pt x="79426" y="152617"/>
                    <a:pt x="81100" y="152994"/>
                    <a:pt x="82607" y="153705"/>
                  </a:cubicBezTo>
                  <a:cubicBezTo>
                    <a:pt x="82669" y="153747"/>
                    <a:pt x="82711" y="153747"/>
                    <a:pt x="82774" y="153747"/>
                  </a:cubicBezTo>
                  <a:cubicBezTo>
                    <a:pt x="82920" y="153747"/>
                    <a:pt x="83067" y="153663"/>
                    <a:pt x="83130" y="153538"/>
                  </a:cubicBezTo>
                  <a:cubicBezTo>
                    <a:pt x="83234" y="153349"/>
                    <a:pt x="83130" y="153119"/>
                    <a:pt x="82962" y="153015"/>
                  </a:cubicBezTo>
                  <a:cubicBezTo>
                    <a:pt x="81330" y="152220"/>
                    <a:pt x="79552" y="151822"/>
                    <a:pt x="77669" y="151822"/>
                  </a:cubicBezTo>
                  <a:close/>
                  <a:moveTo>
                    <a:pt x="86939" y="156442"/>
                  </a:moveTo>
                  <a:cubicBezTo>
                    <a:pt x="86865" y="156442"/>
                    <a:pt x="86791" y="156462"/>
                    <a:pt x="86729" y="156509"/>
                  </a:cubicBezTo>
                  <a:cubicBezTo>
                    <a:pt x="86561" y="156655"/>
                    <a:pt x="86519" y="156886"/>
                    <a:pt x="86645" y="157074"/>
                  </a:cubicBezTo>
                  <a:cubicBezTo>
                    <a:pt x="87628" y="158476"/>
                    <a:pt x="88319" y="160171"/>
                    <a:pt x="88549" y="161949"/>
                  </a:cubicBezTo>
                  <a:cubicBezTo>
                    <a:pt x="88570" y="162158"/>
                    <a:pt x="88758" y="162305"/>
                    <a:pt x="88946" y="162305"/>
                  </a:cubicBezTo>
                  <a:cubicBezTo>
                    <a:pt x="88946" y="162305"/>
                    <a:pt x="88967" y="162305"/>
                    <a:pt x="88988" y="162263"/>
                  </a:cubicBezTo>
                  <a:cubicBezTo>
                    <a:pt x="89198" y="162242"/>
                    <a:pt x="89365" y="162033"/>
                    <a:pt x="89344" y="161824"/>
                  </a:cubicBezTo>
                  <a:cubicBezTo>
                    <a:pt x="89072" y="159919"/>
                    <a:pt x="88340" y="158099"/>
                    <a:pt x="87273" y="156593"/>
                  </a:cubicBezTo>
                  <a:cubicBezTo>
                    <a:pt x="87194" y="156501"/>
                    <a:pt x="87065" y="156442"/>
                    <a:pt x="86939" y="156442"/>
                  </a:cubicBezTo>
                  <a:close/>
                  <a:moveTo>
                    <a:pt x="89051" y="167013"/>
                  </a:moveTo>
                  <a:cubicBezTo>
                    <a:pt x="88842" y="167013"/>
                    <a:pt x="88654" y="167180"/>
                    <a:pt x="88654" y="167389"/>
                  </a:cubicBezTo>
                  <a:lnTo>
                    <a:pt x="88654" y="172892"/>
                  </a:lnTo>
                  <a:cubicBezTo>
                    <a:pt x="88654" y="173101"/>
                    <a:pt x="88842" y="173290"/>
                    <a:pt x="89051" y="173290"/>
                  </a:cubicBezTo>
                  <a:cubicBezTo>
                    <a:pt x="89260" y="173290"/>
                    <a:pt x="89449" y="173101"/>
                    <a:pt x="89449" y="172892"/>
                  </a:cubicBezTo>
                  <a:lnTo>
                    <a:pt x="89449" y="167389"/>
                  </a:lnTo>
                  <a:cubicBezTo>
                    <a:pt x="89449" y="167180"/>
                    <a:pt x="89260" y="167013"/>
                    <a:pt x="89051" y="167013"/>
                  </a:cubicBezTo>
                  <a:close/>
                  <a:moveTo>
                    <a:pt x="89051" y="177997"/>
                  </a:moveTo>
                  <a:cubicBezTo>
                    <a:pt x="88842" y="177997"/>
                    <a:pt x="88654" y="178165"/>
                    <a:pt x="88654" y="178374"/>
                  </a:cubicBezTo>
                  <a:lnTo>
                    <a:pt x="88654" y="183877"/>
                  </a:lnTo>
                  <a:cubicBezTo>
                    <a:pt x="88654" y="184086"/>
                    <a:pt x="88842" y="184275"/>
                    <a:pt x="89051" y="184275"/>
                  </a:cubicBezTo>
                  <a:cubicBezTo>
                    <a:pt x="89260" y="184275"/>
                    <a:pt x="89449" y="184086"/>
                    <a:pt x="89449" y="183877"/>
                  </a:cubicBezTo>
                  <a:lnTo>
                    <a:pt x="89449" y="178374"/>
                  </a:lnTo>
                  <a:cubicBezTo>
                    <a:pt x="89449" y="178165"/>
                    <a:pt x="89260" y="177997"/>
                    <a:pt x="89051" y="177997"/>
                  </a:cubicBezTo>
                  <a:close/>
                  <a:moveTo>
                    <a:pt x="89051" y="188982"/>
                  </a:moveTo>
                  <a:cubicBezTo>
                    <a:pt x="88842" y="188982"/>
                    <a:pt x="88654" y="189150"/>
                    <a:pt x="88654" y="189359"/>
                  </a:cubicBezTo>
                  <a:lnTo>
                    <a:pt x="88654" y="194862"/>
                  </a:lnTo>
                  <a:cubicBezTo>
                    <a:pt x="88654" y="195071"/>
                    <a:pt x="88842" y="195259"/>
                    <a:pt x="89051" y="195259"/>
                  </a:cubicBezTo>
                  <a:cubicBezTo>
                    <a:pt x="89260" y="195259"/>
                    <a:pt x="89449" y="195071"/>
                    <a:pt x="89449" y="194862"/>
                  </a:cubicBezTo>
                  <a:lnTo>
                    <a:pt x="89449" y="189359"/>
                  </a:lnTo>
                  <a:cubicBezTo>
                    <a:pt x="89449" y="189150"/>
                    <a:pt x="89260" y="188982"/>
                    <a:pt x="89051" y="188982"/>
                  </a:cubicBezTo>
                  <a:close/>
                  <a:moveTo>
                    <a:pt x="89051" y="199967"/>
                  </a:moveTo>
                  <a:cubicBezTo>
                    <a:pt x="88842" y="199967"/>
                    <a:pt x="88654" y="200135"/>
                    <a:pt x="88654" y="200344"/>
                  </a:cubicBezTo>
                  <a:lnTo>
                    <a:pt x="88654" y="205847"/>
                  </a:lnTo>
                  <a:cubicBezTo>
                    <a:pt x="88654" y="206056"/>
                    <a:pt x="88842" y="206244"/>
                    <a:pt x="89051" y="206244"/>
                  </a:cubicBezTo>
                  <a:cubicBezTo>
                    <a:pt x="89260" y="206244"/>
                    <a:pt x="89449" y="206056"/>
                    <a:pt x="89449" y="205847"/>
                  </a:cubicBezTo>
                  <a:lnTo>
                    <a:pt x="89449" y="200344"/>
                  </a:lnTo>
                  <a:cubicBezTo>
                    <a:pt x="89449" y="200135"/>
                    <a:pt x="89260" y="199967"/>
                    <a:pt x="89051" y="199967"/>
                  </a:cubicBezTo>
                  <a:close/>
                  <a:moveTo>
                    <a:pt x="89051" y="210952"/>
                  </a:moveTo>
                  <a:cubicBezTo>
                    <a:pt x="88842" y="210952"/>
                    <a:pt x="88654" y="211120"/>
                    <a:pt x="88654" y="211329"/>
                  </a:cubicBezTo>
                  <a:lnTo>
                    <a:pt x="88654" y="216832"/>
                  </a:lnTo>
                  <a:cubicBezTo>
                    <a:pt x="88654" y="217041"/>
                    <a:pt x="88842" y="217229"/>
                    <a:pt x="89051" y="217229"/>
                  </a:cubicBezTo>
                  <a:cubicBezTo>
                    <a:pt x="89260" y="217229"/>
                    <a:pt x="89449" y="217041"/>
                    <a:pt x="89449" y="216832"/>
                  </a:cubicBezTo>
                  <a:lnTo>
                    <a:pt x="89449" y="211329"/>
                  </a:lnTo>
                  <a:cubicBezTo>
                    <a:pt x="89449" y="211120"/>
                    <a:pt x="89260" y="210952"/>
                    <a:pt x="89051" y="210952"/>
                  </a:cubicBezTo>
                  <a:close/>
                  <a:moveTo>
                    <a:pt x="89051" y="221937"/>
                  </a:moveTo>
                  <a:cubicBezTo>
                    <a:pt x="88842" y="221937"/>
                    <a:pt x="88654" y="222104"/>
                    <a:pt x="88654" y="222314"/>
                  </a:cubicBezTo>
                  <a:lnTo>
                    <a:pt x="88654" y="227817"/>
                  </a:lnTo>
                  <a:cubicBezTo>
                    <a:pt x="88654" y="228026"/>
                    <a:pt x="88842" y="228214"/>
                    <a:pt x="89051" y="228214"/>
                  </a:cubicBezTo>
                  <a:cubicBezTo>
                    <a:pt x="89260" y="228214"/>
                    <a:pt x="89449" y="228026"/>
                    <a:pt x="89449" y="227817"/>
                  </a:cubicBezTo>
                  <a:lnTo>
                    <a:pt x="89449" y="222314"/>
                  </a:lnTo>
                  <a:cubicBezTo>
                    <a:pt x="89449" y="222104"/>
                    <a:pt x="89260" y="221937"/>
                    <a:pt x="89051" y="221937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1" name="Google Shape;1491;p18"/>
          <p:cNvGrpSpPr/>
          <p:nvPr/>
        </p:nvGrpSpPr>
        <p:grpSpPr>
          <a:xfrm flipH="1">
            <a:off x="8002338" y="4461780"/>
            <a:ext cx="856850" cy="411675"/>
            <a:chOff x="2563725" y="2815763"/>
            <a:chExt cx="856850" cy="411675"/>
          </a:xfrm>
        </p:grpSpPr>
        <p:sp>
          <p:nvSpPr>
            <p:cNvPr id="1492" name="Google Shape;1492;p18"/>
            <p:cNvSpPr/>
            <p:nvPr/>
          </p:nvSpPr>
          <p:spPr>
            <a:xfrm>
              <a:off x="2563725" y="2815763"/>
              <a:ext cx="269425" cy="269400"/>
            </a:xfrm>
            <a:custGeom>
              <a:avLst/>
              <a:gdLst/>
              <a:ahLst/>
              <a:cxnLst/>
              <a:rect l="l" t="t" r="r" b="b"/>
              <a:pathLst>
                <a:path w="10777" h="10776" extrusionOk="0">
                  <a:moveTo>
                    <a:pt x="5399" y="0"/>
                  </a:moveTo>
                  <a:cubicBezTo>
                    <a:pt x="2407" y="0"/>
                    <a:pt x="0" y="2448"/>
                    <a:pt x="0" y="5398"/>
                  </a:cubicBezTo>
                  <a:cubicBezTo>
                    <a:pt x="0" y="8370"/>
                    <a:pt x="2407" y="10776"/>
                    <a:pt x="5399" y="10776"/>
                  </a:cubicBezTo>
                  <a:cubicBezTo>
                    <a:pt x="8370" y="10776"/>
                    <a:pt x="10776" y="8370"/>
                    <a:pt x="10776" y="5398"/>
                  </a:cubicBezTo>
                  <a:cubicBezTo>
                    <a:pt x="10776" y="2406"/>
                    <a:pt x="8370" y="0"/>
                    <a:pt x="5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18"/>
            <p:cNvSpPr/>
            <p:nvPr/>
          </p:nvSpPr>
          <p:spPr>
            <a:xfrm>
              <a:off x="2628075" y="2911488"/>
              <a:ext cx="162175" cy="315950"/>
            </a:xfrm>
            <a:custGeom>
              <a:avLst/>
              <a:gdLst/>
              <a:ahLst/>
              <a:cxnLst/>
              <a:rect l="l" t="t" r="r" b="b"/>
              <a:pathLst>
                <a:path w="6487" h="12638" extrusionOk="0">
                  <a:moveTo>
                    <a:pt x="2657" y="0"/>
                  </a:moveTo>
                  <a:lnTo>
                    <a:pt x="2197" y="4331"/>
                  </a:lnTo>
                  <a:lnTo>
                    <a:pt x="0" y="3557"/>
                  </a:lnTo>
                  <a:lnTo>
                    <a:pt x="2218" y="5524"/>
                  </a:lnTo>
                  <a:lnTo>
                    <a:pt x="2218" y="12638"/>
                  </a:lnTo>
                  <a:lnTo>
                    <a:pt x="3683" y="12638"/>
                  </a:lnTo>
                  <a:lnTo>
                    <a:pt x="3515" y="5901"/>
                  </a:lnTo>
                  <a:lnTo>
                    <a:pt x="6486" y="3453"/>
                  </a:lnTo>
                  <a:lnTo>
                    <a:pt x="3411" y="4624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18"/>
            <p:cNvSpPr/>
            <p:nvPr/>
          </p:nvSpPr>
          <p:spPr>
            <a:xfrm>
              <a:off x="2809575" y="2816788"/>
              <a:ext cx="224950" cy="318075"/>
            </a:xfrm>
            <a:custGeom>
              <a:avLst/>
              <a:gdLst/>
              <a:ahLst/>
              <a:cxnLst/>
              <a:rect l="l" t="t" r="r" b="b"/>
              <a:pathLst>
                <a:path w="8998" h="12723" extrusionOk="0">
                  <a:moveTo>
                    <a:pt x="4499" y="1"/>
                  </a:moveTo>
                  <a:cubicBezTo>
                    <a:pt x="4499" y="1"/>
                    <a:pt x="1" y="6968"/>
                    <a:pt x="1" y="9019"/>
                  </a:cubicBezTo>
                  <a:cubicBezTo>
                    <a:pt x="1" y="11049"/>
                    <a:pt x="2009" y="12722"/>
                    <a:pt x="4499" y="12722"/>
                  </a:cubicBezTo>
                  <a:cubicBezTo>
                    <a:pt x="6989" y="12722"/>
                    <a:pt x="8998" y="11049"/>
                    <a:pt x="8998" y="9019"/>
                  </a:cubicBezTo>
                  <a:cubicBezTo>
                    <a:pt x="8998" y="6968"/>
                    <a:pt x="4499" y="1"/>
                    <a:pt x="44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18"/>
            <p:cNvSpPr/>
            <p:nvPr/>
          </p:nvSpPr>
          <p:spPr>
            <a:xfrm>
              <a:off x="2874975" y="2998838"/>
              <a:ext cx="115625" cy="226000"/>
            </a:xfrm>
            <a:custGeom>
              <a:avLst/>
              <a:gdLst/>
              <a:ahLst/>
              <a:cxnLst/>
              <a:rect l="l" t="t" r="r" b="b"/>
              <a:pathLst>
                <a:path w="4625" h="9040" extrusionOk="0">
                  <a:moveTo>
                    <a:pt x="1904" y="0"/>
                  </a:moveTo>
                  <a:lnTo>
                    <a:pt x="1569" y="3118"/>
                  </a:lnTo>
                  <a:lnTo>
                    <a:pt x="0" y="2553"/>
                  </a:lnTo>
                  <a:lnTo>
                    <a:pt x="1590" y="3955"/>
                  </a:lnTo>
                  <a:lnTo>
                    <a:pt x="1590" y="9039"/>
                  </a:lnTo>
                  <a:lnTo>
                    <a:pt x="2636" y="9039"/>
                  </a:lnTo>
                  <a:lnTo>
                    <a:pt x="2511" y="4248"/>
                  </a:lnTo>
                  <a:lnTo>
                    <a:pt x="4624" y="2490"/>
                  </a:lnTo>
                  <a:lnTo>
                    <a:pt x="2469" y="3327"/>
                  </a:lnTo>
                  <a:lnTo>
                    <a:pt x="19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18"/>
            <p:cNvSpPr/>
            <p:nvPr/>
          </p:nvSpPr>
          <p:spPr>
            <a:xfrm>
              <a:off x="3106700" y="3089863"/>
              <a:ext cx="26175" cy="130775"/>
            </a:xfrm>
            <a:custGeom>
              <a:avLst/>
              <a:gdLst/>
              <a:ahLst/>
              <a:cxnLst/>
              <a:rect l="l" t="t" r="r" b="b"/>
              <a:pathLst>
                <a:path w="1047" h="5231" extrusionOk="0">
                  <a:moveTo>
                    <a:pt x="0" y="0"/>
                  </a:moveTo>
                  <a:lnTo>
                    <a:pt x="0" y="5231"/>
                  </a:lnTo>
                  <a:lnTo>
                    <a:pt x="1046" y="5231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18"/>
            <p:cNvSpPr/>
            <p:nvPr/>
          </p:nvSpPr>
          <p:spPr>
            <a:xfrm>
              <a:off x="3348350" y="3089863"/>
              <a:ext cx="26200" cy="130775"/>
            </a:xfrm>
            <a:custGeom>
              <a:avLst/>
              <a:gdLst/>
              <a:ahLst/>
              <a:cxnLst/>
              <a:rect l="l" t="t" r="r" b="b"/>
              <a:pathLst>
                <a:path w="1048" h="5231" extrusionOk="0">
                  <a:moveTo>
                    <a:pt x="1" y="0"/>
                  </a:moveTo>
                  <a:lnTo>
                    <a:pt x="1" y="5231"/>
                  </a:lnTo>
                  <a:lnTo>
                    <a:pt x="1047" y="5231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18"/>
            <p:cNvSpPr/>
            <p:nvPr/>
          </p:nvSpPr>
          <p:spPr>
            <a:xfrm>
              <a:off x="3067450" y="3070488"/>
              <a:ext cx="353125" cy="58625"/>
            </a:xfrm>
            <a:custGeom>
              <a:avLst/>
              <a:gdLst/>
              <a:ahLst/>
              <a:cxnLst/>
              <a:rect l="l" t="t" r="r" b="b"/>
              <a:pathLst>
                <a:path w="14125" h="2345" extrusionOk="0">
                  <a:moveTo>
                    <a:pt x="1" y="1"/>
                  </a:moveTo>
                  <a:lnTo>
                    <a:pt x="1" y="2344"/>
                  </a:lnTo>
                  <a:lnTo>
                    <a:pt x="14124" y="2344"/>
                  </a:lnTo>
                  <a:lnTo>
                    <a:pt x="141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18"/>
            <p:cNvSpPr/>
            <p:nvPr/>
          </p:nvSpPr>
          <p:spPr>
            <a:xfrm>
              <a:off x="3067450" y="3148963"/>
              <a:ext cx="353125" cy="32450"/>
            </a:xfrm>
            <a:custGeom>
              <a:avLst/>
              <a:gdLst/>
              <a:ahLst/>
              <a:cxnLst/>
              <a:rect l="l" t="t" r="r" b="b"/>
              <a:pathLst>
                <a:path w="14125" h="1298" extrusionOk="0">
                  <a:moveTo>
                    <a:pt x="1" y="0"/>
                  </a:moveTo>
                  <a:lnTo>
                    <a:pt x="1" y="1298"/>
                  </a:lnTo>
                  <a:lnTo>
                    <a:pt x="14124" y="1298"/>
                  </a:lnTo>
                  <a:lnTo>
                    <a:pt x="141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0" name="Google Shape;1500;p18"/>
          <p:cNvGrpSpPr/>
          <p:nvPr/>
        </p:nvGrpSpPr>
        <p:grpSpPr>
          <a:xfrm>
            <a:off x="7842250" y="1367925"/>
            <a:ext cx="1715400" cy="2598502"/>
            <a:chOff x="7842250" y="1367925"/>
            <a:chExt cx="1715400" cy="2598502"/>
          </a:xfrm>
        </p:grpSpPr>
        <p:sp>
          <p:nvSpPr>
            <p:cNvPr id="1501" name="Google Shape;1501;p18"/>
            <p:cNvSpPr/>
            <p:nvPr/>
          </p:nvSpPr>
          <p:spPr>
            <a:xfrm>
              <a:off x="8875882" y="2349440"/>
              <a:ext cx="235425" cy="13100"/>
            </a:xfrm>
            <a:custGeom>
              <a:avLst/>
              <a:gdLst/>
              <a:ahLst/>
              <a:cxnLst/>
              <a:rect l="l" t="t" r="r" b="b"/>
              <a:pathLst>
                <a:path w="9417" h="524" fill="none" extrusionOk="0">
                  <a:moveTo>
                    <a:pt x="0" y="0"/>
                  </a:moveTo>
                  <a:cubicBezTo>
                    <a:pt x="942" y="0"/>
                    <a:pt x="942" y="523"/>
                    <a:pt x="1884" y="523"/>
                  </a:cubicBezTo>
                  <a:cubicBezTo>
                    <a:pt x="2825" y="523"/>
                    <a:pt x="2825" y="0"/>
                    <a:pt x="3767" y="0"/>
                  </a:cubicBezTo>
                  <a:cubicBezTo>
                    <a:pt x="4708" y="0"/>
                    <a:pt x="4708" y="523"/>
                    <a:pt x="5650" y="523"/>
                  </a:cubicBezTo>
                  <a:cubicBezTo>
                    <a:pt x="6591" y="523"/>
                    <a:pt x="6591" y="0"/>
                    <a:pt x="7533" y="0"/>
                  </a:cubicBezTo>
                  <a:cubicBezTo>
                    <a:pt x="8475" y="0"/>
                    <a:pt x="8475" y="523"/>
                    <a:pt x="9416" y="523"/>
                  </a:cubicBezTo>
                </a:path>
              </a:pathLst>
            </a:custGeom>
            <a:noFill/>
            <a:ln w="26150" cap="rnd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18"/>
            <p:cNvSpPr/>
            <p:nvPr/>
          </p:nvSpPr>
          <p:spPr>
            <a:xfrm>
              <a:off x="8686007" y="2617265"/>
              <a:ext cx="235400" cy="13100"/>
            </a:xfrm>
            <a:custGeom>
              <a:avLst/>
              <a:gdLst/>
              <a:ahLst/>
              <a:cxnLst/>
              <a:rect l="l" t="t" r="r" b="b"/>
              <a:pathLst>
                <a:path w="9416" h="524" fill="none" extrusionOk="0">
                  <a:moveTo>
                    <a:pt x="0" y="0"/>
                  </a:moveTo>
                  <a:cubicBezTo>
                    <a:pt x="942" y="0"/>
                    <a:pt x="942" y="523"/>
                    <a:pt x="1883" y="523"/>
                  </a:cubicBezTo>
                  <a:cubicBezTo>
                    <a:pt x="2825" y="523"/>
                    <a:pt x="2825" y="0"/>
                    <a:pt x="3766" y="0"/>
                  </a:cubicBezTo>
                  <a:cubicBezTo>
                    <a:pt x="4708" y="0"/>
                    <a:pt x="4708" y="523"/>
                    <a:pt x="5650" y="523"/>
                  </a:cubicBezTo>
                  <a:cubicBezTo>
                    <a:pt x="6591" y="523"/>
                    <a:pt x="6591" y="0"/>
                    <a:pt x="7533" y="0"/>
                  </a:cubicBezTo>
                  <a:cubicBezTo>
                    <a:pt x="8474" y="0"/>
                    <a:pt x="8474" y="523"/>
                    <a:pt x="9416" y="523"/>
                  </a:cubicBezTo>
                </a:path>
              </a:pathLst>
            </a:custGeom>
            <a:noFill/>
            <a:ln w="26150" cap="rnd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18"/>
            <p:cNvSpPr/>
            <p:nvPr/>
          </p:nvSpPr>
          <p:spPr>
            <a:xfrm>
              <a:off x="9313707" y="2499565"/>
              <a:ext cx="235425" cy="13100"/>
            </a:xfrm>
            <a:custGeom>
              <a:avLst/>
              <a:gdLst/>
              <a:ahLst/>
              <a:cxnLst/>
              <a:rect l="l" t="t" r="r" b="b"/>
              <a:pathLst>
                <a:path w="9417" h="524" fill="none" extrusionOk="0">
                  <a:moveTo>
                    <a:pt x="1" y="0"/>
                  </a:moveTo>
                  <a:cubicBezTo>
                    <a:pt x="942" y="0"/>
                    <a:pt x="942" y="523"/>
                    <a:pt x="1884" y="523"/>
                  </a:cubicBezTo>
                  <a:cubicBezTo>
                    <a:pt x="2825" y="523"/>
                    <a:pt x="2825" y="0"/>
                    <a:pt x="3767" y="0"/>
                  </a:cubicBezTo>
                  <a:cubicBezTo>
                    <a:pt x="4708" y="0"/>
                    <a:pt x="4708" y="523"/>
                    <a:pt x="5650" y="523"/>
                  </a:cubicBezTo>
                  <a:cubicBezTo>
                    <a:pt x="6591" y="523"/>
                    <a:pt x="6591" y="0"/>
                    <a:pt x="7533" y="0"/>
                  </a:cubicBezTo>
                  <a:cubicBezTo>
                    <a:pt x="8475" y="0"/>
                    <a:pt x="8475" y="523"/>
                    <a:pt x="9416" y="523"/>
                  </a:cubicBezTo>
                </a:path>
              </a:pathLst>
            </a:custGeom>
            <a:noFill/>
            <a:ln w="26150" cap="rnd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18"/>
            <p:cNvSpPr/>
            <p:nvPr/>
          </p:nvSpPr>
          <p:spPr>
            <a:xfrm>
              <a:off x="9176657" y="2166340"/>
              <a:ext cx="235425" cy="13100"/>
            </a:xfrm>
            <a:custGeom>
              <a:avLst/>
              <a:gdLst/>
              <a:ahLst/>
              <a:cxnLst/>
              <a:rect l="l" t="t" r="r" b="b"/>
              <a:pathLst>
                <a:path w="9417" h="524" fill="none" extrusionOk="0">
                  <a:moveTo>
                    <a:pt x="1" y="1"/>
                  </a:moveTo>
                  <a:cubicBezTo>
                    <a:pt x="942" y="1"/>
                    <a:pt x="942" y="524"/>
                    <a:pt x="1884" y="524"/>
                  </a:cubicBezTo>
                  <a:cubicBezTo>
                    <a:pt x="2825" y="524"/>
                    <a:pt x="2825" y="1"/>
                    <a:pt x="3767" y="1"/>
                  </a:cubicBezTo>
                  <a:cubicBezTo>
                    <a:pt x="4708" y="1"/>
                    <a:pt x="4708" y="524"/>
                    <a:pt x="5650" y="524"/>
                  </a:cubicBezTo>
                  <a:cubicBezTo>
                    <a:pt x="6591" y="524"/>
                    <a:pt x="6591" y="1"/>
                    <a:pt x="7533" y="1"/>
                  </a:cubicBezTo>
                  <a:cubicBezTo>
                    <a:pt x="8475" y="1"/>
                    <a:pt x="8475" y="524"/>
                    <a:pt x="9416" y="524"/>
                  </a:cubicBezTo>
                </a:path>
              </a:pathLst>
            </a:custGeom>
            <a:noFill/>
            <a:ln w="26150" cap="rnd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05" name="Google Shape;1505;p18"/>
            <p:cNvGrpSpPr/>
            <p:nvPr/>
          </p:nvGrpSpPr>
          <p:grpSpPr>
            <a:xfrm>
              <a:off x="7842250" y="1367925"/>
              <a:ext cx="1715400" cy="2598502"/>
              <a:chOff x="-591250" y="3593983"/>
              <a:chExt cx="1715400" cy="3149700"/>
            </a:xfrm>
          </p:grpSpPr>
          <p:sp>
            <p:nvSpPr>
              <p:cNvPr id="1506" name="Google Shape;1506;p18"/>
              <p:cNvSpPr/>
              <p:nvPr/>
            </p:nvSpPr>
            <p:spPr>
              <a:xfrm>
                <a:off x="-591250" y="3593983"/>
                <a:ext cx="1715400" cy="3149700"/>
              </a:xfrm>
              <a:prstGeom prst="roundRect">
                <a:avLst>
                  <a:gd name="adj" fmla="val 16667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18"/>
              <p:cNvSpPr/>
              <p:nvPr/>
            </p:nvSpPr>
            <p:spPr>
              <a:xfrm>
                <a:off x="-79387" y="4454903"/>
                <a:ext cx="318661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9416" h="524" fill="none" extrusionOk="0">
                    <a:moveTo>
                      <a:pt x="0" y="0"/>
                    </a:moveTo>
                    <a:cubicBezTo>
                      <a:pt x="942" y="0"/>
                      <a:pt x="942" y="523"/>
                      <a:pt x="1883" y="523"/>
                    </a:cubicBezTo>
                    <a:cubicBezTo>
                      <a:pt x="2825" y="523"/>
                      <a:pt x="2825" y="0"/>
                      <a:pt x="3766" y="0"/>
                    </a:cubicBezTo>
                    <a:cubicBezTo>
                      <a:pt x="4708" y="0"/>
                      <a:pt x="4708" y="523"/>
                      <a:pt x="5650" y="523"/>
                    </a:cubicBezTo>
                    <a:cubicBezTo>
                      <a:pt x="6591" y="523"/>
                      <a:pt x="6591" y="0"/>
                      <a:pt x="7533" y="0"/>
                    </a:cubicBezTo>
                    <a:cubicBezTo>
                      <a:pt x="8474" y="0"/>
                      <a:pt x="8474" y="523"/>
                      <a:pt x="9416" y="523"/>
                    </a:cubicBezTo>
                  </a:path>
                </a:pathLst>
              </a:custGeom>
              <a:noFill/>
              <a:ln w="26150" cap="rnd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18"/>
              <p:cNvSpPr/>
              <p:nvPr/>
            </p:nvSpPr>
            <p:spPr>
              <a:xfrm>
                <a:off x="514385" y="4297545"/>
                <a:ext cx="318661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9416" h="524" fill="none" extrusionOk="0">
                    <a:moveTo>
                      <a:pt x="0" y="0"/>
                    </a:moveTo>
                    <a:cubicBezTo>
                      <a:pt x="942" y="0"/>
                      <a:pt x="942" y="523"/>
                      <a:pt x="1883" y="523"/>
                    </a:cubicBezTo>
                    <a:cubicBezTo>
                      <a:pt x="2825" y="523"/>
                      <a:pt x="2825" y="0"/>
                      <a:pt x="3766" y="0"/>
                    </a:cubicBezTo>
                    <a:cubicBezTo>
                      <a:pt x="4708" y="0"/>
                      <a:pt x="4708" y="523"/>
                      <a:pt x="5650" y="523"/>
                    </a:cubicBezTo>
                    <a:cubicBezTo>
                      <a:pt x="6591" y="523"/>
                      <a:pt x="6591" y="0"/>
                      <a:pt x="7533" y="0"/>
                    </a:cubicBezTo>
                    <a:cubicBezTo>
                      <a:pt x="8474" y="0"/>
                      <a:pt x="8474" y="523"/>
                      <a:pt x="9416" y="523"/>
                    </a:cubicBezTo>
                  </a:path>
                </a:pathLst>
              </a:custGeom>
              <a:noFill/>
              <a:ln w="26150" cap="rnd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18"/>
              <p:cNvSpPr/>
              <p:nvPr/>
            </p:nvSpPr>
            <p:spPr>
              <a:xfrm>
                <a:off x="325295" y="4642117"/>
                <a:ext cx="318661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9416" h="524" fill="none" extrusionOk="0">
                    <a:moveTo>
                      <a:pt x="0" y="0"/>
                    </a:moveTo>
                    <a:cubicBezTo>
                      <a:pt x="942" y="0"/>
                      <a:pt x="942" y="523"/>
                      <a:pt x="1883" y="523"/>
                    </a:cubicBezTo>
                    <a:cubicBezTo>
                      <a:pt x="2825" y="523"/>
                      <a:pt x="2825" y="0"/>
                      <a:pt x="3766" y="0"/>
                    </a:cubicBezTo>
                    <a:cubicBezTo>
                      <a:pt x="4708" y="0"/>
                      <a:pt x="4708" y="523"/>
                      <a:pt x="5650" y="523"/>
                    </a:cubicBezTo>
                    <a:cubicBezTo>
                      <a:pt x="6591" y="523"/>
                      <a:pt x="6591" y="0"/>
                      <a:pt x="7533" y="0"/>
                    </a:cubicBezTo>
                    <a:cubicBezTo>
                      <a:pt x="8474" y="0"/>
                      <a:pt x="8474" y="523"/>
                      <a:pt x="9416" y="523"/>
                    </a:cubicBezTo>
                  </a:path>
                </a:pathLst>
              </a:custGeom>
              <a:noFill/>
              <a:ln w="26150" cap="rnd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18"/>
              <p:cNvSpPr/>
              <p:nvPr/>
            </p:nvSpPr>
            <p:spPr>
              <a:xfrm>
                <a:off x="507001" y="4948519"/>
                <a:ext cx="318695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9417" h="524" fill="none" extrusionOk="0">
                    <a:moveTo>
                      <a:pt x="0" y="0"/>
                    </a:moveTo>
                    <a:cubicBezTo>
                      <a:pt x="942" y="0"/>
                      <a:pt x="942" y="523"/>
                      <a:pt x="1884" y="523"/>
                    </a:cubicBezTo>
                    <a:cubicBezTo>
                      <a:pt x="2825" y="523"/>
                      <a:pt x="2825" y="0"/>
                      <a:pt x="3767" y="0"/>
                    </a:cubicBezTo>
                    <a:cubicBezTo>
                      <a:pt x="4708" y="0"/>
                      <a:pt x="4708" y="523"/>
                      <a:pt x="5650" y="523"/>
                    </a:cubicBezTo>
                    <a:cubicBezTo>
                      <a:pt x="6591" y="523"/>
                      <a:pt x="6591" y="0"/>
                      <a:pt x="7533" y="0"/>
                    </a:cubicBezTo>
                    <a:cubicBezTo>
                      <a:pt x="8475" y="0"/>
                      <a:pt x="8475" y="523"/>
                      <a:pt x="9416" y="523"/>
                    </a:cubicBezTo>
                  </a:path>
                </a:pathLst>
              </a:custGeom>
              <a:noFill/>
              <a:ln w="26150" cap="rnd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1" name="Google Shape;1511;p18"/>
            <p:cNvSpPr/>
            <p:nvPr/>
          </p:nvSpPr>
          <p:spPr>
            <a:xfrm>
              <a:off x="8274545" y="2561618"/>
              <a:ext cx="318695" cy="14630"/>
            </a:xfrm>
            <a:custGeom>
              <a:avLst/>
              <a:gdLst/>
              <a:ahLst/>
              <a:cxnLst/>
              <a:rect l="l" t="t" r="r" b="b"/>
              <a:pathLst>
                <a:path w="9417" h="524" fill="none" extrusionOk="0">
                  <a:moveTo>
                    <a:pt x="0" y="0"/>
                  </a:moveTo>
                  <a:cubicBezTo>
                    <a:pt x="942" y="0"/>
                    <a:pt x="942" y="523"/>
                    <a:pt x="1884" y="523"/>
                  </a:cubicBezTo>
                  <a:cubicBezTo>
                    <a:pt x="2825" y="523"/>
                    <a:pt x="2825" y="0"/>
                    <a:pt x="3767" y="0"/>
                  </a:cubicBezTo>
                  <a:cubicBezTo>
                    <a:pt x="4708" y="0"/>
                    <a:pt x="4708" y="523"/>
                    <a:pt x="5650" y="523"/>
                  </a:cubicBezTo>
                  <a:cubicBezTo>
                    <a:pt x="6591" y="523"/>
                    <a:pt x="6591" y="0"/>
                    <a:pt x="7533" y="0"/>
                  </a:cubicBezTo>
                  <a:cubicBezTo>
                    <a:pt x="8475" y="0"/>
                    <a:pt x="8475" y="523"/>
                    <a:pt x="9416" y="523"/>
                  </a:cubicBezTo>
                </a:path>
              </a:pathLst>
            </a:custGeom>
            <a:noFill/>
            <a:ln w="26150" cap="rnd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2" name="Google Shape;1512;p18"/>
          <p:cNvGrpSpPr/>
          <p:nvPr/>
        </p:nvGrpSpPr>
        <p:grpSpPr>
          <a:xfrm>
            <a:off x="8129488" y="2994651"/>
            <a:ext cx="912433" cy="551684"/>
            <a:chOff x="-79387" y="4297545"/>
            <a:chExt cx="912433" cy="668708"/>
          </a:xfrm>
        </p:grpSpPr>
        <p:sp>
          <p:nvSpPr>
            <p:cNvPr id="1513" name="Google Shape;1513;p18"/>
            <p:cNvSpPr/>
            <p:nvPr/>
          </p:nvSpPr>
          <p:spPr>
            <a:xfrm>
              <a:off x="-79387" y="4454903"/>
              <a:ext cx="318661" cy="17733"/>
            </a:xfrm>
            <a:custGeom>
              <a:avLst/>
              <a:gdLst/>
              <a:ahLst/>
              <a:cxnLst/>
              <a:rect l="l" t="t" r="r" b="b"/>
              <a:pathLst>
                <a:path w="9416" h="524" fill="none" extrusionOk="0">
                  <a:moveTo>
                    <a:pt x="0" y="0"/>
                  </a:moveTo>
                  <a:cubicBezTo>
                    <a:pt x="942" y="0"/>
                    <a:pt x="942" y="523"/>
                    <a:pt x="1883" y="523"/>
                  </a:cubicBezTo>
                  <a:cubicBezTo>
                    <a:pt x="2825" y="523"/>
                    <a:pt x="2825" y="0"/>
                    <a:pt x="3766" y="0"/>
                  </a:cubicBezTo>
                  <a:cubicBezTo>
                    <a:pt x="4708" y="0"/>
                    <a:pt x="4708" y="523"/>
                    <a:pt x="5650" y="523"/>
                  </a:cubicBezTo>
                  <a:cubicBezTo>
                    <a:pt x="6591" y="523"/>
                    <a:pt x="6591" y="0"/>
                    <a:pt x="7533" y="0"/>
                  </a:cubicBezTo>
                  <a:cubicBezTo>
                    <a:pt x="8474" y="0"/>
                    <a:pt x="8474" y="523"/>
                    <a:pt x="9416" y="523"/>
                  </a:cubicBezTo>
                </a:path>
              </a:pathLst>
            </a:custGeom>
            <a:noFill/>
            <a:ln w="26150" cap="rnd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18"/>
            <p:cNvSpPr/>
            <p:nvPr/>
          </p:nvSpPr>
          <p:spPr>
            <a:xfrm>
              <a:off x="514385" y="4297545"/>
              <a:ext cx="318661" cy="17733"/>
            </a:xfrm>
            <a:custGeom>
              <a:avLst/>
              <a:gdLst/>
              <a:ahLst/>
              <a:cxnLst/>
              <a:rect l="l" t="t" r="r" b="b"/>
              <a:pathLst>
                <a:path w="9416" h="524" fill="none" extrusionOk="0">
                  <a:moveTo>
                    <a:pt x="0" y="0"/>
                  </a:moveTo>
                  <a:cubicBezTo>
                    <a:pt x="942" y="0"/>
                    <a:pt x="942" y="523"/>
                    <a:pt x="1883" y="523"/>
                  </a:cubicBezTo>
                  <a:cubicBezTo>
                    <a:pt x="2825" y="523"/>
                    <a:pt x="2825" y="0"/>
                    <a:pt x="3766" y="0"/>
                  </a:cubicBezTo>
                  <a:cubicBezTo>
                    <a:pt x="4708" y="0"/>
                    <a:pt x="4708" y="523"/>
                    <a:pt x="5650" y="523"/>
                  </a:cubicBezTo>
                  <a:cubicBezTo>
                    <a:pt x="6591" y="523"/>
                    <a:pt x="6591" y="0"/>
                    <a:pt x="7533" y="0"/>
                  </a:cubicBezTo>
                  <a:cubicBezTo>
                    <a:pt x="8474" y="0"/>
                    <a:pt x="8474" y="523"/>
                    <a:pt x="9416" y="523"/>
                  </a:cubicBezTo>
                </a:path>
              </a:pathLst>
            </a:custGeom>
            <a:noFill/>
            <a:ln w="26150" cap="rnd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18"/>
            <p:cNvSpPr/>
            <p:nvPr/>
          </p:nvSpPr>
          <p:spPr>
            <a:xfrm>
              <a:off x="325295" y="4642117"/>
              <a:ext cx="318661" cy="17733"/>
            </a:xfrm>
            <a:custGeom>
              <a:avLst/>
              <a:gdLst/>
              <a:ahLst/>
              <a:cxnLst/>
              <a:rect l="l" t="t" r="r" b="b"/>
              <a:pathLst>
                <a:path w="9416" h="524" fill="none" extrusionOk="0">
                  <a:moveTo>
                    <a:pt x="0" y="0"/>
                  </a:moveTo>
                  <a:cubicBezTo>
                    <a:pt x="942" y="0"/>
                    <a:pt x="942" y="523"/>
                    <a:pt x="1883" y="523"/>
                  </a:cubicBezTo>
                  <a:cubicBezTo>
                    <a:pt x="2825" y="523"/>
                    <a:pt x="2825" y="0"/>
                    <a:pt x="3766" y="0"/>
                  </a:cubicBezTo>
                  <a:cubicBezTo>
                    <a:pt x="4708" y="0"/>
                    <a:pt x="4708" y="523"/>
                    <a:pt x="5650" y="523"/>
                  </a:cubicBezTo>
                  <a:cubicBezTo>
                    <a:pt x="6591" y="523"/>
                    <a:pt x="6591" y="0"/>
                    <a:pt x="7533" y="0"/>
                  </a:cubicBezTo>
                  <a:cubicBezTo>
                    <a:pt x="8474" y="0"/>
                    <a:pt x="8474" y="523"/>
                    <a:pt x="9416" y="523"/>
                  </a:cubicBezTo>
                </a:path>
              </a:pathLst>
            </a:custGeom>
            <a:noFill/>
            <a:ln w="26150" cap="rnd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18"/>
            <p:cNvSpPr/>
            <p:nvPr/>
          </p:nvSpPr>
          <p:spPr>
            <a:xfrm>
              <a:off x="507001" y="4948519"/>
              <a:ext cx="318695" cy="17733"/>
            </a:xfrm>
            <a:custGeom>
              <a:avLst/>
              <a:gdLst/>
              <a:ahLst/>
              <a:cxnLst/>
              <a:rect l="l" t="t" r="r" b="b"/>
              <a:pathLst>
                <a:path w="9417" h="524" fill="none" extrusionOk="0">
                  <a:moveTo>
                    <a:pt x="0" y="0"/>
                  </a:moveTo>
                  <a:cubicBezTo>
                    <a:pt x="942" y="0"/>
                    <a:pt x="942" y="523"/>
                    <a:pt x="1884" y="523"/>
                  </a:cubicBezTo>
                  <a:cubicBezTo>
                    <a:pt x="2825" y="523"/>
                    <a:pt x="2825" y="0"/>
                    <a:pt x="3767" y="0"/>
                  </a:cubicBezTo>
                  <a:cubicBezTo>
                    <a:pt x="4708" y="0"/>
                    <a:pt x="4708" y="523"/>
                    <a:pt x="5650" y="523"/>
                  </a:cubicBezTo>
                  <a:cubicBezTo>
                    <a:pt x="6591" y="523"/>
                    <a:pt x="6591" y="0"/>
                    <a:pt x="7533" y="0"/>
                  </a:cubicBezTo>
                  <a:cubicBezTo>
                    <a:pt x="8475" y="0"/>
                    <a:pt x="8475" y="523"/>
                    <a:pt x="9416" y="523"/>
                  </a:cubicBezTo>
                </a:path>
              </a:pathLst>
            </a:custGeom>
            <a:noFill/>
            <a:ln w="26150" cap="rnd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7" name="Google Shape;1517;p18"/>
          <p:cNvSpPr txBox="1">
            <a:spLocks noGrp="1"/>
          </p:cNvSpPr>
          <p:nvPr>
            <p:ph type="title" hasCustomPrompt="1"/>
          </p:nvPr>
        </p:nvSpPr>
        <p:spPr>
          <a:xfrm>
            <a:off x="3543450" y="1042700"/>
            <a:ext cx="3823200" cy="7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518" name="Google Shape;1518;p18"/>
          <p:cNvSpPr txBox="1">
            <a:spLocks noGrp="1"/>
          </p:cNvSpPr>
          <p:nvPr>
            <p:ph type="subTitle" idx="1"/>
          </p:nvPr>
        </p:nvSpPr>
        <p:spPr>
          <a:xfrm>
            <a:off x="3543450" y="1797582"/>
            <a:ext cx="3823200" cy="30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9" name="Google Shape;1519;p18"/>
          <p:cNvSpPr txBox="1">
            <a:spLocks noGrp="1"/>
          </p:cNvSpPr>
          <p:nvPr>
            <p:ph type="title" idx="2" hasCustomPrompt="1"/>
          </p:nvPr>
        </p:nvSpPr>
        <p:spPr>
          <a:xfrm>
            <a:off x="3543450" y="2816894"/>
            <a:ext cx="3823200" cy="7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520" name="Google Shape;1520;p18"/>
          <p:cNvSpPr txBox="1">
            <a:spLocks noGrp="1"/>
          </p:cNvSpPr>
          <p:nvPr>
            <p:ph type="subTitle" idx="3"/>
          </p:nvPr>
        </p:nvSpPr>
        <p:spPr>
          <a:xfrm>
            <a:off x="3543450" y="3571697"/>
            <a:ext cx="3823200" cy="30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1" name="Google Shape;1521;p18"/>
          <p:cNvSpPr/>
          <p:nvPr/>
        </p:nvSpPr>
        <p:spPr>
          <a:xfrm>
            <a:off x="6962330" y="117461"/>
            <a:ext cx="854276" cy="318595"/>
          </a:xfrm>
          <a:custGeom>
            <a:avLst/>
            <a:gdLst/>
            <a:ahLst/>
            <a:cxnLst/>
            <a:rect l="l" t="t" r="r" b="b"/>
            <a:pathLst>
              <a:path w="12388" h="4620" extrusionOk="0">
                <a:moveTo>
                  <a:pt x="4867" y="1"/>
                </a:moveTo>
                <a:cubicBezTo>
                  <a:pt x="4701" y="1"/>
                  <a:pt x="4535" y="19"/>
                  <a:pt x="4373" y="58"/>
                </a:cubicBezTo>
                <a:cubicBezTo>
                  <a:pt x="3515" y="309"/>
                  <a:pt x="2888" y="1104"/>
                  <a:pt x="2888" y="2025"/>
                </a:cubicBezTo>
                <a:cubicBezTo>
                  <a:pt x="2888" y="2192"/>
                  <a:pt x="2909" y="2339"/>
                  <a:pt x="2930" y="2506"/>
                </a:cubicBezTo>
                <a:cubicBezTo>
                  <a:pt x="2804" y="2464"/>
                  <a:pt x="2658" y="2444"/>
                  <a:pt x="2490" y="2444"/>
                </a:cubicBezTo>
                <a:cubicBezTo>
                  <a:pt x="1611" y="2444"/>
                  <a:pt x="775" y="2925"/>
                  <a:pt x="314" y="3699"/>
                </a:cubicBezTo>
                <a:cubicBezTo>
                  <a:pt x="168" y="3992"/>
                  <a:pt x="63" y="4306"/>
                  <a:pt x="0" y="4620"/>
                </a:cubicBezTo>
                <a:lnTo>
                  <a:pt x="12387" y="4620"/>
                </a:lnTo>
                <a:cubicBezTo>
                  <a:pt x="11990" y="3971"/>
                  <a:pt x="11257" y="3532"/>
                  <a:pt x="10441" y="3532"/>
                </a:cubicBezTo>
                <a:cubicBezTo>
                  <a:pt x="10023" y="3532"/>
                  <a:pt x="9604" y="3657"/>
                  <a:pt x="9269" y="3866"/>
                </a:cubicBezTo>
                <a:cubicBezTo>
                  <a:pt x="9269" y="2904"/>
                  <a:pt x="8642" y="1920"/>
                  <a:pt x="7407" y="1920"/>
                </a:cubicBezTo>
                <a:cubicBezTo>
                  <a:pt x="7407" y="1920"/>
                  <a:pt x="7093" y="1962"/>
                  <a:pt x="6947" y="1983"/>
                </a:cubicBezTo>
                <a:cubicBezTo>
                  <a:pt x="6947" y="1648"/>
                  <a:pt x="6863" y="1335"/>
                  <a:pt x="6696" y="1084"/>
                </a:cubicBezTo>
                <a:cubicBezTo>
                  <a:pt x="6675" y="1063"/>
                  <a:pt x="6675" y="1042"/>
                  <a:pt x="6675" y="1000"/>
                </a:cubicBezTo>
                <a:cubicBezTo>
                  <a:pt x="6487" y="707"/>
                  <a:pt x="6256" y="456"/>
                  <a:pt x="5943" y="267"/>
                </a:cubicBezTo>
                <a:cubicBezTo>
                  <a:pt x="5610" y="94"/>
                  <a:pt x="5238" y="1"/>
                  <a:pt x="48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2" name="Google Shape;1522;p18"/>
          <p:cNvSpPr/>
          <p:nvPr/>
        </p:nvSpPr>
        <p:spPr>
          <a:xfrm>
            <a:off x="-181055" y="185824"/>
            <a:ext cx="519433" cy="181881"/>
          </a:xfrm>
          <a:custGeom>
            <a:avLst/>
            <a:gdLst/>
            <a:ahLst/>
            <a:cxnLst/>
            <a:rect l="l" t="t" r="r" b="b"/>
            <a:pathLst>
              <a:path w="15840" h="5546" extrusionOk="0">
                <a:moveTo>
                  <a:pt x="7470" y="1"/>
                </a:moveTo>
                <a:cubicBezTo>
                  <a:pt x="6424" y="1"/>
                  <a:pt x="5482" y="649"/>
                  <a:pt x="5315" y="1716"/>
                </a:cubicBezTo>
                <a:lnTo>
                  <a:pt x="4855" y="1758"/>
                </a:lnTo>
                <a:cubicBezTo>
                  <a:pt x="4457" y="1821"/>
                  <a:pt x="4122" y="1988"/>
                  <a:pt x="3829" y="2239"/>
                </a:cubicBezTo>
                <a:cubicBezTo>
                  <a:pt x="3411" y="2616"/>
                  <a:pt x="3139" y="3139"/>
                  <a:pt x="3097" y="3704"/>
                </a:cubicBezTo>
                <a:lnTo>
                  <a:pt x="3097" y="3767"/>
                </a:lnTo>
                <a:cubicBezTo>
                  <a:pt x="2867" y="3662"/>
                  <a:pt x="2616" y="3579"/>
                  <a:pt x="2365" y="3579"/>
                </a:cubicBezTo>
                <a:cubicBezTo>
                  <a:pt x="2176" y="3579"/>
                  <a:pt x="1967" y="3599"/>
                  <a:pt x="1800" y="3599"/>
                </a:cubicBezTo>
                <a:cubicBezTo>
                  <a:pt x="1402" y="3683"/>
                  <a:pt x="1026" y="3871"/>
                  <a:pt x="754" y="4123"/>
                </a:cubicBezTo>
                <a:cubicBezTo>
                  <a:pt x="314" y="4499"/>
                  <a:pt x="63" y="5001"/>
                  <a:pt x="0" y="5545"/>
                </a:cubicBezTo>
                <a:lnTo>
                  <a:pt x="15651" y="5545"/>
                </a:lnTo>
                <a:lnTo>
                  <a:pt x="15651" y="5524"/>
                </a:lnTo>
                <a:cubicBezTo>
                  <a:pt x="15735" y="5315"/>
                  <a:pt x="15756" y="5106"/>
                  <a:pt x="15777" y="4897"/>
                </a:cubicBezTo>
                <a:cubicBezTo>
                  <a:pt x="15839" y="4206"/>
                  <a:pt x="15609" y="3558"/>
                  <a:pt x="15149" y="3035"/>
                </a:cubicBezTo>
                <a:cubicBezTo>
                  <a:pt x="14661" y="2479"/>
                  <a:pt x="13954" y="2195"/>
                  <a:pt x="13243" y="2195"/>
                </a:cubicBezTo>
                <a:cubicBezTo>
                  <a:pt x="12856" y="2195"/>
                  <a:pt x="12469" y="2279"/>
                  <a:pt x="12115" y="2449"/>
                </a:cubicBezTo>
                <a:cubicBezTo>
                  <a:pt x="11697" y="1654"/>
                  <a:pt x="10922" y="1026"/>
                  <a:pt x="9981" y="1026"/>
                </a:cubicBezTo>
                <a:cubicBezTo>
                  <a:pt x="9688" y="1026"/>
                  <a:pt x="9374" y="1068"/>
                  <a:pt x="9123" y="1151"/>
                </a:cubicBezTo>
                <a:cubicBezTo>
                  <a:pt x="8809" y="524"/>
                  <a:pt x="8202" y="1"/>
                  <a:pt x="747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7389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3"/>
          <p:cNvPicPr preferRelativeResize="0"/>
          <p:nvPr/>
        </p:nvPicPr>
        <p:blipFill rotWithShape="1">
          <a:blip r:embed="rId2">
            <a:alphaModFix amt="5000"/>
          </a:blip>
          <a:srcRect l="2334" t="15928" r="4277" b="5256"/>
          <a:stretch/>
        </p:blipFill>
        <p:spPr>
          <a:xfrm>
            <a:off x="-1" y="-315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3"/>
          <p:cNvSpPr txBox="1">
            <a:spLocks noGrp="1"/>
          </p:cNvSpPr>
          <p:nvPr>
            <p:ph type="title"/>
          </p:nvPr>
        </p:nvSpPr>
        <p:spPr>
          <a:xfrm>
            <a:off x="1476675" y="1412350"/>
            <a:ext cx="61905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9" name="Google Shape;349;p3"/>
          <p:cNvSpPr txBox="1">
            <a:spLocks noGrp="1"/>
          </p:cNvSpPr>
          <p:nvPr>
            <p:ph type="title" idx="2" hasCustomPrompt="1"/>
          </p:nvPr>
        </p:nvSpPr>
        <p:spPr>
          <a:xfrm>
            <a:off x="3903075" y="570550"/>
            <a:ext cx="1337700" cy="8418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50" name="Google Shape;350;p3"/>
          <p:cNvSpPr txBox="1">
            <a:spLocks noGrp="1"/>
          </p:cNvSpPr>
          <p:nvPr>
            <p:ph type="subTitle" idx="1"/>
          </p:nvPr>
        </p:nvSpPr>
        <p:spPr>
          <a:xfrm>
            <a:off x="2528775" y="2320025"/>
            <a:ext cx="4086300" cy="3018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51" name="Google Shape;351;p3"/>
          <p:cNvGrpSpPr/>
          <p:nvPr/>
        </p:nvGrpSpPr>
        <p:grpSpPr>
          <a:xfrm>
            <a:off x="4719650" y="4742475"/>
            <a:ext cx="4424359" cy="405800"/>
            <a:chOff x="4719650" y="4742475"/>
            <a:chExt cx="4424359" cy="405800"/>
          </a:xfrm>
        </p:grpSpPr>
        <p:sp>
          <p:nvSpPr>
            <p:cNvPr id="352" name="Google Shape;352;p3"/>
            <p:cNvSpPr/>
            <p:nvPr/>
          </p:nvSpPr>
          <p:spPr>
            <a:xfrm>
              <a:off x="4719650" y="4742475"/>
              <a:ext cx="4424359" cy="405800"/>
            </a:xfrm>
            <a:custGeom>
              <a:avLst/>
              <a:gdLst/>
              <a:ahLst/>
              <a:cxnLst/>
              <a:rect l="l" t="t" r="r" b="b"/>
              <a:pathLst>
                <a:path w="8166" h="613" extrusionOk="0">
                  <a:moveTo>
                    <a:pt x="0" y="0"/>
                  </a:moveTo>
                  <a:lnTo>
                    <a:pt x="8166" y="0"/>
                  </a:lnTo>
                  <a:lnTo>
                    <a:pt x="8166" y="613"/>
                  </a:lnTo>
                  <a:lnTo>
                    <a:pt x="0" y="6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3" name="Google Shape;353;p3"/>
            <p:cNvGrpSpPr/>
            <p:nvPr/>
          </p:nvGrpSpPr>
          <p:grpSpPr>
            <a:xfrm>
              <a:off x="4767350" y="4870045"/>
              <a:ext cx="4369605" cy="167760"/>
              <a:chOff x="4767350" y="4641445"/>
              <a:chExt cx="4369605" cy="167760"/>
            </a:xfrm>
          </p:grpSpPr>
          <p:grpSp>
            <p:nvGrpSpPr>
              <p:cNvPr id="354" name="Google Shape;354;p3"/>
              <p:cNvGrpSpPr/>
              <p:nvPr/>
            </p:nvGrpSpPr>
            <p:grpSpPr>
              <a:xfrm>
                <a:off x="8164595" y="4641445"/>
                <a:ext cx="972360" cy="167760"/>
                <a:chOff x="8164595" y="4641445"/>
                <a:chExt cx="972360" cy="167760"/>
              </a:xfrm>
            </p:grpSpPr>
            <p:sp>
              <p:nvSpPr>
                <p:cNvPr id="355" name="Google Shape;355;p3"/>
                <p:cNvSpPr/>
                <p:nvPr/>
              </p:nvSpPr>
              <p:spPr>
                <a:xfrm>
                  <a:off x="827043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6" name="Google Shape;356;p3"/>
                <p:cNvSpPr/>
                <p:nvPr/>
              </p:nvSpPr>
              <p:spPr>
                <a:xfrm>
                  <a:off x="821751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7" name="Google Shape;357;p3"/>
                <p:cNvSpPr/>
                <p:nvPr/>
              </p:nvSpPr>
              <p:spPr>
                <a:xfrm>
                  <a:off x="816459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8" name="Google Shape;358;p3"/>
                <p:cNvSpPr/>
                <p:nvPr/>
              </p:nvSpPr>
              <p:spPr>
                <a:xfrm>
                  <a:off x="842883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9" name="Google Shape;359;p3"/>
                <p:cNvSpPr/>
                <p:nvPr/>
              </p:nvSpPr>
              <p:spPr>
                <a:xfrm>
                  <a:off x="837591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0" name="Google Shape;360;p3"/>
                <p:cNvSpPr/>
                <p:nvPr/>
              </p:nvSpPr>
              <p:spPr>
                <a:xfrm>
                  <a:off x="858723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1" name="Google Shape;361;p3"/>
                <p:cNvSpPr/>
                <p:nvPr/>
              </p:nvSpPr>
              <p:spPr>
                <a:xfrm>
                  <a:off x="853431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2" name="Google Shape;362;p3"/>
                <p:cNvSpPr/>
                <p:nvPr/>
              </p:nvSpPr>
              <p:spPr>
                <a:xfrm>
                  <a:off x="864015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3" name="Google Shape;363;p3"/>
                <p:cNvSpPr/>
                <p:nvPr/>
              </p:nvSpPr>
              <p:spPr>
                <a:xfrm>
                  <a:off x="848175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4" name="Google Shape;364;p3"/>
                <p:cNvSpPr/>
                <p:nvPr/>
              </p:nvSpPr>
              <p:spPr>
                <a:xfrm>
                  <a:off x="832299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5" name="Google Shape;365;p3"/>
                <p:cNvSpPr/>
                <p:nvPr/>
              </p:nvSpPr>
              <p:spPr>
                <a:xfrm>
                  <a:off x="832299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6" name="Google Shape;366;p3"/>
                <p:cNvSpPr/>
                <p:nvPr/>
              </p:nvSpPr>
              <p:spPr>
                <a:xfrm>
                  <a:off x="864015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7" name="Google Shape;367;p3"/>
                <p:cNvSpPr/>
                <p:nvPr/>
              </p:nvSpPr>
              <p:spPr>
                <a:xfrm>
                  <a:off x="816459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" name="Google Shape;368;p3"/>
                <p:cNvSpPr/>
                <p:nvPr/>
              </p:nvSpPr>
              <p:spPr>
                <a:xfrm>
                  <a:off x="853431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" name="Google Shape;369;p3"/>
                <p:cNvSpPr/>
                <p:nvPr/>
              </p:nvSpPr>
              <p:spPr>
                <a:xfrm>
                  <a:off x="837591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" name="Google Shape;370;p3"/>
                <p:cNvSpPr/>
                <p:nvPr/>
              </p:nvSpPr>
              <p:spPr>
                <a:xfrm>
                  <a:off x="848175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1" name="Google Shape;371;p3"/>
                <p:cNvSpPr/>
                <p:nvPr/>
              </p:nvSpPr>
              <p:spPr>
                <a:xfrm>
                  <a:off x="842883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2" name="Google Shape;372;p3"/>
                <p:cNvSpPr/>
                <p:nvPr/>
              </p:nvSpPr>
              <p:spPr>
                <a:xfrm>
                  <a:off x="827043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3" name="Google Shape;373;p3"/>
                <p:cNvSpPr/>
                <p:nvPr/>
              </p:nvSpPr>
              <p:spPr>
                <a:xfrm>
                  <a:off x="858723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4" name="Google Shape;374;p3"/>
                <p:cNvSpPr/>
                <p:nvPr/>
              </p:nvSpPr>
              <p:spPr>
                <a:xfrm>
                  <a:off x="821751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5" name="Google Shape;375;p3"/>
                <p:cNvSpPr/>
                <p:nvPr/>
              </p:nvSpPr>
              <p:spPr>
                <a:xfrm>
                  <a:off x="832299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6" name="Google Shape;376;p3"/>
                <p:cNvSpPr/>
                <p:nvPr/>
              </p:nvSpPr>
              <p:spPr>
                <a:xfrm>
                  <a:off x="827043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7" name="Google Shape;377;p3"/>
                <p:cNvSpPr/>
                <p:nvPr/>
              </p:nvSpPr>
              <p:spPr>
                <a:xfrm>
                  <a:off x="821751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8" name="Google Shape;378;p3"/>
                <p:cNvSpPr/>
                <p:nvPr/>
              </p:nvSpPr>
              <p:spPr>
                <a:xfrm>
                  <a:off x="816459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9" name="Google Shape;379;p3"/>
                <p:cNvSpPr/>
                <p:nvPr/>
              </p:nvSpPr>
              <p:spPr>
                <a:xfrm>
                  <a:off x="837591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0" name="Google Shape;380;p3"/>
                <p:cNvSpPr/>
                <p:nvPr/>
              </p:nvSpPr>
              <p:spPr>
                <a:xfrm>
                  <a:off x="853431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1" name="Google Shape;381;p3"/>
                <p:cNvSpPr/>
                <p:nvPr/>
              </p:nvSpPr>
              <p:spPr>
                <a:xfrm>
                  <a:off x="858723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2" name="Google Shape;382;p3"/>
                <p:cNvSpPr/>
                <p:nvPr/>
              </p:nvSpPr>
              <p:spPr>
                <a:xfrm>
                  <a:off x="864015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3" name="Google Shape;383;p3"/>
                <p:cNvSpPr/>
                <p:nvPr/>
              </p:nvSpPr>
              <p:spPr>
                <a:xfrm>
                  <a:off x="842883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4" name="Google Shape;384;p3"/>
                <p:cNvSpPr/>
                <p:nvPr/>
              </p:nvSpPr>
              <p:spPr>
                <a:xfrm>
                  <a:off x="848175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385" name="Google Shape;385;p3"/>
                <p:cNvGrpSpPr/>
                <p:nvPr/>
              </p:nvGrpSpPr>
              <p:grpSpPr>
                <a:xfrm>
                  <a:off x="8693075" y="4641445"/>
                  <a:ext cx="443880" cy="167760"/>
                  <a:chOff x="8693075" y="4641445"/>
                  <a:chExt cx="443880" cy="167760"/>
                </a:xfrm>
              </p:grpSpPr>
              <p:grpSp>
                <p:nvGrpSpPr>
                  <p:cNvPr id="386" name="Google Shape;386;p3"/>
                  <p:cNvGrpSpPr/>
                  <p:nvPr/>
                </p:nvGrpSpPr>
                <p:grpSpPr>
                  <a:xfrm>
                    <a:off x="8693075" y="4641445"/>
                    <a:ext cx="338400" cy="167760"/>
                    <a:chOff x="8693075" y="4641445"/>
                    <a:chExt cx="338400" cy="167760"/>
                  </a:xfrm>
                </p:grpSpPr>
                <p:sp>
                  <p:nvSpPr>
                    <p:cNvPr id="387" name="Google Shape;387;p3"/>
                    <p:cNvSpPr/>
                    <p:nvPr/>
                  </p:nvSpPr>
                  <p:spPr>
                    <a:xfrm>
                      <a:off x="879891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88" name="Google Shape;388;p3"/>
                    <p:cNvSpPr/>
                    <p:nvPr/>
                  </p:nvSpPr>
                  <p:spPr>
                    <a:xfrm>
                      <a:off x="885147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89" name="Google Shape;389;p3"/>
                    <p:cNvSpPr/>
                    <p:nvPr/>
                  </p:nvSpPr>
                  <p:spPr>
                    <a:xfrm>
                      <a:off x="874599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90" name="Google Shape;390;p3"/>
                    <p:cNvSpPr/>
                    <p:nvPr/>
                  </p:nvSpPr>
                  <p:spPr>
                    <a:xfrm>
                      <a:off x="890439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91" name="Google Shape;391;p3"/>
                    <p:cNvSpPr/>
                    <p:nvPr/>
                  </p:nvSpPr>
                  <p:spPr>
                    <a:xfrm>
                      <a:off x="869307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92" name="Google Shape;392;p3"/>
                    <p:cNvSpPr/>
                    <p:nvPr/>
                  </p:nvSpPr>
                  <p:spPr>
                    <a:xfrm>
                      <a:off x="901023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93" name="Google Shape;393;p3"/>
                    <p:cNvSpPr/>
                    <p:nvPr/>
                  </p:nvSpPr>
                  <p:spPr>
                    <a:xfrm>
                      <a:off x="895731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94" name="Google Shape;394;p3"/>
                    <p:cNvSpPr/>
                    <p:nvPr/>
                  </p:nvSpPr>
                  <p:spPr>
                    <a:xfrm>
                      <a:off x="901023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95" name="Google Shape;395;p3"/>
                    <p:cNvSpPr/>
                    <p:nvPr/>
                  </p:nvSpPr>
                  <p:spPr>
                    <a:xfrm>
                      <a:off x="874599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96" name="Google Shape;396;p3"/>
                    <p:cNvSpPr/>
                    <p:nvPr/>
                  </p:nvSpPr>
                  <p:spPr>
                    <a:xfrm>
                      <a:off x="869307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97" name="Google Shape;397;p3"/>
                    <p:cNvSpPr/>
                    <p:nvPr/>
                  </p:nvSpPr>
                  <p:spPr>
                    <a:xfrm>
                      <a:off x="890439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98" name="Google Shape;398;p3"/>
                    <p:cNvSpPr/>
                    <p:nvPr/>
                  </p:nvSpPr>
                  <p:spPr>
                    <a:xfrm>
                      <a:off x="895731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99" name="Google Shape;399;p3"/>
                    <p:cNvSpPr/>
                    <p:nvPr/>
                  </p:nvSpPr>
                  <p:spPr>
                    <a:xfrm>
                      <a:off x="879891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00" name="Google Shape;400;p3"/>
                    <p:cNvSpPr/>
                    <p:nvPr/>
                  </p:nvSpPr>
                  <p:spPr>
                    <a:xfrm>
                      <a:off x="885147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01" name="Google Shape;401;p3"/>
                    <p:cNvSpPr/>
                    <p:nvPr/>
                  </p:nvSpPr>
                  <p:spPr>
                    <a:xfrm>
                      <a:off x="890439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02" name="Google Shape;402;p3"/>
                    <p:cNvSpPr/>
                    <p:nvPr/>
                  </p:nvSpPr>
                  <p:spPr>
                    <a:xfrm>
                      <a:off x="895731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03" name="Google Shape;403;p3"/>
                    <p:cNvSpPr/>
                    <p:nvPr/>
                  </p:nvSpPr>
                  <p:spPr>
                    <a:xfrm>
                      <a:off x="901023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04" name="Google Shape;404;p3"/>
                    <p:cNvSpPr/>
                    <p:nvPr/>
                  </p:nvSpPr>
                  <p:spPr>
                    <a:xfrm>
                      <a:off x="869307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05" name="Google Shape;405;p3"/>
                    <p:cNvSpPr/>
                    <p:nvPr/>
                  </p:nvSpPr>
                  <p:spPr>
                    <a:xfrm>
                      <a:off x="885147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06" name="Google Shape;406;p3"/>
                    <p:cNvSpPr/>
                    <p:nvPr/>
                  </p:nvSpPr>
                  <p:spPr>
                    <a:xfrm>
                      <a:off x="879891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07" name="Google Shape;407;p3"/>
                    <p:cNvSpPr/>
                    <p:nvPr/>
                  </p:nvSpPr>
                  <p:spPr>
                    <a:xfrm>
                      <a:off x="874599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408" name="Google Shape;408;p3"/>
                  <p:cNvSpPr/>
                  <p:nvPr/>
                </p:nvSpPr>
                <p:spPr>
                  <a:xfrm>
                    <a:off x="9115715" y="46414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9" name="Google Shape;409;p3"/>
                  <p:cNvSpPr/>
                  <p:nvPr/>
                </p:nvSpPr>
                <p:spPr>
                  <a:xfrm>
                    <a:off x="9062795" y="46414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0" name="Google Shape;410;p3"/>
                  <p:cNvSpPr/>
                  <p:nvPr/>
                </p:nvSpPr>
                <p:spPr>
                  <a:xfrm>
                    <a:off x="9009875" y="46414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1" name="Google Shape;411;p3"/>
                  <p:cNvSpPr/>
                  <p:nvPr/>
                </p:nvSpPr>
                <p:spPr>
                  <a:xfrm>
                    <a:off x="9062795" y="479876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2" name="Google Shape;412;p3"/>
                  <p:cNvSpPr/>
                  <p:nvPr/>
                </p:nvSpPr>
                <p:spPr>
                  <a:xfrm>
                    <a:off x="9009875" y="479876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3" name="Google Shape;413;p3"/>
                  <p:cNvSpPr/>
                  <p:nvPr/>
                </p:nvSpPr>
                <p:spPr>
                  <a:xfrm>
                    <a:off x="9115715" y="479876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4" name="Google Shape;414;p3"/>
                  <p:cNvSpPr/>
                  <p:nvPr/>
                </p:nvSpPr>
                <p:spPr>
                  <a:xfrm>
                    <a:off x="9009875" y="4719925"/>
                    <a:ext cx="21240" cy="10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30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30"/>
                        </a:lnTo>
                        <a:lnTo>
                          <a:pt x="0" y="3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5" name="Google Shape;415;p3"/>
                  <p:cNvSpPr/>
                  <p:nvPr/>
                </p:nvSpPr>
                <p:spPr>
                  <a:xfrm>
                    <a:off x="9115715" y="4719925"/>
                    <a:ext cx="21240" cy="10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30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30"/>
                        </a:lnTo>
                        <a:lnTo>
                          <a:pt x="0" y="3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6" name="Google Shape;416;p3"/>
                  <p:cNvSpPr/>
                  <p:nvPr/>
                </p:nvSpPr>
                <p:spPr>
                  <a:xfrm>
                    <a:off x="9062795" y="4719925"/>
                    <a:ext cx="21240" cy="10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30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30"/>
                        </a:lnTo>
                        <a:lnTo>
                          <a:pt x="0" y="3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417" name="Google Shape;417;p3"/>
              <p:cNvGrpSpPr/>
              <p:nvPr/>
            </p:nvGrpSpPr>
            <p:grpSpPr>
              <a:xfrm>
                <a:off x="4767350" y="4641445"/>
                <a:ext cx="1410405" cy="167760"/>
                <a:chOff x="4767350" y="4641445"/>
                <a:chExt cx="1410405" cy="167760"/>
              </a:xfrm>
            </p:grpSpPr>
            <p:sp>
              <p:nvSpPr>
                <p:cNvPr id="418" name="Google Shape;418;p3"/>
                <p:cNvSpPr/>
                <p:nvPr/>
              </p:nvSpPr>
              <p:spPr>
                <a:xfrm>
                  <a:off x="615651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9" name="Google Shape;419;p3"/>
                <p:cNvSpPr/>
                <p:nvPr/>
              </p:nvSpPr>
              <p:spPr>
                <a:xfrm>
                  <a:off x="615651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0" name="Google Shape;420;p3"/>
                <p:cNvSpPr/>
                <p:nvPr/>
              </p:nvSpPr>
              <p:spPr>
                <a:xfrm>
                  <a:off x="615651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421" name="Google Shape;421;p3"/>
                <p:cNvGrpSpPr/>
                <p:nvPr/>
              </p:nvGrpSpPr>
              <p:grpSpPr>
                <a:xfrm>
                  <a:off x="5678963" y="4641445"/>
                  <a:ext cx="443880" cy="167760"/>
                  <a:chOff x="8693075" y="4641445"/>
                  <a:chExt cx="443880" cy="167760"/>
                </a:xfrm>
              </p:grpSpPr>
              <p:grpSp>
                <p:nvGrpSpPr>
                  <p:cNvPr id="422" name="Google Shape;422;p3"/>
                  <p:cNvGrpSpPr/>
                  <p:nvPr/>
                </p:nvGrpSpPr>
                <p:grpSpPr>
                  <a:xfrm>
                    <a:off x="8693075" y="4641445"/>
                    <a:ext cx="338400" cy="167760"/>
                    <a:chOff x="8693075" y="4641445"/>
                    <a:chExt cx="338400" cy="167760"/>
                  </a:xfrm>
                </p:grpSpPr>
                <p:sp>
                  <p:nvSpPr>
                    <p:cNvPr id="423" name="Google Shape;423;p3"/>
                    <p:cNvSpPr/>
                    <p:nvPr/>
                  </p:nvSpPr>
                  <p:spPr>
                    <a:xfrm>
                      <a:off x="879891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24" name="Google Shape;424;p3"/>
                    <p:cNvSpPr/>
                    <p:nvPr/>
                  </p:nvSpPr>
                  <p:spPr>
                    <a:xfrm>
                      <a:off x="885147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25" name="Google Shape;425;p3"/>
                    <p:cNvSpPr/>
                    <p:nvPr/>
                  </p:nvSpPr>
                  <p:spPr>
                    <a:xfrm>
                      <a:off x="874599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26" name="Google Shape;426;p3"/>
                    <p:cNvSpPr/>
                    <p:nvPr/>
                  </p:nvSpPr>
                  <p:spPr>
                    <a:xfrm>
                      <a:off x="890439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27" name="Google Shape;427;p3"/>
                    <p:cNvSpPr/>
                    <p:nvPr/>
                  </p:nvSpPr>
                  <p:spPr>
                    <a:xfrm>
                      <a:off x="869307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28" name="Google Shape;428;p3"/>
                    <p:cNvSpPr/>
                    <p:nvPr/>
                  </p:nvSpPr>
                  <p:spPr>
                    <a:xfrm>
                      <a:off x="901023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29" name="Google Shape;429;p3"/>
                    <p:cNvSpPr/>
                    <p:nvPr/>
                  </p:nvSpPr>
                  <p:spPr>
                    <a:xfrm>
                      <a:off x="895731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30" name="Google Shape;430;p3"/>
                    <p:cNvSpPr/>
                    <p:nvPr/>
                  </p:nvSpPr>
                  <p:spPr>
                    <a:xfrm>
                      <a:off x="901023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31" name="Google Shape;431;p3"/>
                    <p:cNvSpPr/>
                    <p:nvPr/>
                  </p:nvSpPr>
                  <p:spPr>
                    <a:xfrm>
                      <a:off x="874599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32" name="Google Shape;432;p3"/>
                    <p:cNvSpPr/>
                    <p:nvPr/>
                  </p:nvSpPr>
                  <p:spPr>
                    <a:xfrm>
                      <a:off x="869307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33" name="Google Shape;433;p3"/>
                    <p:cNvSpPr/>
                    <p:nvPr/>
                  </p:nvSpPr>
                  <p:spPr>
                    <a:xfrm>
                      <a:off x="890439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34" name="Google Shape;434;p3"/>
                    <p:cNvSpPr/>
                    <p:nvPr/>
                  </p:nvSpPr>
                  <p:spPr>
                    <a:xfrm>
                      <a:off x="895731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35" name="Google Shape;435;p3"/>
                    <p:cNvSpPr/>
                    <p:nvPr/>
                  </p:nvSpPr>
                  <p:spPr>
                    <a:xfrm>
                      <a:off x="879891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36" name="Google Shape;436;p3"/>
                    <p:cNvSpPr/>
                    <p:nvPr/>
                  </p:nvSpPr>
                  <p:spPr>
                    <a:xfrm>
                      <a:off x="885147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37" name="Google Shape;437;p3"/>
                    <p:cNvSpPr/>
                    <p:nvPr/>
                  </p:nvSpPr>
                  <p:spPr>
                    <a:xfrm>
                      <a:off x="890439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38" name="Google Shape;438;p3"/>
                    <p:cNvSpPr/>
                    <p:nvPr/>
                  </p:nvSpPr>
                  <p:spPr>
                    <a:xfrm>
                      <a:off x="895731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39" name="Google Shape;439;p3"/>
                    <p:cNvSpPr/>
                    <p:nvPr/>
                  </p:nvSpPr>
                  <p:spPr>
                    <a:xfrm>
                      <a:off x="901023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40" name="Google Shape;440;p3"/>
                    <p:cNvSpPr/>
                    <p:nvPr/>
                  </p:nvSpPr>
                  <p:spPr>
                    <a:xfrm>
                      <a:off x="869307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41" name="Google Shape;441;p3"/>
                    <p:cNvSpPr/>
                    <p:nvPr/>
                  </p:nvSpPr>
                  <p:spPr>
                    <a:xfrm>
                      <a:off x="885147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42" name="Google Shape;442;p3"/>
                    <p:cNvSpPr/>
                    <p:nvPr/>
                  </p:nvSpPr>
                  <p:spPr>
                    <a:xfrm>
                      <a:off x="879891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43" name="Google Shape;443;p3"/>
                    <p:cNvSpPr/>
                    <p:nvPr/>
                  </p:nvSpPr>
                  <p:spPr>
                    <a:xfrm>
                      <a:off x="874599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444" name="Google Shape;444;p3"/>
                  <p:cNvSpPr/>
                  <p:nvPr/>
                </p:nvSpPr>
                <p:spPr>
                  <a:xfrm>
                    <a:off x="9115715" y="46414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45" name="Google Shape;445;p3"/>
                  <p:cNvSpPr/>
                  <p:nvPr/>
                </p:nvSpPr>
                <p:spPr>
                  <a:xfrm>
                    <a:off x="9062795" y="46414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46" name="Google Shape;446;p3"/>
                  <p:cNvSpPr/>
                  <p:nvPr/>
                </p:nvSpPr>
                <p:spPr>
                  <a:xfrm>
                    <a:off x="9009875" y="46414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47" name="Google Shape;447;p3"/>
                  <p:cNvSpPr/>
                  <p:nvPr/>
                </p:nvSpPr>
                <p:spPr>
                  <a:xfrm>
                    <a:off x="9062795" y="479876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48" name="Google Shape;448;p3"/>
                  <p:cNvSpPr/>
                  <p:nvPr/>
                </p:nvSpPr>
                <p:spPr>
                  <a:xfrm>
                    <a:off x="9009875" y="479876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49" name="Google Shape;449;p3"/>
                  <p:cNvSpPr/>
                  <p:nvPr/>
                </p:nvSpPr>
                <p:spPr>
                  <a:xfrm>
                    <a:off x="9115715" y="479876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50" name="Google Shape;450;p3"/>
                  <p:cNvSpPr/>
                  <p:nvPr/>
                </p:nvSpPr>
                <p:spPr>
                  <a:xfrm>
                    <a:off x="9009875" y="4719925"/>
                    <a:ext cx="21240" cy="10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30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30"/>
                        </a:lnTo>
                        <a:lnTo>
                          <a:pt x="0" y="3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51" name="Google Shape;451;p3"/>
                  <p:cNvSpPr/>
                  <p:nvPr/>
                </p:nvSpPr>
                <p:spPr>
                  <a:xfrm>
                    <a:off x="9115715" y="4719925"/>
                    <a:ext cx="21240" cy="10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30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30"/>
                        </a:lnTo>
                        <a:lnTo>
                          <a:pt x="0" y="3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52" name="Google Shape;452;p3"/>
                  <p:cNvSpPr/>
                  <p:nvPr/>
                </p:nvSpPr>
                <p:spPr>
                  <a:xfrm>
                    <a:off x="9062795" y="4719925"/>
                    <a:ext cx="21240" cy="10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30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30"/>
                        </a:lnTo>
                        <a:lnTo>
                          <a:pt x="0" y="3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453" name="Google Shape;453;p3"/>
                <p:cNvGrpSpPr/>
                <p:nvPr/>
              </p:nvGrpSpPr>
              <p:grpSpPr>
                <a:xfrm>
                  <a:off x="5256125" y="4641445"/>
                  <a:ext cx="443880" cy="167760"/>
                  <a:chOff x="8693075" y="4641445"/>
                  <a:chExt cx="443880" cy="167760"/>
                </a:xfrm>
              </p:grpSpPr>
              <p:grpSp>
                <p:nvGrpSpPr>
                  <p:cNvPr id="454" name="Google Shape;454;p3"/>
                  <p:cNvGrpSpPr/>
                  <p:nvPr/>
                </p:nvGrpSpPr>
                <p:grpSpPr>
                  <a:xfrm>
                    <a:off x="8693075" y="4641445"/>
                    <a:ext cx="338400" cy="167760"/>
                    <a:chOff x="8693075" y="4641445"/>
                    <a:chExt cx="338400" cy="167760"/>
                  </a:xfrm>
                </p:grpSpPr>
                <p:sp>
                  <p:nvSpPr>
                    <p:cNvPr id="455" name="Google Shape;455;p3"/>
                    <p:cNvSpPr/>
                    <p:nvPr/>
                  </p:nvSpPr>
                  <p:spPr>
                    <a:xfrm>
                      <a:off x="879891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56" name="Google Shape;456;p3"/>
                    <p:cNvSpPr/>
                    <p:nvPr/>
                  </p:nvSpPr>
                  <p:spPr>
                    <a:xfrm>
                      <a:off x="885147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57" name="Google Shape;457;p3"/>
                    <p:cNvSpPr/>
                    <p:nvPr/>
                  </p:nvSpPr>
                  <p:spPr>
                    <a:xfrm>
                      <a:off x="874599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58" name="Google Shape;458;p3"/>
                    <p:cNvSpPr/>
                    <p:nvPr/>
                  </p:nvSpPr>
                  <p:spPr>
                    <a:xfrm>
                      <a:off x="890439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59" name="Google Shape;459;p3"/>
                    <p:cNvSpPr/>
                    <p:nvPr/>
                  </p:nvSpPr>
                  <p:spPr>
                    <a:xfrm>
                      <a:off x="869307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60" name="Google Shape;460;p3"/>
                    <p:cNvSpPr/>
                    <p:nvPr/>
                  </p:nvSpPr>
                  <p:spPr>
                    <a:xfrm>
                      <a:off x="901023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61" name="Google Shape;461;p3"/>
                    <p:cNvSpPr/>
                    <p:nvPr/>
                  </p:nvSpPr>
                  <p:spPr>
                    <a:xfrm>
                      <a:off x="895731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62" name="Google Shape;462;p3"/>
                    <p:cNvSpPr/>
                    <p:nvPr/>
                  </p:nvSpPr>
                  <p:spPr>
                    <a:xfrm>
                      <a:off x="901023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63" name="Google Shape;463;p3"/>
                    <p:cNvSpPr/>
                    <p:nvPr/>
                  </p:nvSpPr>
                  <p:spPr>
                    <a:xfrm>
                      <a:off x="874599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64" name="Google Shape;464;p3"/>
                    <p:cNvSpPr/>
                    <p:nvPr/>
                  </p:nvSpPr>
                  <p:spPr>
                    <a:xfrm>
                      <a:off x="869307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65" name="Google Shape;465;p3"/>
                    <p:cNvSpPr/>
                    <p:nvPr/>
                  </p:nvSpPr>
                  <p:spPr>
                    <a:xfrm>
                      <a:off x="890439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66" name="Google Shape;466;p3"/>
                    <p:cNvSpPr/>
                    <p:nvPr/>
                  </p:nvSpPr>
                  <p:spPr>
                    <a:xfrm>
                      <a:off x="895731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67" name="Google Shape;467;p3"/>
                    <p:cNvSpPr/>
                    <p:nvPr/>
                  </p:nvSpPr>
                  <p:spPr>
                    <a:xfrm>
                      <a:off x="879891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68" name="Google Shape;468;p3"/>
                    <p:cNvSpPr/>
                    <p:nvPr/>
                  </p:nvSpPr>
                  <p:spPr>
                    <a:xfrm>
                      <a:off x="885147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69" name="Google Shape;469;p3"/>
                    <p:cNvSpPr/>
                    <p:nvPr/>
                  </p:nvSpPr>
                  <p:spPr>
                    <a:xfrm>
                      <a:off x="890439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70" name="Google Shape;470;p3"/>
                    <p:cNvSpPr/>
                    <p:nvPr/>
                  </p:nvSpPr>
                  <p:spPr>
                    <a:xfrm>
                      <a:off x="895731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71" name="Google Shape;471;p3"/>
                    <p:cNvSpPr/>
                    <p:nvPr/>
                  </p:nvSpPr>
                  <p:spPr>
                    <a:xfrm>
                      <a:off x="901023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72" name="Google Shape;472;p3"/>
                    <p:cNvSpPr/>
                    <p:nvPr/>
                  </p:nvSpPr>
                  <p:spPr>
                    <a:xfrm>
                      <a:off x="869307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73" name="Google Shape;473;p3"/>
                    <p:cNvSpPr/>
                    <p:nvPr/>
                  </p:nvSpPr>
                  <p:spPr>
                    <a:xfrm>
                      <a:off x="885147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74" name="Google Shape;474;p3"/>
                    <p:cNvSpPr/>
                    <p:nvPr/>
                  </p:nvSpPr>
                  <p:spPr>
                    <a:xfrm>
                      <a:off x="879891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75" name="Google Shape;475;p3"/>
                    <p:cNvSpPr/>
                    <p:nvPr/>
                  </p:nvSpPr>
                  <p:spPr>
                    <a:xfrm>
                      <a:off x="874599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476" name="Google Shape;476;p3"/>
                  <p:cNvSpPr/>
                  <p:nvPr/>
                </p:nvSpPr>
                <p:spPr>
                  <a:xfrm>
                    <a:off x="9115715" y="46414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77" name="Google Shape;477;p3"/>
                  <p:cNvSpPr/>
                  <p:nvPr/>
                </p:nvSpPr>
                <p:spPr>
                  <a:xfrm>
                    <a:off x="9062795" y="46414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78" name="Google Shape;478;p3"/>
                  <p:cNvSpPr/>
                  <p:nvPr/>
                </p:nvSpPr>
                <p:spPr>
                  <a:xfrm>
                    <a:off x="9009875" y="46414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79" name="Google Shape;479;p3"/>
                  <p:cNvSpPr/>
                  <p:nvPr/>
                </p:nvSpPr>
                <p:spPr>
                  <a:xfrm>
                    <a:off x="9062795" y="479876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0" name="Google Shape;480;p3"/>
                  <p:cNvSpPr/>
                  <p:nvPr/>
                </p:nvSpPr>
                <p:spPr>
                  <a:xfrm>
                    <a:off x="9009875" y="479876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1" name="Google Shape;481;p3"/>
                  <p:cNvSpPr/>
                  <p:nvPr/>
                </p:nvSpPr>
                <p:spPr>
                  <a:xfrm>
                    <a:off x="9115715" y="479876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2" name="Google Shape;482;p3"/>
                  <p:cNvSpPr/>
                  <p:nvPr/>
                </p:nvSpPr>
                <p:spPr>
                  <a:xfrm>
                    <a:off x="9009875" y="4719925"/>
                    <a:ext cx="21240" cy="10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30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30"/>
                        </a:lnTo>
                        <a:lnTo>
                          <a:pt x="0" y="3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3" name="Google Shape;483;p3"/>
                  <p:cNvSpPr/>
                  <p:nvPr/>
                </p:nvSpPr>
                <p:spPr>
                  <a:xfrm>
                    <a:off x="9115715" y="4719925"/>
                    <a:ext cx="21240" cy="10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30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30"/>
                        </a:lnTo>
                        <a:lnTo>
                          <a:pt x="0" y="3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4" name="Google Shape;484;p3"/>
                  <p:cNvSpPr/>
                  <p:nvPr/>
                </p:nvSpPr>
                <p:spPr>
                  <a:xfrm>
                    <a:off x="9062795" y="4719925"/>
                    <a:ext cx="21240" cy="10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30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30"/>
                        </a:lnTo>
                        <a:lnTo>
                          <a:pt x="0" y="3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485" name="Google Shape;485;p3"/>
                <p:cNvGrpSpPr/>
                <p:nvPr/>
              </p:nvGrpSpPr>
              <p:grpSpPr>
                <a:xfrm>
                  <a:off x="4767350" y="4641445"/>
                  <a:ext cx="443880" cy="167760"/>
                  <a:chOff x="8693075" y="4641445"/>
                  <a:chExt cx="443880" cy="167760"/>
                </a:xfrm>
              </p:grpSpPr>
              <p:grpSp>
                <p:nvGrpSpPr>
                  <p:cNvPr id="486" name="Google Shape;486;p3"/>
                  <p:cNvGrpSpPr/>
                  <p:nvPr/>
                </p:nvGrpSpPr>
                <p:grpSpPr>
                  <a:xfrm>
                    <a:off x="8693075" y="4641445"/>
                    <a:ext cx="338400" cy="167760"/>
                    <a:chOff x="8693075" y="4641445"/>
                    <a:chExt cx="338400" cy="167760"/>
                  </a:xfrm>
                </p:grpSpPr>
                <p:sp>
                  <p:nvSpPr>
                    <p:cNvPr id="487" name="Google Shape;487;p3"/>
                    <p:cNvSpPr/>
                    <p:nvPr/>
                  </p:nvSpPr>
                  <p:spPr>
                    <a:xfrm>
                      <a:off x="879891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88" name="Google Shape;488;p3"/>
                    <p:cNvSpPr/>
                    <p:nvPr/>
                  </p:nvSpPr>
                  <p:spPr>
                    <a:xfrm>
                      <a:off x="885147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89" name="Google Shape;489;p3"/>
                    <p:cNvSpPr/>
                    <p:nvPr/>
                  </p:nvSpPr>
                  <p:spPr>
                    <a:xfrm>
                      <a:off x="874599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90" name="Google Shape;490;p3"/>
                    <p:cNvSpPr/>
                    <p:nvPr/>
                  </p:nvSpPr>
                  <p:spPr>
                    <a:xfrm>
                      <a:off x="890439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91" name="Google Shape;491;p3"/>
                    <p:cNvSpPr/>
                    <p:nvPr/>
                  </p:nvSpPr>
                  <p:spPr>
                    <a:xfrm>
                      <a:off x="869307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92" name="Google Shape;492;p3"/>
                    <p:cNvSpPr/>
                    <p:nvPr/>
                  </p:nvSpPr>
                  <p:spPr>
                    <a:xfrm>
                      <a:off x="901023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93" name="Google Shape;493;p3"/>
                    <p:cNvSpPr/>
                    <p:nvPr/>
                  </p:nvSpPr>
                  <p:spPr>
                    <a:xfrm>
                      <a:off x="895731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94" name="Google Shape;494;p3"/>
                    <p:cNvSpPr/>
                    <p:nvPr/>
                  </p:nvSpPr>
                  <p:spPr>
                    <a:xfrm>
                      <a:off x="901023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95" name="Google Shape;495;p3"/>
                    <p:cNvSpPr/>
                    <p:nvPr/>
                  </p:nvSpPr>
                  <p:spPr>
                    <a:xfrm>
                      <a:off x="874599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96" name="Google Shape;496;p3"/>
                    <p:cNvSpPr/>
                    <p:nvPr/>
                  </p:nvSpPr>
                  <p:spPr>
                    <a:xfrm>
                      <a:off x="869307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97" name="Google Shape;497;p3"/>
                    <p:cNvSpPr/>
                    <p:nvPr/>
                  </p:nvSpPr>
                  <p:spPr>
                    <a:xfrm>
                      <a:off x="890439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98" name="Google Shape;498;p3"/>
                    <p:cNvSpPr/>
                    <p:nvPr/>
                  </p:nvSpPr>
                  <p:spPr>
                    <a:xfrm>
                      <a:off x="895731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99" name="Google Shape;499;p3"/>
                    <p:cNvSpPr/>
                    <p:nvPr/>
                  </p:nvSpPr>
                  <p:spPr>
                    <a:xfrm>
                      <a:off x="879891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500" name="Google Shape;500;p3"/>
                    <p:cNvSpPr/>
                    <p:nvPr/>
                  </p:nvSpPr>
                  <p:spPr>
                    <a:xfrm>
                      <a:off x="885147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501" name="Google Shape;501;p3"/>
                    <p:cNvSpPr/>
                    <p:nvPr/>
                  </p:nvSpPr>
                  <p:spPr>
                    <a:xfrm>
                      <a:off x="890439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502" name="Google Shape;502;p3"/>
                    <p:cNvSpPr/>
                    <p:nvPr/>
                  </p:nvSpPr>
                  <p:spPr>
                    <a:xfrm>
                      <a:off x="895731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503" name="Google Shape;503;p3"/>
                    <p:cNvSpPr/>
                    <p:nvPr/>
                  </p:nvSpPr>
                  <p:spPr>
                    <a:xfrm>
                      <a:off x="901023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504" name="Google Shape;504;p3"/>
                    <p:cNvSpPr/>
                    <p:nvPr/>
                  </p:nvSpPr>
                  <p:spPr>
                    <a:xfrm>
                      <a:off x="869307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505" name="Google Shape;505;p3"/>
                    <p:cNvSpPr/>
                    <p:nvPr/>
                  </p:nvSpPr>
                  <p:spPr>
                    <a:xfrm>
                      <a:off x="885147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506" name="Google Shape;506;p3"/>
                    <p:cNvSpPr/>
                    <p:nvPr/>
                  </p:nvSpPr>
                  <p:spPr>
                    <a:xfrm>
                      <a:off x="879891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507" name="Google Shape;507;p3"/>
                    <p:cNvSpPr/>
                    <p:nvPr/>
                  </p:nvSpPr>
                  <p:spPr>
                    <a:xfrm>
                      <a:off x="874599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508" name="Google Shape;508;p3"/>
                  <p:cNvSpPr/>
                  <p:nvPr/>
                </p:nvSpPr>
                <p:spPr>
                  <a:xfrm>
                    <a:off x="9115715" y="46414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9" name="Google Shape;509;p3"/>
                  <p:cNvSpPr/>
                  <p:nvPr/>
                </p:nvSpPr>
                <p:spPr>
                  <a:xfrm>
                    <a:off x="9062795" y="46414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0" name="Google Shape;510;p3"/>
                  <p:cNvSpPr/>
                  <p:nvPr/>
                </p:nvSpPr>
                <p:spPr>
                  <a:xfrm>
                    <a:off x="9009875" y="46414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1" name="Google Shape;511;p3"/>
                  <p:cNvSpPr/>
                  <p:nvPr/>
                </p:nvSpPr>
                <p:spPr>
                  <a:xfrm>
                    <a:off x="9062795" y="479876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2" name="Google Shape;512;p3"/>
                  <p:cNvSpPr/>
                  <p:nvPr/>
                </p:nvSpPr>
                <p:spPr>
                  <a:xfrm>
                    <a:off x="9009875" y="479876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3" name="Google Shape;513;p3"/>
                  <p:cNvSpPr/>
                  <p:nvPr/>
                </p:nvSpPr>
                <p:spPr>
                  <a:xfrm>
                    <a:off x="9115715" y="479876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4" name="Google Shape;514;p3"/>
                  <p:cNvSpPr/>
                  <p:nvPr/>
                </p:nvSpPr>
                <p:spPr>
                  <a:xfrm>
                    <a:off x="9009875" y="4719925"/>
                    <a:ext cx="21240" cy="10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30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30"/>
                        </a:lnTo>
                        <a:lnTo>
                          <a:pt x="0" y="3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5" name="Google Shape;515;p3"/>
                  <p:cNvSpPr/>
                  <p:nvPr/>
                </p:nvSpPr>
                <p:spPr>
                  <a:xfrm>
                    <a:off x="9115715" y="4719925"/>
                    <a:ext cx="21240" cy="10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30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30"/>
                        </a:lnTo>
                        <a:lnTo>
                          <a:pt x="0" y="3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6" name="Google Shape;516;p3"/>
                  <p:cNvSpPr/>
                  <p:nvPr/>
                </p:nvSpPr>
                <p:spPr>
                  <a:xfrm>
                    <a:off x="9062795" y="4719925"/>
                    <a:ext cx="21240" cy="10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30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30"/>
                        </a:lnTo>
                        <a:lnTo>
                          <a:pt x="0" y="3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517" name="Google Shape;517;p3"/>
              <p:cNvGrpSpPr/>
              <p:nvPr/>
            </p:nvGrpSpPr>
            <p:grpSpPr>
              <a:xfrm>
                <a:off x="6209435" y="4641445"/>
                <a:ext cx="1923480" cy="167760"/>
                <a:chOff x="6209435" y="4641445"/>
                <a:chExt cx="1923480" cy="167760"/>
              </a:xfrm>
            </p:grpSpPr>
            <p:sp>
              <p:nvSpPr>
                <p:cNvPr id="518" name="Google Shape;518;p3"/>
                <p:cNvSpPr/>
                <p:nvPr/>
              </p:nvSpPr>
              <p:spPr>
                <a:xfrm>
                  <a:off x="7530635" y="4641445"/>
                  <a:ext cx="2088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" h="29" extrusionOk="0">
                      <a:moveTo>
                        <a:pt x="0" y="0"/>
                      </a:moveTo>
                      <a:lnTo>
                        <a:pt x="58" y="0"/>
                      </a:lnTo>
                      <a:lnTo>
                        <a:pt x="58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9" name="Google Shape;519;p3"/>
                <p:cNvSpPr/>
                <p:nvPr/>
              </p:nvSpPr>
              <p:spPr>
                <a:xfrm>
                  <a:off x="7583555" y="4641445"/>
                  <a:ext cx="2088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" h="29" extrusionOk="0">
                      <a:moveTo>
                        <a:pt x="0" y="0"/>
                      </a:moveTo>
                      <a:lnTo>
                        <a:pt x="58" y="0"/>
                      </a:lnTo>
                      <a:lnTo>
                        <a:pt x="58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0" name="Google Shape;520;p3"/>
                <p:cNvSpPr/>
                <p:nvPr/>
              </p:nvSpPr>
              <p:spPr>
                <a:xfrm>
                  <a:off x="768903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1" name="Google Shape;521;p3"/>
                <p:cNvSpPr/>
                <p:nvPr/>
              </p:nvSpPr>
              <p:spPr>
                <a:xfrm>
                  <a:off x="726639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2" name="Google Shape;522;p3"/>
                <p:cNvSpPr/>
                <p:nvPr/>
              </p:nvSpPr>
              <p:spPr>
                <a:xfrm>
                  <a:off x="747771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3" name="Google Shape;523;p3"/>
                <p:cNvSpPr/>
                <p:nvPr/>
              </p:nvSpPr>
              <p:spPr>
                <a:xfrm>
                  <a:off x="774195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4" name="Google Shape;524;p3"/>
                <p:cNvSpPr/>
                <p:nvPr/>
              </p:nvSpPr>
              <p:spPr>
                <a:xfrm>
                  <a:off x="731895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5" name="Google Shape;525;p3"/>
                <p:cNvSpPr/>
                <p:nvPr/>
              </p:nvSpPr>
              <p:spPr>
                <a:xfrm>
                  <a:off x="721347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6" name="Google Shape;526;p3"/>
                <p:cNvSpPr/>
                <p:nvPr/>
              </p:nvSpPr>
              <p:spPr>
                <a:xfrm>
                  <a:off x="742479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7" name="Google Shape;527;p3"/>
                <p:cNvSpPr/>
                <p:nvPr/>
              </p:nvSpPr>
              <p:spPr>
                <a:xfrm>
                  <a:off x="737187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8" name="Google Shape;528;p3"/>
                <p:cNvSpPr/>
                <p:nvPr/>
              </p:nvSpPr>
              <p:spPr>
                <a:xfrm>
                  <a:off x="779487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9" name="Google Shape;529;p3"/>
                <p:cNvSpPr/>
                <p:nvPr/>
              </p:nvSpPr>
              <p:spPr>
                <a:xfrm>
                  <a:off x="811167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0" name="Google Shape;530;p3"/>
                <p:cNvSpPr/>
                <p:nvPr/>
              </p:nvSpPr>
              <p:spPr>
                <a:xfrm>
                  <a:off x="805875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1" name="Google Shape;531;p3"/>
                <p:cNvSpPr/>
                <p:nvPr/>
              </p:nvSpPr>
              <p:spPr>
                <a:xfrm>
                  <a:off x="784743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2" name="Google Shape;532;p3"/>
                <p:cNvSpPr/>
                <p:nvPr/>
              </p:nvSpPr>
              <p:spPr>
                <a:xfrm>
                  <a:off x="790035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3" name="Google Shape;533;p3"/>
                <p:cNvSpPr/>
                <p:nvPr/>
              </p:nvSpPr>
              <p:spPr>
                <a:xfrm>
                  <a:off x="795327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4" name="Google Shape;534;p3"/>
                <p:cNvSpPr/>
                <p:nvPr/>
              </p:nvSpPr>
              <p:spPr>
                <a:xfrm>
                  <a:off x="800619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5" name="Google Shape;535;p3"/>
                <p:cNvSpPr/>
                <p:nvPr/>
              </p:nvSpPr>
              <p:spPr>
                <a:xfrm>
                  <a:off x="763611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6" name="Google Shape;536;p3"/>
                <p:cNvSpPr/>
                <p:nvPr/>
              </p:nvSpPr>
              <p:spPr>
                <a:xfrm>
                  <a:off x="642075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7" name="Google Shape;537;p3"/>
                <p:cNvSpPr/>
                <p:nvPr/>
              </p:nvSpPr>
              <p:spPr>
                <a:xfrm>
                  <a:off x="636783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8" name="Google Shape;538;p3"/>
                <p:cNvSpPr/>
                <p:nvPr/>
              </p:nvSpPr>
              <p:spPr>
                <a:xfrm>
                  <a:off x="716055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9" name="Google Shape;539;p3"/>
                <p:cNvSpPr/>
                <p:nvPr/>
              </p:nvSpPr>
              <p:spPr>
                <a:xfrm>
                  <a:off x="647367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0" name="Google Shape;540;p3"/>
                <p:cNvSpPr/>
                <p:nvPr/>
              </p:nvSpPr>
              <p:spPr>
                <a:xfrm>
                  <a:off x="631491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1" name="Google Shape;541;p3"/>
                <p:cNvSpPr/>
                <p:nvPr/>
              </p:nvSpPr>
              <p:spPr>
                <a:xfrm>
                  <a:off x="663207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2" name="Google Shape;542;p3"/>
                <p:cNvSpPr/>
                <p:nvPr/>
              </p:nvSpPr>
              <p:spPr>
                <a:xfrm>
                  <a:off x="620943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3" name="Google Shape;543;p3"/>
                <p:cNvSpPr/>
                <p:nvPr/>
              </p:nvSpPr>
              <p:spPr>
                <a:xfrm>
                  <a:off x="626199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4" name="Google Shape;544;p3"/>
                <p:cNvSpPr/>
                <p:nvPr/>
              </p:nvSpPr>
              <p:spPr>
                <a:xfrm>
                  <a:off x="657915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5" name="Google Shape;545;p3"/>
                <p:cNvSpPr/>
                <p:nvPr/>
              </p:nvSpPr>
              <p:spPr>
                <a:xfrm>
                  <a:off x="705507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6" name="Google Shape;546;p3"/>
                <p:cNvSpPr/>
                <p:nvPr/>
              </p:nvSpPr>
              <p:spPr>
                <a:xfrm>
                  <a:off x="7002155" y="4641445"/>
                  <a:ext cx="2088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" h="29" extrusionOk="0">
                      <a:moveTo>
                        <a:pt x="0" y="0"/>
                      </a:moveTo>
                      <a:lnTo>
                        <a:pt x="58" y="0"/>
                      </a:lnTo>
                      <a:lnTo>
                        <a:pt x="58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7" name="Google Shape;547;p3"/>
                <p:cNvSpPr/>
                <p:nvPr/>
              </p:nvSpPr>
              <p:spPr>
                <a:xfrm>
                  <a:off x="694923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8" name="Google Shape;548;p3"/>
                <p:cNvSpPr/>
                <p:nvPr/>
              </p:nvSpPr>
              <p:spPr>
                <a:xfrm>
                  <a:off x="710763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9" name="Google Shape;549;p3"/>
                <p:cNvSpPr/>
                <p:nvPr/>
              </p:nvSpPr>
              <p:spPr>
                <a:xfrm>
                  <a:off x="668499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0" name="Google Shape;550;p3"/>
                <p:cNvSpPr/>
                <p:nvPr/>
              </p:nvSpPr>
              <p:spPr>
                <a:xfrm>
                  <a:off x="679047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1" name="Google Shape;551;p3"/>
                <p:cNvSpPr/>
                <p:nvPr/>
              </p:nvSpPr>
              <p:spPr>
                <a:xfrm>
                  <a:off x="689631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2" name="Google Shape;552;p3"/>
                <p:cNvSpPr/>
                <p:nvPr/>
              </p:nvSpPr>
              <p:spPr>
                <a:xfrm>
                  <a:off x="673791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3" name="Google Shape;553;p3"/>
                <p:cNvSpPr/>
                <p:nvPr/>
              </p:nvSpPr>
              <p:spPr>
                <a:xfrm>
                  <a:off x="684339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4" name="Google Shape;554;p3"/>
                <p:cNvSpPr/>
                <p:nvPr/>
              </p:nvSpPr>
              <p:spPr>
                <a:xfrm>
                  <a:off x="652659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5" name="Google Shape;555;p3"/>
                <p:cNvSpPr/>
                <p:nvPr/>
              </p:nvSpPr>
              <p:spPr>
                <a:xfrm>
                  <a:off x="620943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6" name="Google Shape;556;p3"/>
                <p:cNvSpPr/>
                <p:nvPr/>
              </p:nvSpPr>
              <p:spPr>
                <a:xfrm>
                  <a:off x="705507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7" name="Google Shape;557;p3"/>
                <p:cNvSpPr/>
                <p:nvPr/>
              </p:nvSpPr>
              <p:spPr>
                <a:xfrm>
                  <a:off x="710763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8" name="Google Shape;558;p3"/>
                <p:cNvSpPr/>
                <p:nvPr/>
              </p:nvSpPr>
              <p:spPr>
                <a:xfrm>
                  <a:off x="7002155" y="4798765"/>
                  <a:ext cx="2088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" h="29" extrusionOk="0">
                      <a:moveTo>
                        <a:pt x="0" y="0"/>
                      </a:moveTo>
                      <a:lnTo>
                        <a:pt x="58" y="0"/>
                      </a:lnTo>
                      <a:lnTo>
                        <a:pt x="58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9" name="Google Shape;559;p3"/>
                <p:cNvSpPr/>
                <p:nvPr/>
              </p:nvSpPr>
              <p:spPr>
                <a:xfrm>
                  <a:off x="716055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0" name="Google Shape;560;p3"/>
                <p:cNvSpPr/>
                <p:nvPr/>
              </p:nvSpPr>
              <p:spPr>
                <a:xfrm>
                  <a:off x="731895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1" name="Google Shape;561;p3"/>
                <p:cNvSpPr/>
                <p:nvPr/>
              </p:nvSpPr>
              <p:spPr>
                <a:xfrm>
                  <a:off x="642075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2" name="Google Shape;562;p3"/>
                <p:cNvSpPr/>
                <p:nvPr/>
              </p:nvSpPr>
              <p:spPr>
                <a:xfrm>
                  <a:off x="737187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3" name="Google Shape;563;p3"/>
                <p:cNvSpPr/>
                <p:nvPr/>
              </p:nvSpPr>
              <p:spPr>
                <a:xfrm>
                  <a:off x="726639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4" name="Google Shape;564;p3"/>
                <p:cNvSpPr/>
                <p:nvPr/>
              </p:nvSpPr>
              <p:spPr>
                <a:xfrm>
                  <a:off x="721347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5" name="Google Shape;565;p3"/>
                <p:cNvSpPr/>
                <p:nvPr/>
              </p:nvSpPr>
              <p:spPr>
                <a:xfrm>
                  <a:off x="742479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6" name="Google Shape;566;p3"/>
                <p:cNvSpPr/>
                <p:nvPr/>
              </p:nvSpPr>
              <p:spPr>
                <a:xfrm>
                  <a:off x="694923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7" name="Google Shape;567;p3"/>
                <p:cNvSpPr/>
                <p:nvPr/>
              </p:nvSpPr>
              <p:spPr>
                <a:xfrm>
                  <a:off x="652659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8" name="Google Shape;568;p3"/>
                <p:cNvSpPr/>
                <p:nvPr/>
              </p:nvSpPr>
              <p:spPr>
                <a:xfrm>
                  <a:off x="657915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9" name="Google Shape;569;p3"/>
                <p:cNvSpPr/>
                <p:nvPr/>
              </p:nvSpPr>
              <p:spPr>
                <a:xfrm>
                  <a:off x="631491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0" name="Google Shape;570;p3"/>
                <p:cNvSpPr/>
                <p:nvPr/>
              </p:nvSpPr>
              <p:spPr>
                <a:xfrm>
                  <a:off x="647367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1" name="Google Shape;571;p3"/>
                <p:cNvSpPr/>
                <p:nvPr/>
              </p:nvSpPr>
              <p:spPr>
                <a:xfrm>
                  <a:off x="663207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2" name="Google Shape;572;p3"/>
                <p:cNvSpPr/>
                <p:nvPr/>
              </p:nvSpPr>
              <p:spPr>
                <a:xfrm>
                  <a:off x="636783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3" name="Google Shape;573;p3"/>
                <p:cNvSpPr/>
                <p:nvPr/>
              </p:nvSpPr>
              <p:spPr>
                <a:xfrm>
                  <a:off x="673791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4" name="Google Shape;574;p3"/>
                <p:cNvSpPr/>
                <p:nvPr/>
              </p:nvSpPr>
              <p:spPr>
                <a:xfrm>
                  <a:off x="679047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5" name="Google Shape;575;p3"/>
                <p:cNvSpPr/>
                <p:nvPr/>
              </p:nvSpPr>
              <p:spPr>
                <a:xfrm>
                  <a:off x="668499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6" name="Google Shape;576;p3"/>
                <p:cNvSpPr/>
                <p:nvPr/>
              </p:nvSpPr>
              <p:spPr>
                <a:xfrm>
                  <a:off x="684339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7" name="Google Shape;577;p3"/>
                <p:cNvSpPr/>
                <p:nvPr/>
              </p:nvSpPr>
              <p:spPr>
                <a:xfrm>
                  <a:off x="626199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8" name="Google Shape;578;p3"/>
                <p:cNvSpPr/>
                <p:nvPr/>
              </p:nvSpPr>
              <p:spPr>
                <a:xfrm>
                  <a:off x="689631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9" name="Google Shape;579;p3"/>
                <p:cNvSpPr/>
                <p:nvPr/>
              </p:nvSpPr>
              <p:spPr>
                <a:xfrm>
                  <a:off x="774195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0" name="Google Shape;580;p3"/>
                <p:cNvSpPr/>
                <p:nvPr/>
              </p:nvSpPr>
              <p:spPr>
                <a:xfrm>
                  <a:off x="768903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1" name="Google Shape;581;p3"/>
                <p:cNvSpPr/>
                <p:nvPr/>
              </p:nvSpPr>
              <p:spPr>
                <a:xfrm>
                  <a:off x="805875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2" name="Google Shape;582;p3"/>
                <p:cNvSpPr/>
                <p:nvPr/>
              </p:nvSpPr>
              <p:spPr>
                <a:xfrm>
                  <a:off x="779487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3" name="Google Shape;583;p3"/>
                <p:cNvSpPr/>
                <p:nvPr/>
              </p:nvSpPr>
              <p:spPr>
                <a:xfrm>
                  <a:off x="790035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4" name="Google Shape;584;p3"/>
                <p:cNvSpPr/>
                <p:nvPr/>
              </p:nvSpPr>
              <p:spPr>
                <a:xfrm>
                  <a:off x="795327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5" name="Google Shape;585;p3"/>
                <p:cNvSpPr/>
                <p:nvPr/>
              </p:nvSpPr>
              <p:spPr>
                <a:xfrm>
                  <a:off x="784743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6" name="Google Shape;586;p3"/>
                <p:cNvSpPr/>
                <p:nvPr/>
              </p:nvSpPr>
              <p:spPr>
                <a:xfrm>
                  <a:off x="800619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7" name="Google Shape;587;p3"/>
                <p:cNvSpPr/>
                <p:nvPr/>
              </p:nvSpPr>
              <p:spPr>
                <a:xfrm>
                  <a:off x="763611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8" name="Google Shape;588;p3"/>
                <p:cNvSpPr/>
                <p:nvPr/>
              </p:nvSpPr>
              <p:spPr>
                <a:xfrm>
                  <a:off x="811167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9" name="Google Shape;589;p3"/>
                <p:cNvSpPr/>
                <p:nvPr/>
              </p:nvSpPr>
              <p:spPr>
                <a:xfrm>
                  <a:off x="7583555" y="4798765"/>
                  <a:ext cx="2088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" h="29" extrusionOk="0">
                      <a:moveTo>
                        <a:pt x="0" y="0"/>
                      </a:moveTo>
                      <a:lnTo>
                        <a:pt x="58" y="0"/>
                      </a:lnTo>
                      <a:lnTo>
                        <a:pt x="58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0" name="Google Shape;590;p3"/>
                <p:cNvSpPr/>
                <p:nvPr/>
              </p:nvSpPr>
              <p:spPr>
                <a:xfrm>
                  <a:off x="747771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1" name="Google Shape;591;p3"/>
                <p:cNvSpPr/>
                <p:nvPr/>
              </p:nvSpPr>
              <p:spPr>
                <a:xfrm>
                  <a:off x="7530635" y="4798765"/>
                  <a:ext cx="2088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" h="29" extrusionOk="0">
                      <a:moveTo>
                        <a:pt x="0" y="0"/>
                      </a:moveTo>
                      <a:lnTo>
                        <a:pt x="58" y="0"/>
                      </a:lnTo>
                      <a:lnTo>
                        <a:pt x="58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2" name="Google Shape;592;p3"/>
                <p:cNvSpPr/>
                <p:nvPr/>
              </p:nvSpPr>
              <p:spPr>
                <a:xfrm>
                  <a:off x="800619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3" name="Google Shape;593;p3"/>
                <p:cNvSpPr/>
                <p:nvPr/>
              </p:nvSpPr>
              <p:spPr>
                <a:xfrm>
                  <a:off x="647367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4" name="Google Shape;594;p3"/>
                <p:cNvSpPr/>
                <p:nvPr/>
              </p:nvSpPr>
              <p:spPr>
                <a:xfrm>
                  <a:off x="657915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5" name="Google Shape;595;p3"/>
                <p:cNvSpPr/>
                <p:nvPr/>
              </p:nvSpPr>
              <p:spPr>
                <a:xfrm>
                  <a:off x="795327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6" name="Google Shape;596;p3"/>
                <p:cNvSpPr/>
                <p:nvPr/>
              </p:nvSpPr>
              <p:spPr>
                <a:xfrm>
                  <a:off x="652659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7" name="Google Shape;597;p3"/>
                <p:cNvSpPr/>
                <p:nvPr/>
              </p:nvSpPr>
              <p:spPr>
                <a:xfrm>
                  <a:off x="626199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8" name="Google Shape;598;p3"/>
                <p:cNvSpPr/>
                <p:nvPr/>
              </p:nvSpPr>
              <p:spPr>
                <a:xfrm>
                  <a:off x="811167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9" name="Google Shape;599;p3"/>
                <p:cNvSpPr/>
                <p:nvPr/>
              </p:nvSpPr>
              <p:spPr>
                <a:xfrm>
                  <a:off x="631491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0" name="Google Shape;600;p3"/>
                <p:cNvSpPr/>
                <p:nvPr/>
              </p:nvSpPr>
              <p:spPr>
                <a:xfrm>
                  <a:off x="620943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1" name="Google Shape;601;p3"/>
                <p:cNvSpPr/>
                <p:nvPr/>
              </p:nvSpPr>
              <p:spPr>
                <a:xfrm>
                  <a:off x="642075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2" name="Google Shape;602;p3"/>
                <p:cNvSpPr/>
                <p:nvPr/>
              </p:nvSpPr>
              <p:spPr>
                <a:xfrm>
                  <a:off x="805875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3" name="Google Shape;603;p3"/>
                <p:cNvSpPr/>
                <p:nvPr/>
              </p:nvSpPr>
              <p:spPr>
                <a:xfrm>
                  <a:off x="663207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4" name="Google Shape;604;p3"/>
                <p:cNvSpPr/>
                <p:nvPr/>
              </p:nvSpPr>
              <p:spPr>
                <a:xfrm>
                  <a:off x="636783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5" name="Google Shape;605;p3"/>
                <p:cNvSpPr/>
                <p:nvPr/>
              </p:nvSpPr>
              <p:spPr>
                <a:xfrm>
                  <a:off x="737187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6" name="Google Shape;606;p3"/>
                <p:cNvSpPr/>
                <p:nvPr/>
              </p:nvSpPr>
              <p:spPr>
                <a:xfrm>
                  <a:off x="716055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7" name="Google Shape;607;p3"/>
                <p:cNvSpPr/>
                <p:nvPr/>
              </p:nvSpPr>
              <p:spPr>
                <a:xfrm>
                  <a:off x="721347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8" name="Google Shape;608;p3"/>
                <p:cNvSpPr/>
                <p:nvPr/>
              </p:nvSpPr>
              <p:spPr>
                <a:xfrm>
                  <a:off x="7583555" y="4719925"/>
                  <a:ext cx="2088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" h="30" extrusionOk="0">
                      <a:moveTo>
                        <a:pt x="0" y="0"/>
                      </a:moveTo>
                      <a:lnTo>
                        <a:pt x="58" y="0"/>
                      </a:lnTo>
                      <a:lnTo>
                        <a:pt x="58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9" name="Google Shape;609;p3"/>
                <p:cNvSpPr/>
                <p:nvPr/>
              </p:nvSpPr>
              <p:spPr>
                <a:xfrm>
                  <a:off x="705507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0" name="Google Shape;610;p3"/>
                <p:cNvSpPr/>
                <p:nvPr/>
              </p:nvSpPr>
              <p:spPr>
                <a:xfrm>
                  <a:off x="710763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1" name="Google Shape;611;p3"/>
                <p:cNvSpPr/>
                <p:nvPr/>
              </p:nvSpPr>
              <p:spPr>
                <a:xfrm>
                  <a:off x="768903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2" name="Google Shape;612;p3"/>
                <p:cNvSpPr/>
                <p:nvPr/>
              </p:nvSpPr>
              <p:spPr>
                <a:xfrm>
                  <a:off x="742479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3" name="Google Shape;613;p3"/>
                <p:cNvSpPr/>
                <p:nvPr/>
              </p:nvSpPr>
              <p:spPr>
                <a:xfrm>
                  <a:off x="7530635" y="4719925"/>
                  <a:ext cx="2088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" h="30" extrusionOk="0">
                      <a:moveTo>
                        <a:pt x="0" y="0"/>
                      </a:moveTo>
                      <a:lnTo>
                        <a:pt x="58" y="0"/>
                      </a:lnTo>
                      <a:lnTo>
                        <a:pt x="58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4" name="Google Shape;614;p3"/>
                <p:cNvSpPr/>
                <p:nvPr/>
              </p:nvSpPr>
              <p:spPr>
                <a:xfrm>
                  <a:off x="747771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5" name="Google Shape;615;p3"/>
                <p:cNvSpPr/>
                <p:nvPr/>
              </p:nvSpPr>
              <p:spPr>
                <a:xfrm>
                  <a:off x="726639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6" name="Google Shape;616;p3"/>
                <p:cNvSpPr/>
                <p:nvPr/>
              </p:nvSpPr>
              <p:spPr>
                <a:xfrm>
                  <a:off x="731895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7" name="Google Shape;617;p3"/>
                <p:cNvSpPr/>
                <p:nvPr/>
              </p:nvSpPr>
              <p:spPr>
                <a:xfrm>
                  <a:off x="763611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8" name="Google Shape;618;p3"/>
                <p:cNvSpPr/>
                <p:nvPr/>
              </p:nvSpPr>
              <p:spPr>
                <a:xfrm>
                  <a:off x="784743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9" name="Google Shape;619;p3"/>
                <p:cNvSpPr/>
                <p:nvPr/>
              </p:nvSpPr>
              <p:spPr>
                <a:xfrm>
                  <a:off x="673791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0" name="Google Shape;620;p3"/>
                <p:cNvSpPr/>
                <p:nvPr/>
              </p:nvSpPr>
              <p:spPr>
                <a:xfrm>
                  <a:off x="679047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1" name="Google Shape;621;p3"/>
                <p:cNvSpPr/>
                <p:nvPr/>
              </p:nvSpPr>
              <p:spPr>
                <a:xfrm>
                  <a:off x="668499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2" name="Google Shape;622;p3"/>
                <p:cNvSpPr/>
                <p:nvPr/>
              </p:nvSpPr>
              <p:spPr>
                <a:xfrm>
                  <a:off x="790035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3" name="Google Shape;623;p3"/>
                <p:cNvSpPr/>
                <p:nvPr/>
              </p:nvSpPr>
              <p:spPr>
                <a:xfrm>
                  <a:off x="694923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4" name="Google Shape;624;p3"/>
                <p:cNvSpPr/>
                <p:nvPr/>
              </p:nvSpPr>
              <p:spPr>
                <a:xfrm>
                  <a:off x="7002155" y="4719925"/>
                  <a:ext cx="2088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" h="30" extrusionOk="0">
                      <a:moveTo>
                        <a:pt x="0" y="0"/>
                      </a:moveTo>
                      <a:lnTo>
                        <a:pt x="58" y="0"/>
                      </a:lnTo>
                      <a:lnTo>
                        <a:pt x="58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5" name="Google Shape;625;p3"/>
                <p:cNvSpPr/>
                <p:nvPr/>
              </p:nvSpPr>
              <p:spPr>
                <a:xfrm>
                  <a:off x="774195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6" name="Google Shape;626;p3"/>
                <p:cNvSpPr/>
                <p:nvPr/>
              </p:nvSpPr>
              <p:spPr>
                <a:xfrm>
                  <a:off x="684339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7" name="Google Shape;627;p3"/>
                <p:cNvSpPr/>
                <p:nvPr/>
              </p:nvSpPr>
              <p:spPr>
                <a:xfrm>
                  <a:off x="779487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8" name="Google Shape;628;p3"/>
                <p:cNvSpPr/>
                <p:nvPr/>
              </p:nvSpPr>
              <p:spPr>
                <a:xfrm>
                  <a:off x="689631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629" name="Google Shape;629;p3"/>
          <p:cNvGrpSpPr/>
          <p:nvPr/>
        </p:nvGrpSpPr>
        <p:grpSpPr>
          <a:xfrm>
            <a:off x="152621" y="2917644"/>
            <a:ext cx="492240" cy="841837"/>
            <a:chOff x="320425" y="2882600"/>
            <a:chExt cx="438599" cy="750100"/>
          </a:xfrm>
        </p:grpSpPr>
        <p:sp>
          <p:nvSpPr>
            <p:cNvPr id="630" name="Google Shape;630;p3"/>
            <p:cNvSpPr/>
            <p:nvPr/>
          </p:nvSpPr>
          <p:spPr>
            <a:xfrm>
              <a:off x="320425" y="2882600"/>
              <a:ext cx="438599" cy="486308"/>
            </a:xfrm>
            <a:custGeom>
              <a:avLst/>
              <a:gdLst/>
              <a:ahLst/>
              <a:cxnLst/>
              <a:rect l="l" t="t" r="r" b="b"/>
              <a:pathLst>
                <a:path w="818" h="907" extrusionOk="0">
                  <a:moveTo>
                    <a:pt x="409" y="0"/>
                  </a:moveTo>
                  <a:cubicBezTo>
                    <a:pt x="183" y="0"/>
                    <a:pt x="0" y="183"/>
                    <a:pt x="0" y="409"/>
                  </a:cubicBezTo>
                  <a:cubicBezTo>
                    <a:pt x="0" y="597"/>
                    <a:pt x="159" y="759"/>
                    <a:pt x="267" y="907"/>
                  </a:cubicBezTo>
                  <a:lnTo>
                    <a:pt x="422" y="907"/>
                  </a:lnTo>
                  <a:lnTo>
                    <a:pt x="440" y="907"/>
                  </a:lnTo>
                  <a:lnTo>
                    <a:pt x="552" y="907"/>
                  </a:lnTo>
                  <a:cubicBezTo>
                    <a:pt x="655" y="765"/>
                    <a:pt x="818" y="594"/>
                    <a:pt x="818" y="409"/>
                  </a:cubicBezTo>
                  <a:cubicBezTo>
                    <a:pt x="818" y="183"/>
                    <a:pt x="635" y="0"/>
                    <a:pt x="4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377797" y="2882600"/>
              <a:ext cx="323856" cy="486308"/>
            </a:xfrm>
            <a:custGeom>
              <a:avLst/>
              <a:gdLst/>
              <a:ahLst/>
              <a:cxnLst/>
              <a:rect l="l" t="t" r="r" b="b"/>
              <a:pathLst>
                <a:path w="604" h="907" extrusionOk="0">
                  <a:moveTo>
                    <a:pt x="302" y="0"/>
                  </a:moveTo>
                  <a:cubicBezTo>
                    <a:pt x="135" y="0"/>
                    <a:pt x="0" y="183"/>
                    <a:pt x="0" y="409"/>
                  </a:cubicBezTo>
                  <a:cubicBezTo>
                    <a:pt x="0" y="597"/>
                    <a:pt x="117" y="759"/>
                    <a:pt x="197" y="907"/>
                  </a:cubicBezTo>
                  <a:lnTo>
                    <a:pt x="312" y="907"/>
                  </a:lnTo>
                  <a:lnTo>
                    <a:pt x="325" y="907"/>
                  </a:lnTo>
                  <a:lnTo>
                    <a:pt x="407" y="907"/>
                  </a:lnTo>
                  <a:cubicBezTo>
                    <a:pt x="484" y="765"/>
                    <a:pt x="604" y="594"/>
                    <a:pt x="604" y="409"/>
                  </a:cubicBezTo>
                  <a:cubicBezTo>
                    <a:pt x="604" y="183"/>
                    <a:pt x="469" y="0"/>
                    <a:pt x="3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443747" y="2882600"/>
              <a:ext cx="191418" cy="486308"/>
            </a:xfrm>
            <a:custGeom>
              <a:avLst/>
              <a:gdLst/>
              <a:ahLst/>
              <a:cxnLst/>
              <a:rect l="l" t="t" r="r" b="b"/>
              <a:pathLst>
                <a:path w="357" h="907" extrusionOk="0">
                  <a:moveTo>
                    <a:pt x="179" y="0"/>
                  </a:moveTo>
                  <a:cubicBezTo>
                    <a:pt x="80" y="0"/>
                    <a:pt x="0" y="183"/>
                    <a:pt x="0" y="409"/>
                  </a:cubicBezTo>
                  <a:cubicBezTo>
                    <a:pt x="0" y="597"/>
                    <a:pt x="70" y="759"/>
                    <a:pt x="117" y="907"/>
                  </a:cubicBezTo>
                  <a:cubicBezTo>
                    <a:pt x="158" y="907"/>
                    <a:pt x="199" y="907"/>
                    <a:pt x="241" y="907"/>
                  </a:cubicBezTo>
                  <a:cubicBezTo>
                    <a:pt x="286" y="765"/>
                    <a:pt x="357" y="594"/>
                    <a:pt x="357" y="409"/>
                  </a:cubicBezTo>
                  <a:cubicBezTo>
                    <a:pt x="358" y="183"/>
                    <a:pt x="278" y="0"/>
                    <a:pt x="1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493075" y="3559250"/>
              <a:ext cx="95975" cy="73450"/>
            </a:xfrm>
            <a:custGeom>
              <a:avLst/>
              <a:gdLst/>
              <a:ahLst/>
              <a:cxnLst/>
              <a:rect l="l" t="t" r="r" b="b"/>
              <a:pathLst>
                <a:path w="184" h="137" extrusionOk="0">
                  <a:moveTo>
                    <a:pt x="0" y="0"/>
                  </a:moveTo>
                  <a:lnTo>
                    <a:pt x="0" y="121"/>
                  </a:lnTo>
                  <a:cubicBezTo>
                    <a:pt x="0" y="130"/>
                    <a:pt x="7" y="137"/>
                    <a:pt x="15" y="137"/>
                  </a:cubicBezTo>
                  <a:lnTo>
                    <a:pt x="169" y="137"/>
                  </a:lnTo>
                  <a:cubicBezTo>
                    <a:pt x="177" y="137"/>
                    <a:pt x="184" y="129"/>
                    <a:pt x="184" y="121"/>
                  </a:cubicBezTo>
                  <a:lnTo>
                    <a:pt x="184" y="0"/>
                  </a:lnTo>
                  <a:lnTo>
                    <a:pt x="111" y="0"/>
                  </a:lnTo>
                  <a:lnTo>
                    <a:pt x="1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300" rIns="90000" bIns="4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463586" y="3368369"/>
              <a:ext cx="152813" cy="185516"/>
            </a:xfrm>
            <a:custGeom>
              <a:avLst/>
              <a:gdLst/>
              <a:ahLst/>
              <a:cxnLst/>
              <a:rect l="l" t="t" r="r" b="b"/>
              <a:pathLst>
                <a:path w="285" h="346" extrusionOk="0">
                  <a:moveTo>
                    <a:pt x="172" y="0"/>
                  </a:moveTo>
                  <a:lnTo>
                    <a:pt x="155" y="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50" y="346"/>
                  </a:lnTo>
                  <a:lnTo>
                    <a:pt x="61" y="344"/>
                  </a:lnTo>
                  <a:lnTo>
                    <a:pt x="15" y="111"/>
                  </a:lnTo>
                  <a:lnTo>
                    <a:pt x="135" y="111"/>
                  </a:lnTo>
                  <a:lnTo>
                    <a:pt x="135" y="345"/>
                  </a:lnTo>
                  <a:lnTo>
                    <a:pt x="149" y="345"/>
                  </a:lnTo>
                  <a:lnTo>
                    <a:pt x="149" y="111"/>
                  </a:lnTo>
                  <a:lnTo>
                    <a:pt x="269" y="111"/>
                  </a:lnTo>
                  <a:lnTo>
                    <a:pt x="223" y="345"/>
                  </a:lnTo>
                  <a:lnTo>
                    <a:pt x="234" y="346"/>
                  </a:lnTo>
                  <a:lnTo>
                    <a:pt x="285" y="111"/>
                  </a:lnTo>
                  <a:lnTo>
                    <a:pt x="285" y="0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526320" y="3553347"/>
              <a:ext cx="26809" cy="43966"/>
            </a:xfrm>
            <a:custGeom>
              <a:avLst/>
              <a:gdLst/>
              <a:ahLst/>
              <a:cxnLst/>
              <a:rect l="l" t="t" r="r" b="b"/>
              <a:pathLst>
                <a:path w="50" h="82" extrusionOk="0">
                  <a:moveTo>
                    <a:pt x="29" y="0"/>
                  </a:moveTo>
                  <a:lnTo>
                    <a:pt x="21" y="0"/>
                  </a:lnTo>
                  <a:cubicBezTo>
                    <a:pt x="15" y="12"/>
                    <a:pt x="5" y="28"/>
                    <a:pt x="1" y="47"/>
                  </a:cubicBezTo>
                  <a:cubicBezTo>
                    <a:pt x="-4" y="68"/>
                    <a:pt x="12" y="82"/>
                    <a:pt x="25" y="82"/>
                  </a:cubicBezTo>
                  <a:cubicBezTo>
                    <a:pt x="38" y="82"/>
                    <a:pt x="54" y="68"/>
                    <a:pt x="49" y="47"/>
                  </a:cubicBezTo>
                  <a:cubicBezTo>
                    <a:pt x="45" y="28"/>
                    <a:pt x="35" y="12"/>
                    <a:pt x="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490395" y="3553347"/>
              <a:ext cx="13941" cy="43966"/>
            </a:xfrm>
            <a:custGeom>
              <a:avLst/>
              <a:gdLst/>
              <a:ahLst/>
              <a:cxnLst/>
              <a:rect l="l" t="t" r="r" b="b"/>
              <a:pathLst>
                <a:path w="26" h="82" extrusionOk="0">
                  <a:moveTo>
                    <a:pt x="5" y="0"/>
                  </a:moveTo>
                  <a:lnTo>
                    <a:pt x="0" y="0"/>
                  </a:lnTo>
                  <a:lnTo>
                    <a:pt x="0" y="82"/>
                  </a:lnTo>
                  <a:cubicBezTo>
                    <a:pt x="14" y="82"/>
                    <a:pt x="30" y="68"/>
                    <a:pt x="25" y="46"/>
                  </a:cubicBezTo>
                  <a:cubicBezTo>
                    <a:pt x="21" y="28"/>
                    <a:pt x="11" y="12"/>
                    <a:pt x="5" y="0"/>
                  </a:cubicBezTo>
                  <a:close/>
                </a:path>
              </a:pathLst>
            </a:custGeom>
            <a:solidFill>
              <a:srgbClr val="EF7517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575648" y="3551202"/>
              <a:ext cx="13405" cy="46111"/>
            </a:xfrm>
            <a:custGeom>
              <a:avLst/>
              <a:gdLst/>
              <a:ahLst/>
              <a:cxnLst/>
              <a:rect l="l" t="t" r="r" b="b"/>
              <a:pathLst>
                <a:path w="25" h="86" extrusionOk="0">
                  <a:moveTo>
                    <a:pt x="22" y="0"/>
                  </a:moveTo>
                  <a:lnTo>
                    <a:pt x="25" y="4"/>
                  </a:lnTo>
                  <a:lnTo>
                    <a:pt x="25" y="86"/>
                  </a:lnTo>
                  <a:cubicBezTo>
                    <a:pt x="12" y="86"/>
                    <a:pt x="-4" y="72"/>
                    <a:pt x="1" y="50"/>
                  </a:cubicBezTo>
                  <a:cubicBezTo>
                    <a:pt x="5" y="32"/>
                    <a:pt x="15" y="13"/>
                    <a:pt x="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320425" y="2882600"/>
              <a:ext cx="219300" cy="486308"/>
            </a:xfrm>
            <a:custGeom>
              <a:avLst/>
              <a:gdLst/>
              <a:ahLst/>
              <a:cxnLst/>
              <a:rect l="l" t="t" r="r" b="b"/>
              <a:pathLst>
                <a:path w="409" h="907" extrusionOk="0">
                  <a:moveTo>
                    <a:pt x="409" y="0"/>
                  </a:moveTo>
                  <a:cubicBezTo>
                    <a:pt x="183" y="0"/>
                    <a:pt x="0" y="183"/>
                    <a:pt x="0" y="409"/>
                  </a:cubicBezTo>
                  <a:cubicBezTo>
                    <a:pt x="0" y="597"/>
                    <a:pt x="159" y="759"/>
                    <a:pt x="267" y="907"/>
                  </a:cubicBezTo>
                  <a:lnTo>
                    <a:pt x="409" y="907"/>
                  </a:lnTo>
                  <a:cubicBezTo>
                    <a:pt x="373" y="605"/>
                    <a:pt x="378" y="302"/>
                    <a:pt x="4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377797" y="2882600"/>
              <a:ext cx="161928" cy="486308"/>
            </a:xfrm>
            <a:custGeom>
              <a:avLst/>
              <a:gdLst/>
              <a:ahLst/>
              <a:cxnLst/>
              <a:rect l="l" t="t" r="r" b="b"/>
              <a:pathLst>
                <a:path w="302" h="907" extrusionOk="0">
                  <a:moveTo>
                    <a:pt x="302" y="0"/>
                  </a:moveTo>
                  <a:cubicBezTo>
                    <a:pt x="135" y="0"/>
                    <a:pt x="0" y="183"/>
                    <a:pt x="0" y="409"/>
                  </a:cubicBezTo>
                  <a:cubicBezTo>
                    <a:pt x="0" y="597"/>
                    <a:pt x="117" y="759"/>
                    <a:pt x="197" y="907"/>
                  </a:cubicBezTo>
                  <a:lnTo>
                    <a:pt x="302" y="907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443747" y="2882600"/>
              <a:ext cx="95977" cy="486308"/>
            </a:xfrm>
            <a:custGeom>
              <a:avLst/>
              <a:gdLst/>
              <a:ahLst/>
              <a:cxnLst/>
              <a:rect l="l" t="t" r="r" b="b"/>
              <a:pathLst>
                <a:path w="179" h="907" extrusionOk="0">
                  <a:moveTo>
                    <a:pt x="179" y="0"/>
                  </a:moveTo>
                  <a:cubicBezTo>
                    <a:pt x="80" y="0"/>
                    <a:pt x="0" y="183"/>
                    <a:pt x="0" y="409"/>
                  </a:cubicBezTo>
                  <a:cubicBezTo>
                    <a:pt x="0" y="597"/>
                    <a:pt x="70" y="759"/>
                    <a:pt x="117" y="907"/>
                  </a:cubicBezTo>
                  <a:lnTo>
                    <a:pt x="179" y="907"/>
                  </a:lnTo>
                  <a:cubicBezTo>
                    <a:pt x="104" y="605"/>
                    <a:pt x="117" y="302"/>
                    <a:pt x="1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506481" y="2882600"/>
              <a:ext cx="66487" cy="486308"/>
            </a:xfrm>
            <a:custGeom>
              <a:avLst/>
              <a:gdLst/>
              <a:ahLst/>
              <a:cxnLst/>
              <a:rect l="l" t="t" r="r" b="b"/>
              <a:pathLst>
                <a:path w="124" h="907" extrusionOk="0">
                  <a:moveTo>
                    <a:pt x="62" y="0"/>
                  </a:moveTo>
                  <a:cubicBezTo>
                    <a:pt x="27" y="0"/>
                    <a:pt x="0" y="183"/>
                    <a:pt x="0" y="409"/>
                  </a:cubicBezTo>
                  <a:cubicBezTo>
                    <a:pt x="0" y="597"/>
                    <a:pt x="24" y="759"/>
                    <a:pt x="40" y="907"/>
                  </a:cubicBezTo>
                  <a:lnTo>
                    <a:pt x="62" y="907"/>
                  </a:lnTo>
                  <a:lnTo>
                    <a:pt x="64" y="907"/>
                  </a:lnTo>
                  <a:lnTo>
                    <a:pt x="66" y="907"/>
                  </a:lnTo>
                  <a:lnTo>
                    <a:pt x="84" y="907"/>
                  </a:lnTo>
                  <a:cubicBezTo>
                    <a:pt x="100" y="765"/>
                    <a:pt x="124" y="594"/>
                    <a:pt x="124" y="409"/>
                  </a:cubicBezTo>
                  <a:cubicBezTo>
                    <a:pt x="124" y="183"/>
                    <a:pt x="96" y="0"/>
                    <a:pt x="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491250" y="3559250"/>
              <a:ext cx="48475" cy="73450"/>
            </a:xfrm>
            <a:custGeom>
              <a:avLst/>
              <a:gdLst/>
              <a:ahLst/>
              <a:cxnLst/>
              <a:rect l="l" t="t" r="r" b="b"/>
              <a:pathLst>
                <a:path w="92" h="137" extrusionOk="0">
                  <a:moveTo>
                    <a:pt x="0" y="0"/>
                  </a:moveTo>
                  <a:lnTo>
                    <a:pt x="0" y="121"/>
                  </a:lnTo>
                  <a:cubicBezTo>
                    <a:pt x="0" y="130"/>
                    <a:pt x="7" y="137"/>
                    <a:pt x="15" y="137"/>
                  </a:cubicBezTo>
                  <a:lnTo>
                    <a:pt x="92" y="137"/>
                  </a:lnTo>
                  <a:cubicBezTo>
                    <a:pt x="92" y="114"/>
                    <a:pt x="92" y="99"/>
                    <a:pt x="92" y="76"/>
                  </a:cubicBezTo>
                  <a:cubicBezTo>
                    <a:pt x="84" y="53"/>
                    <a:pt x="83" y="23"/>
                    <a:pt x="9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300" rIns="90000" bIns="4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463586" y="3368369"/>
              <a:ext cx="76674" cy="228946"/>
            </a:xfrm>
            <a:custGeom>
              <a:avLst/>
              <a:gdLst/>
              <a:ahLst/>
              <a:cxnLst/>
              <a:rect l="l" t="t" r="r" b="b"/>
              <a:pathLst>
                <a:path w="143" h="427" extrusionOk="0">
                  <a:moveTo>
                    <a:pt x="0" y="0"/>
                  </a:moveTo>
                  <a:lnTo>
                    <a:pt x="0" y="111"/>
                  </a:lnTo>
                  <a:lnTo>
                    <a:pt x="51" y="346"/>
                  </a:lnTo>
                  <a:lnTo>
                    <a:pt x="51" y="347"/>
                  </a:lnTo>
                  <a:lnTo>
                    <a:pt x="50" y="347"/>
                  </a:lnTo>
                  <a:lnTo>
                    <a:pt x="51" y="347"/>
                  </a:lnTo>
                  <a:lnTo>
                    <a:pt x="51" y="427"/>
                  </a:lnTo>
                  <a:cubicBezTo>
                    <a:pt x="64" y="427"/>
                    <a:pt x="80" y="413"/>
                    <a:pt x="75" y="391"/>
                  </a:cubicBezTo>
                  <a:cubicBezTo>
                    <a:pt x="73" y="380"/>
                    <a:pt x="67" y="369"/>
                    <a:pt x="62" y="358"/>
                  </a:cubicBezTo>
                  <a:cubicBezTo>
                    <a:pt x="69" y="363"/>
                    <a:pt x="78" y="368"/>
                    <a:pt x="89" y="370"/>
                  </a:cubicBezTo>
                  <a:cubicBezTo>
                    <a:pt x="100" y="372"/>
                    <a:pt x="112" y="371"/>
                    <a:pt x="124" y="365"/>
                  </a:cubicBezTo>
                  <a:cubicBezTo>
                    <a:pt x="127" y="364"/>
                    <a:pt x="129" y="363"/>
                    <a:pt x="130" y="361"/>
                  </a:cubicBezTo>
                  <a:cubicBezTo>
                    <a:pt x="126" y="370"/>
                    <a:pt x="121" y="380"/>
                    <a:pt x="118" y="391"/>
                  </a:cubicBezTo>
                  <a:cubicBezTo>
                    <a:pt x="113" y="413"/>
                    <a:pt x="129" y="426"/>
                    <a:pt x="143" y="427"/>
                  </a:cubicBezTo>
                  <a:lnTo>
                    <a:pt x="143" y="345"/>
                  </a:lnTo>
                  <a:lnTo>
                    <a:pt x="143" y="332"/>
                  </a:lnTo>
                  <a:lnTo>
                    <a:pt x="143" y="111"/>
                  </a:lnTo>
                  <a:lnTo>
                    <a:pt x="143" y="109"/>
                  </a:lnTo>
                  <a:lnTo>
                    <a:pt x="143" y="0"/>
                  </a:lnTo>
                  <a:lnTo>
                    <a:pt x="0" y="0"/>
                  </a:lnTo>
                  <a:moveTo>
                    <a:pt x="119" y="356"/>
                  </a:moveTo>
                  <a:cubicBezTo>
                    <a:pt x="110" y="360"/>
                    <a:pt x="99" y="361"/>
                    <a:pt x="90" y="359"/>
                  </a:cubicBezTo>
                  <a:cubicBezTo>
                    <a:pt x="81" y="358"/>
                    <a:pt x="72" y="354"/>
                    <a:pt x="66" y="350"/>
                  </a:cubicBezTo>
                  <a:cubicBezTo>
                    <a:pt x="64" y="348"/>
                    <a:pt x="62" y="346"/>
                    <a:pt x="61" y="344"/>
                  </a:cubicBezTo>
                  <a:lnTo>
                    <a:pt x="15" y="111"/>
                  </a:lnTo>
                  <a:lnTo>
                    <a:pt x="135" y="111"/>
                  </a:lnTo>
                  <a:lnTo>
                    <a:pt x="135" y="343"/>
                  </a:lnTo>
                  <a:cubicBezTo>
                    <a:pt x="130" y="349"/>
                    <a:pt x="125" y="354"/>
                    <a:pt x="119" y="3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486106" y="3535256"/>
              <a:ext cx="107773" cy="33243"/>
            </a:xfrm>
            <a:custGeom>
              <a:avLst/>
              <a:gdLst/>
              <a:ahLst/>
              <a:cxnLst/>
              <a:rect l="l" t="t" r="r" b="b"/>
              <a:pathLst>
                <a:path w="201" h="62" extrusionOk="0">
                  <a:moveTo>
                    <a:pt x="142" y="61"/>
                  </a:moveTo>
                  <a:cubicBezTo>
                    <a:pt x="126" y="61"/>
                    <a:pt x="111" y="56"/>
                    <a:pt x="99" y="46"/>
                  </a:cubicBezTo>
                  <a:cubicBezTo>
                    <a:pt x="85" y="57"/>
                    <a:pt x="68" y="63"/>
                    <a:pt x="50" y="61"/>
                  </a:cubicBezTo>
                  <a:cubicBezTo>
                    <a:pt x="28" y="59"/>
                    <a:pt x="7" y="46"/>
                    <a:pt x="0" y="32"/>
                  </a:cubicBezTo>
                  <a:lnTo>
                    <a:pt x="26" y="19"/>
                  </a:lnTo>
                  <a:cubicBezTo>
                    <a:pt x="28" y="22"/>
                    <a:pt x="38" y="30"/>
                    <a:pt x="53" y="32"/>
                  </a:cubicBezTo>
                  <a:cubicBezTo>
                    <a:pt x="67" y="33"/>
                    <a:pt x="79" y="28"/>
                    <a:pt x="88" y="16"/>
                  </a:cubicBezTo>
                  <a:lnTo>
                    <a:pt x="100" y="0"/>
                  </a:lnTo>
                  <a:lnTo>
                    <a:pt x="111" y="16"/>
                  </a:lnTo>
                  <a:cubicBezTo>
                    <a:pt x="120" y="27"/>
                    <a:pt x="132" y="33"/>
                    <a:pt x="146" y="32"/>
                  </a:cubicBezTo>
                  <a:cubicBezTo>
                    <a:pt x="162" y="30"/>
                    <a:pt x="173" y="22"/>
                    <a:pt x="175" y="19"/>
                  </a:cubicBezTo>
                  <a:lnTo>
                    <a:pt x="201" y="32"/>
                  </a:lnTo>
                  <a:cubicBezTo>
                    <a:pt x="194" y="46"/>
                    <a:pt x="172" y="58"/>
                    <a:pt x="150" y="60"/>
                  </a:cubicBezTo>
                  <a:cubicBezTo>
                    <a:pt x="147" y="61"/>
                    <a:pt x="144" y="61"/>
                    <a:pt x="142" y="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5" name="Google Shape;645;p3"/>
          <p:cNvGrpSpPr/>
          <p:nvPr/>
        </p:nvGrpSpPr>
        <p:grpSpPr>
          <a:xfrm>
            <a:off x="8549850" y="2917645"/>
            <a:ext cx="522000" cy="550555"/>
            <a:chOff x="8549850" y="2917645"/>
            <a:chExt cx="522000" cy="550555"/>
          </a:xfrm>
        </p:grpSpPr>
        <p:sp>
          <p:nvSpPr>
            <p:cNvPr id="646" name="Google Shape;646;p3"/>
            <p:cNvSpPr/>
            <p:nvPr/>
          </p:nvSpPr>
          <p:spPr>
            <a:xfrm>
              <a:off x="8549850" y="3229520"/>
              <a:ext cx="259560" cy="127080"/>
            </a:xfrm>
            <a:custGeom>
              <a:avLst/>
              <a:gdLst/>
              <a:ahLst/>
              <a:cxnLst/>
              <a:rect l="l" t="t" r="r" b="b"/>
              <a:pathLst>
                <a:path w="721" h="353" extrusionOk="0">
                  <a:moveTo>
                    <a:pt x="0" y="139"/>
                  </a:moveTo>
                  <a:cubicBezTo>
                    <a:pt x="212" y="179"/>
                    <a:pt x="330" y="236"/>
                    <a:pt x="415" y="353"/>
                  </a:cubicBezTo>
                  <a:cubicBezTo>
                    <a:pt x="450" y="212"/>
                    <a:pt x="538" y="115"/>
                    <a:pt x="721" y="0"/>
                  </a:cubicBezTo>
                  <a:cubicBezTo>
                    <a:pt x="533" y="85"/>
                    <a:pt x="439" y="153"/>
                    <a:pt x="394" y="244"/>
                  </a:cubicBezTo>
                  <a:cubicBezTo>
                    <a:pt x="319" y="177"/>
                    <a:pt x="207" y="149"/>
                    <a:pt x="0" y="1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8629790" y="2917645"/>
              <a:ext cx="259920" cy="127080"/>
            </a:xfrm>
            <a:custGeom>
              <a:avLst/>
              <a:gdLst/>
              <a:ahLst/>
              <a:cxnLst/>
              <a:rect l="l" t="t" r="r" b="b"/>
              <a:pathLst>
                <a:path w="722" h="353" extrusionOk="0">
                  <a:moveTo>
                    <a:pt x="0" y="140"/>
                  </a:moveTo>
                  <a:cubicBezTo>
                    <a:pt x="213" y="179"/>
                    <a:pt x="331" y="236"/>
                    <a:pt x="416" y="353"/>
                  </a:cubicBezTo>
                  <a:cubicBezTo>
                    <a:pt x="451" y="213"/>
                    <a:pt x="539" y="116"/>
                    <a:pt x="722" y="0"/>
                  </a:cubicBezTo>
                  <a:cubicBezTo>
                    <a:pt x="534" y="86"/>
                    <a:pt x="439" y="154"/>
                    <a:pt x="395" y="245"/>
                  </a:cubicBezTo>
                  <a:cubicBezTo>
                    <a:pt x="320" y="177"/>
                    <a:pt x="207" y="149"/>
                    <a:pt x="0" y="1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8889690" y="3379280"/>
              <a:ext cx="182160" cy="88920"/>
            </a:xfrm>
            <a:custGeom>
              <a:avLst/>
              <a:gdLst/>
              <a:ahLst/>
              <a:cxnLst/>
              <a:rect l="l" t="t" r="r" b="b"/>
              <a:pathLst>
                <a:path w="506" h="247" extrusionOk="0">
                  <a:moveTo>
                    <a:pt x="0" y="98"/>
                  </a:moveTo>
                  <a:cubicBezTo>
                    <a:pt x="149" y="125"/>
                    <a:pt x="232" y="165"/>
                    <a:pt x="291" y="247"/>
                  </a:cubicBezTo>
                  <a:cubicBezTo>
                    <a:pt x="316" y="149"/>
                    <a:pt x="378" y="81"/>
                    <a:pt x="506" y="0"/>
                  </a:cubicBezTo>
                  <a:cubicBezTo>
                    <a:pt x="374" y="60"/>
                    <a:pt x="308" y="107"/>
                    <a:pt x="277" y="171"/>
                  </a:cubicBezTo>
                  <a:cubicBezTo>
                    <a:pt x="224" y="124"/>
                    <a:pt x="145" y="104"/>
                    <a:pt x="0" y="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3900" rIns="90000" bIns="439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9" name="Google Shape;649;p3"/>
          <p:cNvGrpSpPr/>
          <p:nvPr/>
        </p:nvGrpSpPr>
        <p:grpSpPr>
          <a:xfrm>
            <a:off x="8203621" y="4307509"/>
            <a:ext cx="509661" cy="436204"/>
            <a:chOff x="8437009" y="4121994"/>
            <a:chExt cx="509661" cy="433430"/>
          </a:xfrm>
        </p:grpSpPr>
        <p:sp>
          <p:nvSpPr>
            <p:cNvPr id="650" name="Google Shape;650;p3"/>
            <p:cNvSpPr/>
            <p:nvPr/>
          </p:nvSpPr>
          <p:spPr>
            <a:xfrm flipH="1">
              <a:off x="8437009" y="4121994"/>
              <a:ext cx="509661" cy="433430"/>
            </a:xfrm>
            <a:custGeom>
              <a:avLst/>
              <a:gdLst/>
              <a:ahLst/>
              <a:cxnLst/>
              <a:rect l="l" t="t" r="r" b="b"/>
              <a:pathLst>
                <a:path w="1384" h="1177" extrusionOk="0">
                  <a:moveTo>
                    <a:pt x="0" y="0"/>
                  </a:moveTo>
                  <a:lnTo>
                    <a:pt x="1384" y="0"/>
                  </a:lnTo>
                  <a:lnTo>
                    <a:pt x="1384" y="1177"/>
                  </a:lnTo>
                  <a:lnTo>
                    <a:pt x="0" y="11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51" name="Google Shape;651;p3"/>
            <p:cNvGrpSpPr/>
            <p:nvPr/>
          </p:nvGrpSpPr>
          <p:grpSpPr>
            <a:xfrm>
              <a:off x="8460945" y="4153296"/>
              <a:ext cx="292761" cy="305281"/>
              <a:chOff x="8460945" y="4153296"/>
              <a:chExt cx="292761" cy="305281"/>
            </a:xfrm>
          </p:grpSpPr>
          <p:sp>
            <p:nvSpPr>
              <p:cNvPr id="652" name="Google Shape;652;p3"/>
              <p:cNvSpPr/>
              <p:nvPr/>
            </p:nvSpPr>
            <p:spPr>
              <a:xfrm flipH="1">
                <a:off x="8460945" y="4153296"/>
                <a:ext cx="292761" cy="26514"/>
              </a:xfrm>
              <a:custGeom>
                <a:avLst/>
                <a:gdLst/>
                <a:ahLst/>
                <a:cxnLst/>
                <a:rect l="l" t="t" r="r" b="b"/>
                <a:pathLst>
                  <a:path w="795" h="72" extrusionOk="0">
                    <a:moveTo>
                      <a:pt x="0" y="0"/>
                    </a:moveTo>
                    <a:lnTo>
                      <a:pt x="795" y="0"/>
                    </a:lnTo>
                    <a:lnTo>
                      <a:pt x="795" y="72"/>
                    </a:lnTo>
                    <a:lnTo>
                      <a:pt x="0" y="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3" name="Google Shape;653;p3"/>
              <p:cNvSpPr/>
              <p:nvPr/>
            </p:nvSpPr>
            <p:spPr>
              <a:xfrm flipH="1">
                <a:off x="8460945" y="4188279"/>
                <a:ext cx="292761" cy="26146"/>
              </a:xfrm>
              <a:custGeom>
                <a:avLst/>
                <a:gdLst/>
                <a:ahLst/>
                <a:cxnLst/>
                <a:rect l="l" t="t" r="r" b="b"/>
                <a:pathLst>
                  <a:path w="795" h="71" extrusionOk="0">
                    <a:moveTo>
                      <a:pt x="0" y="0"/>
                    </a:moveTo>
                    <a:lnTo>
                      <a:pt x="795" y="0"/>
                    </a:lnTo>
                    <a:lnTo>
                      <a:pt x="795" y="71"/>
                    </a:lnTo>
                    <a:lnTo>
                      <a:pt x="0" y="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4" name="Google Shape;654;p3"/>
              <p:cNvSpPr/>
              <p:nvPr/>
            </p:nvSpPr>
            <p:spPr>
              <a:xfrm flipH="1">
                <a:off x="8460945" y="4223263"/>
                <a:ext cx="292761" cy="26146"/>
              </a:xfrm>
              <a:custGeom>
                <a:avLst/>
                <a:gdLst/>
                <a:ahLst/>
                <a:cxnLst/>
                <a:rect l="l" t="t" r="r" b="b"/>
                <a:pathLst>
                  <a:path w="795" h="71" extrusionOk="0">
                    <a:moveTo>
                      <a:pt x="0" y="0"/>
                    </a:moveTo>
                    <a:lnTo>
                      <a:pt x="795" y="0"/>
                    </a:lnTo>
                    <a:lnTo>
                      <a:pt x="795" y="71"/>
                    </a:lnTo>
                    <a:lnTo>
                      <a:pt x="0" y="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5" name="Google Shape;655;p3"/>
              <p:cNvSpPr/>
              <p:nvPr/>
            </p:nvSpPr>
            <p:spPr>
              <a:xfrm flipH="1">
                <a:off x="8460945" y="4257879"/>
                <a:ext cx="292761" cy="26514"/>
              </a:xfrm>
              <a:custGeom>
                <a:avLst/>
                <a:gdLst/>
                <a:ahLst/>
                <a:cxnLst/>
                <a:rect l="l" t="t" r="r" b="b"/>
                <a:pathLst>
                  <a:path w="795" h="72" extrusionOk="0">
                    <a:moveTo>
                      <a:pt x="0" y="0"/>
                    </a:moveTo>
                    <a:lnTo>
                      <a:pt x="795" y="0"/>
                    </a:lnTo>
                    <a:lnTo>
                      <a:pt x="795" y="72"/>
                    </a:lnTo>
                    <a:lnTo>
                      <a:pt x="0" y="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6" name="Google Shape;656;p3"/>
              <p:cNvSpPr/>
              <p:nvPr/>
            </p:nvSpPr>
            <p:spPr>
              <a:xfrm flipH="1">
                <a:off x="8460945" y="4292863"/>
                <a:ext cx="292761" cy="26146"/>
              </a:xfrm>
              <a:custGeom>
                <a:avLst/>
                <a:gdLst/>
                <a:ahLst/>
                <a:cxnLst/>
                <a:rect l="l" t="t" r="r" b="b"/>
                <a:pathLst>
                  <a:path w="795" h="71" extrusionOk="0">
                    <a:moveTo>
                      <a:pt x="0" y="0"/>
                    </a:moveTo>
                    <a:lnTo>
                      <a:pt x="795" y="0"/>
                    </a:lnTo>
                    <a:lnTo>
                      <a:pt x="795" y="71"/>
                    </a:lnTo>
                    <a:lnTo>
                      <a:pt x="0" y="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7" name="Google Shape;657;p3"/>
              <p:cNvSpPr/>
              <p:nvPr/>
            </p:nvSpPr>
            <p:spPr>
              <a:xfrm flipH="1">
                <a:off x="8460945" y="4327847"/>
                <a:ext cx="292761" cy="26146"/>
              </a:xfrm>
              <a:custGeom>
                <a:avLst/>
                <a:gdLst/>
                <a:ahLst/>
                <a:cxnLst/>
                <a:rect l="l" t="t" r="r" b="b"/>
                <a:pathLst>
                  <a:path w="795" h="71" extrusionOk="0">
                    <a:moveTo>
                      <a:pt x="0" y="0"/>
                    </a:moveTo>
                    <a:lnTo>
                      <a:pt x="795" y="0"/>
                    </a:lnTo>
                    <a:lnTo>
                      <a:pt x="795" y="71"/>
                    </a:lnTo>
                    <a:lnTo>
                      <a:pt x="0" y="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8" name="Google Shape;658;p3"/>
              <p:cNvSpPr/>
              <p:nvPr/>
            </p:nvSpPr>
            <p:spPr>
              <a:xfrm flipH="1">
                <a:off x="8460945" y="4362463"/>
                <a:ext cx="292761" cy="26514"/>
              </a:xfrm>
              <a:custGeom>
                <a:avLst/>
                <a:gdLst/>
                <a:ahLst/>
                <a:cxnLst/>
                <a:rect l="l" t="t" r="r" b="b"/>
                <a:pathLst>
                  <a:path w="795" h="72" extrusionOk="0">
                    <a:moveTo>
                      <a:pt x="0" y="0"/>
                    </a:moveTo>
                    <a:lnTo>
                      <a:pt x="795" y="0"/>
                    </a:lnTo>
                    <a:lnTo>
                      <a:pt x="795" y="72"/>
                    </a:lnTo>
                    <a:lnTo>
                      <a:pt x="0" y="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9" name="Google Shape;659;p3"/>
              <p:cNvSpPr/>
              <p:nvPr/>
            </p:nvSpPr>
            <p:spPr>
              <a:xfrm flipH="1">
                <a:off x="8460945" y="4397446"/>
                <a:ext cx="292761" cy="26146"/>
              </a:xfrm>
              <a:custGeom>
                <a:avLst/>
                <a:gdLst/>
                <a:ahLst/>
                <a:cxnLst/>
                <a:rect l="l" t="t" r="r" b="b"/>
                <a:pathLst>
                  <a:path w="795" h="71" extrusionOk="0">
                    <a:moveTo>
                      <a:pt x="0" y="0"/>
                    </a:moveTo>
                    <a:lnTo>
                      <a:pt x="795" y="0"/>
                    </a:lnTo>
                    <a:lnTo>
                      <a:pt x="795" y="71"/>
                    </a:lnTo>
                    <a:lnTo>
                      <a:pt x="0" y="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0" name="Google Shape;660;p3"/>
              <p:cNvSpPr/>
              <p:nvPr/>
            </p:nvSpPr>
            <p:spPr>
              <a:xfrm flipH="1">
                <a:off x="8460945" y="4432430"/>
                <a:ext cx="292761" cy="26146"/>
              </a:xfrm>
              <a:custGeom>
                <a:avLst/>
                <a:gdLst/>
                <a:ahLst/>
                <a:cxnLst/>
                <a:rect l="l" t="t" r="r" b="b"/>
                <a:pathLst>
                  <a:path w="795" h="71" extrusionOk="0">
                    <a:moveTo>
                      <a:pt x="0" y="0"/>
                    </a:moveTo>
                    <a:lnTo>
                      <a:pt x="795" y="0"/>
                    </a:lnTo>
                    <a:lnTo>
                      <a:pt x="795" y="71"/>
                    </a:lnTo>
                    <a:lnTo>
                      <a:pt x="0" y="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61" name="Google Shape;661;p3"/>
            <p:cNvSpPr/>
            <p:nvPr/>
          </p:nvSpPr>
          <p:spPr>
            <a:xfrm flipH="1">
              <a:off x="8772119" y="4121994"/>
              <a:ext cx="174552" cy="433430"/>
            </a:xfrm>
            <a:custGeom>
              <a:avLst/>
              <a:gdLst/>
              <a:ahLst/>
              <a:cxnLst/>
              <a:rect l="l" t="t" r="r" b="b"/>
              <a:pathLst>
                <a:path w="474" h="1177" extrusionOk="0">
                  <a:moveTo>
                    <a:pt x="0" y="0"/>
                  </a:moveTo>
                  <a:lnTo>
                    <a:pt x="474" y="0"/>
                  </a:lnTo>
                  <a:lnTo>
                    <a:pt x="474" y="1177"/>
                  </a:lnTo>
                  <a:lnTo>
                    <a:pt x="0" y="11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3"/>
            <p:cNvSpPr/>
            <p:nvPr/>
          </p:nvSpPr>
          <p:spPr>
            <a:xfrm flipH="1">
              <a:off x="8795319" y="4292863"/>
              <a:ext cx="123365" cy="26146"/>
            </a:xfrm>
            <a:custGeom>
              <a:avLst/>
              <a:gdLst/>
              <a:ahLst/>
              <a:cxnLst/>
              <a:rect l="l" t="t" r="r" b="b"/>
              <a:pathLst>
                <a:path w="335" h="71" extrusionOk="0">
                  <a:moveTo>
                    <a:pt x="0" y="0"/>
                  </a:moveTo>
                  <a:lnTo>
                    <a:pt x="335" y="0"/>
                  </a:lnTo>
                  <a:lnTo>
                    <a:pt x="335" y="71"/>
                  </a:lnTo>
                  <a:lnTo>
                    <a:pt x="0" y="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DEEC">
                <a:alpha val="70000"/>
              </a:srgbClr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63" name="Google Shape;663;p3"/>
            <p:cNvGrpSpPr/>
            <p:nvPr/>
          </p:nvGrpSpPr>
          <p:grpSpPr>
            <a:xfrm>
              <a:off x="8795319" y="4153296"/>
              <a:ext cx="123365" cy="305281"/>
              <a:chOff x="8795319" y="4153296"/>
              <a:chExt cx="123365" cy="305281"/>
            </a:xfrm>
          </p:grpSpPr>
          <p:sp>
            <p:nvSpPr>
              <p:cNvPr id="664" name="Google Shape;664;p3"/>
              <p:cNvSpPr/>
              <p:nvPr/>
            </p:nvSpPr>
            <p:spPr>
              <a:xfrm flipH="1">
                <a:off x="8795319" y="4153296"/>
                <a:ext cx="123365" cy="26514"/>
              </a:xfrm>
              <a:custGeom>
                <a:avLst/>
                <a:gdLst/>
                <a:ahLst/>
                <a:cxnLst/>
                <a:rect l="l" t="t" r="r" b="b"/>
                <a:pathLst>
                  <a:path w="335" h="72" extrusionOk="0">
                    <a:moveTo>
                      <a:pt x="0" y="0"/>
                    </a:moveTo>
                    <a:lnTo>
                      <a:pt x="335" y="0"/>
                    </a:lnTo>
                    <a:lnTo>
                      <a:pt x="335" y="72"/>
                    </a:lnTo>
                    <a:lnTo>
                      <a:pt x="0" y="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1DEEC">
                  <a:alpha val="70000"/>
                </a:srgbClr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3"/>
              <p:cNvSpPr/>
              <p:nvPr/>
            </p:nvSpPr>
            <p:spPr>
              <a:xfrm flipH="1">
                <a:off x="8795319" y="4188279"/>
                <a:ext cx="123365" cy="261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71" extrusionOk="0">
                    <a:moveTo>
                      <a:pt x="0" y="0"/>
                    </a:moveTo>
                    <a:lnTo>
                      <a:pt x="335" y="0"/>
                    </a:lnTo>
                    <a:lnTo>
                      <a:pt x="335" y="71"/>
                    </a:lnTo>
                    <a:lnTo>
                      <a:pt x="0" y="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1DEEC">
                  <a:alpha val="70000"/>
                </a:srgbClr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6" name="Google Shape;666;p3"/>
              <p:cNvSpPr/>
              <p:nvPr/>
            </p:nvSpPr>
            <p:spPr>
              <a:xfrm flipH="1">
                <a:off x="8795319" y="4223263"/>
                <a:ext cx="123365" cy="261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71" extrusionOk="0">
                    <a:moveTo>
                      <a:pt x="0" y="0"/>
                    </a:moveTo>
                    <a:lnTo>
                      <a:pt x="335" y="0"/>
                    </a:lnTo>
                    <a:lnTo>
                      <a:pt x="335" y="71"/>
                    </a:lnTo>
                    <a:lnTo>
                      <a:pt x="0" y="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1DEEC">
                  <a:alpha val="70000"/>
                </a:srgbClr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7" name="Google Shape;667;p3"/>
              <p:cNvSpPr/>
              <p:nvPr/>
            </p:nvSpPr>
            <p:spPr>
              <a:xfrm flipH="1">
                <a:off x="8795319" y="4257879"/>
                <a:ext cx="123365" cy="26514"/>
              </a:xfrm>
              <a:custGeom>
                <a:avLst/>
                <a:gdLst/>
                <a:ahLst/>
                <a:cxnLst/>
                <a:rect l="l" t="t" r="r" b="b"/>
                <a:pathLst>
                  <a:path w="335" h="72" extrusionOk="0">
                    <a:moveTo>
                      <a:pt x="0" y="0"/>
                    </a:moveTo>
                    <a:lnTo>
                      <a:pt x="335" y="0"/>
                    </a:lnTo>
                    <a:lnTo>
                      <a:pt x="335" y="72"/>
                    </a:lnTo>
                    <a:lnTo>
                      <a:pt x="0" y="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1DEEC">
                  <a:alpha val="70000"/>
                </a:srgbClr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8" name="Google Shape;668;p3"/>
              <p:cNvSpPr/>
              <p:nvPr/>
            </p:nvSpPr>
            <p:spPr>
              <a:xfrm flipH="1">
                <a:off x="8795319" y="4327847"/>
                <a:ext cx="123365" cy="261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71" extrusionOk="0">
                    <a:moveTo>
                      <a:pt x="0" y="0"/>
                    </a:moveTo>
                    <a:lnTo>
                      <a:pt x="335" y="0"/>
                    </a:lnTo>
                    <a:lnTo>
                      <a:pt x="335" y="71"/>
                    </a:lnTo>
                    <a:lnTo>
                      <a:pt x="0" y="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1DEEC">
                  <a:alpha val="70000"/>
                </a:srgbClr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9" name="Google Shape;669;p3"/>
              <p:cNvSpPr/>
              <p:nvPr/>
            </p:nvSpPr>
            <p:spPr>
              <a:xfrm flipH="1">
                <a:off x="8795319" y="4362463"/>
                <a:ext cx="123365" cy="26514"/>
              </a:xfrm>
              <a:custGeom>
                <a:avLst/>
                <a:gdLst/>
                <a:ahLst/>
                <a:cxnLst/>
                <a:rect l="l" t="t" r="r" b="b"/>
                <a:pathLst>
                  <a:path w="335" h="72" extrusionOk="0">
                    <a:moveTo>
                      <a:pt x="0" y="0"/>
                    </a:moveTo>
                    <a:lnTo>
                      <a:pt x="335" y="0"/>
                    </a:lnTo>
                    <a:lnTo>
                      <a:pt x="335" y="72"/>
                    </a:lnTo>
                    <a:lnTo>
                      <a:pt x="0" y="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1DEEC">
                  <a:alpha val="70000"/>
                </a:srgbClr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3"/>
              <p:cNvSpPr/>
              <p:nvPr/>
            </p:nvSpPr>
            <p:spPr>
              <a:xfrm flipH="1">
                <a:off x="8795319" y="4397446"/>
                <a:ext cx="123365" cy="261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71" extrusionOk="0">
                    <a:moveTo>
                      <a:pt x="0" y="0"/>
                    </a:moveTo>
                    <a:lnTo>
                      <a:pt x="335" y="0"/>
                    </a:lnTo>
                    <a:lnTo>
                      <a:pt x="335" y="71"/>
                    </a:lnTo>
                    <a:lnTo>
                      <a:pt x="0" y="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1DEEC">
                  <a:alpha val="70000"/>
                </a:srgbClr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1" name="Google Shape;671;p3"/>
              <p:cNvSpPr/>
              <p:nvPr/>
            </p:nvSpPr>
            <p:spPr>
              <a:xfrm flipH="1">
                <a:off x="8795319" y="4432430"/>
                <a:ext cx="123365" cy="261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71" extrusionOk="0">
                    <a:moveTo>
                      <a:pt x="0" y="0"/>
                    </a:moveTo>
                    <a:lnTo>
                      <a:pt x="335" y="0"/>
                    </a:lnTo>
                    <a:lnTo>
                      <a:pt x="335" y="71"/>
                    </a:lnTo>
                    <a:lnTo>
                      <a:pt x="0" y="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1DEEC">
                  <a:alpha val="70000"/>
                </a:srgbClr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72" name="Google Shape;672;p3"/>
          <p:cNvGrpSpPr/>
          <p:nvPr/>
        </p:nvGrpSpPr>
        <p:grpSpPr>
          <a:xfrm>
            <a:off x="5025776" y="4578304"/>
            <a:ext cx="1811290" cy="390343"/>
            <a:chOff x="5025776" y="4578304"/>
            <a:chExt cx="1811290" cy="390343"/>
          </a:xfrm>
        </p:grpSpPr>
        <p:grpSp>
          <p:nvGrpSpPr>
            <p:cNvPr id="673" name="Google Shape;673;p3"/>
            <p:cNvGrpSpPr/>
            <p:nvPr/>
          </p:nvGrpSpPr>
          <p:grpSpPr>
            <a:xfrm flipH="1">
              <a:off x="5025776" y="4578304"/>
              <a:ext cx="479790" cy="257043"/>
              <a:chOff x="8172515" y="4551805"/>
              <a:chExt cx="292323" cy="156600"/>
            </a:xfrm>
          </p:grpSpPr>
          <p:sp>
            <p:nvSpPr>
              <p:cNvPr id="674" name="Google Shape;674;p3"/>
              <p:cNvSpPr/>
              <p:nvPr/>
            </p:nvSpPr>
            <p:spPr>
              <a:xfrm>
                <a:off x="8172515" y="4551805"/>
                <a:ext cx="292320" cy="125280"/>
              </a:xfrm>
              <a:custGeom>
                <a:avLst/>
                <a:gdLst/>
                <a:ahLst/>
                <a:cxnLst/>
                <a:rect l="l" t="t" r="r" b="b"/>
                <a:pathLst>
                  <a:path w="812" h="348" extrusionOk="0">
                    <a:moveTo>
                      <a:pt x="583" y="0"/>
                    </a:moveTo>
                    <a:lnTo>
                      <a:pt x="405" y="0"/>
                    </a:lnTo>
                    <a:cubicBezTo>
                      <a:pt x="330" y="0"/>
                      <a:pt x="254" y="93"/>
                      <a:pt x="186" y="137"/>
                    </a:cubicBezTo>
                    <a:cubicBezTo>
                      <a:pt x="137" y="169"/>
                      <a:pt x="111" y="169"/>
                      <a:pt x="85" y="175"/>
                    </a:cubicBezTo>
                    <a:cubicBezTo>
                      <a:pt x="47" y="185"/>
                      <a:pt x="25" y="208"/>
                      <a:pt x="15" y="228"/>
                    </a:cubicBezTo>
                    <a:cubicBezTo>
                      <a:pt x="5" y="248"/>
                      <a:pt x="0" y="292"/>
                      <a:pt x="0" y="313"/>
                    </a:cubicBezTo>
                    <a:cubicBezTo>
                      <a:pt x="0" y="338"/>
                      <a:pt x="17" y="348"/>
                      <a:pt x="33" y="348"/>
                    </a:cubicBezTo>
                    <a:lnTo>
                      <a:pt x="785" y="348"/>
                    </a:lnTo>
                    <a:cubicBezTo>
                      <a:pt x="800" y="348"/>
                      <a:pt x="808" y="328"/>
                      <a:pt x="810" y="312"/>
                    </a:cubicBezTo>
                    <a:cubicBezTo>
                      <a:pt x="812" y="287"/>
                      <a:pt x="815" y="241"/>
                      <a:pt x="810" y="215"/>
                    </a:cubicBezTo>
                    <a:cubicBezTo>
                      <a:pt x="792" y="133"/>
                      <a:pt x="726" y="0"/>
                      <a:pt x="5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5" name="Google Shape;675;p3"/>
              <p:cNvSpPr/>
              <p:nvPr/>
            </p:nvSpPr>
            <p:spPr>
              <a:xfrm>
                <a:off x="8172518" y="4657283"/>
                <a:ext cx="292321" cy="20528"/>
              </a:xfrm>
              <a:custGeom>
                <a:avLst/>
                <a:gdLst/>
                <a:ahLst/>
                <a:cxnLst/>
                <a:rect l="l" t="t" r="r" b="b"/>
                <a:pathLst>
                  <a:path w="811" h="57" extrusionOk="0">
                    <a:moveTo>
                      <a:pt x="0" y="21"/>
                    </a:moveTo>
                    <a:cubicBezTo>
                      <a:pt x="0" y="18"/>
                      <a:pt x="0" y="14"/>
                      <a:pt x="0" y="11"/>
                    </a:cubicBezTo>
                    <a:lnTo>
                      <a:pt x="811" y="0"/>
                    </a:lnTo>
                    <a:cubicBezTo>
                      <a:pt x="810" y="8"/>
                      <a:pt x="810" y="15"/>
                      <a:pt x="809" y="21"/>
                    </a:cubicBezTo>
                    <a:cubicBezTo>
                      <a:pt x="808" y="37"/>
                      <a:pt x="800" y="57"/>
                      <a:pt x="784" y="57"/>
                    </a:cubicBezTo>
                    <a:lnTo>
                      <a:pt x="33" y="57"/>
                    </a:lnTo>
                    <a:cubicBezTo>
                      <a:pt x="16" y="56"/>
                      <a:pt x="0" y="46"/>
                      <a:pt x="0" y="2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6" name="Google Shape;676;p3"/>
              <p:cNvSpPr/>
              <p:nvPr/>
            </p:nvSpPr>
            <p:spPr>
              <a:xfrm>
                <a:off x="8363315" y="4638565"/>
                <a:ext cx="77760" cy="38880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08" extrusionOk="0">
                    <a:moveTo>
                      <a:pt x="216" y="108"/>
                    </a:moveTo>
                    <a:cubicBezTo>
                      <a:pt x="216" y="30"/>
                      <a:pt x="168" y="0"/>
                      <a:pt x="108" y="0"/>
                    </a:cubicBezTo>
                    <a:cubicBezTo>
                      <a:pt x="48" y="0"/>
                      <a:pt x="0" y="31"/>
                      <a:pt x="0" y="108"/>
                    </a:cubicBezTo>
                    <a:lnTo>
                      <a:pt x="216" y="10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3"/>
              <p:cNvSpPr/>
              <p:nvPr/>
            </p:nvSpPr>
            <p:spPr>
              <a:xfrm>
                <a:off x="8371955" y="4647565"/>
                <a:ext cx="61200" cy="60840"/>
              </a:xfrm>
              <a:custGeom>
                <a:avLst/>
                <a:gdLst/>
                <a:ahLst/>
                <a:cxnLst/>
                <a:rect l="l" t="t" r="r" b="b"/>
                <a:pathLst>
                  <a:path w="170" h="169" extrusionOk="0">
                    <a:moveTo>
                      <a:pt x="0" y="85"/>
                    </a:moveTo>
                    <a:cubicBezTo>
                      <a:pt x="0" y="132"/>
                      <a:pt x="39" y="169"/>
                      <a:pt x="85" y="169"/>
                    </a:cubicBezTo>
                    <a:cubicBezTo>
                      <a:pt x="132" y="169"/>
                      <a:pt x="170" y="131"/>
                      <a:pt x="170" y="85"/>
                    </a:cubicBezTo>
                    <a:cubicBezTo>
                      <a:pt x="170" y="37"/>
                      <a:pt x="132" y="0"/>
                      <a:pt x="85" y="0"/>
                    </a:cubicBezTo>
                    <a:cubicBezTo>
                      <a:pt x="39" y="-1"/>
                      <a:pt x="0" y="37"/>
                      <a:pt x="0" y="8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15825" rIns="90000" bIns="15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8" name="Google Shape;678;p3"/>
              <p:cNvSpPr/>
              <p:nvPr/>
            </p:nvSpPr>
            <p:spPr>
              <a:xfrm>
                <a:off x="8382035" y="4657645"/>
                <a:ext cx="41040" cy="40680"/>
              </a:xfrm>
              <a:custGeom>
                <a:avLst/>
                <a:gdLst/>
                <a:ahLst/>
                <a:cxnLst/>
                <a:rect l="l" t="t" r="r" b="b"/>
                <a:pathLst>
                  <a:path w="114" h="113" extrusionOk="0">
                    <a:moveTo>
                      <a:pt x="0" y="57"/>
                    </a:moveTo>
                    <a:cubicBezTo>
                      <a:pt x="0" y="88"/>
                      <a:pt x="25" y="113"/>
                      <a:pt x="57" y="113"/>
                    </a:cubicBezTo>
                    <a:cubicBezTo>
                      <a:pt x="89" y="113"/>
                      <a:pt x="114" y="88"/>
                      <a:pt x="114" y="57"/>
                    </a:cubicBezTo>
                    <a:cubicBezTo>
                      <a:pt x="114" y="25"/>
                      <a:pt x="89" y="0"/>
                      <a:pt x="57" y="0"/>
                    </a:cubicBezTo>
                    <a:cubicBezTo>
                      <a:pt x="26" y="0"/>
                      <a:pt x="0" y="25"/>
                      <a:pt x="0" y="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9" name="Google Shape;679;p3"/>
              <p:cNvSpPr/>
              <p:nvPr/>
            </p:nvSpPr>
            <p:spPr>
              <a:xfrm>
                <a:off x="8199515" y="4638565"/>
                <a:ext cx="77760" cy="38880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08" extrusionOk="0">
                    <a:moveTo>
                      <a:pt x="216" y="108"/>
                    </a:moveTo>
                    <a:cubicBezTo>
                      <a:pt x="216" y="30"/>
                      <a:pt x="167" y="0"/>
                      <a:pt x="108" y="0"/>
                    </a:cubicBezTo>
                    <a:cubicBezTo>
                      <a:pt x="48" y="0"/>
                      <a:pt x="0" y="31"/>
                      <a:pt x="0" y="108"/>
                    </a:cubicBezTo>
                    <a:lnTo>
                      <a:pt x="216" y="10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3"/>
              <p:cNvSpPr/>
              <p:nvPr/>
            </p:nvSpPr>
            <p:spPr>
              <a:xfrm>
                <a:off x="8208155" y="4647565"/>
                <a:ext cx="60840" cy="60840"/>
              </a:xfrm>
              <a:custGeom>
                <a:avLst/>
                <a:gdLst/>
                <a:ahLst/>
                <a:cxnLst/>
                <a:rect l="l" t="t" r="r" b="b"/>
                <a:pathLst>
                  <a:path w="169" h="169" extrusionOk="0">
                    <a:moveTo>
                      <a:pt x="0" y="85"/>
                    </a:moveTo>
                    <a:cubicBezTo>
                      <a:pt x="0" y="132"/>
                      <a:pt x="38" y="169"/>
                      <a:pt x="85" y="169"/>
                    </a:cubicBezTo>
                    <a:cubicBezTo>
                      <a:pt x="132" y="169"/>
                      <a:pt x="169" y="131"/>
                      <a:pt x="169" y="85"/>
                    </a:cubicBezTo>
                    <a:cubicBezTo>
                      <a:pt x="169" y="37"/>
                      <a:pt x="131" y="0"/>
                      <a:pt x="85" y="0"/>
                    </a:cubicBezTo>
                    <a:cubicBezTo>
                      <a:pt x="38" y="-1"/>
                      <a:pt x="0" y="37"/>
                      <a:pt x="0" y="8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15825" rIns="90000" bIns="15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1" name="Google Shape;681;p3"/>
              <p:cNvSpPr/>
              <p:nvPr/>
            </p:nvSpPr>
            <p:spPr>
              <a:xfrm>
                <a:off x="8218235" y="4657645"/>
                <a:ext cx="40680" cy="40680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13" extrusionOk="0">
                    <a:moveTo>
                      <a:pt x="0" y="57"/>
                    </a:moveTo>
                    <a:cubicBezTo>
                      <a:pt x="0" y="88"/>
                      <a:pt x="25" y="113"/>
                      <a:pt x="57" y="113"/>
                    </a:cubicBezTo>
                    <a:cubicBezTo>
                      <a:pt x="88" y="113"/>
                      <a:pt x="113" y="88"/>
                      <a:pt x="113" y="57"/>
                    </a:cubicBezTo>
                    <a:cubicBezTo>
                      <a:pt x="113" y="25"/>
                      <a:pt x="88" y="0"/>
                      <a:pt x="57" y="0"/>
                    </a:cubicBezTo>
                    <a:cubicBezTo>
                      <a:pt x="25" y="0"/>
                      <a:pt x="0" y="25"/>
                      <a:pt x="0" y="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2" name="Google Shape;682;p3"/>
              <p:cNvSpPr/>
              <p:nvPr/>
            </p:nvSpPr>
            <p:spPr>
              <a:xfrm>
                <a:off x="8255675" y="4559365"/>
                <a:ext cx="59040" cy="48240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34" extrusionOk="0">
                    <a:moveTo>
                      <a:pt x="164" y="0"/>
                    </a:moveTo>
                    <a:cubicBezTo>
                      <a:pt x="164" y="0"/>
                      <a:pt x="61" y="18"/>
                      <a:pt x="0" y="134"/>
                    </a:cubicBezTo>
                    <a:lnTo>
                      <a:pt x="164" y="134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3225" rIns="90000" bIns="32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3"/>
              <p:cNvSpPr/>
              <p:nvPr/>
            </p:nvSpPr>
            <p:spPr>
              <a:xfrm>
                <a:off x="8321915" y="4559365"/>
                <a:ext cx="62640" cy="48240"/>
              </a:xfrm>
              <a:custGeom>
                <a:avLst/>
                <a:gdLst/>
                <a:ahLst/>
                <a:cxnLst/>
                <a:rect l="l" t="t" r="r" b="b"/>
                <a:pathLst>
                  <a:path w="174" h="134" extrusionOk="0">
                    <a:moveTo>
                      <a:pt x="0" y="0"/>
                    </a:moveTo>
                    <a:lnTo>
                      <a:pt x="174" y="0"/>
                    </a:lnTo>
                    <a:lnTo>
                      <a:pt x="174" y="134"/>
                    </a:lnTo>
                    <a:lnTo>
                      <a:pt x="0" y="1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3225" rIns="90000" bIns="32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4" name="Google Shape;684;p3"/>
              <p:cNvSpPr/>
              <p:nvPr/>
            </p:nvSpPr>
            <p:spPr>
              <a:xfrm>
                <a:off x="8391755" y="4559365"/>
                <a:ext cx="52560" cy="48240"/>
              </a:xfrm>
              <a:custGeom>
                <a:avLst/>
                <a:gdLst/>
                <a:ahLst/>
                <a:cxnLst/>
                <a:rect l="l" t="t" r="r" b="b"/>
                <a:pathLst>
                  <a:path w="146" h="134" extrusionOk="0">
                    <a:moveTo>
                      <a:pt x="0" y="0"/>
                    </a:moveTo>
                    <a:lnTo>
                      <a:pt x="0" y="134"/>
                    </a:lnTo>
                    <a:cubicBezTo>
                      <a:pt x="0" y="134"/>
                      <a:pt x="83" y="134"/>
                      <a:pt x="132" y="134"/>
                    </a:cubicBezTo>
                    <a:cubicBezTo>
                      <a:pt x="182" y="134"/>
                      <a:pt x="96" y="4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3225" rIns="90000" bIns="32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5" name="Google Shape;685;p3"/>
              <p:cNvSpPr/>
              <p:nvPr/>
            </p:nvSpPr>
            <p:spPr>
              <a:xfrm>
                <a:off x="8310035" y="4611925"/>
                <a:ext cx="12960" cy="6840"/>
              </a:xfrm>
              <a:custGeom>
                <a:avLst/>
                <a:gdLst/>
                <a:ahLst/>
                <a:cxnLst/>
                <a:rect l="l" t="t" r="r" b="b"/>
                <a:pathLst>
                  <a:path w="36" h="19" extrusionOk="0">
                    <a:moveTo>
                      <a:pt x="0" y="12"/>
                    </a:moveTo>
                    <a:cubicBezTo>
                      <a:pt x="0" y="15"/>
                      <a:pt x="3" y="19"/>
                      <a:pt x="7" y="19"/>
                    </a:cubicBezTo>
                    <a:lnTo>
                      <a:pt x="29" y="19"/>
                    </a:lnTo>
                    <a:cubicBezTo>
                      <a:pt x="33" y="19"/>
                      <a:pt x="36" y="16"/>
                      <a:pt x="36" y="12"/>
                    </a:cubicBezTo>
                    <a:lnTo>
                      <a:pt x="36" y="7"/>
                    </a:lnTo>
                    <a:cubicBezTo>
                      <a:pt x="36" y="3"/>
                      <a:pt x="33" y="0"/>
                      <a:pt x="29" y="0"/>
                    </a:cubicBezTo>
                    <a:lnTo>
                      <a:pt x="7" y="0"/>
                    </a:lnTo>
                    <a:cubicBezTo>
                      <a:pt x="3" y="0"/>
                      <a:pt x="0" y="3"/>
                      <a:pt x="0" y="7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3"/>
              <p:cNvSpPr/>
              <p:nvPr/>
            </p:nvSpPr>
            <p:spPr>
              <a:xfrm>
                <a:off x="8375555" y="4611925"/>
                <a:ext cx="12960" cy="6840"/>
              </a:xfrm>
              <a:custGeom>
                <a:avLst/>
                <a:gdLst/>
                <a:ahLst/>
                <a:cxnLst/>
                <a:rect l="l" t="t" r="r" b="b"/>
                <a:pathLst>
                  <a:path w="36" h="19" extrusionOk="0">
                    <a:moveTo>
                      <a:pt x="0" y="12"/>
                    </a:moveTo>
                    <a:cubicBezTo>
                      <a:pt x="0" y="15"/>
                      <a:pt x="3" y="19"/>
                      <a:pt x="7" y="19"/>
                    </a:cubicBezTo>
                    <a:lnTo>
                      <a:pt x="29" y="19"/>
                    </a:lnTo>
                    <a:cubicBezTo>
                      <a:pt x="33" y="19"/>
                      <a:pt x="36" y="16"/>
                      <a:pt x="36" y="12"/>
                    </a:cubicBezTo>
                    <a:lnTo>
                      <a:pt x="36" y="7"/>
                    </a:lnTo>
                    <a:cubicBezTo>
                      <a:pt x="36" y="3"/>
                      <a:pt x="33" y="0"/>
                      <a:pt x="29" y="0"/>
                    </a:cubicBezTo>
                    <a:lnTo>
                      <a:pt x="7" y="0"/>
                    </a:lnTo>
                    <a:cubicBezTo>
                      <a:pt x="3" y="0"/>
                      <a:pt x="0" y="3"/>
                      <a:pt x="0" y="7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7" name="Google Shape;687;p3"/>
              <p:cNvSpPr/>
              <p:nvPr/>
            </p:nvSpPr>
            <p:spPr>
              <a:xfrm>
                <a:off x="8247755" y="4602205"/>
                <a:ext cx="17640" cy="9720"/>
              </a:xfrm>
              <a:custGeom>
                <a:avLst/>
                <a:gdLst/>
                <a:ahLst/>
                <a:cxnLst/>
                <a:rect l="l" t="t" r="r" b="b"/>
                <a:pathLst>
                  <a:path w="49" h="27" extrusionOk="0">
                    <a:moveTo>
                      <a:pt x="2" y="20"/>
                    </a:moveTo>
                    <a:cubicBezTo>
                      <a:pt x="2" y="25"/>
                      <a:pt x="7" y="28"/>
                      <a:pt x="12" y="27"/>
                    </a:cubicBezTo>
                    <a:lnTo>
                      <a:pt x="41" y="23"/>
                    </a:lnTo>
                    <a:cubicBezTo>
                      <a:pt x="46" y="22"/>
                      <a:pt x="50" y="18"/>
                      <a:pt x="49" y="13"/>
                    </a:cubicBezTo>
                    <a:lnTo>
                      <a:pt x="48" y="7"/>
                    </a:lnTo>
                    <a:cubicBezTo>
                      <a:pt x="47" y="2"/>
                      <a:pt x="43" y="-1"/>
                      <a:pt x="38" y="0"/>
                    </a:cubicBezTo>
                    <a:lnTo>
                      <a:pt x="8" y="4"/>
                    </a:lnTo>
                    <a:cubicBezTo>
                      <a:pt x="3" y="4"/>
                      <a:pt x="0" y="9"/>
                      <a:pt x="1" y="13"/>
                    </a:cubicBezTo>
                    <a:lnTo>
                      <a:pt x="2" y="2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8" name="Google Shape;688;p3"/>
              <p:cNvSpPr/>
              <p:nvPr/>
            </p:nvSpPr>
            <p:spPr>
              <a:xfrm>
                <a:off x="8174315" y="4623805"/>
                <a:ext cx="18360" cy="25920"/>
              </a:xfrm>
              <a:custGeom>
                <a:avLst/>
                <a:gdLst/>
                <a:ahLst/>
                <a:cxnLst/>
                <a:rect l="l" t="t" r="r" b="b"/>
                <a:pathLst>
                  <a:path w="51" h="72" extrusionOk="0">
                    <a:moveTo>
                      <a:pt x="33" y="0"/>
                    </a:moveTo>
                    <a:cubicBezTo>
                      <a:pt x="44" y="6"/>
                      <a:pt x="51" y="19"/>
                      <a:pt x="51" y="34"/>
                    </a:cubicBezTo>
                    <a:cubicBezTo>
                      <a:pt x="51" y="55"/>
                      <a:pt x="35" y="72"/>
                      <a:pt x="16" y="72"/>
                    </a:cubicBezTo>
                    <a:cubicBezTo>
                      <a:pt x="10" y="72"/>
                      <a:pt x="4" y="71"/>
                      <a:pt x="0" y="68"/>
                    </a:cubicBezTo>
                    <a:cubicBezTo>
                      <a:pt x="2" y="53"/>
                      <a:pt x="6" y="38"/>
                      <a:pt x="10" y="29"/>
                    </a:cubicBezTo>
                    <a:cubicBezTo>
                      <a:pt x="15" y="19"/>
                      <a:pt x="23" y="9"/>
                      <a:pt x="3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9" name="Google Shape;689;p3"/>
            <p:cNvGrpSpPr/>
            <p:nvPr/>
          </p:nvGrpSpPr>
          <p:grpSpPr>
            <a:xfrm flipH="1">
              <a:off x="6357276" y="4711604"/>
              <a:ext cx="479790" cy="257043"/>
              <a:chOff x="8172515" y="4551805"/>
              <a:chExt cx="292323" cy="156600"/>
            </a:xfrm>
          </p:grpSpPr>
          <p:sp>
            <p:nvSpPr>
              <p:cNvPr id="690" name="Google Shape;690;p3"/>
              <p:cNvSpPr/>
              <p:nvPr/>
            </p:nvSpPr>
            <p:spPr>
              <a:xfrm>
                <a:off x="8172515" y="4551805"/>
                <a:ext cx="292320" cy="125280"/>
              </a:xfrm>
              <a:custGeom>
                <a:avLst/>
                <a:gdLst/>
                <a:ahLst/>
                <a:cxnLst/>
                <a:rect l="l" t="t" r="r" b="b"/>
                <a:pathLst>
                  <a:path w="812" h="348" extrusionOk="0">
                    <a:moveTo>
                      <a:pt x="583" y="0"/>
                    </a:moveTo>
                    <a:lnTo>
                      <a:pt x="405" y="0"/>
                    </a:lnTo>
                    <a:cubicBezTo>
                      <a:pt x="330" y="0"/>
                      <a:pt x="254" y="93"/>
                      <a:pt x="186" y="137"/>
                    </a:cubicBezTo>
                    <a:cubicBezTo>
                      <a:pt x="137" y="169"/>
                      <a:pt x="111" y="169"/>
                      <a:pt x="85" y="175"/>
                    </a:cubicBezTo>
                    <a:cubicBezTo>
                      <a:pt x="47" y="185"/>
                      <a:pt x="25" y="208"/>
                      <a:pt x="15" y="228"/>
                    </a:cubicBezTo>
                    <a:cubicBezTo>
                      <a:pt x="5" y="248"/>
                      <a:pt x="0" y="292"/>
                      <a:pt x="0" y="313"/>
                    </a:cubicBezTo>
                    <a:cubicBezTo>
                      <a:pt x="0" y="338"/>
                      <a:pt x="17" y="348"/>
                      <a:pt x="33" y="348"/>
                    </a:cubicBezTo>
                    <a:lnTo>
                      <a:pt x="785" y="348"/>
                    </a:lnTo>
                    <a:cubicBezTo>
                      <a:pt x="800" y="348"/>
                      <a:pt x="808" y="328"/>
                      <a:pt x="810" y="312"/>
                    </a:cubicBezTo>
                    <a:cubicBezTo>
                      <a:pt x="812" y="287"/>
                      <a:pt x="815" y="241"/>
                      <a:pt x="810" y="215"/>
                    </a:cubicBezTo>
                    <a:cubicBezTo>
                      <a:pt x="792" y="133"/>
                      <a:pt x="726" y="0"/>
                      <a:pt x="5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1" name="Google Shape;691;p3"/>
              <p:cNvSpPr/>
              <p:nvPr/>
            </p:nvSpPr>
            <p:spPr>
              <a:xfrm>
                <a:off x="8172518" y="4657283"/>
                <a:ext cx="292321" cy="20528"/>
              </a:xfrm>
              <a:custGeom>
                <a:avLst/>
                <a:gdLst/>
                <a:ahLst/>
                <a:cxnLst/>
                <a:rect l="l" t="t" r="r" b="b"/>
                <a:pathLst>
                  <a:path w="811" h="57" extrusionOk="0">
                    <a:moveTo>
                      <a:pt x="0" y="21"/>
                    </a:moveTo>
                    <a:cubicBezTo>
                      <a:pt x="0" y="18"/>
                      <a:pt x="0" y="14"/>
                      <a:pt x="0" y="11"/>
                    </a:cubicBezTo>
                    <a:lnTo>
                      <a:pt x="811" y="0"/>
                    </a:lnTo>
                    <a:cubicBezTo>
                      <a:pt x="810" y="8"/>
                      <a:pt x="810" y="15"/>
                      <a:pt x="809" y="21"/>
                    </a:cubicBezTo>
                    <a:cubicBezTo>
                      <a:pt x="808" y="37"/>
                      <a:pt x="800" y="57"/>
                      <a:pt x="784" y="57"/>
                    </a:cubicBezTo>
                    <a:lnTo>
                      <a:pt x="33" y="57"/>
                    </a:lnTo>
                    <a:cubicBezTo>
                      <a:pt x="16" y="56"/>
                      <a:pt x="0" y="46"/>
                      <a:pt x="0" y="2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2" name="Google Shape;692;p3"/>
              <p:cNvSpPr/>
              <p:nvPr/>
            </p:nvSpPr>
            <p:spPr>
              <a:xfrm>
                <a:off x="8363315" y="4638565"/>
                <a:ext cx="77760" cy="38880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08" extrusionOk="0">
                    <a:moveTo>
                      <a:pt x="216" y="108"/>
                    </a:moveTo>
                    <a:cubicBezTo>
                      <a:pt x="216" y="30"/>
                      <a:pt x="168" y="0"/>
                      <a:pt x="108" y="0"/>
                    </a:cubicBezTo>
                    <a:cubicBezTo>
                      <a:pt x="48" y="0"/>
                      <a:pt x="0" y="31"/>
                      <a:pt x="0" y="108"/>
                    </a:cubicBezTo>
                    <a:lnTo>
                      <a:pt x="216" y="10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3" name="Google Shape;693;p3"/>
              <p:cNvSpPr/>
              <p:nvPr/>
            </p:nvSpPr>
            <p:spPr>
              <a:xfrm>
                <a:off x="8371955" y="4647565"/>
                <a:ext cx="61200" cy="60840"/>
              </a:xfrm>
              <a:custGeom>
                <a:avLst/>
                <a:gdLst/>
                <a:ahLst/>
                <a:cxnLst/>
                <a:rect l="l" t="t" r="r" b="b"/>
                <a:pathLst>
                  <a:path w="170" h="169" extrusionOk="0">
                    <a:moveTo>
                      <a:pt x="0" y="85"/>
                    </a:moveTo>
                    <a:cubicBezTo>
                      <a:pt x="0" y="132"/>
                      <a:pt x="39" y="169"/>
                      <a:pt x="85" y="169"/>
                    </a:cubicBezTo>
                    <a:cubicBezTo>
                      <a:pt x="132" y="169"/>
                      <a:pt x="170" y="131"/>
                      <a:pt x="170" y="85"/>
                    </a:cubicBezTo>
                    <a:cubicBezTo>
                      <a:pt x="170" y="37"/>
                      <a:pt x="132" y="0"/>
                      <a:pt x="85" y="0"/>
                    </a:cubicBezTo>
                    <a:cubicBezTo>
                      <a:pt x="39" y="-1"/>
                      <a:pt x="0" y="37"/>
                      <a:pt x="0" y="8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15825" rIns="90000" bIns="15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4" name="Google Shape;694;p3"/>
              <p:cNvSpPr/>
              <p:nvPr/>
            </p:nvSpPr>
            <p:spPr>
              <a:xfrm>
                <a:off x="8382035" y="4657645"/>
                <a:ext cx="41040" cy="40680"/>
              </a:xfrm>
              <a:custGeom>
                <a:avLst/>
                <a:gdLst/>
                <a:ahLst/>
                <a:cxnLst/>
                <a:rect l="l" t="t" r="r" b="b"/>
                <a:pathLst>
                  <a:path w="114" h="113" extrusionOk="0">
                    <a:moveTo>
                      <a:pt x="0" y="57"/>
                    </a:moveTo>
                    <a:cubicBezTo>
                      <a:pt x="0" y="88"/>
                      <a:pt x="25" y="113"/>
                      <a:pt x="57" y="113"/>
                    </a:cubicBezTo>
                    <a:cubicBezTo>
                      <a:pt x="89" y="113"/>
                      <a:pt x="114" y="88"/>
                      <a:pt x="114" y="57"/>
                    </a:cubicBezTo>
                    <a:cubicBezTo>
                      <a:pt x="114" y="25"/>
                      <a:pt x="89" y="0"/>
                      <a:pt x="57" y="0"/>
                    </a:cubicBezTo>
                    <a:cubicBezTo>
                      <a:pt x="26" y="0"/>
                      <a:pt x="0" y="25"/>
                      <a:pt x="0" y="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5" name="Google Shape;695;p3"/>
              <p:cNvSpPr/>
              <p:nvPr/>
            </p:nvSpPr>
            <p:spPr>
              <a:xfrm>
                <a:off x="8199515" y="4638565"/>
                <a:ext cx="77760" cy="38880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08" extrusionOk="0">
                    <a:moveTo>
                      <a:pt x="216" y="108"/>
                    </a:moveTo>
                    <a:cubicBezTo>
                      <a:pt x="216" y="30"/>
                      <a:pt x="167" y="0"/>
                      <a:pt x="108" y="0"/>
                    </a:cubicBezTo>
                    <a:cubicBezTo>
                      <a:pt x="48" y="0"/>
                      <a:pt x="0" y="31"/>
                      <a:pt x="0" y="108"/>
                    </a:cubicBezTo>
                    <a:lnTo>
                      <a:pt x="216" y="10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6" name="Google Shape;696;p3"/>
              <p:cNvSpPr/>
              <p:nvPr/>
            </p:nvSpPr>
            <p:spPr>
              <a:xfrm>
                <a:off x="8208155" y="4647565"/>
                <a:ext cx="60840" cy="60840"/>
              </a:xfrm>
              <a:custGeom>
                <a:avLst/>
                <a:gdLst/>
                <a:ahLst/>
                <a:cxnLst/>
                <a:rect l="l" t="t" r="r" b="b"/>
                <a:pathLst>
                  <a:path w="169" h="169" extrusionOk="0">
                    <a:moveTo>
                      <a:pt x="0" y="85"/>
                    </a:moveTo>
                    <a:cubicBezTo>
                      <a:pt x="0" y="132"/>
                      <a:pt x="38" y="169"/>
                      <a:pt x="85" y="169"/>
                    </a:cubicBezTo>
                    <a:cubicBezTo>
                      <a:pt x="132" y="169"/>
                      <a:pt x="169" y="131"/>
                      <a:pt x="169" y="85"/>
                    </a:cubicBezTo>
                    <a:cubicBezTo>
                      <a:pt x="169" y="37"/>
                      <a:pt x="131" y="0"/>
                      <a:pt x="85" y="0"/>
                    </a:cubicBezTo>
                    <a:cubicBezTo>
                      <a:pt x="38" y="-1"/>
                      <a:pt x="0" y="37"/>
                      <a:pt x="0" y="8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15825" rIns="90000" bIns="15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7" name="Google Shape;697;p3"/>
              <p:cNvSpPr/>
              <p:nvPr/>
            </p:nvSpPr>
            <p:spPr>
              <a:xfrm>
                <a:off x="8218235" y="4657645"/>
                <a:ext cx="40680" cy="40680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13" extrusionOk="0">
                    <a:moveTo>
                      <a:pt x="0" y="57"/>
                    </a:moveTo>
                    <a:cubicBezTo>
                      <a:pt x="0" y="88"/>
                      <a:pt x="25" y="113"/>
                      <a:pt x="57" y="113"/>
                    </a:cubicBezTo>
                    <a:cubicBezTo>
                      <a:pt x="88" y="113"/>
                      <a:pt x="113" y="88"/>
                      <a:pt x="113" y="57"/>
                    </a:cubicBezTo>
                    <a:cubicBezTo>
                      <a:pt x="113" y="25"/>
                      <a:pt x="88" y="0"/>
                      <a:pt x="57" y="0"/>
                    </a:cubicBezTo>
                    <a:cubicBezTo>
                      <a:pt x="25" y="0"/>
                      <a:pt x="0" y="25"/>
                      <a:pt x="0" y="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8" name="Google Shape;698;p3"/>
              <p:cNvSpPr/>
              <p:nvPr/>
            </p:nvSpPr>
            <p:spPr>
              <a:xfrm>
                <a:off x="8255675" y="4559365"/>
                <a:ext cx="59040" cy="48240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34" extrusionOk="0">
                    <a:moveTo>
                      <a:pt x="164" y="0"/>
                    </a:moveTo>
                    <a:cubicBezTo>
                      <a:pt x="164" y="0"/>
                      <a:pt x="61" y="18"/>
                      <a:pt x="0" y="134"/>
                    </a:cubicBezTo>
                    <a:lnTo>
                      <a:pt x="164" y="134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3225" rIns="90000" bIns="32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9" name="Google Shape;699;p3"/>
              <p:cNvSpPr/>
              <p:nvPr/>
            </p:nvSpPr>
            <p:spPr>
              <a:xfrm>
                <a:off x="8321915" y="4559365"/>
                <a:ext cx="62640" cy="48240"/>
              </a:xfrm>
              <a:custGeom>
                <a:avLst/>
                <a:gdLst/>
                <a:ahLst/>
                <a:cxnLst/>
                <a:rect l="l" t="t" r="r" b="b"/>
                <a:pathLst>
                  <a:path w="174" h="134" extrusionOk="0">
                    <a:moveTo>
                      <a:pt x="0" y="0"/>
                    </a:moveTo>
                    <a:lnTo>
                      <a:pt x="174" y="0"/>
                    </a:lnTo>
                    <a:lnTo>
                      <a:pt x="174" y="134"/>
                    </a:lnTo>
                    <a:lnTo>
                      <a:pt x="0" y="1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3225" rIns="90000" bIns="32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0" name="Google Shape;700;p3"/>
              <p:cNvSpPr/>
              <p:nvPr/>
            </p:nvSpPr>
            <p:spPr>
              <a:xfrm>
                <a:off x="8391755" y="4559365"/>
                <a:ext cx="52560" cy="48240"/>
              </a:xfrm>
              <a:custGeom>
                <a:avLst/>
                <a:gdLst/>
                <a:ahLst/>
                <a:cxnLst/>
                <a:rect l="l" t="t" r="r" b="b"/>
                <a:pathLst>
                  <a:path w="146" h="134" extrusionOk="0">
                    <a:moveTo>
                      <a:pt x="0" y="0"/>
                    </a:moveTo>
                    <a:lnTo>
                      <a:pt x="0" y="134"/>
                    </a:lnTo>
                    <a:cubicBezTo>
                      <a:pt x="0" y="134"/>
                      <a:pt x="83" y="134"/>
                      <a:pt x="132" y="134"/>
                    </a:cubicBezTo>
                    <a:cubicBezTo>
                      <a:pt x="182" y="134"/>
                      <a:pt x="96" y="4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3225" rIns="90000" bIns="32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1" name="Google Shape;701;p3"/>
              <p:cNvSpPr/>
              <p:nvPr/>
            </p:nvSpPr>
            <p:spPr>
              <a:xfrm>
                <a:off x="8310035" y="4611925"/>
                <a:ext cx="12960" cy="6840"/>
              </a:xfrm>
              <a:custGeom>
                <a:avLst/>
                <a:gdLst/>
                <a:ahLst/>
                <a:cxnLst/>
                <a:rect l="l" t="t" r="r" b="b"/>
                <a:pathLst>
                  <a:path w="36" h="19" extrusionOk="0">
                    <a:moveTo>
                      <a:pt x="0" y="12"/>
                    </a:moveTo>
                    <a:cubicBezTo>
                      <a:pt x="0" y="15"/>
                      <a:pt x="3" y="19"/>
                      <a:pt x="7" y="19"/>
                    </a:cubicBezTo>
                    <a:lnTo>
                      <a:pt x="29" y="19"/>
                    </a:lnTo>
                    <a:cubicBezTo>
                      <a:pt x="33" y="19"/>
                      <a:pt x="36" y="16"/>
                      <a:pt x="36" y="12"/>
                    </a:cubicBezTo>
                    <a:lnTo>
                      <a:pt x="36" y="7"/>
                    </a:lnTo>
                    <a:cubicBezTo>
                      <a:pt x="36" y="3"/>
                      <a:pt x="33" y="0"/>
                      <a:pt x="29" y="0"/>
                    </a:cubicBezTo>
                    <a:lnTo>
                      <a:pt x="7" y="0"/>
                    </a:lnTo>
                    <a:cubicBezTo>
                      <a:pt x="3" y="0"/>
                      <a:pt x="0" y="3"/>
                      <a:pt x="0" y="7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2" name="Google Shape;702;p3"/>
              <p:cNvSpPr/>
              <p:nvPr/>
            </p:nvSpPr>
            <p:spPr>
              <a:xfrm>
                <a:off x="8375555" y="4611925"/>
                <a:ext cx="12960" cy="6840"/>
              </a:xfrm>
              <a:custGeom>
                <a:avLst/>
                <a:gdLst/>
                <a:ahLst/>
                <a:cxnLst/>
                <a:rect l="l" t="t" r="r" b="b"/>
                <a:pathLst>
                  <a:path w="36" h="19" extrusionOk="0">
                    <a:moveTo>
                      <a:pt x="0" y="12"/>
                    </a:moveTo>
                    <a:cubicBezTo>
                      <a:pt x="0" y="15"/>
                      <a:pt x="3" y="19"/>
                      <a:pt x="7" y="19"/>
                    </a:cubicBezTo>
                    <a:lnTo>
                      <a:pt x="29" y="19"/>
                    </a:lnTo>
                    <a:cubicBezTo>
                      <a:pt x="33" y="19"/>
                      <a:pt x="36" y="16"/>
                      <a:pt x="36" y="12"/>
                    </a:cubicBezTo>
                    <a:lnTo>
                      <a:pt x="36" y="7"/>
                    </a:lnTo>
                    <a:cubicBezTo>
                      <a:pt x="36" y="3"/>
                      <a:pt x="33" y="0"/>
                      <a:pt x="29" y="0"/>
                    </a:cubicBezTo>
                    <a:lnTo>
                      <a:pt x="7" y="0"/>
                    </a:lnTo>
                    <a:cubicBezTo>
                      <a:pt x="3" y="0"/>
                      <a:pt x="0" y="3"/>
                      <a:pt x="0" y="7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3" name="Google Shape;703;p3"/>
              <p:cNvSpPr/>
              <p:nvPr/>
            </p:nvSpPr>
            <p:spPr>
              <a:xfrm>
                <a:off x="8247755" y="4602205"/>
                <a:ext cx="17640" cy="9720"/>
              </a:xfrm>
              <a:custGeom>
                <a:avLst/>
                <a:gdLst/>
                <a:ahLst/>
                <a:cxnLst/>
                <a:rect l="l" t="t" r="r" b="b"/>
                <a:pathLst>
                  <a:path w="49" h="27" extrusionOk="0">
                    <a:moveTo>
                      <a:pt x="2" y="20"/>
                    </a:moveTo>
                    <a:cubicBezTo>
                      <a:pt x="2" y="25"/>
                      <a:pt x="7" y="28"/>
                      <a:pt x="12" y="27"/>
                    </a:cubicBezTo>
                    <a:lnTo>
                      <a:pt x="41" y="23"/>
                    </a:lnTo>
                    <a:cubicBezTo>
                      <a:pt x="46" y="22"/>
                      <a:pt x="50" y="18"/>
                      <a:pt x="49" y="13"/>
                    </a:cubicBezTo>
                    <a:lnTo>
                      <a:pt x="48" y="7"/>
                    </a:lnTo>
                    <a:cubicBezTo>
                      <a:pt x="47" y="2"/>
                      <a:pt x="43" y="-1"/>
                      <a:pt x="38" y="0"/>
                    </a:cubicBezTo>
                    <a:lnTo>
                      <a:pt x="8" y="4"/>
                    </a:lnTo>
                    <a:cubicBezTo>
                      <a:pt x="3" y="4"/>
                      <a:pt x="0" y="9"/>
                      <a:pt x="1" y="13"/>
                    </a:cubicBezTo>
                    <a:lnTo>
                      <a:pt x="2" y="2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4" name="Google Shape;704;p3"/>
              <p:cNvSpPr/>
              <p:nvPr/>
            </p:nvSpPr>
            <p:spPr>
              <a:xfrm>
                <a:off x="8174315" y="4623805"/>
                <a:ext cx="18360" cy="25920"/>
              </a:xfrm>
              <a:custGeom>
                <a:avLst/>
                <a:gdLst/>
                <a:ahLst/>
                <a:cxnLst/>
                <a:rect l="l" t="t" r="r" b="b"/>
                <a:pathLst>
                  <a:path w="51" h="72" extrusionOk="0">
                    <a:moveTo>
                      <a:pt x="33" y="0"/>
                    </a:moveTo>
                    <a:cubicBezTo>
                      <a:pt x="44" y="6"/>
                      <a:pt x="51" y="19"/>
                      <a:pt x="51" y="34"/>
                    </a:cubicBezTo>
                    <a:cubicBezTo>
                      <a:pt x="51" y="55"/>
                      <a:pt x="35" y="72"/>
                      <a:pt x="16" y="72"/>
                    </a:cubicBezTo>
                    <a:cubicBezTo>
                      <a:pt x="10" y="72"/>
                      <a:pt x="4" y="71"/>
                      <a:pt x="0" y="68"/>
                    </a:cubicBezTo>
                    <a:cubicBezTo>
                      <a:pt x="2" y="53"/>
                      <a:pt x="6" y="38"/>
                      <a:pt x="10" y="29"/>
                    </a:cubicBezTo>
                    <a:cubicBezTo>
                      <a:pt x="15" y="19"/>
                      <a:pt x="23" y="9"/>
                      <a:pt x="3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05" name="Google Shape;705;p3"/>
          <p:cNvGrpSpPr/>
          <p:nvPr/>
        </p:nvGrpSpPr>
        <p:grpSpPr>
          <a:xfrm>
            <a:off x="3640951" y="4069276"/>
            <a:ext cx="930800" cy="729052"/>
            <a:chOff x="3640951" y="4069276"/>
            <a:chExt cx="930800" cy="729052"/>
          </a:xfrm>
        </p:grpSpPr>
        <p:sp>
          <p:nvSpPr>
            <p:cNvPr id="706" name="Google Shape;706;p3"/>
            <p:cNvSpPr/>
            <p:nvPr/>
          </p:nvSpPr>
          <p:spPr>
            <a:xfrm>
              <a:off x="3640951" y="4239644"/>
              <a:ext cx="930800" cy="558684"/>
            </a:xfrm>
            <a:custGeom>
              <a:avLst/>
              <a:gdLst/>
              <a:ahLst/>
              <a:cxnLst/>
              <a:rect l="l" t="t" r="r" b="b"/>
              <a:pathLst>
                <a:path w="4715" h="2830" extrusionOk="0">
                  <a:moveTo>
                    <a:pt x="2914" y="9"/>
                  </a:moveTo>
                  <a:lnTo>
                    <a:pt x="2106" y="82"/>
                  </a:lnTo>
                  <a:lnTo>
                    <a:pt x="1807" y="0"/>
                  </a:lnTo>
                  <a:lnTo>
                    <a:pt x="0" y="2830"/>
                  </a:lnTo>
                  <a:lnTo>
                    <a:pt x="1375" y="2830"/>
                  </a:lnTo>
                  <a:lnTo>
                    <a:pt x="4715" y="2830"/>
                  </a:lnTo>
                  <a:lnTo>
                    <a:pt x="2914" y="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3997675" y="4069276"/>
              <a:ext cx="218536" cy="186557"/>
            </a:xfrm>
            <a:custGeom>
              <a:avLst/>
              <a:gdLst/>
              <a:ahLst/>
              <a:cxnLst/>
              <a:rect l="l" t="t" r="r" b="b"/>
              <a:pathLst>
                <a:path w="1107" h="945" extrusionOk="0">
                  <a:moveTo>
                    <a:pt x="551" y="0"/>
                  </a:moveTo>
                  <a:lnTo>
                    <a:pt x="0" y="863"/>
                  </a:lnTo>
                  <a:lnTo>
                    <a:pt x="299" y="945"/>
                  </a:lnTo>
                  <a:lnTo>
                    <a:pt x="1107" y="872"/>
                  </a:lnTo>
                  <a:lnTo>
                    <a:pt x="5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8" name="Google Shape;708;p3"/>
          <p:cNvGrpSpPr/>
          <p:nvPr/>
        </p:nvGrpSpPr>
        <p:grpSpPr>
          <a:xfrm>
            <a:off x="3487138" y="4194582"/>
            <a:ext cx="5567861" cy="549864"/>
            <a:chOff x="3487138" y="4194582"/>
            <a:chExt cx="5567861" cy="549864"/>
          </a:xfrm>
        </p:grpSpPr>
        <p:grpSp>
          <p:nvGrpSpPr>
            <p:cNvPr id="709" name="Google Shape;709;p3"/>
            <p:cNvGrpSpPr/>
            <p:nvPr/>
          </p:nvGrpSpPr>
          <p:grpSpPr>
            <a:xfrm>
              <a:off x="8872855" y="4194582"/>
              <a:ext cx="182144" cy="549864"/>
              <a:chOff x="3780924" y="4328109"/>
              <a:chExt cx="138050" cy="414366"/>
            </a:xfrm>
          </p:grpSpPr>
          <p:sp>
            <p:nvSpPr>
              <p:cNvPr id="710" name="Google Shape;710;p3"/>
              <p:cNvSpPr/>
              <p:nvPr/>
            </p:nvSpPr>
            <p:spPr>
              <a:xfrm flipH="1">
                <a:off x="3780924" y="4328109"/>
                <a:ext cx="138050" cy="370602"/>
              </a:xfrm>
              <a:custGeom>
                <a:avLst/>
                <a:gdLst/>
                <a:ahLst/>
                <a:cxnLst/>
                <a:rect l="l" t="t" r="r" b="b"/>
                <a:pathLst>
                  <a:path w="694" h="1863" extrusionOk="0">
                    <a:moveTo>
                      <a:pt x="694" y="1121"/>
                    </a:moveTo>
                    <a:cubicBezTo>
                      <a:pt x="694" y="1635"/>
                      <a:pt x="539" y="1863"/>
                      <a:pt x="347" y="1863"/>
                    </a:cubicBezTo>
                    <a:cubicBezTo>
                      <a:pt x="156" y="1863"/>
                      <a:pt x="0" y="1636"/>
                      <a:pt x="0" y="1121"/>
                    </a:cubicBezTo>
                    <a:cubicBezTo>
                      <a:pt x="0" y="607"/>
                      <a:pt x="156" y="0"/>
                      <a:pt x="347" y="0"/>
                    </a:cubicBezTo>
                    <a:cubicBezTo>
                      <a:pt x="539" y="0"/>
                      <a:pt x="694" y="606"/>
                      <a:pt x="694" y="11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1" name="Google Shape;711;p3"/>
              <p:cNvSpPr/>
              <p:nvPr/>
            </p:nvSpPr>
            <p:spPr>
              <a:xfrm flipH="1">
                <a:off x="3821305" y="4430954"/>
                <a:ext cx="56891" cy="311520"/>
              </a:xfrm>
              <a:custGeom>
                <a:avLst/>
                <a:gdLst/>
                <a:ahLst/>
                <a:cxnLst/>
                <a:rect l="l" t="t" r="r" b="b"/>
                <a:pathLst>
                  <a:path w="286" h="1566" extrusionOk="0">
                    <a:moveTo>
                      <a:pt x="286" y="604"/>
                    </a:moveTo>
                    <a:lnTo>
                      <a:pt x="263" y="580"/>
                    </a:lnTo>
                    <a:lnTo>
                      <a:pt x="132" y="705"/>
                    </a:lnTo>
                    <a:lnTo>
                      <a:pt x="132" y="0"/>
                    </a:lnTo>
                    <a:lnTo>
                      <a:pt x="98" y="0"/>
                    </a:lnTo>
                    <a:lnTo>
                      <a:pt x="98" y="520"/>
                    </a:lnTo>
                    <a:cubicBezTo>
                      <a:pt x="78" y="507"/>
                      <a:pt x="47" y="486"/>
                      <a:pt x="20" y="466"/>
                    </a:cubicBezTo>
                    <a:lnTo>
                      <a:pt x="0" y="494"/>
                    </a:lnTo>
                    <a:cubicBezTo>
                      <a:pt x="54" y="533"/>
                      <a:pt x="82" y="551"/>
                      <a:pt x="98" y="559"/>
                    </a:cubicBezTo>
                    <a:lnTo>
                      <a:pt x="98" y="1566"/>
                    </a:lnTo>
                    <a:lnTo>
                      <a:pt x="132" y="1566"/>
                    </a:lnTo>
                    <a:lnTo>
                      <a:pt x="132" y="752"/>
                    </a:lnTo>
                    <a:lnTo>
                      <a:pt x="286" y="604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12" name="Google Shape;712;p3"/>
            <p:cNvGrpSpPr/>
            <p:nvPr/>
          </p:nvGrpSpPr>
          <p:grpSpPr>
            <a:xfrm>
              <a:off x="3487138" y="4276962"/>
              <a:ext cx="1036179" cy="465661"/>
              <a:chOff x="3487138" y="4276962"/>
              <a:chExt cx="1036179" cy="465661"/>
            </a:xfrm>
          </p:grpSpPr>
          <p:grpSp>
            <p:nvGrpSpPr>
              <p:cNvPr id="713" name="Google Shape;713;p3"/>
              <p:cNvGrpSpPr/>
              <p:nvPr/>
            </p:nvGrpSpPr>
            <p:grpSpPr>
              <a:xfrm>
                <a:off x="3487138" y="4276962"/>
                <a:ext cx="157198" cy="465499"/>
                <a:chOff x="3780924" y="4328109"/>
                <a:chExt cx="138050" cy="414366"/>
              </a:xfrm>
            </p:grpSpPr>
            <p:sp>
              <p:nvSpPr>
                <p:cNvPr id="714" name="Google Shape;714;p3"/>
                <p:cNvSpPr/>
                <p:nvPr/>
              </p:nvSpPr>
              <p:spPr>
                <a:xfrm flipH="1">
                  <a:off x="3780924" y="4328109"/>
                  <a:ext cx="138050" cy="370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863" extrusionOk="0">
                      <a:moveTo>
                        <a:pt x="694" y="1121"/>
                      </a:moveTo>
                      <a:cubicBezTo>
                        <a:pt x="694" y="1635"/>
                        <a:pt x="539" y="1863"/>
                        <a:pt x="347" y="1863"/>
                      </a:cubicBezTo>
                      <a:cubicBezTo>
                        <a:pt x="156" y="1863"/>
                        <a:pt x="0" y="1636"/>
                        <a:pt x="0" y="1121"/>
                      </a:cubicBezTo>
                      <a:cubicBezTo>
                        <a:pt x="0" y="607"/>
                        <a:pt x="156" y="0"/>
                        <a:pt x="347" y="0"/>
                      </a:cubicBezTo>
                      <a:cubicBezTo>
                        <a:pt x="539" y="0"/>
                        <a:pt x="694" y="606"/>
                        <a:pt x="694" y="112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5" name="Google Shape;715;p3"/>
                <p:cNvSpPr/>
                <p:nvPr/>
              </p:nvSpPr>
              <p:spPr>
                <a:xfrm flipH="1">
                  <a:off x="3821305" y="4430954"/>
                  <a:ext cx="56891" cy="311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" h="1566" extrusionOk="0">
                      <a:moveTo>
                        <a:pt x="286" y="604"/>
                      </a:moveTo>
                      <a:lnTo>
                        <a:pt x="263" y="580"/>
                      </a:lnTo>
                      <a:lnTo>
                        <a:pt x="132" y="705"/>
                      </a:lnTo>
                      <a:lnTo>
                        <a:pt x="132" y="0"/>
                      </a:lnTo>
                      <a:lnTo>
                        <a:pt x="98" y="0"/>
                      </a:lnTo>
                      <a:lnTo>
                        <a:pt x="98" y="520"/>
                      </a:lnTo>
                      <a:cubicBezTo>
                        <a:pt x="78" y="507"/>
                        <a:pt x="47" y="486"/>
                        <a:pt x="20" y="466"/>
                      </a:cubicBezTo>
                      <a:lnTo>
                        <a:pt x="0" y="494"/>
                      </a:lnTo>
                      <a:cubicBezTo>
                        <a:pt x="54" y="533"/>
                        <a:pt x="82" y="551"/>
                        <a:pt x="98" y="559"/>
                      </a:cubicBezTo>
                      <a:lnTo>
                        <a:pt x="98" y="1566"/>
                      </a:lnTo>
                      <a:lnTo>
                        <a:pt x="132" y="1566"/>
                      </a:lnTo>
                      <a:lnTo>
                        <a:pt x="132" y="752"/>
                      </a:lnTo>
                      <a:lnTo>
                        <a:pt x="286" y="604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16" name="Google Shape;716;p3"/>
              <p:cNvGrpSpPr/>
              <p:nvPr/>
            </p:nvGrpSpPr>
            <p:grpSpPr>
              <a:xfrm>
                <a:off x="4273646" y="4441723"/>
                <a:ext cx="249671" cy="300901"/>
                <a:chOff x="2513412" y="4096587"/>
                <a:chExt cx="249671" cy="304988"/>
              </a:xfrm>
            </p:grpSpPr>
            <p:sp>
              <p:nvSpPr>
                <p:cNvPr id="717" name="Google Shape;717;p3"/>
                <p:cNvSpPr/>
                <p:nvPr/>
              </p:nvSpPr>
              <p:spPr>
                <a:xfrm flipH="1">
                  <a:off x="2513412" y="4096587"/>
                  <a:ext cx="249671" cy="2496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835" y="417"/>
                      </a:moveTo>
                      <a:cubicBezTo>
                        <a:pt x="835" y="491"/>
                        <a:pt x="816" y="563"/>
                        <a:pt x="779" y="626"/>
                      </a:cubicBezTo>
                      <a:cubicBezTo>
                        <a:pt x="743" y="689"/>
                        <a:pt x="690" y="743"/>
                        <a:pt x="626" y="779"/>
                      </a:cubicBezTo>
                      <a:cubicBezTo>
                        <a:pt x="563" y="816"/>
                        <a:pt x="490" y="835"/>
                        <a:pt x="417" y="835"/>
                      </a:cubicBezTo>
                      <a:cubicBezTo>
                        <a:pt x="344" y="835"/>
                        <a:pt x="272" y="816"/>
                        <a:pt x="208" y="779"/>
                      </a:cubicBezTo>
                      <a:cubicBezTo>
                        <a:pt x="145" y="743"/>
                        <a:pt x="93" y="689"/>
                        <a:pt x="56" y="626"/>
                      </a:cubicBezTo>
                      <a:cubicBezTo>
                        <a:pt x="20" y="563"/>
                        <a:pt x="0" y="491"/>
                        <a:pt x="0" y="417"/>
                      </a:cubicBezTo>
                      <a:cubicBezTo>
                        <a:pt x="0" y="344"/>
                        <a:pt x="19" y="272"/>
                        <a:pt x="56" y="209"/>
                      </a:cubicBezTo>
                      <a:cubicBezTo>
                        <a:pt x="92" y="145"/>
                        <a:pt x="145" y="93"/>
                        <a:pt x="208" y="56"/>
                      </a:cubicBezTo>
                      <a:cubicBezTo>
                        <a:pt x="272" y="20"/>
                        <a:pt x="344" y="0"/>
                        <a:pt x="417" y="0"/>
                      </a:cubicBezTo>
                      <a:cubicBezTo>
                        <a:pt x="490" y="0"/>
                        <a:pt x="563" y="20"/>
                        <a:pt x="626" y="56"/>
                      </a:cubicBezTo>
                      <a:cubicBezTo>
                        <a:pt x="690" y="93"/>
                        <a:pt x="742" y="145"/>
                        <a:pt x="779" y="209"/>
                      </a:cubicBezTo>
                      <a:cubicBezTo>
                        <a:pt x="815" y="272"/>
                        <a:pt x="835" y="344"/>
                        <a:pt x="835" y="41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8" name="Google Shape;718;p3"/>
                <p:cNvSpPr/>
                <p:nvPr/>
              </p:nvSpPr>
              <p:spPr>
                <a:xfrm flipH="1">
                  <a:off x="2595340" y="4152800"/>
                  <a:ext cx="85516" cy="2487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" h="832" extrusionOk="0">
                      <a:moveTo>
                        <a:pt x="286" y="287"/>
                      </a:moveTo>
                      <a:lnTo>
                        <a:pt x="263" y="263"/>
                      </a:lnTo>
                      <a:lnTo>
                        <a:pt x="132" y="388"/>
                      </a:lnTo>
                      <a:lnTo>
                        <a:pt x="132" y="0"/>
                      </a:lnTo>
                      <a:lnTo>
                        <a:pt x="98" y="0"/>
                      </a:lnTo>
                      <a:lnTo>
                        <a:pt x="98" y="203"/>
                      </a:lnTo>
                      <a:cubicBezTo>
                        <a:pt x="78" y="190"/>
                        <a:pt x="47" y="169"/>
                        <a:pt x="20" y="149"/>
                      </a:cubicBezTo>
                      <a:lnTo>
                        <a:pt x="0" y="177"/>
                      </a:lnTo>
                      <a:cubicBezTo>
                        <a:pt x="54" y="216"/>
                        <a:pt x="82" y="234"/>
                        <a:pt x="98" y="242"/>
                      </a:cubicBezTo>
                      <a:lnTo>
                        <a:pt x="98" y="832"/>
                      </a:lnTo>
                      <a:lnTo>
                        <a:pt x="132" y="832"/>
                      </a:lnTo>
                      <a:lnTo>
                        <a:pt x="132" y="435"/>
                      </a:lnTo>
                      <a:lnTo>
                        <a:pt x="286" y="287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719" name="Google Shape;719;p3"/>
          <p:cNvSpPr/>
          <p:nvPr/>
        </p:nvSpPr>
        <p:spPr>
          <a:xfrm>
            <a:off x="0" y="4742475"/>
            <a:ext cx="4719642" cy="405800"/>
          </a:xfrm>
          <a:custGeom>
            <a:avLst/>
            <a:gdLst/>
            <a:ahLst/>
            <a:cxnLst/>
            <a:rect l="l" t="t" r="r" b="b"/>
            <a:pathLst>
              <a:path w="8166" h="613" extrusionOk="0">
                <a:moveTo>
                  <a:pt x="0" y="0"/>
                </a:moveTo>
                <a:lnTo>
                  <a:pt x="8166" y="0"/>
                </a:lnTo>
                <a:lnTo>
                  <a:pt x="8166" y="613"/>
                </a:lnTo>
                <a:lnTo>
                  <a:pt x="0" y="61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0" name="Google Shape;720;p3"/>
          <p:cNvGrpSpPr/>
          <p:nvPr/>
        </p:nvGrpSpPr>
        <p:grpSpPr>
          <a:xfrm flipH="1">
            <a:off x="2888478" y="4470469"/>
            <a:ext cx="492221" cy="343830"/>
            <a:chOff x="1125722" y="4355626"/>
            <a:chExt cx="173440" cy="121152"/>
          </a:xfrm>
        </p:grpSpPr>
        <p:grpSp>
          <p:nvGrpSpPr>
            <p:cNvPr id="721" name="Google Shape;721;p3"/>
            <p:cNvGrpSpPr/>
            <p:nvPr/>
          </p:nvGrpSpPr>
          <p:grpSpPr>
            <a:xfrm>
              <a:off x="1125722" y="4355626"/>
              <a:ext cx="173440" cy="121152"/>
              <a:chOff x="1125722" y="4355626"/>
              <a:chExt cx="173440" cy="121152"/>
            </a:xfrm>
          </p:grpSpPr>
          <p:sp>
            <p:nvSpPr>
              <p:cNvPr id="722" name="Google Shape;722;p3"/>
              <p:cNvSpPr/>
              <p:nvPr/>
            </p:nvSpPr>
            <p:spPr>
              <a:xfrm>
                <a:off x="1125722" y="4386233"/>
                <a:ext cx="25825" cy="47505"/>
              </a:xfrm>
              <a:custGeom>
                <a:avLst/>
                <a:gdLst/>
                <a:ahLst/>
                <a:cxnLst/>
                <a:rect l="l" t="t" r="r" b="b"/>
                <a:pathLst>
                  <a:path w="81" h="149" extrusionOk="0">
                    <a:moveTo>
                      <a:pt x="79" y="5"/>
                    </a:moveTo>
                    <a:cubicBezTo>
                      <a:pt x="79" y="5"/>
                      <a:pt x="65" y="0"/>
                      <a:pt x="49" y="0"/>
                    </a:cubicBezTo>
                    <a:cubicBezTo>
                      <a:pt x="33" y="0"/>
                      <a:pt x="14" y="5"/>
                      <a:pt x="5" y="28"/>
                    </a:cubicBezTo>
                    <a:cubicBezTo>
                      <a:pt x="1" y="38"/>
                      <a:pt x="0" y="47"/>
                      <a:pt x="0" y="56"/>
                    </a:cubicBezTo>
                    <a:cubicBezTo>
                      <a:pt x="0" y="77"/>
                      <a:pt x="6" y="96"/>
                      <a:pt x="6" y="114"/>
                    </a:cubicBezTo>
                    <a:cubicBezTo>
                      <a:pt x="6" y="124"/>
                      <a:pt x="5" y="134"/>
                      <a:pt x="0" y="145"/>
                    </a:cubicBezTo>
                    <a:lnTo>
                      <a:pt x="1" y="149"/>
                    </a:lnTo>
                    <a:lnTo>
                      <a:pt x="6" y="148"/>
                    </a:lnTo>
                    <a:cubicBezTo>
                      <a:pt x="12" y="136"/>
                      <a:pt x="14" y="125"/>
                      <a:pt x="14" y="114"/>
                    </a:cubicBezTo>
                    <a:cubicBezTo>
                      <a:pt x="14" y="94"/>
                      <a:pt x="8" y="75"/>
                      <a:pt x="8" y="56"/>
                    </a:cubicBezTo>
                    <a:cubicBezTo>
                      <a:pt x="8" y="48"/>
                      <a:pt x="9" y="39"/>
                      <a:pt x="12" y="30"/>
                    </a:cubicBezTo>
                    <a:cubicBezTo>
                      <a:pt x="20" y="11"/>
                      <a:pt x="35" y="7"/>
                      <a:pt x="50" y="7"/>
                    </a:cubicBezTo>
                    <a:cubicBezTo>
                      <a:pt x="57" y="7"/>
                      <a:pt x="64" y="8"/>
                      <a:pt x="69" y="9"/>
                    </a:cubicBezTo>
                    <a:cubicBezTo>
                      <a:pt x="74" y="10"/>
                      <a:pt x="77" y="12"/>
                      <a:pt x="77" y="12"/>
                    </a:cubicBezTo>
                    <a:lnTo>
                      <a:pt x="81" y="10"/>
                    </a:lnTo>
                    <a:lnTo>
                      <a:pt x="79" y="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8625" rIns="90000" bIns="86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3" name="Google Shape;723;p3"/>
              <p:cNvSpPr/>
              <p:nvPr/>
            </p:nvSpPr>
            <p:spPr>
              <a:xfrm>
                <a:off x="1187255" y="4424491"/>
                <a:ext cx="11159" cy="46548"/>
              </a:xfrm>
              <a:custGeom>
                <a:avLst/>
                <a:gdLst/>
                <a:ahLst/>
                <a:cxnLst/>
                <a:rect l="l" t="t" r="r" b="b"/>
                <a:pathLst>
                  <a:path w="35" h="146" extrusionOk="0">
                    <a:moveTo>
                      <a:pt x="35" y="124"/>
                    </a:moveTo>
                    <a:cubicBezTo>
                      <a:pt x="35" y="136"/>
                      <a:pt x="28" y="146"/>
                      <a:pt x="18" y="146"/>
                    </a:cubicBezTo>
                    <a:cubicBezTo>
                      <a:pt x="8" y="146"/>
                      <a:pt x="0" y="136"/>
                      <a:pt x="0" y="124"/>
                    </a:cubicBezTo>
                    <a:lnTo>
                      <a:pt x="0" y="22"/>
                    </a:lnTo>
                    <a:cubicBezTo>
                      <a:pt x="0" y="10"/>
                      <a:pt x="8" y="0"/>
                      <a:pt x="18" y="0"/>
                    </a:cubicBezTo>
                    <a:cubicBezTo>
                      <a:pt x="28" y="0"/>
                      <a:pt x="35" y="10"/>
                      <a:pt x="35" y="22"/>
                    </a:cubicBezTo>
                    <a:lnTo>
                      <a:pt x="35" y="12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7550" rIns="90000" bIns="75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4" name="Google Shape;724;p3"/>
              <p:cNvSpPr/>
              <p:nvPr/>
            </p:nvSpPr>
            <p:spPr>
              <a:xfrm>
                <a:off x="1213079" y="4424491"/>
                <a:ext cx="11159" cy="46548"/>
              </a:xfrm>
              <a:custGeom>
                <a:avLst/>
                <a:gdLst/>
                <a:ahLst/>
                <a:cxnLst/>
                <a:rect l="l" t="t" r="r" b="b"/>
                <a:pathLst>
                  <a:path w="35" h="146" extrusionOk="0">
                    <a:moveTo>
                      <a:pt x="35" y="124"/>
                    </a:moveTo>
                    <a:cubicBezTo>
                      <a:pt x="35" y="136"/>
                      <a:pt x="27" y="146"/>
                      <a:pt x="17" y="146"/>
                    </a:cubicBezTo>
                    <a:cubicBezTo>
                      <a:pt x="7" y="146"/>
                      <a:pt x="0" y="136"/>
                      <a:pt x="0" y="124"/>
                    </a:cubicBezTo>
                    <a:lnTo>
                      <a:pt x="0" y="22"/>
                    </a:lnTo>
                    <a:cubicBezTo>
                      <a:pt x="0" y="10"/>
                      <a:pt x="8" y="0"/>
                      <a:pt x="17" y="0"/>
                    </a:cubicBezTo>
                    <a:cubicBezTo>
                      <a:pt x="27" y="0"/>
                      <a:pt x="35" y="10"/>
                      <a:pt x="35" y="22"/>
                    </a:cubicBezTo>
                    <a:lnTo>
                      <a:pt x="35" y="12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7550" rIns="90000" bIns="75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5" name="Google Shape;725;p3"/>
              <p:cNvSpPr/>
              <p:nvPr/>
            </p:nvSpPr>
            <p:spPr>
              <a:xfrm>
                <a:off x="1160155" y="4410782"/>
                <a:ext cx="48461" cy="52925"/>
              </a:xfrm>
              <a:custGeom>
                <a:avLst/>
                <a:gdLst/>
                <a:ahLst/>
                <a:cxnLst/>
                <a:rect l="l" t="t" r="r" b="b"/>
                <a:pathLst>
                  <a:path w="152" h="166" extrusionOk="0">
                    <a:moveTo>
                      <a:pt x="152" y="76"/>
                    </a:moveTo>
                    <a:cubicBezTo>
                      <a:pt x="152" y="34"/>
                      <a:pt x="118" y="0"/>
                      <a:pt x="76" y="0"/>
                    </a:cubicBezTo>
                    <a:cubicBezTo>
                      <a:pt x="34" y="0"/>
                      <a:pt x="0" y="34"/>
                      <a:pt x="0" y="76"/>
                    </a:cubicBezTo>
                    <a:cubicBezTo>
                      <a:pt x="0" y="115"/>
                      <a:pt x="28" y="146"/>
                      <a:pt x="64" y="152"/>
                    </a:cubicBezTo>
                    <a:lnTo>
                      <a:pt x="64" y="159"/>
                    </a:lnTo>
                    <a:cubicBezTo>
                      <a:pt x="64" y="163"/>
                      <a:pt x="67" y="166"/>
                      <a:pt x="71" y="166"/>
                    </a:cubicBezTo>
                    <a:cubicBezTo>
                      <a:pt x="75" y="166"/>
                      <a:pt x="78" y="163"/>
                      <a:pt x="78" y="159"/>
                    </a:cubicBezTo>
                    <a:lnTo>
                      <a:pt x="78" y="153"/>
                    </a:lnTo>
                    <a:cubicBezTo>
                      <a:pt x="85" y="153"/>
                      <a:pt x="92" y="151"/>
                      <a:pt x="98" y="149"/>
                    </a:cubicBezTo>
                    <a:lnTo>
                      <a:pt x="98" y="151"/>
                    </a:lnTo>
                    <a:cubicBezTo>
                      <a:pt x="98" y="155"/>
                      <a:pt x="101" y="158"/>
                      <a:pt x="105" y="158"/>
                    </a:cubicBezTo>
                    <a:cubicBezTo>
                      <a:pt x="109" y="158"/>
                      <a:pt x="112" y="155"/>
                      <a:pt x="112" y="151"/>
                    </a:cubicBezTo>
                    <a:lnTo>
                      <a:pt x="112" y="143"/>
                    </a:lnTo>
                    <a:cubicBezTo>
                      <a:pt x="136" y="130"/>
                      <a:pt x="152" y="105"/>
                      <a:pt x="152" y="7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14750" rIns="90000" bIns="147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6" name="Google Shape;726;p3"/>
              <p:cNvSpPr/>
              <p:nvPr/>
            </p:nvSpPr>
            <p:spPr>
              <a:xfrm>
                <a:off x="1239542" y="4430230"/>
                <a:ext cx="11159" cy="46548"/>
              </a:xfrm>
              <a:custGeom>
                <a:avLst/>
                <a:gdLst/>
                <a:ahLst/>
                <a:cxnLst/>
                <a:rect l="l" t="t" r="r" b="b"/>
                <a:pathLst>
                  <a:path w="35" h="146" extrusionOk="0">
                    <a:moveTo>
                      <a:pt x="35" y="124"/>
                    </a:moveTo>
                    <a:cubicBezTo>
                      <a:pt x="35" y="136"/>
                      <a:pt x="28" y="146"/>
                      <a:pt x="18" y="146"/>
                    </a:cubicBezTo>
                    <a:cubicBezTo>
                      <a:pt x="9" y="146"/>
                      <a:pt x="0" y="136"/>
                      <a:pt x="0" y="124"/>
                    </a:cubicBezTo>
                    <a:lnTo>
                      <a:pt x="0" y="22"/>
                    </a:lnTo>
                    <a:cubicBezTo>
                      <a:pt x="0" y="10"/>
                      <a:pt x="9" y="0"/>
                      <a:pt x="18" y="0"/>
                    </a:cubicBezTo>
                    <a:cubicBezTo>
                      <a:pt x="28" y="0"/>
                      <a:pt x="35" y="10"/>
                      <a:pt x="35" y="22"/>
                    </a:cubicBezTo>
                    <a:lnTo>
                      <a:pt x="35" y="12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7550" rIns="90000" bIns="75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7" name="Google Shape;727;p3"/>
              <p:cNvSpPr/>
              <p:nvPr/>
            </p:nvSpPr>
            <p:spPr>
              <a:xfrm>
                <a:off x="1157606" y="4430230"/>
                <a:ext cx="11478" cy="46548"/>
              </a:xfrm>
              <a:custGeom>
                <a:avLst/>
                <a:gdLst/>
                <a:ahLst/>
                <a:cxnLst/>
                <a:rect l="l" t="t" r="r" b="b"/>
                <a:pathLst>
                  <a:path w="36" h="146" extrusionOk="0">
                    <a:moveTo>
                      <a:pt x="36" y="124"/>
                    </a:moveTo>
                    <a:cubicBezTo>
                      <a:pt x="36" y="136"/>
                      <a:pt x="28" y="146"/>
                      <a:pt x="18" y="146"/>
                    </a:cubicBezTo>
                    <a:cubicBezTo>
                      <a:pt x="7" y="146"/>
                      <a:pt x="0" y="136"/>
                      <a:pt x="0" y="124"/>
                    </a:cubicBezTo>
                    <a:lnTo>
                      <a:pt x="0" y="22"/>
                    </a:lnTo>
                    <a:cubicBezTo>
                      <a:pt x="0" y="10"/>
                      <a:pt x="8" y="0"/>
                      <a:pt x="18" y="0"/>
                    </a:cubicBezTo>
                    <a:cubicBezTo>
                      <a:pt x="28" y="0"/>
                      <a:pt x="36" y="10"/>
                      <a:pt x="36" y="22"/>
                    </a:cubicBezTo>
                    <a:lnTo>
                      <a:pt x="36" y="12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7550" rIns="90000" bIns="75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8" name="Google Shape;728;p3"/>
              <p:cNvSpPr/>
              <p:nvPr/>
            </p:nvSpPr>
            <p:spPr>
              <a:xfrm>
                <a:off x="1143257" y="4368697"/>
                <a:ext cx="124022" cy="7715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42" extrusionOk="0">
                    <a:moveTo>
                      <a:pt x="389" y="121"/>
                    </a:moveTo>
                    <a:cubicBezTo>
                      <a:pt x="389" y="188"/>
                      <a:pt x="330" y="242"/>
                      <a:pt x="258" y="242"/>
                    </a:cubicBezTo>
                    <a:lnTo>
                      <a:pt x="131" y="242"/>
                    </a:lnTo>
                    <a:cubicBezTo>
                      <a:pt x="59" y="242"/>
                      <a:pt x="0" y="188"/>
                      <a:pt x="0" y="121"/>
                    </a:cubicBezTo>
                    <a:cubicBezTo>
                      <a:pt x="0" y="54"/>
                      <a:pt x="59" y="0"/>
                      <a:pt x="131" y="0"/>
                    </a:cubicBezTo>
                    <a:lnTo>
                      <a:pt x="258" y="0"/>
                    </a:lnTo>
                    <a:cubicBezTo>
                      <a:pt x="330" y="0"/>
                      <a:pt x="389" y="54"/>
                      <a:pt x="389" y="12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2100" rIns="90000" bIns="42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9" name="Google Shape;729;p3"/>
              <p:cNvSpPr/>
              <p:nvPr/>
            </p:nvSpPr>
            <p:spPr>
              <a:xfrm>
                <a:off x="1169082" y="4368697"/>
                <a:ext cx="61214" cy="29332"/>
              </a:xfrm>
              <a:custGeom>
                <a:avLst/>
                <a:gdLst/>
                <a:ahLst/>
                <a:cxnLst/>
                <a:rect l="l" t="t" r="r" b="b"/>
                <a:pathLst>
                  <a:path w="192" h="92" extrusionOk="0">
                    <a:moveTo>
                      <a:pt x="14" y="5"/>
                    </a:moveTo>
                    <a:cubicBezTo>
                      <a:pt x="5" y="28"/>
                      <a:pt x="-8" y="54"/>
                      <a:pt x="7" y="76"/>
                    </a:cubicBezTo>
                    <a:cubicBezTo>
                      <a:pt x="32" y="111"/>
                      <a:pt x="61" y="77"/>
                      <a:pt x="93" y="82"/>
                    </a:cubicBezTo>
                    <a:cubicBezTo>
                      <a:pt x="116" y="86"/>
                      <a:pt x="120" y="97"/>
                      <a:pt x="144" y="89"/>
                    </a:cubicBezTo>
                    <a:cubicBezTo>
                      <a:pt x="161" y="82"/>
                      <a:pt x="181" y="66"/>
                      <a:pt x="187" y="54"/>
                    </a:cubicBezTo>
                    <a:cubicBezTo>
                      <a:pt x="193" y="41"/>
                      <a:pt x="194" y="16"/>
                      <a:pt x="185" y="0"/>
                    </a:cubicBezTo>
                    <a:cubicBezTo>
                      <a:pt x="182" y="0"/>
                      <a:pt x="180" y="0"/>
                      <a:pt x="177" y="0"/>
                    </a:cubicBezTo>
                    <a:lnTo>
                      <a:pt x="50" y="0"/>
                    </a:lnTo>
                    <a:cubicBezTo>
                      <a:pt x="38" y="0"/>
                      <a:pt x="25" y="1"/>
                      <a:pt x="14" y="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0" name="Google Shape;730;p3"/>
              <p:cNvSpPr/>
              <p:nvPr/>
            </p:nvSpPr>
            <p:spPr>
              <a:xfrm>
                <a:off x="1146764" y="4415564"/>
                <a:ext cx="40490" cy="30288"/>
              </a:xfrm>
              <a:custGeom>
                <a:avLst/>
                <a:gdLst/>
                <a:ahLst/>
                <a:cxnLst/>
                <a:rect l="l" t="t" r="r" b="b"/>
                <a:pathLst>
                  <a:path w="127" h="95" extrusionOk="0">
                    <a:moveTo>
                      <a:pt x="126" y="95"/>
                    </a:moveTo>
                    <a:cubicBezTo>
                      <a:pt x="131" y="76"/>
                      <a:pt x="103" y="69"/>
                      <a:pt x="99" y="49"/>
                    </a:cubicBezTo>
                    <a:cubicBezTo>
                      <a:pt x="96" y="33"/>
                      <a:pt x="105" y="26"/>
                      <a:pt x="90" y="13"/>
                    </a:cubicBezTo>
                    <a:cubicBezTo>
                      <a:pt x="79" y="5"/>
                      <a:pt x="59" y="-1"/>
                      <a:pt x="45" y="0"/>
                    </a:cubicBezTo>
                    <a:cubicBezTo>
                      <a:pt x="33" y="1"/>
                      <a:pt x="12" y="9"/>
                      <a:pt x="0" y="20"/>
                    </a:cubicBezTo>
                    <a:cubicBezTo>
                      <a:pt x="19" y="64"/>
                      <a:pt x="66" y="95"/>
                      <a:pt x="120" y="95"/>
                    </a:cubicBezTo>
                    <a:lnTo>
                      <a:pt x="126" y="9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1" name="Google Shape;731;p3"/>
              <p:cNvSpPr/>
              <p:nvPr/>
            </p:nvSpPr>
            <p:spPr>
              <a:xfrm>
                <a:off x="1208616" y="4411101"/>
                <a:ext cx="49417" cy="34752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09" extrusionOk="0">
                    <a:moveTo>
                      <a:pt x="16" y="109"/>
                    </a:moveTo>
                    <a:cubicBezTo>
                      <a:pt x="-1" y="88"/>
                      <a:pt x="-10" y="51"/>
                      <a:pt x="18" y="38"/>
                    </a:cubicBezTo>
                    <a:cubicBezTo>
                      <a:pt x="46" y="25"/>
                      <a:pt x="48" y="54"/>
                      <a:pt x="63" y="20"/>
                    </a:cubicBezTo>
                    <a:cubicBezTo>
                      <a:pt x="69" y="8"/>
                      <a:pt x="85" y="-2"/>
                      <a:pt x="102" y="0"/>
                    </a:cubicBezTo>
                    <a:cubicBezTo>
                      <a:pt x="128" y="3"/>
                      <a:pt x="135" y="16"/>
                      <a:pt x="152" y="50"/>
                    </a:cubicBezTo>
                    <a:cubicBezTo>
                      <a:pt x="154" y="54"/>
                      <a:pt x="155" y="59"/>
                      <a:pt x="155" y="64"/>
                    </a:cubicBezTo>
                    <a:cubicBezTo>
                      <a:pt x="130" y="92"/>
                      <a:pt x="94" y="109"/>
                      <a:pt x="53" y="109"/>
                    </a:cubicBezTo>
                    <a:lnTo>
                      <a:pt x="16" y="10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2" name="Google Shape;732;p3"/>
              <p:cNvSpPr/>
              <p:nvPr/>
            </p:nvSpPr>
            <p:spPr>
              <a:xfrm>
                <a:off x="1283220" y="4355626"/>
                <a:ext cx="15303" cy="25825"/>
              </a:xfrm>
              <a:custGeom>
                <a:avLst/>
                <a:gdLst/>
                <a:ahLst/>
                <a:cxnLst/>
                <a:rect l="l" t="t" r="r" b="b"/>
                <a:pathLst>
                  <a:path w="48" h="81" extrusionOk="0">
                    <a:moveTo>
                      <a:pt x="0" y="61"/>
                    </a:moveTo>
                    <a:cubicBezTo>
                      <a:pt x="0" y="61"/>
                      <a:pt x="47" y="48"/>
                      <a:pt x="36" y="0"/>
                    </a:cubicBezTo>
                    <a:cubicBezTo>
                      <a:pt x="36" y="0"/>
                      <a:pt x="74" y="61"/>
                      <a:pt x="16" y="81"/>
                    </a:cubicBezTo>
                    <a:lnTo>
                      <a:pt x="0" y="6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3" name="Google Shape;733;p3"/>
              <p:cNvSpPr/>
              <p:nvPr/>
            </p:nvSpPr>
            <p:spPr>
              <a:xfrm>
                <a:off x="1239860" y="4357857"/>
                <a:ext cx="15303" cy="25506"/>
              </a:xfrm>
              <a:custGeom>
                <a:avLst/>
                <a:gdLst/>
                <a:ahLst/>
                <a:cxnLst/>
                <a:rect l="l" t="t" r="r" b="b"/>
                <a:pathLst>
                  <a:path w="48" h="80" extrusionOk="0">
                    <a:moveTo>
                      <a:pt x="48" y="61"/>
                    </a:moveTo>
                    <a:cubicBezTo>
                      <a:pt x="48" y="61"/>
                      <a:pt x="1" y="48"/>
                      <a:pt x="12" y="0"/>
                    </a:cubicBezTo>
                    <a:cubicBezTo>
                      <a:pt x="12" y="0"/>
                      <a:pt x="-26" y="60"/>
                      <a:pt x="32" y="80"/>
                    </a:cubicBezTo>
                    <a:lnTo>
                      <a:pt x="48" y="6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4" name="Google Shape;734;p3"/>
              <p:cNvSpPr/>
              <p:nvPr/>
            </p:nvSpPr>
            <p:spPr>
              <a:xfrm>
                <a:off x="1236991" y="4366784"/>
                <a:ext cx="62170" cy="40490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27" extrusionOk="0">
                    <a:moveTo>
                      <a:pt x="192" y="79"/>
                    </a:moveTo>
                    <a:lnTo>
                      <a:pt x="169" y="42"/>
                    </a:lnTo>
                    <a:cubicBezTo>
                      <a:pt x="168" y="40"/>
                      <a:pt x="165" y="38"/>
                      <a:pt x="163" y="37"/>
                    </a:cubicBezTo>
                    <a:cubicBezTo>
                      <a:pt x="165" y="33"/>
                      <a:pt x="167" y="29"/>
                      <a:pt x="167" y="24"/>
                    </a:cubicBezTo>
                    <a:cubicBezTo>
                      <a:pt x="167" y="11"/>
                      <a:pt x="156" y="0"/>
                      <a:pt x="143" y="0"/>
                    </a:cubicBezTo>
                    <a:lnTo>
                      <a:pt x="68" y="0"/>
                    </a:lnTo>
                    <a:cubicBezTo>
                      <a:pt x="55" y="0"/>
                      <a:pt x="44" y="11"/>
                      <a:pt x="44" y="24"/>
                    </a:cubicBezTo>
                    <a:cubicBezTo>
                      <a:pt x="44" y="30"/>
                      <a:pt x="46" y="36"/>
                      <a:pt x="51" y="41"/>
                    </a:cubicBezTo>
                    <a:cubicBezTo>
                      <a:pt x="43" y="40"/>
                      <a:pt x="35" y="43"/>
                      <a:pt x="31" y="50"/>
                    </a:cubicBezTo>
                    <a:lnTo>
                      <a:pt x="3" y="94"/>
                    </a:lnTo>
                    <a:cubicBezTo>
                      <a:pt x="-3" y="104"/>
                      <a:pt x="0" y="115"/>
                      <a:pt x="9" y="121"/>
                    </a:cubicBezTo>
                    <a:cubicBezTo>
                      <a:pt x="18" y="127"/>
                      <a:pt x="30" y="124"/>
                      <a:pt x="36" y="115"/>
                    </a:cubicBezTo>
                    <a:lnTo>
                      <a:pt x="52" y="90"/>
                    </a:lnTo>
                    <a:lnTo>
                      <a:pt x="52" y="127"/>
                    </a:lnTo>
                    <a:lnTo>
                      <a:pt x="158" y="127"/>
                    </a:lnTo>
                    <a:lnTo>
                      <a:pt x="158" y="86"/>
                    </a:lnTo>
                    <a:lnTo>
                      <a:pt x="165" y="97"/>
                    </a:lnTo>
                    <a:cubicBezTo>
                      <a:pt x="170" y="105"/>
                      <a:pt x="180" y="107"/>
                      <a:pt x="187" y="102"/>
                    </a:cubicBezTo>
                    <a:cubicBezTo>
                      <a:pt x="195" y="97"/>
                      <a:pt x="197" y="87"/>
                      <a:pt x="192" y="7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700" rIns="90000" bIns="7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5" name="Google Shape;735;p3"/>
              <p:cNvSpPr/>
              <p:nvPr/>
            </p:nvSpPr>
            <p:spPr>
              <a:xfrm>
                <a:off x="1253251" y="4397391"/>
                <a:ext cx="33795" cy="22318"/>
              </a:xfrm>
              <a:custGeom>
                <a:avLst/>
                <a:gdLst/>
                <a:ahLst/>
                <a:cxnLst/>
                <a:rect l="l" t="t" r="r" b="b"/>
                <a:pathLst>
                  <a:path w="106" h="70" extrusionOk="0">
                    <a:moveTo>
                      <a:pt x="106" y="35"/>
                    </a:moveTo>
                    <a:cubicBezTo>
                      <a:pt x="106" y="55"/>
                      <a:pt x="89" y="70"/>
                      <a:pt x="68" y="70"/>
                    </a:cubicBezTo>
                    <a:lnTo>
                      <a:pt x="38" y="70"/>
                    </a:lnTo>
                    <a:cubicBezTo>
                      <a:pt x="18" y="70"/>
                      <a:pt x="0" y="55"/>
                      <a:pt x="0" y="35"/>
                    </a:cubicBezTo>
                    <a:cubicBezTo>
                      <a:pt x="0" y="16"/>
                      <a:pt x="17" y="0"/>
                      <a:pt x="38" y="0"/>
                    </a:cubicBezTo>
                    <a:lnTo>
                      <a:pt x="68" y="0"/>
                    </a:lnTo>
                    <a:cubicBezTo>
                      <a:pt x="89" y="0"/>
                      <a:pt x="106" y="16"/>
                      <a:pt x="106" y="3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36" name="Google Shape;736;p3"/>
            <p:cNvSpPr/>
            <p:nvPr/>
          </p:nvSpPr>
          <p:spPr>
            <a:xfrm>
              <a:off x="1253251" y="4397466"/>
              <a:ext cx="33795" cy="22318"/>
            </a:xfrm>
            <a:custGeom>
              <a:avLst/>
              <a:gdLst/>
              <a:ahLst/>
              <a:cxnLst/>
              <a:rect l="l" t="t" r="r" b="b"/>
              <a:pathLst>
                <a:path w="106" h="70" extrusionOk="0">
                  <a:moveTo>
                    <a:pt x="106" y="35"/>
                  </a:moveTo>
                  <a:cubicBezTo>
                    <a:pt x="106" y="55"/>
                    <a:pt x="89" y="70"/>
                    <a:pt x="68" y="70"/>
                  </a:cubicBezTo>
                  <a:lnTo>
                    <a:pt x="38" y="70"/>
                  </a:lnTo>
                  <a:cubicBezTo>
                    <a:pt x="18" y="70"/>
                    <a:pt x="0" y="55"/>
                    <a:pt x="0" y="35"/>
                  </a:cubicBezTo>
                  <a:cubicBezTo>
                    <a:pt x="0" y="16"/>
                    <a:pt x="17" y="0"/>
                    <a:pt x="38" y="0"/>
                  </a:cubicBezTo>
                  <a:lnTo>
                    <a:pt x="68" y="0"/>
                  </a:lnTo>
                  <a:cubicBezTo>
                    <a:pt x="89" y="0"/>
                    <a:pt x="106" y="16"/>
                    <a:pt x="106" y="35"/>
                  </a:cubicBezTo>
                  <a:close/>
                </a:path>
              </a:pathLst>
            </a:custGeom>
            <a:solidFill>
              <a:srgbClr val="DA6323">
                <a:alpha val="48100"/>
              </a:srgbClr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37" name="Google Shape;737;p3"/>
            <p:cNvGrpSpPr/>
            <p:nvPr/>
          </p:nvGrpSpPr>
          <p:grpSpPr>
            <a:xfrm>
              <a:off x="1265204" y="4406719"/>
              <a:ext cx="9884" cy="3826"/>
              <a:chOff x="1265366" y="4410782"/>
              <a:chExt cx="9884" cy="3826"/>
            </a:xfrm>
          </p:grpSpPr>
          <p:sp>
            <p:nvSpPr>
              <p:cNvPr id="738" name="Google Shape;738;p3"/>
              <p:cNvSpPr/>
              <p:nvPr/>
            </p:nvSpPr>
            <p:spPr>
              <a:xfrm>
                <a:off x="1265366" y="4410782"/>
                <a:ext cx="1913" cy="3826"/>
              </a:xfrm>
              <a:custGeom>
                <a:avLst/>
                <a:gdLst/>
                <a:ahLst/>
                <a:cxnLst/>
                <a:rect l="l" t="t" r="r" b="b"/>
                <a:pathLst>
                  <a:path w="6" h="12" extrusionOk="0">
                    <a:moveTo>
                      <a:pt x="6" y="9"/>
                    </a:moveTo>
                    <a:lnTo>
                      <a:pt x="3" y="12"/>
                    </a:lnTo>
                    <a:lnTo>
                      <a:pt x="0" y="9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6" y="3"/>
                    </a:lnTo>
                    <a:lnTo>
                      <a:pt x="6" y="9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9" name="Google Shape;739;p3"/>
              <p:cNvSpPr/>
              <p:nvPr/>
            </p:nvSpPr>
            <p:spPr>
              <a:xfrm>
                <a:off x="1273337" y="4410782"/>
                <a:ext cx="1913" cy="3826"/>
              </a:xfrm>
              <a:custGeom>
                <a:avLst/>
                <a:gdLst/>
                <a:ahLst/>
                <a:cxnLst/>
                <a:rect l="l" t="t" r="r" b="b"/>
                <a:pathLst>
                  <a:path w="6" h="12" extrusionOk="0">
                    <a:moveTo>
                      <a:pt x="6" y="9"/>
                    </a:moveTo>
                    <a:lnTo>
                      <a:pt x="3" y="12"/>
                    </a:lnTo>
                    <a:lnTo>
                      <a:pt x="0" y="9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6" y="3"/>
                    </a:lnTo>
                    <a:lnTo>
                      <a:pt x="6" y="9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40" name="Google Shape;740;p3"/>
          <p:cNvGrpSpPr/>
          <p:nvPr/>
        </p:nvGrpSpPr>
        <p:grpSpPr>
          <a:xfrm rot="10800000">
            <a:off x="344169" y="192117"/>
            <a:ext cx="619725" cy="347395"/>
            <a:chOff x="1918634" y="3162277"/>
            <a:chExt cx="462930" cy="259521"/>
          </a:xfrm>
        </p:grpSpPr>
        <p:sp>
          <p:nvSpPr>
            <p:cNvPr id="741" name="Google Shape;741;p3"/>
            <p:cNvSpPr/>
            <p:nvPr/>
          </p:nvSpPr>
          <p:spPr>
            <a:xfrm>
              <a:off x="2002484" y="3212013"/>
              <a:ext cx="289491" cy="209785"/>
            </a:xfrm>
            <a:custGeom>
              <a:avLst/>
              <a:gdLst/>
              <a:ahLst/>
              <a:cxnLst/>
              <a:rect l="l" t="t" r="r" b="b"/>
              <a:pathLst>
                <a:path w="908" h="658" extrusionOk="0">
                  <a:moveTo>
                    <a:pt x="454" y="658"/>
                  </a:moveTo>
                  <a:cubicBezTo>
                    <a:pt x="704" y="658"/>
                    <a:pt x="908" y="510"/>
                    <a:pt x="908" y="329"/>
                  </a:cubicBezTo>
                  <a:cubicBezTo>
                    <a:pt x="908" y="149"/>
                    <a:pt x="705" y="0"/>
                    <a:pt x="454" y="0"/>
                  </a:cubicBezTo>
                  <a:cubicBezTo>
                    <a:pt x="204" y="0"/>
                    <a:pt x="0" y="148"/>
                    <a:pt x="0" y="329"/>
                  </a:cubicBezTo>
                  <a:cubicBezTo>
                    <a:pt x="-1" y="510"/>
                    <a:pt x="203" y="658"/>
                    <a:pt x="454" y="65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1918634" y="3179493"/>
              <a:ext cx="221900" cy="160368"/>
            </a:xfrm>
            <a:custGeom>
              <a:avLst/>
              <a:gdLst/>
              <a:ahLst/>
              <a:cxnLst/>
              <a:rect l="l" t="t" r="r" b="b"/>
              <a:pathLst>
                <a:path w="696" h="503" extrusionOk="0">
                  <a:moveTo>
                    <a:pt x="348" y="503"/>
                  </a:moveTo>
                  <a:cubicBezTo>
                    <a:pt x="540" y="503"/>
                    <a:pt x="696" y="391"/>
                    <a:pt x="696" y="252"/>
                  </a:cubicBezTo>
                  <a:cubicBezTo>
                    <a:pt x="696" y="114"/>
                    <a:pt x="540" y="0"/>
                    <a:pt x="348" y="0"/>
                  </a:cubicBezTo>
                  <a:cubicBezTo>
                    <a:pt x="157" y="0"/>
                    <a:pt x="0" y="114"/>
                    <a:pt x="0" y="252"/>
                  </a:cubicBezTo>
                  <a:cubicBezTo>
                    <a:pt x="0" y="391"/>
                    <a:pt x="157" y="503"/>
                    <a:pt x="348" y="50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2184851" y="3191290"/>
              <a:ext cx="196713" cy="142195"/>
            </a:xfrm>
            <a:custGeom>
              <a:avLst/>
              <a:gdLst/>
              <a:ahLst/>
              <a:cxnLst/>
              <a:rect l="l" t="t" r="r" b="b"/>
              <a:pathLst>
                <a:path w="617" h="446" extrusionOk="0">
                  <a:moveTo>
                    <a:pt x="308" y="446"/>
                  </a:moveTo>
                  <a:cubicBezTo>
                    <a:pt x="478" y="446"/>
                    <a:pt x="617" y="346"/>
                    <a:pt x="617" y="223"/>
                  </a:cubicBezTo>
                  <a:cubicBezTo>
                    <a:pt x="617" y="100"/>
                    <a:pt x="478" y="0"/>
                    <a:pt x="308" y="0"/>
                  </a:cubicBezTo>
                  <a:cubicBezTo>
                    <a:pt x="138" y="0"/>
                    <a:pt x="0" y="100"/>
                    <a:pt x="0" y="223"/>
                  </a:cubicBezTo>
                  <a:cubicBezTo>
                    <a:pt x="0" y="346"/>
                    <a:pt x="138" y="446"/>
                    <a:pt x="308" y="44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2120768" y="3162277"/>
              <a:ext cx="143151" cy="103298"/>
            </a:xfrm>
            <a:custGeom>
              <a:avLst/>
              <a:gdLst/>
              <a:ahLst/>
              <a:cxnLst/>
              <a:rect l="l" t="t" r="r" b="b"/>
              <a:pathLst>
                <a:path w="449" h="324" extrusionOk="0">
                  <a:moveTo>
                    <a:pt x="225" y="324"/>
                  </a:moveTo>
                  <a:cubicBezTo>
                    <a:pt x="348" y="324"/>
                    <a:pt x="449" y="252"/>
                    <a:pt x="449" y="162"/>
                  </a:cubicBezTo>
                  <a:cubicBezTo>
                    <a:pt x="449" y="73"/>
                    <a:pt x="348" y="0"/>
                    <a:pt x="225" y="0"/>
                  </a:cubicBezTo>
                  <a:cubicBezTo>
                    <a:pt x="101" y="0"/>
                    <a:pt x="0" y="72"/>
                    <a:pt x="0" y="162"/>
                  </a:cubicBezTo>
                  <a:cubicBezTo>
                    <a:pt x="0" y="252"/>
                    <a:pt x="101" y="324"/>
                    <a:pt x="225" y="32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5" name="Google Shape;1175;p7"/>
          <p:cNvPicPr preferRelativeResize="0"/>
          <p:nvPr/>
        </p:nvPicPr>
        <p:blipFill rotWithShape="1">
          <a:blip r:embed="rId2">
            <a:alphaModFix amt="5000"/>
          </a:blip>
          <a:srcRect l="2334" t="15928" r="4277" b="5256"/>
          <a:stretch/>
        </p:blipFill>
        <p:spPr>
          <a:xfrm>
            <a:off x="-1" y="-315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76" name="Google Shape;1176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77" name="Google Shape;1177;p7"/>
          <p:cNvSpPr txBox="1">
            <a:spLocks noGrp="1"/>
          </p:cNvSpPr>
          <p:nvPr>
            <p:ph type="subTitle" idx="1"/>
          </p:nvPr>
        </p:nvSpPr>
        <p:spPr>
          <a:xfrm>
            <a:off x="1600275" y="1691400"/>
            <a:ext cx="5682300" cy="20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1178" name="Google Shape;1178;p7"/>
          <p:cNvGrpSpPr/>
          <p:nvPr/>
        </p:nvGrpSpPr>
        <p:grpSpPr>
          <a:xfrm>
            <a:off x="8430785" y="4009840"/>
            <a:ext cx="653302" cy="1061049"/>
            <a:chOff x="7560085" y="3682665"/>
            <a:chExt cx="653302" cy="1061049"/>
          </a:xfrm>
        </p:grpSpPr>
        <p:grpSp>
          <p:nvGrpSpPr>
            <p:cNvPr id="1179" name="Google Shape;1179;p7"/>
            <p:cNvGrpSpPr/>
            <p:nvPr/>
          </p:nvGrpSpPr>
          <p:grpSpPr>
            <a:xfrm flipH="1">
              <a:off x="7805010" y="3682665"/>
              <a:ext cx="408377" cy="1061049"/>
              <a:chOff x="7798898" y="3541388"/>
              <a:chExt cx="408377" cy="1054301"/>
            </a:xfrm>
          </p:grpSpPr>
          <p:sp>
            <p:nvSpPr>
              <p:cNvPr id="1180" name="Google Shape;1180;p7"/>
              <p:cNvSpPr/>
              <p:nvPr/>
            </p:nvSpPr>
            <p:spPr>
              <a:xfrm flipH="1">
                <a:off x="7798898" y="3541388"/>
                <a:ext cx="408377" cy="1054300"/>
              </a:xfrm>
              <a:custGeom>
                <a:avLst/>
                <a:gdLst/>
                <a:ahLst/>
                <a:cxnLst/>
                <a:rect l="l" t="t" r="r" b="b"/>
                <a:pathLst>
                  <a:path w="1328" h="2863" extrusionOk="0">
                    <a:moveTo>
                      <a:pt x="0" y="0"/>
                    </a:moveTo>
                    <a:lnTo>
                      <a:pt x="1328" y="0"/>
                    </a:lnTo>
                    <a:lnTo>
                      <a:pt x="1328" y="2863"/>
                    </a:lnTo>
                    <a:lnTo>
                      <a:pt x="0" y="28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1" name="Google Shape;1181;p7"/>
              <p:cNvSpPr/>
              <p:nvPr/>
            </p:nvSpPr>
            <p:spPr>
              <a:xfrm flipH="1">
                <a:off x="7798898" y="3541388"/>
                <a:ext cx="408377" cy="1054300"/>
              </a:xfrm>
              <a:custGeom>
                <a:avLst/>
                <a:gdLst/>
                <a:ahLst/>
                <a:cxnLst/>
                <a:rect l="l" t="t" r="r" b="b"/>
                <a:pathLst>
                  <a:path w="1328" h="2863" extrusionOk="0">
                    <a:moveTo>
                      <a:pt x="0" y="0"/>
                    </a:moveTo>
                    <a:lnTo>
                      <a:pt x="1328" y="0"/>
                    </a:lnTo>
                    <a:lnTo>
                      <a:pt x="1328" y="2863"/>
                    </a:lnTo>
                    <a:lnTo>
                      <a:pt x="0" y="28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5500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182" name="Google Shape;1182;p7"/>
              <p:cNvGrpSpPr/>
              <p:nvPr/>
            </p:nvGrpSpPr>
            <p:grpSpPr>
              <a:xfrm>
                <a:off x="7833515" y="3617981"/>
                <a:ext cx="325536" cy="977708"/>
                <a:chOff x="7769365" y="3577718"/>
                <a:chExt cx="325536" cy="977708"/>
              </a:xfrm>
            </p:grpSpPr>
            <p:sp>
              <p:nvSpPr>
                <p:cNvPr id="1183" name="Google Shape;1183;p7"/>
                <p:cNvSpPr/>
                <p:nvPr/>
              </p:nvSpPr>
              <p:spPr>
                <a:xfrm flipH="1">
                  <a:off x="8037085" y="3577718"/>
                  <a:ext cx="57816" cy="578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" h="157" extrusionOk="0">
                      <a:moveTo>
                        <a:pt x="0" y="0"/>
                      </a:moveTo>
                      <a:lnTo>
                        <a:pt x="157" y="0"/>
                      </a:lnTo>
                      <a:lnTo>
                        <a:pt x="157" y="157"/>
                      </a:lnTo>
                      <a:lnTo>
                        <a:pt x="0" y="1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11500" rIns="90000" bIns="115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4" name="Google Shape;1184;p7"/>
                <p:cNvSpPr/>
                <p:nvPr/>
              </p:nvSpPr>
              <p:spPr>
                <a:xfrm flipH="1">
                  <a:off x="7947967" y="3577718"/>
                  <a:ext cx="57816" cy="578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" h="157" extrusionOk="0">
                      <a:moveTo>
                        <a:pt x="0" y="0"/>
                      </a:moveTo>
                      <a:lnTo>
                        <a:pt x="157" y="0"/>
                      </a:lnTo>
                      <a:lnTo>
                        <a:pt x="157" y="157"/>
                      </a:lnTo>
                      <a:lnTo>
                        <a:pt x="0" y="1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11500" rIns="90000" bIns="115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5" name="Google Shape;1185;p7"/>
                <p:cNvSpPr/>
                <p:nvPr/>
              </p:nvSpPr>
              <p:spPr>
                <a:xfrm flipH="1">
                  <a:off x="7858482" y="3577718"/>
                  <a:ext cx="58184" cy="578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" h="157" extrusionOk="0">
                      <a:moveTo>
                        <a:pt x="0" y="0"/>
                      </a:moveTo>
                      <a:lnTo>
                        <a:pt x="158" y="0"/>
                      </a:lnTo>
                      <a:lnTo>
                        <a:pt x="158" y="157"/>
                      </a:lnTo>
                      <a:lnTo>
                        <a:pt x="0" y="1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11500" rIns="90000" bIns="115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6" name="Google Shape;1186;p7"/>
                <p:cNvSpPr/>
                <p:nvPr/>
              </p:nvSpPr>
              <p:spPr>
                <a:xfrm flipH="1">
                  <a:off x="7769365" y="3577718"/>
                  <a:ext cx="58184" cy="578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" h="157" extrusionOk="0">
                      <a:moveTo>
                        <a:pt x="0" y="0"/>
                      </a:moveTo>
                      <a:lnTo>
                        <a:pt x="158" y="0"/>
                      </a:lnTo>
                      <a:lnTo>
                        <a:pt x="158" y="157"/>
                      </a:lnTo>
                      <a:lnTo>
                        <a:pt x="0" y="1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11500" rIns="90000" bIns="115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7" name="Google Shape;1187;p7"/>
                <p:cNvSpPr/>
                <p:nvPr/>
              </p:nvSpPr>
              <p:spPr>
                <a:xfrm flipH="1">
                  <a:off x="8037085" y="3664994"/>
                  <a:ext cx="57816" cy="102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" h="277" extrusionOk="0">
                      <a:moveTo>
                        <a:pt x="0" y="0"/>
                      </a:moveTo>
                      <a:lnTo>
                        <a:pt x="157" y="0"/>
                      </a:lnTo>
                      <a:lnTo>
                        <a:pt x="157" y="277"/>
                      </a:lnTo>
                      <a:lnTo>
                        <a:pt x="0" y="2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8" name="Google Shape;1188;p7"/>
                <p:cNvSpPr/>
                <p:nvPr/>
              </p:nvSpPr>
              <p:spPr>
                <a:xfrm flipH="1">
                  <a:off x="7947967" y="3664994"/>
                  <a:ext cx="57816" cy="102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" h="277" extrusionOk="0">
                      <a:moveTo>
                        <a:pt x="0" y="0"/>
                      </a:moveTo>
                      <a:lnTo>
                        <a:pt x="157" y="0"/>
                      </a:lnTo>
                      <a:lnTo>
                        <a:pt x="157" y="277"/>
                      </a:lnTo>
                      <a:lnTo>
                        <a:pt x="0" y="2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9" name="Google Shape;1189;p7"/>
                <p:cNvSpPr/>
                <p:nvPr/>
              </p:nvSpPr>
              <p:spPr>
                <a:xfrm flipH="1">
                  <a:off x="7858482" y="3664994"/>
                  <a:ext cx="58184" cy="102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" h="277" extrusionOk="0">
                      <a:moveTo>
                        <a:pt x="0" y="0"/>
                      </a:moveTo>
                      <a:lnTo>
                        <a:pt x="158" y="0"/>
                      </a:lnTo>
                      <a:lnTo>
                        <a:pt x="158" y="277"/>
                      </a:lnTo>
                      <a:lnTo>
                        <a:pt x="0" y="2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0" name="Google Shape;1190;p7"/>
                <p:cNvSpPr/>
                <p:nvPr/>
              </p:nvSpPr>
              <p:spPr>
                <a:xfrm flipH="1">
                  <a:off x="7769365" y="3664994"/>
                  <a:ext cx="58184" cy="102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" h="277" extrusionOk="0">
                      <a:moveTo>
                        <a:pt x="0" y="0"/>
                      </a:moveTo>
                      <a:lnTo>
                        <a:pt x="158" y="0"/>
                      </a:lnTo>
                      <a:lnTo>
                        <a:pt x="158" y="277"/>
                      </a:lnTo>
                      <a:lnTo>
                        <a:pt x="0" y="2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1" name="Google Shape;1191;p7"/>
                <p:cNvSpPr/>
                <p:nvPr/>
              </p:nvSpPr>
              <p:spPr>
                <a:xfrm flipH="1">
                  <a:off x="8037085" y="3796460"/>
                  <a:ext cx="57816" cy="102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" h="277" extrusionOk="0">
                      <a:moveTo>
                        <a:pt x="0" y="0"/>
                      </a:moveTo>
                      <a:lnTo>
                        <a:pt x="157" y="0"/>
                      </a:lnTo>
                      <a:lnTo>
                        <a:pt x="157" y="277"/>
                      </a:lnTo>
                      <a:lnTo>
                        <a:pt x="0" y="2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2" name="Google Shape;1192;p7"/>
                <p:cNvSpPr/>
                <p:nvPr/>
              </p:nvSpPr>
              <p:spPr>
                <a:xfrm flipH="1">
                  <a:off x="7947967" y="3796460"/>
                  <a:ext cx="57816" cy="102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" h="277" extrusionOk="0">
                      <a:moveTo>
                        <a:pt x="0" y="0"/>
                      </a:moveTo>
                      <a:lnTo>
                        <a:pt x="157" y="0"/>
                      </a:lnTo>
                      <a:lnTo>
                        <a:pt x="157" y="277"/>
                      </a:lnTo>
                      <a:lnTo>
                        <a:pt x="0" y="2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3" name="Google Shape;1193;p7"/>
                <p:cNvSpPr/>
                <p:nvPr/>
              </p:nvSpPr>
              <p:spPr>
                <a:xfrm flipH="1">
                  <a:off x="7858482" y="3796460"/>
                  <a:ext cx="58184" cy="102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" h="277" extrusionOk="0">
                      <a:moveTo>
                        <a:pt x="0" y="0"/>
                      </a:moveTo>
                      <a:lnTo>
                        <a:pt x="158" y="0"/>
                      </a:lnTo>
                      <a:lnTo>
                        <a:pt x="158" y="277"/>
                      </a:lnTo>
                      <a:lnTo>
                        <a:pt x="0" y="2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4" name="Google Shape;1194;p7"/>
                <p:cNvSpPr/>
                <p:nvPr/>
              </p:nvSpPr>
              <p:spPr>
                <a:xfrm flipH="1">
                  <a:off x="7769365" y="3796460"/>
                  <a:ext cx="58184" cy="102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" h="277" extrusionOk="0">
                      <a:moveTo>
                        <a:pt x="0" y="0"/>
                      </a:moveTo>
                      <a:lnTo>
                        <a:pt x="158" y="0"/>
                      </a:lnTo>
                      <a:lnTo>
                        <a:pt x="158" y="277"/>
                      </a:lnTo>
                      <a:lnTo>
                        <a:pt x="0" y="2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5" name="Google Shape;1195;p7"/>
                <p:cNvSpPr/>
                <p:nvPr/>
              </p:nvSpPr>
              <p:spPr>
                <a:xfrm flipH="1">
                  <a:off x="8037085" y="3927925"/>
                  <a:ext cx="57816" cy="102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" h="277" extrusionOk="0">
                      <a:moveTo>
                        <a:pt x="0" y="0"/>
                      </a:moveTo>
                      <a:lnTo>
                        <a:pt x="157" y="0"/>
                      </a:lnTo>
                      <a:lnTo>
                        <a:pt x="157" y="277"/>
                      </a:lnTo>
                      <a:lnTo>
                        <a:pt x="0" y="2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6" name="Google Shape;1196;p7"/>
                <p:cNvSpPr/>
                <p:nvPr/>
              </p:nvSpPr>
              <p:spPr>
                <a:xfrm flipH="1">
                  <a:off x="7947967" y="3927925"/>
                  <a:ext cx="57816" cy="102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" h="277" extrusionOk="0">
                      <a:moveTo>
                        <a:pt x="0" y="0"/>
                      </a:moveTo>
                      <a:lnTo>
                        <a:pt x="157" y="0"/>
                      </a:lnTo>
                      <a:lnTo>
                        <a:pt x="157" y="277"/>
                      </a:lnTo>
                      <a:lnTo>
                        <a:pt x="0" y="2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7" name="Google Shape;1197;p7"/>
                <p:cNvSpPr/>
                <p:nvPr/>
              </p:nvSpPr>
              <p:spPr>
                <a:xfrm flipH="1">
                  <a:off x="7858482" y="3927925"/>
                  <a:ext cx="58184" cy="102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" h="277" extrusionOk="0">
                      <a:moveTo>
                        <a:pt x="0" y="0"/>
                      </a:moveTo>
                      <a:lnTo>
                        <a:pt x="158" y="0"/>
                      </a:lnTo>
                      <a:lnTo>
                        <a:pt x="158" y="277"/>
                      </a:lnTo>
                      <a:lnTo>
                        <a:pt x="0" y="2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8" name="Google Shape;1198;p7"/>
                <p:cNvSpPr/>
                <p:nvPr/>
              </p:nvSpPr>
              <p:spPr>
                <a:xfrm flipH="1">
                  <a:off x="7769365" y="3927925"/>
                  <a:ext cx="58184" cy="102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" h="277" extrusionOk="0">
                      <a:moveTo>
                        <a:pt x="0" y="0"/>
                      </a:moveTo>
                      <a:lnTo>
                        <a:pt x="158" y="0"/>
                      </a:lnTo>
                      <a:lnTo>
                        <a:pt x="158" y="277"/>
                      </a:lnTo>
                      <a:lnTo>
                        <a:pt x="0" y="2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9" name="Google Shape;1199;p7"/>
                <p:cNvSpPr/>
                <p:nvPr/>
              </p:nvSpPr>
              <p:spPr>
                <a:xfrm flipH="1">
                  <a:off x="8037085" y="4059023"/>
                  <a:ext cx="57816" cy="102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" h="278" extrusionOk="0">
                      <a:moveTo>
                        <a:pt x="0" y="0"/>
                      </a:moveTo>
                      <a:lnTo>
                        <a:pt x="157" y="0"/>
                      </a:lnTo>
                      <a:lnTo>
                        <a:pt x="157" y="278"/>
                      </a:lnTo>
                      <a:lnTo>
                        <a:pt x="0" y="27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0" name="Google Shape;1200;p7"/>
                <p:cNvSpPr/>
                <p:nvPr/>
              </p:nvSpPr>
              <p:spPr>
                <a:xfrm flipH="1">
                  <a:off x="7947967" y="4059023"/>
                  <a:ext cx="57816" cy="102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" h="278" extrusionOk="0">
                      <a:moveTo>
                        <a:pt x="0" y="0"/>
                      </a:moveTo>
                      <a:lnTo>
                        <a:pt x="157" y="0"/>
                      </a:lnTo>
                      <a:lnTo>
                        <a:pt x="157" y="278"/>
                      </a:lnTo>
                      <a:lnTo>
                        <a:pt x="0" y="27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1" name="Google Shape;1201;p7"/>
                <p:cNvSpPr/>
                <p:nvPr/>
              </p:nvSpPr>
              <p:spPr>
                <a:xfrm flipH="1">
                  <a:off x="7858482" y="4059023"/>
                  <a:ext cx="58184" cy="102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" h="278" extrusionOk="0">
                      <a:moveTo>
                        <a:pt x="0" y="0"/>
                      </a:moveTo>
                      <a:lnTo>
                        <a:pt x="158" y="0"/>
                      </a:lnTo>
                      <a:lnTo>
                        <a:pt x="158" y="278"/>
                      </a:lnTo>
                      <a:lnTo>
                        <a:pt x="0" y="27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2" name="Google Shape;1202;p7"/>
                <p:cNvSpPr/>
                <p:nvPr/>
              </p:nvSpPr>
              <p:spPr>
                <a:xfrm flipH="1">
                  <a:off x="7769365" y="4059023"/>
                  <a:ext cx="58184" cy="102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" h="278" extrusionOk="0">
                      <a:moveTo>
                        <a:pt x="0" y="0"/>
                      </a:moveTo>
                      <a:lnTo>
                        <a:pt x="158" y="0"/>
                      </a:lnTo>
                      <a:lnTo>
                        <a:pt x="158" y="278"/>
                      </a:lnTo>
                      <a:lnTo>
                        <a:pt x="0" y="27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3" name="Google Shape;1203;p7"/>
                <p:cNvSpPr/>
                <p:nvPr/>
              </p:nvSpPr>
              <p:spPr>
                <a:xfrm flipH="1">
                  <a:off x="8037085" y="4190489"/>
                  <a:ext cx="57816" cy="102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" h="277" extrusionOk="0">
                      <a:moveTo>
                        <a:pt x="0" y="0"/>
                      </a:moveTo>
                      <a:lnTo>
                        <a:pt x="157" y="0"/>
                      </a:lnTo>
                      <a:lnTo>
                        <a:pt x="157" y="277"/>
                      </a:lnTo>
                      <a:lnTo>
                        <a:pt x="0" y="2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4" name="Google Shape;1204;p7"/>
                <p:cNvSpPr/>
                <p:nvPr/>
              </p:nvSpPr>
              <p:spPr>
                <a:xfrm flipH="1">
                  <a:off x="7947967" y="4190489"/>
                  <a:ext cx="57816" cy="102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" h="277" extrusionOk="0">
                      <a:moveTo>
                        <a:pt x="0" y="0"/>
                      </a:moveTo>
                      <a:lnTo>
                        <a:pt x="157" y="0"/>
                      </a:lnTo>
                      <a:lnTo>
                        <a:pt x="157" y="277"/>
                      </a:lnTo>
                      <a:lnTo>
                        <a:pt x="0" y="2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5" name="Google Shape;1205;p7"/>
                <p:cNvSpPr/>
                <p:nvPr/>
              </p:nvSpPr>
              <p:spPr>
                <a:xfrm flipH="1">
                  <a:off x="7858482" y="4190489"/>
                  <a:ext cx="58184" cy="102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" h="277" extrusionOk="0">
                      <a:moveTo>
                        <a:pt x="0" y="0"/>
                      </a:moveTo>
                      <a:lnTo>
                        <a:pt x="158" y="0"/>
                      </a:lnTo>
                      <a:lnTo>
                        <a:pt x="158" y="277"/>
                      </a:lnTo>
                      <a:lnTo>
                        <a:pt x="0" y="2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6" name="Google Shape;1206;p7"/>
                <p:cNvSpPr/>
                <p:nvPr/>
              </p:nvSpPr>
              <p:spPr>
                <a:xfrm flipH="1">
                  <a:off x="7769365" y="4190489"/>
                  <a:ext cx="58184" cy="102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" h="277" extrusionOk="0">
                      <a:moveTo>
                        <a:pt x="0" y="0"/>
                      </a:moveTo>
                      <a:lnTo>
                        <a:pt x="158" y="0"/>
                      </a:lnTo>
                      <a:lnTo>
                        <a:pt x="158" y="277"/>
                      </a:lnTo>
                      <a:lnTo>
                        <a:pt x="0" y="2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7" name="Google Shape;1207;p7"/>
                <p:cNvSpPr/>
                <p:nvPr/>
              </p:nvSpPr>
              <p:spPr>
                <a:xfrm flipH="1">
                  <a:off x="8037085" y="4321955"/>
                  <a:ext cx="57816" cy="102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" h="277" extrusionOk="0">
                      <a:moveTo>
                        <a:pt x="0" y="0"/>
                      </a:moveTo>
                      <a:lnTo>
                        <a:pt x="157" y="0"/>
                      </a:lnTo>
                      <a:lnTo>
                        <a:pt x="157" y="277"/>
                      </a:lnTo>
                      <a:lnTo>
                        <a:pt x="0" y="2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8" name="Google Shape;1208;p7"/>
                <p:cNvSpPr/>
                <p:nvPr/>
              </p:nvSpPr>
              <p:spPr>
                <a:xfrm flipH="1">
                  <a:off x="7947967" y="4321955"/>
                  <a:ext cx="57816" cy="102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" h="277" extrusionOk="0">
                      <a:moveTo>
                        <a:pt x="0" y="0"/>
                      </a:moveTo>
                      <a:lnTo>
                        <a:pt x="157" y="0"/>
                      </a:lnTo>
                      <a:lnTo>
                        <a:pt x="157" y="277"/>
                      </a:lnTo>
                      <a:lnTo>
                        <a:pt x="0" y="2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9" name="Google Shape;1209;p7"/>
                <p:cNvSpPr/>
                <p:nvPr/>
              </p:nvSpPr>
              <p:spPr>
                <a:xfrm flipH="1">
                  <a:off x="7858482" y="4321955"/>
                  <a:ext cx="58184" cy="102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" h="277" extrusionOk="0">
                      <a:moveTo>
                        <a:pt x="0" y="0"/>
                      </a:moveTo>
                      <a:lnTo>
                        <a:pt x="158" y="0"/>
                      </a:lnTo>
                      <a:lnTo>
                        <a:pt x="158" y="277"/>
                      </a:lnTo>
                      <a:lnTo>
                        <a:pt x="0" y="2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0" name="Google Shape;1210;p7"/>
                <p:cNvSpPr/>
                <p:nvPr/>
              </p:nvSpPr>
              <p:spPr>
                <a:xfrm flipH="1">
                  <a:off x="7769365" y="4321955"/>
                  <a:ext cx="58184" cy="102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" h="277" extrusionOk="0">
                      <a:moveTo>
                        <a:pt x="0" y="0"/>
                      </a:moveTo>
                      <a:lnTo>
                        <a:pt x="158" y="0"/>
                      </a:lnTo>
                      <a:lnTo>
                        <a:pt x="158" y="277"/>
                      </a:lnTo>
                      <a:lnTo>
                        <a:pt x="0" y="2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1" name="Google Shape;1211;p7"/>
                <p:cNvSpPr/>
                <p:nvPr/>
              </p:nvSpPr>
              <p:spPr>
                <a:xfrm flipH="1">
                  <a:off x="7769365" y="4453421"/>
                  <a:ext cx="325535" cy="102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" h="277" extrusionOk="0">
                      <a:moveTo>
                        <a:pt x="0" y="0"/>
                      </a:moveTo>
                      <a:lnTo>
                        <a:pt x="884" y="0"/>
                      </a:lnTo>
                      <a:lnTo>
                        <a:pt x="884" y="277"/>
                      </a:lnTo>
                      <a:lnTo>
                        <a:pt x="0" y="2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212" name="Google Shape;1212;p7"/>
            <p:cNvGrpSpPr/>
            <p:nvPr/>
          </p:nvGrpSpPr>
          <p:grpSpPr>
            <a:xfrm flipH="1">
              <a:off x="7560085" y="3831650"/>
              <a:ext cx="259551" cy="912064"/>
              <a:chOff x="8005474" y="3689425"/>
              <a:chExt cx="259551" cy="906264"/>
            </a:xfrm>
          </p:grpSpPr>
          <p:sp>
            <p:nvSpPr>
              <p:cNvPr id="1213" name="Google Shape;1213;p7"/>
              <p:cNvSpPr/>
              <p:nvPr/>
            </p:nvSpPr>
            <p:spPr>
              <a:xfrm flipH="1">
                <a:off x="8005474" y="3772000"/>
                <a:ext cx="259551" cy="823676"/>
              </a:xfrm>
              <a:custGeom>
                <a:avLst/>
                <a:gdLst/>
                <a:ahLst/>
                <a:cxnLst/>
                <a:rect l="l" t="t" r="r" b="b"/>
                <a:pathLst>
                  <a:path w="869" h="2226" extrusionOk="0">
                    <a:moveTo>
                      <a:pt x="0" y="0"/>
                    </a:moveTo>
                    <a:lnTo>
                      <a:pt x="869" y="0"/>
                    </a:lnTo>
                    <a:lnTo>
                      <a:pt x="869" y="2226"/>
                    </a:lnTo>
                    <a:lnTo>
                      <a:pt x="0" y="22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4" name="Google Shape;1214;p7"/>
              <p:cNvSpPr/>
              <p:nvPr/>
            </p:nvSpPr>
            <p:spPr>
              <a:xfrm flipH="1">
                <a:off x="8024413" y="3689425"/>
                <a:ext cx="221674" cy="88925"/>
              </a:xfrm>
              <a:custGeom>
                <a:avLst/>
                <a:gdLst/>
                <a:ahLst/>
                <a:cxnLst/>
                <a:rect l="l" t="t" r="r" b="b"/>
                <a:pathLst>
                  <a:path w="602" h="235" extrusionOk="0">
                    <a:moveTo>
                      <a:pt x="602" y="157"/>
                    </a:moveTo>
                    <a:lnTo>
                      <a:pt x="446" y="0"/>
                    </a:lnTo>
                    <a:lnTo>
                      <a:pt x="0" y="157"/>
                    </a:lnTo>
                    <a:lnTo>
                      <a:pt x="0" y="235"/>
                    </a:lnTo>
                    <a:lnTo>
                      <a:pt x="602" y="235"/>
                    </a:lnTo>
                    <a:lnTo>
                      <a:pt x="602" y="15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39600" rIns="90000" bIns="396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215" name="Google Shape;1215;p7"/>
              <p:cNvGrpSpPr/>
              <p:nvPr/>
            </p:nvGrpSpPr>
            <p:grpSpPr>
              <a:xfrm>
                <a:off x="8041569" y="3835249"/>
                <a:ext cx="183758" cy="760440"/>
                <a:chOff x="7973944" y="3835249"/>
                <a:chExt cx="183758" cy="760440"/>
              </a:xfrm>
            </p:grpSpPr>
            <p:sp>
              <p:nvSpPr>
                <p:cNvPr id="1216" name="Google Shape;1216;p7"/>
                <p:cNvSpPr/>
                <p:nvPr/>
              </p:nvSpPr>
              <p:spPr>
                <a:xfrm flipH="1">
                  <a:off x="8112407" y="4005381"/>
                  <a:ext cx="45295" cy="79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216" extrusionOk="0">
                      <a:moveTo>
                        <a:pt x="0" y="0"/>
                      </a:moveTo>
                      <a:lnTo>
                        <a:pt x="123" y="0"/>
                      </a:lnTo>
                      <a:lnTo>
                        <a:pt x="123" y="216"/>
                      </a:lnTo>
                      <a:lnTo>
                        <a:pt x="0" y="2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32750" rIns="90000" bIns="3275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7" name="Google Shape;1217;p7"/>
                <p:cNvSpPr/>
                <p:nvPr/>
              </p:nvSpPr>
              <p:spPr>
                <a:xfrm flipH="1">
                  <a:off x="8112407" y="4107387"/>
                  <a:ext cx="45295" cy="79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216" extrusionOk="0">
                      <a:moveTo>
                        <a:pt x="0" y="0"/>
                      </a:moveTo>
                      <a:lnTo>
                        <a:pt x="123" y="0"/>
                      </a:lnTo>
                      <a:lnTo>
                        <a:pt x="123" y="216"/>
                      </a:lnTo>
                      <a:lnTo>
                        <a:pt x="0" y="2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32750" rIns="90000" bIns="3275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8" name="Google Shape;1218;p7"/>
                <p:cNvSpPr/>
                <p:nvPr/>
              </p:nvSpPr>
              <p:spPr>
                <a:xfrm flipH="1">
                  <a:off x="8043176" y="4005381"/>
                  <a:ext cx="45295" cy="79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216" extrusionOk="0">
                      <a:moveTo>
                        <a:pt x="0" y="0"/>
                      </a:moveTo>
                      <a:lnTo>
                        <a:pt x="123" y="0"/>
                      </a:lnTo>
                      <a:lnTo>
                        <a:pt x="123" y="216"/>
                      </a:lnTo>
                      <a:lnTo>
                        <a:pt x="0" y="2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32750" rIns="90000" bIns="3275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9" name="Google Shape;1219;p7"/>
                <p:cNvSpPr/>
                <p:nvPr/>
              </p:nvSpPr>
              <p:spPr>
                <a:xfrm flipH="1">
                  <a:off x="7973944" y="4005381"/>
                  <a:ext cx="44927" cy="79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" h="216" extrusionOk="0">
                      <a:moveTo>
                        <a:pt x="0" y="0"/>
                      </a:moveTo>
                      <a:lnTo>
                        <a:pt x="122" y="0"/>
                      </a:lnTo>
                      <a:lnTo>
                        <a:pt x="122" y="216"/>
                      </a:lnTo>
                      <a:lnTo>
                        <a:pt x="0" y="2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32750" rIns="90000" bIns="3275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20" name="Google Shape;1220;p7"/>
                <p:cNvSpPr/>
                <p:nvPr/>
              </p:nvSpPr>
              <p:spPr>
                <a:xfrm flipH="1">
                  <a:off x="8043176" y="4107387"/>
                  <a:ext cx="45295" cy="79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216" extrusionOk="0">
                      <a:moveTo>
                        <a:pt x="0" y="0"/>
                      </a:moveTo>
                      <a:lnTo>
                        <a:pt x="123" y="0"/>
                      </a:lnTo>
                      <a:lnTo>
                        <a:pt x="123" y="216"/>
                      </a:lnTo>
                      <a:lnTo>
                        <a:pt x="0" y="2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32750" rIns="90000" bIns="3275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21" name="Google Shape;1221;p7"/>
                <p:cNvSpPr/>
                <p:nvPr/>
              </p:nvSpPr>
              <p:spPr>
                <a:xfrm flipH="1">
                  <a:off x="7973944" y="4107387"/>
                  <a:ext cx="44927" cy="79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" h="216" extrusionOk="0">
                      <a:moveTo>
                        <a:pt x="0" y="0"/>
                      </a:moveTo>
                      <a:lnTo>
                        <a:pt x="122" y="0"/>
                      </a:lnTo>
                      <a:lnTo>
                        <a:pt x="122" y="216"/>
                      </a:lnTo>
                      <a:lnTo>
                        <a:pt x="0" y="2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32750" rIns="90000" bIns="3275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22" name="Google Shape;1222;p7"/>
                <p:cNvSpPr/>
                <p:nvPr/>
              </p:nvSpPr>
              <p:spPr>
                <a:xfrm flipH="1">
                  <a:off x="8112407" y="4209761"/>
                  <a:ext cx="45295" cy="79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216" extrusionOk="0">
                      <a:moveTo>
                        <a:pt x="0" y="0"/>
                      </a:moveTo>
                      <a:lnTo>
                        <a:pt x="123" y="0"/>
                      </a:lnTo>
                      <a:lnTo>
                        <a:pt x="123" y="216"/>
                      </a:lnTo>
                      <a:lnTo>
                        <a:pt x="0" y="2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32750" rIns="90000" bIns="3275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23" name="Google Shape;1223;p7"/>
                <p:cNvSpPr/>
                <p:nvPr/>
              </p:nvSpPr>
              <p:spPr>
                <a:xfrm flipH="1">
                  <a:off x="8043176" y="4209761"/>
                  <a:ext cx="45295" cy="79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216" extrusionOk="0">
                      <a:moveTo>
                        <a:pt x="0" y="0"/>
                      </a:moveTo>
                      <a:lnTo>
                        <a:pt x="123" y="0"/>
                      </a:lnTo>
                      <a:lnTo>
                        <a:pt x="123" y="216"/>
                      </a:lnTo>
                      <a:lnTo>
                        <a:pt x="0" y="2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32750" rIns="90000" bIns="3275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24" name="Google Shape;1224;p7"/>
                <p:cNvSpPr/>
                <p:nvPr/>
              </p:nvSpPr>
              <p:spPr>
                <a:xfrm flipH="1">
                  <a:off x="7973944" y="4209761"/>
                  <a:ext cx="44927" cy="79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" h="216" extrusionOk="0">
                      <a:moveTo>
                        <a:pt x="0" y="0"/>
                      </a:moveTo>
                      <a:lnTo>
                        <a:pt x="122" y="0"/>
                      </a:lnTo>
                      <a:lnTo>
                        <a:pt x="122" y="216"/>
                      </a:lnTo>
                      <a:lnTo>
                        <a:pt x="0" y="2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32750" rIns="90000" bIns="3275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25" name="Google Shape;1225;p7"/>
                <p:cNvSpPr/>
                <p:nvPr/>
              </p:nvSpPr>
              <p:spPr>
                <a:xfrm flipH="1">
                  <a:off x="8112407" y="4311767"/>
                  <a:ext cx="45295" cy="79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216" extrusionOk="0">
                      <a:moveTo>
                        <a:pt x="0" y="0"/>
                      </a:moveTo>
                      <a:lnTo>
                        <a:pt x="123" y="0"/>
                      </a:lnTo>
                      <a:lnTo>
                        <a:pt x="123" y="216"/>
                      </a:lnTo>
                      <a:lnTo>
                        <a:pt x="0" y="2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32750" rIns="90000" bIns="3275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26" name="Google Shape;1226;p7"/>
                <p:cNvSpPr/>
                <p:nvPr/>
              </p:nvSpPr>
              <p:spPr>
                <a:xfrm flipH="1">
                  <a:off x="8043176" y="4311767"/>
                  <a:ext cx="45295" cy="79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216" extrusionOk="0">
                      <a:moveTo>
                        <a:pt x="0" y="0"/>
                      </a:moveTo>
                      <a:lnTo>
                        <a:pt x="123" y="0"/>
                      </a:lnTo>
                      <a:lnTo>
                        <a:pt x="123" y="216"/>
                      </a:lnTo>
                      <a:lnTo>
                        <a:pt x="0" y="2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32750" rIns="90000" bIns="3275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27" name="Google Shape;1227;p7"/>
                <p:cNvSpPr/>
                <p:nvPr/>
              </p:nvSpPr>
              <p:spPr>
                <a:xfrm flipH="1">
                  <a:off x="7973944" y="4311767"/>
                  <a:ext cx="44927" cy="79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" h="216" extrusionOk="0">
                      <a:moveTo>
                        <a:pt x="0" y="0"/>
                      </a:moveTo>
                      <a:lnTo>
                        <a:pt x="122" y="0"/>
                      </a:lnTo>
                      <a:lnTo>
                        <a:pt x="122" y="216"/>
                      </a:lnTo>
                      <a:lnTo>
                        <a:pt x="0" y="2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32750" rIns="90000" bIns="3275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28" name="Google Shape;1228;p7"/>
                <p:cNvSpPr/>
                <p:nvPr/>
              </p:nvSpPr>
              <p:spPr>
                <a:xfrm flipH="1">
                  <a:off x="8112407" y="4414141"/>
                  <a:ext cx="45295" cy="791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215" extrusionOk="0">
                      <a:moveTo>
                        <a:pt x="0" y="0"/>
                      </a:moveTo>
                      <a:lnTo>
                        <a:pt x="123" y="0"/>
                      </a:lnTo>
                      <a:lnTo>
                        <a:pt x="123" y="215"/>
                      </a:lnTo>
                      <a:lnTo>
                        <a:pt x="0" y="2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32400" rIns="90000" bIns="324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29" name="Google Shape;1229;p7"/>
                <p:cNvSpPr/>
                <p:nvPr/>
              </p:nvSpPr>
              <p:spPr>
                <a:xfrm flipH="1">
                  <a:off x="8043176" y="4414141"/>
                  <a:ext cx="45295" cy="791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215" extrusionOk="0">
                      <a:moveTo>
                        <a:pt x="0" y="0"/>
                      </a:moveTo>
                      <a:lnTo>
                        <a:pt x="123" y="0"/>
                      </a:lnTo>
                      <a:lnTo>
                        <a:pt x="123" y="215"/>
                      </a:lnTo>
                      <a:lnTo>
                        <a:pt x="0" y="2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32400" rIns="90000" bIns="324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0" name="Google Shape;1230;p7"/>
                <p:cNvSpPr/>
                <p:nvPr/>
              </p:nvSpPr>
              <p:spPr>
                <a:xfrm flipH="1">
                  <a:off x="7973944" y="4414141"/>
                  <a:ext cx="44927" cy="791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" h="215" extrusionOk="0">
                      <a:moveTo>
                        <a:pt x="0" y="0"/>
                      </a:moveTo>
                      <a:lnTo>
                        <a:pt x="122" y="0"/>
                      </a:lnTo>
                      <a:lnTo>
                        <a:pt x="122" y="215"/>
                      </a:lnTo>
                      <a:lnTo>
                        <a:pt x="0" y="2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32400" rIns="90000" bIns="324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1" name="Google Shape;1231;p7"/>
                <p:cNvSpPr/>
                <p:nvPr/>
              </p:nvSpPr>
              <p:spPr>
                <a:xfrm flipH="1">
                  <a:off x="7973944" y="4516147"/>
                  <a:ext cx="183758" cy="79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9" h="216" extrusionOk="0">
                      <a:moveTo>
                        <a:pt x="0" y="0"/>
                      </a:moveTo>
                      <a:lnTo>
                        <a:pt x="499" y="0"/>
                      </a:lnTo>
                      <a:lnTo>
                        <a:pt x="499" y="216"/>
                      </a:lnTo>
                      <a:lnTo>
                        <a:pt x="0" y="2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32750" rIns="90000" bIns="3275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2" name="Google Shape;1232;p7"/>
                <p:cNvSpPr/>
                <p:nvPr/>
              </p:nvSpPr>
              <p:spPr>
                <a:xfrm flipH="1">
                  <a:off x="8112407" y="3835249"/>
                  <a:ext cx="45295" cy="45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123" extrusionOk="0">
                      <a:moveTo>
                        <a:pt x="0" y="0"/>
                      </a:moveTo>
                      <a:lnTo>
                        <a:pt x="123" y="0"/>
                      </a:lnTo>
                      <a:lnTo>
                        <a:pt x="123" y="123"/>
                      </a:lnTo>
                      <a:lnTo>
                        <a:pt x="0" y="1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3" name="Google Shape;1233;p7"/>
                <p:cNvSpPr/>
                <p:nvPr/>
              </p:nvSpPr>
              <p:spPr>
                <a:xfrm flipH="1">
                  <a:off x="8043176" y="3835249"/>
                  <a:ext cx="45295" cy="45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123" extrusionOk="0">
                      <a:moveTo>
                        <a:pt x="0" y="0"/>
                      </a:moveTo>
                      <a:lnTo>
                        <a:pt x="123" y="0"/>
                      </a:lnTo>
                      <a:lnTo>
                        <a:pt x="123" y="123"/>
                      </a:lnTo>
                      <a:lnTo>
                        <a:pt x="0" y="1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4" name="Google Shape;1234;p7"/>
                <p:cNvSpPr/>
                <p:nvPr/>
              </p:nvSpPr>
              <p:spPr>
                <a:xfrm flipH="1">
                  <a:off x="7973944" y="3835249"/>
                  <a:ext cx="44927" cy="45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" h="123" extrusionOk="0">
                      <a:moveTo>
                        <a:pt x="0" y="0"/>
                      </a:moveTo>
                      <a:lnTo>
                        <a:pt x="122" y="0"/>
                      </a:lnTo>
                      <a:lnTo>
                        <a:pt x="122" y="123"/>
                      </a:lnTo>
                      <a:lnTo>
                        <a:pt x="0" y="1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5" name="Google Shape;1235;p7"/>
                <p:cNvSpPr/>
                <p:nvPr/>
              </p:nvSpPr>
              <p:spPr>
                <a:xfrm flipH="1">
                  <a:off x="8112407" y="3903376"/>
                  <a:ext cx="45295" cy="791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215" extrusionOk="0">
                      <a:moveTo>
                        <a:pt x="0" y="0"/>
                      </a:moveTo>
                      <a:lnTo>
                        <a:pt x="123" y="0"/>
                      </a:lnTo>
                      <a:lnTo>
                        <a:pt x="123" y="215"/>
                      </a:lnTo>
                      <a:lnTo>
                        <a:pt x="0" y="2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32400" rIns="90000" bIns="324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6" name="Google Shape;1236;p7"/>
                <p:cNvSpPr/>
                <p:nvPr/>
              </p:nvSpPr>
              <p:spPr>
                <a:xfrm flipH="1">
                  <a:off x="8043176" y="3903376"/>
                  <a:ext cx="45295" cy="791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215" extrusionOk="0">
                      <a:moveTo>
                        <a:pt x="0" y="0"/>
                      </a:moveTo>
                      <a:lnTo>
                        <a:pt x="123" y="0"/>
                      </a:lnTo>
                      <a:lnTo>
                        <a:pt x="123" y="215"/>
                      </a:lnTo>
                      <a:lnTo>
                        <a:pt x="0" y="2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32400" rIns="90000" bIns="324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7" name="Google Shape;1237;p7"/>
                <p:cNvSpPr/>
                <p:nvPr/>
              </p:nvSpPr>
              <p:spPr>
                <a:xfrm flipH="1">
                  <a:off x="7973944" y="3903376"/>
                  <a:ext cx="44927" cy="791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" h="215" extrusionOk="0">
                      <a:moveTo>
                        <a:pt x="0" y="0"/>
                      </a:moveTo>
                      <a:lnTo>
                        <a:pt x="122" y="0"/>
                      </a:lnTo>
                      <a:lnTo>
                        <a:pt x="122" y="215"/>
                      </a:lnTo>
                      <a:lnTo>
                        <a:pt x="0" y="2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32400" rIns="90000" bIns="324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1238" name="Google Shape;1238;p7"/>
          <p:cNvGrpSpPr/>
          <p:nvPr/>
        </p:nvGrpSpPr>
        <p:grpSpPr>
          <a:xfrm>
            <a:off x="107700" y="4338325"/>
            <a:ext cx="911674" cy="732578"/>
            <a:chOff x="107700" y="4338325"/>
            <a:chExt cx="911674" cy="732578"/>
          </a:xfrm>
        </p:grpSpPr>
        <p:sp>
          <p:nvSpPr>
            <p:cNvPr id="1239" name="Google Shape;1239;p7"/>
            <p:cNvSpPr/>
            <p:nvPr/>
          </p:nvSpPr>
          <p:spPr>
            <a:xfrm>
              <a:off x="107700" y="4338325"/>
              <a:ext cx="612299" cy="732578"/>
            </a:xfrm>
            <a:custGeom>
              <a:avLst/>
              <a:gdLst/>
              <a:ahLst/>
              <a:cxnLst/>
              <a:rect l="l" t="t" r="r" b="b"/>
              <a:pathLst>
                <a:path w="4667" h="3894" extrusionOk="0">
                  <a:moveTo>
                    <a:pt x="2334" y="0"/>
                  </a:moveTo>
                  <a:cubicBezTo>
                    <a:pt x="1242" y="0"/>
                    <a:pt x="317" y="1635"/>
                    <a:pt x="0" y="3894"/>
                  </a:cubicBezTo>
                  <a:lnTo>
                    <a:pt x="4667" y="3894"/>
                  </a:lnTo>
                  <a:cubicBezTo>
                    <a:pt x="4350" y="1635"/>
                    <a:pt x="3426" y="0"/>
                    <a:pt x="2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7"/>
            <p:cNvSpPr/>
            <p:nvPr/>
          </p:nvSpPr>
          <p:spPr>
            <a:xfrm>
              <a:off x="407075" y="4662802"/>
              <a:ext cx="612299" cy="393625"/>
            </a:xfrm>
            <a:custGeom>
              <a:avLst/>
              <a:gdLst/>
              <a:ahLst/>
              <a:cxnLst/>
              <a:rect l="l" t="t" r="r" b="b"/>
              <a:pathLst>
                <a:path w="4667" h="3894" extrusionOk="0">
                  <a:moveTo>
                    <a:pt x="2334" y="0"/>
                  </a:moveTo>
                  <a:cubicBezTo>
                    <a:pt x="1242" y="0"/>
                    <a:pt x="317" y="1635"/>
                    <a:pt x="0" y="3894"/>
                  </a:cubicBezTo>
                  <a:lnTo>
                    <a:pt x="4667" y="3894"/>
                  </a:lnTo>
                  <a:cubicBezTo>
                    <a:pt x="4350" y="1635"/>
                    <a:pt x="3426" y="0"/>
                    <a:pt x="2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1" name="Google Shape;1241;p7"/>
          <p:cNvGrpSpPr/>
          <p:nvPr/>
        </p:nvGrpSpPr>
        <p:grpSpPr>
          <a:xfrm>
            <a:off x="407065" y="4094795"/>
            <a:ext cx="794470" cy="647043"/>
            <a:chOff x="407065" y="4094795"/>
            <a:chExt cx="794470" cy="647043"/>
          </a:xfrm>
        </p:grpSpPr>
        <p:sp>
          <p:nvSpPr>
            <p:cNvPr id="1242" name="Google Shape;1242;p7"/>
            <p:cNvSpPr/>
            <p:nvPr/>
          </p:nvSpPr>
          <p:spPr>
            <a:xfrm flipH="1">
              <a:off x="407065" y="4094795"/>
              <a:ext cx="259560" cy="127080"/>
            </a:xfrm>
            <a:custGeom>
              <a:avLst/>
              <a:gdLst/>
              <a:ahLst/>
              <a:cxnLst/>
              <a:rect l="l" t="t" r="r" b="b"/>
              <a:pathLst>
                <a:path w="721" h="353" extrusionOk="0">
                  <a:moveTo>
                    <a:pt x="0" y="139"/>
                  </a:moveTo>
                  <a:cubicBezTo>
                    <a:pt x="212" y="179"/>
                    <a:pt x="330" y="236"/>
                    <a:pt x="415" y="353"/>
                  </a:cubicBezTo>
                  <a:cubicBezTo>
                    <a:pt x="450" y="212"/>
                    <a:pt x="538" y="115"/>
                    <a:pt x="721" y="0"/>
                  </a:cubicBezTo>
                  <a:cubicBezTo>
                    <a:pt x="533" y="85"/>
                    <a:pt x="439" y="153"/>
                    <a:pt x="394" y="244"/>
                  </a:cubicBezTo>
                  <a:cubicBezTo>
                    <a:pt x="319" y="177"/>
                    <a:pt x="207" y="149"/>
                    <a:pt x="0" y="1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7"/>
            <p:cNvSpPr/>
            <p:nvPr/>
          </p:nvSpPr>
          <p:spPr>
            <a:xfrm flipH="1">
              <a:off x="1019375" y="4652918"/>
              <a:ext cx="182160" cy="88920"/>
            </a:xfrm>
            <a:custGeom>
              <a:avLst/>
              <a:gdLst/>
              <a:ahLst/>
              <a:cxnLst/>
              <a:rect l="l" t="t" r="r" b="b"/>
              <a:pathLst>
                <a:path w="506" h="247" extrusionOk="0">
                  <a:moveTo>
                    <a:pt x="0" y="98"/>
                  </a:moveTo>
                  <a:cubicBezTo>
                    <a:pt x="149" y="125"/>
                    <a:pt x="232" y="165"/>
                    <a:pt x="291" y="247"/>
                  </a:cubicBezTo>
                  <a:cubicBezTo>
                    <a:pt x="316" y="149"/>
                    <a:pt x="378" y="81"/>
                    <a:pt x="506" y="0"/>
                  </a:cubicBezTo>
                  <a:cubicBezTo>
                    <a:pt x="374" y="60"/>
                    <a:pt x="308" y="107"/>
                    <a:pt x="277" y="171"/>
                  </a:cubicBezTo>
                  <a:cubicBezTo>
                    <a:pt x="224" y="124"/>
                    <a:pt x="145" y="104"/>
                    <a:pt x="0" y="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3900" rIns="90000" bIns="439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44" name="Google Shape;1244;p7"/>
          <p:cNvSpPr/>
          <p:nvPr/>
        </p:nvSpPr>
        <p:spPr>
          <a:xfrm>
            <a:off x="7847558" y="140425"/>
            <a:ext cx="1005416" cy="322875"/>
          </a:xfrm>
          <a:custGeom>
            <a:avLst/>
            <a:gdLst/>
            <a:ahLst/>
            <a:cxnLst/>
            <a:rect l="l" t="t" r="r" b="b"/>
            <a:pathLst>
              <a:path w="1037" h="333" extrusionOk="0">
                <a:moveTo>
                  <a:pt x="545" y="0"/>
                </a:moveTo>
                <a:cubicBezTo>
                  <a:pt x="631" y="0"/>
                  <a:pt x="700" y="61"/>
                  <a:pt x="700" y="137"/>
                </a:cubicBezTo>
                <a:lnTo>
                  <a:pt x="700" y="137"/>
                </a:lnTo>
                <a:cubicBezTo>
                  <a:pt x="704" y="137"/>
                  <a:pt x="708" y="137"/>
                  <a:pt x="712" y="137"/>
                </a:cubicBezTo>
                <a:cubicBezTo>
                  <a:pt x="789" y="137"/>
                  <a:pt x="855" y="183"/>
                  <a:pt x="873" y="246"/>
                </a:cubicBezTo>
                <a:cubicBezTo>
                  <a:pt x="887" y="241"/>
                  <a:pt x="902" y="239"/>
                  <a:pt x="917" y="239"/>
                </a:cubicBezTo>
                <a:cubicBezTo>
                  <a:pt x="982" y="239"/>
                  <a:pt x="1035" y="281"/>
                  <a:pt x="1037" y="333"/>
                </a:cubicBezTo>
                <a:lnTo>
                  <a:pt x="0" y="333"/>
                </a:lnTo>
                <a:cubicBezTo>
                  <a:pt x="12" y="280"/>
                  <a:pt x="68" y="239"/>
                  <a:pt x="135" y="239"/>
                </a:cubicBezTo>
                <a:cubicBezTo>
                  <a:pt x="167" y="239"/>
                  <a:pt x="196" y="248"/>
                  <a:pt x="219" y="264"/>
                </a:cubicBezTo>
                <a:cubicBezTo>
                  <a:pt x="234" y="206"/>
                  <a:pt x="294" y="163"/>
                  <a:pt x="367" y="163"/>
                </a:cubicBezTo>
                <a:cubicBezTo>
                  <a:pt x="375" y="163"/>
                  <a:pt x="384" y="163"/>
                  <a:pt x="393" y="165"/>
                </a:cubicBezTo>
                <a:cubicBezTo>
                  <a:pt x="391" y="156"/>
                  <a:pt x="389" y="146"/>
                  <a:pt x="389" y="137"/>
                </a:cubicBezTo>
                <a:cubicBezTo>
                  <a:pt x="389" y="61"/>
                  <a:pt x="459" y="0"/>
                  <a:pt x="5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45" name="Google Shape;1245;p7"/>
          <p:cNvGrpSpPr/>
          <p:nvPr/>
        </p:nvGrpSpPr>
        <p:grpSpPr>
          <a:xfrm>
            <a:off x="0" y="5056425"/>
            <a:ext cx="9144001" cy="87075"/>
            <a:chOff x="0" y="5056425"/>
            <a:chExt cx="9144001" cy="87075"/>
          </a:xfrm>
        </p:grpSpPr>
        <p:sp>
          <p:nvSpPr>
            <p:cNvPr id="1246" name="Google Shape;1246;p7"/>
            <p:cNvSpPr/>
            <p:nvPr/>
          </p:nvSpPr>
          <p:spPr>
            <a:xfrm>
              <a:off x="0" y="5056425"/>
              <a:ext cx="4578676" cy="87075"/>
            </a:xfrm>
            <a:custGeom>
              <a:avLst/>
              <a:gdLst/>
              <a:ahLst/>
              <a:cxnLst/>
              <a:rect l="l" t="t" r="r" b="b"/>
              <a:pathLst>
                <a:path w="8166" h="613" extrusionOk="0">
                  <a:moveTo>
                    <a:pt x="0" y="0"/>
                  </a:moveTo>
                  <a:lnTo>
                    <a:pt x="8166" y="0"/>
                  </a:lnTo>
                  <a:lnTo>
                    <a:pt x="8166" y="613"/>
                  </a:lnTo>
                  <a:lnTo>
                    <a:pt x="0" y="6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47" name="Google Shape;1247;p7"/>
            <p:cNvGrpSpPr/>
            <p:nvPr/>
          </p:nvGrpSpPr>
          <p:grpSpPr>
            <a:xfrm>
              <a:off x="4565325" y="5056425"/>
              <a:ext cx="4578676" cy="87075"/>
              <a:chOff x="4565325" y="5056425"/>
              <a:chExt cx="4578676" cy="87075"/>
            </a:xfrm>
          </p:grpSpPr>
          <p:sp>
            <p:nvSpPr>
              <p:cNvPr id="1248" name="Google Shape;1248;p7"/>
              <p:cNvSpPr/>
              <p:nvPr/>
            </p:nvSpPr>
            <p:spPr>
              <a:xfrm>
                <a:off x="4565325" y="5056425"/>
                <a:ext cx="4578676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8166" h="613" extrusionOk="0">
                    <a:moveTo>
                      <a:pt x="0" y="0"/>
                    </a:moveTo>
                    <a:lnTo>
                      <a:pt x="8166" y="0"/>
                    </a:lnTo>
                    <a:lnTo>
                      <a:pt x="8166" y="613"/>
                    </a:lnTo>
                    <a:lnTo>
                      <a:pt x="0" y="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249" name="Google Shape;1249;p7"/>
              <p:cNvGrpSpPr/>
              <p:nvPr/>
            </p:nvGrpSpPr>
            <p:grpSpPr>
              <a:xfrm>
                <a:off x="4607210" y="5094745"/>
                <a:ext cx="4509810" cy="10440"/>
                <a:chOff x="4607210" y="5109720"/>
                <a:chExt cx="4509810" cy="10440"/>
              </a:xfrm>
            </p:grpSpPr>
            <p:grpSp>
              <p:nvGrpSpPr>
                <p:cNvPr id="1250" name="Google Shape;1250;p7"/>
                <p:cNvGrpSpPr/>
                <p:nvPr/>
              </p:nvGrpSpPr>
              <p:grpSpPr>
                <a:xfrm>
                  <a:off x="4607210" y="5109720"/>
                  <a:ext cx="2927520" cy="10440"/>
                  <a:chOff x="6209435" y="3727045"/>
                  <a:chExt cx="2927520" cy="10440"/>
                </a:xfrm>
              </p:grpSpPr>
              <p:sp>
                <p:nvSpPr>
                  <p:cNvPr id="1251" name="Google Shape;1251;p7"/>
                  <p:cNvSpPr/>
                  <p:nvPr/>
                </p:nvSpPr>
                <p:spPr>
                  <a:xfrm>
                    <a:off x="827043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52" name="Google Shape;1252;p7"/>
                  <p:cNvSpPr/>
                  <p:nvPr/>
                </p:nvSpPr>
                <p:spPr>
                  <a:xfrm>
                    <a:off x="821751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53" name="Google Shape;1253;p7"/>
                  <p:cNvSpPr/>
                  <p:nvPr/>
                </p:nvSpPr>
                <p:spPr>
                  <a:xfrm>
                    <a:off x="816459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54" name="Google Shape;1254;p7"/>
                  <p:cNvSpPr/>
                  <p:nvPr/>
                </p:nvSpPr>
                <p:spPr>
                  <a:xfrm>
                    <a:off x="842883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55" name="Google Shape;1255;p7"/>
                  <p:cNvSpPr/>
                  <p:nvPr/>
                </p:nvSpPr>
                <p:spPr>
                  <a:xfrm>
                    <a:off x="837591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56" name="Google Shape;1256;p7"/>
                  <p:cNvSpPr/>
                  <p:nvPr/>
                </p:nvSpPr>
                <p:spPr>
                  <a:xfrm>
                    <a:off x="858723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57" name="Google Shape;1257;p7"/>
                  <p:cNvSpPr/>
                  <p:nvPr/>
                </p:nvSpPr>
                <p:spPr>
                  <a:xfrm>
                    <a:off x="853431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58" name="Google Shape;1258;p7"/>
                  <p:cNvSpPr/>
                  <p:nvPr/>
                </p:nvSpPr>
                <p:spPr>
                  <a:xfrm>
                    <a:off x="864015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59" name="Google Shape;1259;p7"/>
                  <p:cNvSpPr/>
                  <p:nvPr/>
                </p:nvSpPr>
                <p:spPr>
                  <a:xfrm>
                    <a:off x="848175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60" name="Google Shape;1260;p7"/>
                  <p:cNvSpPr/>
                  <p:nvPr/>
                </p:nvSpPr>
                <p:spPr>
                  <a:xfrm>
                    <a:off x="832299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61" name="Google Shape;1261;p7"/>
                  <p:cNvSpPr/>
                  <p:nvPr/>
                </p:nvSpPr>
                <p:spPr>
                  <a:xfrm>
                    <a:off x="879891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62" name="Google Shape;1262;p7"/>
                  <p:cNvSpPr/>
                  <p:nvPr/>
                </p:nvSpPr>
                <p:spPr>
                  <a:xfrm>
                    <a:off x="885147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63" name="Google Shape;1263;p7"/>
                  <p:cNvSpPr/>
                  <p:nvPr/>
                </p:nvSpPr>
                <p:spPr>
                  <a:xfrm>
                    <a:off x="874599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64" name="Google Shape;1264;p7"/>
                  <p:cNvSpPr/>
                  <p:nvPr/>
                </p:nvSpPr>
                <p:spPr>
                  <a:xfrm>
                    <a:off x="890439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65" name="Google Shape;1265;p7"/>
                  <p:cNvSpPr/>
                  <p:nvPr/>
                </p:nvSpPr>
                <p:spPr>
                  <a:xfrm>
                    <a:off x="869307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66" name="Google Shape;1266;p7"/>
                  <p:cNvSpPr/>
                  <p:nvPr/>
                </p:nvSpPr>
                <p:spPr>
                  <a:xfrm>
                    <a:off x="901023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67" name="Google Shape;1267;p7"/>
                  <p:cNvSpPr/>
                  <p:nvPr/>
                </p:nvSpPr>
                <p:spPr>
                  <a:xfrm>
                    <a:off x="895731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68" name="Google Shape;1268;p7"/>
                  <p:cNvSpPr/>
                  <p:nvPr/>
                </p:nvSpPr>
                <p:spPr>
                  <a:xfrm>
                    <a:off x="911571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69" name="Google Shape;1269;p7"/>
                  <p:cNvSpPr/>
                  <p:nvPr/>
                </p:nvSpPr>
                <p:spPr>
                  <a:xfrm>
                    <a:off x="906279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70" name="Google Shape;1270;p7"/>
                  <p:cNvSpPr/>
                  <p:nvPr/>
                </p:nvSpPr>
                <p:spPr>
                  <a:xfrm>
                    <a:off x="900987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71" name="Google Shape;1271;p7"/>
                  <p:cNvSpPr/>
                  <p:nvPr/>
                </p:nvSpPr>
                <p:spPr>
                  <a:xfrm>
                    <a:off x="7530635" y="3727045"/>
                    <a:ext cx="2088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29" extrusionOk="0">
                        <a:moveTo>
                          <a:pt x="0" y="0"/>
                        </a:moveTo>
                        <a:lnTo>
                          <a:pt x="58" y="0"/>
                        </a:lnTo>
                        <a:lnTo>
                          <a:pt x="58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72" name="Google Shape;1272;p7"/>
                  <p:cNvSpPr/>
                  <p:nvPr/>
                </p:nvSpPr>
                <p:spPr>
                  <a:xfrm>
                    <a:off x="7583555" y="3727045"/>
                    <a:ext cx="2088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29" extrusionOk="0">
                        <a:moveTo>
                          <a:pt x="0" y="0"/>
                        </a:moveTo>
                        <a:lnTo>
                          <a:pt x="58" y="0"/>
                        </a:lnTo>
                        <a:lnTo>
                          <a:pt x="58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73" name="Google Shape;1273;p7"/>
                  <p:cNvSpPr/>
                  <p:nvPr/>
                </p:nvSpPr>
                <p:spPr>
                  <a:xfrm>
                    <a:off x="768903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74" name="Google Shape;1274;p7"/>
                  <p:cNvSpPr/>
                  <p:nvPr/>
                </p:nvSpPr>
                <p:spPr>
                  <a:xfrm>
                    <a:off x="726639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75" name="Google Shape;1275;p7"/>
                  <p:cNvSpPr/>
                  <p:nvPr/>
                </p:nvSpPr>
                <p:spPr>
                  <a:xfrm>
                    <a:off x="747771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76" name="Google Shape;1276;p7"/>
                  <p:cNvSpPr/>
                  <p:nvPr/>
                </p:nvSpPr>
                <p:spPr>
                  <a:xfrm>
                    <a:off x="774195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77" name="Google Shape;1277;p7"/>
                  <p:cNvSpPr/>
                  <p:nvPr/>
                </p:nvSpPr>
                <p:spPr>
                  <a:xfrm>
                    <a:off x="731895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78" name="Google Shape;1278;p7"/>
                  <p:cNvSpPr/>
                  <p:nvPr/>
                </p:nvSpPr>
                <p:spPr>
                  <a:xfrm>
                    <a:off x="721347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79" name="Google Shape;1279;p7"/>
                  <p:cNvSpPr/>
                  <p:nvPr/>
                </p:nvSpPr>
                <p:spPr>
                  <a:xfrm>
                    <a:off x="742479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80" name="Google Shape;1280;p7"/>
                  <p:cNvSpPr/>
                  <p:nvPr/>
                </p:nvSpPr>
                <p:spPr>
                  <a:xfrm>
                    <a:off x="737187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81" name="Google Shape;1281;p7"/>
                  <p:cNvSpPr/>
                  <p:nvPr/>
                </p:nvSpPr>
                <p:spPr>
                  <a:xfrm>
                    <a:off x="779487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82" name="Google Shape;1282;p7"/>
                  <p:cNvSpPr/>
                  <p:nvPr/>
                </p:nvSpPr>
                <p:spPr>
                  <a:xfrm>
                    <a:off x="811167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83" name="Google Shape;1283;p7"/>
                  <p:cNvSpPr/>
                  <p:nvPr/>
                </p:nvSpPr>
                <p:spPr>
                  <a:xfrm>
                    <a:off x="805875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84" name="Google Shape;1284;p7"/>
                  <p:cNvSpPr/>
                  <p:nvPr/>
                </p:nvSpPr>
                <p:spPr>
                  <a:xfrm>
                    <a:off x="784743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85" name="Google Shape;1285;p7"/>
                  <p:cNvSpPr/>
                  <p:nvPr/>
                </p:nvSpPr>
                <p:spPr>
                  <a:xfrm>
                    <a:off x="790035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86" name="Google Shape;1286;p7"/>
                  <p:cNvSpPr/>
                  <p:nvPr/>
                </p:nvSpPr>
                <p:spPr>
                  <a:xfrm>
                    <a:off x="795327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87" name="Google Shape;1287;p7"/>
                  <p:cNvSpPr/>
                  <p:nvPr/>
                </p:nvSpPr>
                <p:spPr>
                  <a:xfrm>
                    <a:off x="800619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88" name="Google Shape;1288;p7"/>
                  <p:cNvSpPr/>
                  <p:nvPr/>
                </p:nvSpPr>
                <p:spPr>
                  <a:xfrm>
                    <a:off x="763611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89" name="Google Shape;1289;p7"/>
                  <p:cNvSpPr/>
                  <p:nvPr/>
                </p:nvSpPr>
                <p:spPr>
                  <a:xfrm>
                    <a:off x="642075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90" name="Google Shape;1290;p7"/>
                  <p:cNvSpPr/>
                  <p:nvPr/>
                </p:nvSpPr>
                <p:spPr>
                  <a:xfrm>
                    <a:off x="636783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91" name="Google Shape;1291;p7"/>
                  <p:cNvSpPr/>
                  <p:nvPr/>
                </p:nvSpPr>
                <p:spPr>
                  <a:xfrm>
                    <a:off x="716055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92" name="Google Shape;1292;p7"/>
                  <p:cNvSpPr/>
                  <p:nvPr/>
                </p:nvSpPr>
                <p:spPr>
                  <a:xfrm>
                    <a:off x="647367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93" name="Google Shape;1293;p7"/>
                  <p:cNvSpPr/>
                  <p:nvPr/>
                </p:nvSpPr>
                <p:spPr>
                  <a:xfrm>
                    <a:off x="631491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94" name="Google Shape;1294;p7"/>
                  <p:cNvSpPr/>
                  <p:nvPr/>
                </p:nvSpPr>
                <p:spPr>
                  <a:xfrm>
                    <a:off x="663207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95" name="Google Shape;1295;p7"/>
                  <p:cNvSpPr/>
                  <p:nvPr/>
                </p:nvSpPr>
                <p:spPr>
                  <a:xfrm>
                    <a:off x="620943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96" name="Google Shape;1296;p7"/>
                  <p:cNvSpPr/>
                  <p:nvPr/>
                </p:nvSpPr>
                <p:spPr>
                  <a:xfrm>
                    <a:off x="626199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97" name="Google Shape;1297;p7"/>
                  <p:cNvSpPr/>
                  <p:nvPr/>
                </p:nvSpPr>
                <p:spPr>
                  <a:xfrm>
                    <a:off x="657915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98" name="Google Shape;1298;p7"/>
                  <p:cNvSpPr/>
                  <p:nvPr/>
                </p:nvSpPr>
                <p:spPr>
                  <a:xfrm>
                    <a:off x="705507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99" name="Google Shape;1299;p7"/>
                  <p:cNvSpPr/>
                  <p:nvPr/>
                </p:nvSpPr>
                <p:spPr>
                  <a:xfrm>
                    <a:off x="7002155" y="3727045"/>
                    <a:ext cx="2088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29" extrusionOk="0">
                        <a:moveTo>
                          <a:pt x="0" y="0"/>
                        </a:moveTo>
                        <a:lnTo>
                          <a:pt x="58" y="0"/>
                        </a:lnTo>
                        <a:lnTo>
                          <a:pt x="58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00" name="Google Shape;1300;p7"/>
                  <p:cNvSpPr/>
                  <p:nvPr/>
                </p:nvSpPr>
                <p:spPr>
                  <a:xfrm>
                    <a:off x="694923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01" name="Google Shape;1301;p7"/>
                  <p:cNvSpPr/>
                  <p:nvPr/>
                </p:nvSpPr>
                <p:spPr>
                  <a:xfrm>
                    <a:off x="710763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02" name="Google Shape;1302;p7"/>
                  <p:cNvSpPr/>
                  <p:nvPr/>
                </p:nvSpPr>
                <p:spPr>
                  <a:xfrm>
                    <a:off x="668499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03" name="Google Shape;1303;p7"/>
                  <p:cNvSpPr/>
                  <p:nvPr/>
                </p:nvSpPr>
                <p:spPr>
                  <a:xfrm>
                    <a:off x="679047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04" name="Google Shape;1304;p7"/>
                  <p:cNvSpPr/>
                  <p:nvPr/>
                </p:nvSpPr>
                <p:spPr>
                  <a:xfrm>
                    <a:off x="689631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05" name="Google Shape;1305;p7"/>
                  <p:cNvSpPr/>
                  <p:nvPr/>
                </p:nvSpPr>
                <p:spPr>
                  <a:xfrm>
                    <a:off x="673791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06" name="Google Shape;1306;p7"/>
                  <p:cNvSpPr/>
                  <p:nvPr/>
                </p:nvSpPr>
                <p:spPr>
                  <a:xfrm>
                    <a:off x="684339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07" name="Google Shape;1307;p7"/>
                  <p:cNvSpPr/>
                  <p:nvPr/>
                </p:nvSpPr>
                <p:spPr>
                  <a:xfrm>
                    <a:off x="652659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308" name="Google Shape;1308;p7"/>
                <p:cNvSpPr/>
                <p:nvPr/>
              </p:nvSpPr>
              <p:spPr>
                <a:xfrm>
                  <a:off x="8884460" y="5109720"/>
                  <a:ext cx="2088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" h="29" extrusionOk="0">
                      <a:moveTo>
                        <a:pt x="0" y="0"/>
                      </a:moveTo>
                      <a:lnTo>
                        <a:pt x="58" y="0"/>
                      </a:lnTo>
                      <a:lnTo>
                        <a:pt x="58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9" name="Google Shape;1309;p7"/>
                <p:cNvSpPr/>
                <p:nvPr/>
              </p:nvSpPr>
              <p:spPr>
                <a:xfrm>
                  <a:off x="8937380" y="5109720"/>
                  <a:ext cx="2088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" h="29" extrusionOk="0">
                      <a:moveTo>
                        <a:pt x="0" y="0"/>
                      </a:moveTo>
                      <a:lnTo>
                        <a:pt x="58" y="0"/>
                      </a:lnTo>
                      <a:lnTo>
                        <a:pt x="58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0" name="Google Shape;1310;p7"/>
                <p:cNvSpPr/>
                <p:nvPr/>
              </p:nvSpPr>
              <p:spPr>
                <a:xfrm>
                  <a:off x="904286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1" name="Google Shape;1311;p7"/>
                <p:cNvSpPr/>
                <p:nvPr/>
              </p:nvSpPr>
              <p:spPr>
                <a:xfrm>
                  <a:off x="862022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2" name="Google Shape;1312;p7"/>
                <p:cNvSpPr/>
                <p:nvPr/>
              </p:nvSpPr>
              <p:spPr>
                <a:xfrm>
                  <a:off x="883154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3" name="Google Shape;1313;p7"/>
                <p:cNvSpPr/>
                <p:nvPr/>
              </p:nvSpPr>
              <p:spPr>
                <a:xfrm>
                  <a:off x="909578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4" name="Google Shape;1314;p7"/>
                <p:cNvSpPr/>
                <p:nvPr/>
              </p:nvSpPr>
              <p:spPr>
                <a:xfrm>
                  <a:off x="867278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5" name="Google Shape;1315;p7"/>
                <p:cNvSpPr/>
                <p:nvPr/>
              </p:nvSpPr>
              <p:spPr>
                <a:xfrm>
                  <a:off x="856730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6" name="Google Shape;1316;p7"/>
                <p:cNvSpPr/>
                <p:nvPr/>
              </p:nvSpPr>
              <p:spPr>
                <a:xfrm>
                  <a:off x="877862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7" name="Google Shape;1317;p7"/>
                <p:cNvSpPr/>
                <p:nvPr/>
              </p:nvSpPr>
              <p:spPr>
                <a:xfrm>
                  <a:off x="872570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8" name="Google Shape;1318;p7"/>
                <p:cNvSpPr/>
                <p:nvPr/>
              </p:nvSpPr>
              <p:spPr>
                <a:xfrm>
                  <a:off x="898994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9" name="Google Shape;1319;p7"/>
                <p:cNvSpPr/>
                <p:nvPr/>
              </p:nvSpPr>
              <p:spPr>
                <a:xfrm>
                  <a:off x="777458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0" name="Google Shape;1320;p7"/>
                <p:cNvSpPr/>
                <p:nvPr/>
              </p:nvSpPr>
              <p:spPr>
                <a:xfrm>
                  <a:off x="772166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1" name="Google Shape;1321;p7"/>
                <p:cNvSpPr/>
                <p:nvPr/>
              </p:nvSpPr>
              <p:spPr>
                <a:xfrm>
                  <a:off x="851438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2" name="Google Shape;1322;p7"/>
                <p:cNvSpPr/>
                <p:nvPr/>
              </p:nvSpPr>
              <p:spPr>
                <a:xfrm>
                  <a:off x="782750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3" name="Google Shape;1323;p7"/>
                <p:cNvSpPr/>
                <p:nvPr/>
              </p:nvSpPr>
              <p:spPr>
                <a:xfrm>
                  <a:off x="766874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4" name="Google Shape;1324;p7"/>
                <p:cNvSpPr/>
                <p:nvPr/>
              </p:nvSpPr>
              <p:spPr>
                <a:xfrm>
                  <a:off x="798590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5" name="Google Shape;1325;p7"/>
                <p:cNvSpPr/>
                <p:nvPr/>
              </p:nvSpPr>
              <p:spPr>
                <a:xfrm>
                  <a:off x="756326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6" name="Google Shape;1326;p7"/>
                <p:cNvSpPr/>
                <p:nvPr/>
              </p:nvSpPr>
              <p:spPr>
                <a:xfrm>
                  <a:off x="761582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7" name="Google Shape;1327;p7"/>
                <p:cNvSpPr/>
                <p:nvPr/>
              </p:nvSpPr>
              <p:spPr>
                <a:xfrm>
                  <a:off x="793298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8" name="Google Shape;1328;p7"/>
                <p:cNvSpPr/>
                <p:nvPr/>
              </p:nvSpPr>
              <p:spPr>
                <a:xfrm>
                  <a:off x="840890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9" name="Google Shape;1329;p7"/>
                <p:cNvSpPr/>
                <p:nvPr/>
              </p:nvSpPr>
              <p:spPr>
                <a:xfrm>
                  <a:off x="8355980" y="5109720"/>
                  <a:ext cx="2088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" h="29" extrusionOk="0">
                      <a:moveTo>
                        <a:pt x="0" y="0"/>
                      </a:moveTo>
                      <a:lnTo>
                        <a:pt x="58" y="0"/>
                      </a:lnTo>
                      <a:lnTo>
                        <a:pt x="58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0" name="Google Shape;1330;p7"/>
                <p:cNvSpPr/>
                <p:nvPr/>
              </p:nvSpPr>
              <p:spPr>
                <a:xfrm>
                  <a:off x="830306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1" name="Google Shape;1331;p7"/>
                <p:cNvSpPr/>
                <p:nvPr/>
              </p:nvSpPr>
              <p:spPr>
                <a:xfrm>
                  <a:off x="846146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2" name="Google Shape;1332;p7"/>
                <p:cNvSpPr/>
                <p:nvPr/>
              </p:nvSpPr>
              <p:spPr>
                <a:xfrm>
                  <a:off x="803882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3" name="Google Shape;1333;p7"/>
                <p:cNvSpPr/>
                <p:nvPr/>
              </p:nvSpPr>
              <p:spPr>
                <a:xfrm>
                  <a:off x="814430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4" name="Google Shape;1334;p7"/>
                <p:cNvSpPr/>
                <p:nvPr/>
              </p:nvSpPr>
              <p:spPr>
                <a:xfrm>
                  <a:off x="825014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5" name="Google Shape;1335;p7"/>
                <p:cNvSpPr/>
                <p:nvPr/>
              </p:nvSpPr>
              <p:spPr>
                <a:xfrm>
                  <a:off x="809174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6" name="Google Shape;1336;p7"/>
                <p:cNvSpPr/>
                <p:nvPr/>
              </p:nvSpPr>
              <p:spPr>
                <a:xfrm>
                  <a:off x="819722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7" name="Google Shape;1337;p7"/>
                <p:cNvSpPr/>
                <p:nvPr/>
              </p:nvSpPr>
              <p:spPr>
                <a:xfrm>
                  <a:off x="788042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1338" name="Google Shape;1338;p7"/>
          <p:cNvGrpSpPr/>
          <p:nvPr/>
        </p:nvGrpSpPr>
        <p:grpSpPr>
          <a:xfrm>
            <a:off x="167766" y="4493635"/>
            <a:ext cx="8203209" cy="577303"/>
            <a:chOff x="167766" y="4493635"/>
            <a:chExt cx="8203209" cy="577303"/>
          </a:xfrm>
        </p:grpSpPr>
        <p:grpSp>
          <p:nvGrpSpPr>
            <p:cNvPr id="1339" name="Google Shape;1339;p7"/>
            <p:cNvGrpSpPr/>
            <p:nvPr/>
          </p:nvGrpSpPr>
          <p:grpSpPr>
            <a:xfrm>
              <a:off x="267279" y="4758440"/>
              <a:ext cx="113600" cy="145062"/>
              <a:chOff x="2513412" y="4082687"/>
              <a:chExt cx="249671" cy="318888"/>
            </a:xfrm>
          </p:grpSpPr>
          <p:sp>
            <p:nvSpPr>
              <p:cNvPr id="1340" name="Google Shape;1340;p7"/>
              <p:cNvSpPr/>
              <p:nvPr/>
            </p:nvSpPr>
            <p:spPr>
              <a:xfrm flipH="1">
                <a:off x="2513412" y="4082687"/>
                <a:ext cx="249671" cy="249671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835" y="417"/>
                    </a:moveTo>
                    <a:cubicBezTo>
                      <a:pt x="835" y="491"/>
                      <a:pt x="816" y="563"/>
                      <a:pt x="779" y="626"/>
                    </a:cubicBezTo>
                    <a:cubicBezTo>
                      <a:pt x="743" y="689"/>
                      <a:pt x="690" y="743"/>
                      <a:pt x="626" y="779"/>
                    </a:cubicBezTo>
                    <a:cubicBezTo>
                      <a:pt x="563" y="816"/>
                      <a:pt x="490" y="835"/>
                      <a:pt x="417" y="835"/>
                    </a:cubicBezTo>
                    <a:cubicBezTo>
                      <a:pt x="344" y="835"/>
                      <a:pt x="272" y="816"/>
                      <a:pt x="208" y="779"/>
                    </a:cubicBezTo>
                    <a:cubicBezTo>
                      <a:pt x="145" y="743"/>
                      <a:pt x="93" y="689"/>
                      <a:pt x="56" y="626"/>
                    </a:cubicBezTo>
                    <a:cubicBezTo>
                      <a:pt x="20" y="563"/>
                      <a:pt x="0" y="491"/>
                      <a:pt x="0" y="417"/>
                    </a:cubicBezTo>
                    <a:cubicBezTo>
                      <a:pt x="0" y="344"/>
                      <a:pt x="19" y="272"/>
                      <a:pt x="56" y="209"/>
                    </a:cubicBezTo>
                    <a:cubicBezTo>
                      <a:pt x="92" y="145"/>
                      <a:pt x="145" y="93"/>
                      <a:pt x="208" y="56"/>
                    </a:cubicBezTo>
                    <a:cubicBezTo>
                      <a:pt x="272" y="20"/>
                      <a:pt x="344" y="0"/>
                      <a:pt x="417" y="0"/>
                    </a:cubicBezTo>
                    <a:cubicBezTo>
                      <a:pt x="490" y="0"/>
                      <a:pt x="563" y="20"/>
                      <a:pt x="626" y="56"/>
                    </a:cubicBezTo>
                    <a:cubicBezTo>
                      <a:pt x="690" y="93"/>
                      <a:pt x="742" y="145"/>
                      <a:pt x="779" y="209"/>
                    </a:cubicBezTo>
                    <a:cubicBezTo>
                      <a:pt x="815" y="272"/>
                      <a:pt x="835" y="344"/>
                      <a:pt x="835" y="41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1" name="Google Shape;1341;p7"/>
              <p:cNvSpPr/>
              <p:nvPr/>
            </p:nvSpPr>
            <p:spPr>
              <a:xfrm flipH="1">
                <a:off x="2595340" y="4152800"/>
                <a:ext cx="85516" cy="248774"/>
              </a:xfrm>
              <a:custGeom>
                <a:avLst/>
                <a:gdLst/>
                <a:ahLst/>
                <a:cxnLst/>
                <a:rect l="l" t="t" r="r" b="b"/>
                <a:pathLst>
                  <a:path w="286" h="832" extrusionOk="0">
                    <a:moveTo>
                      <a:pt x="286" y="287"/>
                    </a:moveTo>
                    <a:lnTo>
                      <a:pt x="263" y="263"/>
                    </a:lnTo>
                    <a:lnTo>
                      <a:pt x="132" y="388"/>
                    </a:lnTo>
                    <a:lnTo>
                      <a:pt x="132" y="0"/>
                    </a:lnTo>
                    <a:lnTo>
                      <a:pt x="98" y="0"/>
                    </a:lnTo>
                    <a:lnTo>
                      <a:pt x="98" y="203"/>
                    </a:lnTo>
                    <a:cubicBezTo>
                      <a:pt x="78" y="190"/>
                      <a:pt x="47" y="169"/>
                      <a:pt x="20" y="149"/>
                    </a:cubicBezTo>
                    <a:lnTo>
                      <a:pt x="0" y="177"/>
                    </a:lnTo>
                    <a:cubicBezTo>
                      <a:pt x="54" y="216"/>
                      <a:pt x="82" y="234"/>
                      <a:pt x="98" y="242"/>
                    </a:cubicBezTo>
                    <a:lnTo>
                      <a:pt x="98" y="832"/>
                    </a:lnTo>
                    <a:lnTo>
                      <a:pt x="132" y="832"/>
                    </a:lnTo>
                    <a:lnTo>
                      <a:pt x="132" y="435"/>
                    </a:lnTo>
                    <a:lnTo>
                      <a:pt x="286" y="28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2" name="Google Shape;1342;p7"/>
            <p:cNvGrpSpPr/>
            <p:nvPr/>
          </p:nvGrpSpPr>
          <p:grpSpPr>
            <a:xfrm flipH="1">
              <a:off x="688715" y="4493635"/>
              <a:ext cx="73542" cy="220732"/>
              <a:chOff x="5266430" y="4120243"/>
              <a:chExt cx="207511" cy="622833"/>
            </a:xfrm>
          </p:grpSpPr>
          <p:sp>
            <p:nvSpPr>
              <p:cNvPr id="1343" name="Google Shape;1343;p7"/>
              <p:cNvSpPr/>
              <p:nvPr/>
            </p:nvSpPr>
            <p:spPr>
              <a:xfrm flipH="1">
                <a:off x="5266430" y="4120243"/>
                <a:ext cx="207511" cy="557051"/>
              </a:xfrm>
              <a:custGeom>
                <a:avLst/>
                <a:gdLst/>
                <a:ahLst/>
                <a:cxnLst/>
                <a:rect l="l" t="t" r="r" b="b"/>
                <a:pathLst>
                  <a:path w="694" h="1863" extrusionOk="0">
                    <a:moveTo>
                      <a:pt x="694" y="1121"/>
                    </a:moveTo>
                    <a:cubicBezTo>
                      <a:pt x="694" y="1635"/>
                      <a:pt x="539" y="1863"/>
                      <a:pt x="347" y="1863"/>
                    </a:cubicBezTo>
                    <a:cubicBezTo>
                      <a:pt x="156" y="1863"/>
                      <a:pt x="0" y="1636"/>
                      <a:pt x="0" y="1121"/>
                    </a:cubicBezTo>
                    <a:cubicBezTo>
                      <a:pt x="0" y="607"/>
                      <a:pt x="156" y="0"/>
                      <a:pt x="347" y="0"/>
                    </a:cubicBezTo>
                    <a:cubicBezTo>
                      <a:pt x="539" y="0"/>
                      <a:pt x="694" y="606"/>
                      <a:pt x="694" y="112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4" name="Google Shape;1344;p7"/>
              <p:cNvSpPr/>
              <p:nvPr/>
            </p:nvSpPr>
            <p:spPr>
              <a:xfrm flipH="1">
                <a:off x="5327128" y="4274829"/>
                <a:ext cx="85516" cy="468246"/>
              </a:xfrm>
              <a:custGeom>
                <a:avLst/>
                <a:gdLst/>
                <a:ahLst/>
                <a:cxnLst/>
                <a:rect l="l" t="t" r="r" b="b"/>
                <a:pathLst>
                  <a:path w="286" h="1566" extrusionOk="0">
                    <a:moveTo>
                      <a:pt x="262" y="580"/>
                    </a:moveTo>
                    <a:lnTo>
                      <a:pt x="131" y="705"/>
                    </a:lnTo>
                    <a:lnTo>
                      <a:pt x="131" y="0"/>
                    </a:lnTo>
                    <a:lnTo>
                      <a:pt x="97" y="0"/>
                    </a:lnTo>
                    <a:lnTo>
                      <a:pt x="97" y="520"/>
                    </a:lnTo>
                    <a:cubicBezTo>
                      <a:pt x="77" y="507"/>
                      <a:pt x="46" y="486"/>
                      <a:pt x="19" y="466"/>
                    </a:cubicBezTo>
                    <a:lnTo>
                      <a:pt x="0" y="494"/>
                    </a:lnTo>
                    <a:cubicBezTo>
                      <a:pt x="54" y="533"/>
                      <a:pt x="82" y="551"/>
                      <a:pt x="97" y="559"/>
                    </a:cubicBezTo>
                    <a:lnTo>
                      <a:pt x="97" y="1566"/>
                    </a:lnTo>
                    <a:lnTo>
                      <a:pt x="131" y="1566"/>
                    </a:lnTo>
                    <a:lnTo>
                      <a:pt x="131" y="752"/>
                    </a:lnTo>
                    <a:lnTo>
                      <a:pt x="286" y="604"/>
                    </a:lnTo>
                    <a:lnTo>
                      <a:pt x="262" y="58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5" name="Google Shape;1345;p7"/>
            <p:cNvGrpSpPr/>
            <p:nvPr/>
          </p:nvGrpSpPr>
          <p:grpSpPr>
            <a:xfrm>
              <a:off x="167766" y="4893735"/>
              <a:ext cx="99519" cy="127077"/>
              <a:chOff x="2513412" y="4082687"/>
              <a:chExt cx="249671" cy="318888"/>
            </a:xfrm>
          </p:grpSpPr>
          <p:sp>
            <p:nvSpPr>
              <p:cNvPr id="1346" name="Google Shape;1346;p7"/>
              <p:cNvSpPr/>
              <p:nvPr/>
            </p:nvSpPr>
            <p:spPr>
              <a:xfrm flipH="1">
                <a:off x="2513412" y="4082687"/>
                <a:ext cx="249671" cy="249671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835" y="417"/>
                    </a:moveTo>
                    <a:cubicBezTo>
                      <a:pt x="835" y="491"/>
                      <a:pt x="816" y="563"/>
                      <a:pt x="779" y="626"/>
                    </a:cubicBezTo>
                    <a:cubicBezTo>
                      <a:pt x="743" y="689"/>
                      <a:pt x="690" y="743"/>
                      <a:pt x="626" y="779"/>
                    </a:cubicBezTo>
                    <a:cubicBezTo>
                      <a:pt x="563" y="816"/>
                      <a:pt x="490" y="835"/>
                      <a:pt x="417" y="835"/>
                    </a:cubicBezTo>
                    <a:cubicBezTo>
                      <a:pt x="344" y="835"/>
                      <a:pt x="272" y="816"/>
                      <a:pt x="208" y="779"/>
                    </a:cubicBezTo>
                    <a:cubicBezTo>
                      <a:pt x="145" y="743"/>
                      <a:pt x="93" y="689"/>
                      <a:pt x="56" y="626"/>
                    </a:cubicBezTo>
                    <a:cubicBezTo>
                      <a:pt x="20" y="563"/>
                      <a:pt x="0" y="491"/>
                      <a:pt x="0" y="417"/>
                    </a:cubicBezTo>
                    <a:cubicBezTo>
                      <a:pt x="0" y="344"/>
                      <a:pt x="19" y="272"/>
                      <a:pt x="56" y="209"/>
                    </a:cubicBezTo>
                    <a:cubicBezTo>
                      <a:pt x="92" y="145"/>
                      <a:pt x="145" y="93"/>
                      <a:pt x="208" y="56"/>
                    </a:cubicBezTo>
                    <a:cubicBezTo>
                      <a:pt x="272" y="20"/>
                      <a:pt x="344" y="0"/>
                      <a:pt x="417" y="0"/>
                    </a:cubicBezTo>
                    <a:cubicBezTo>
                      <a:pt x="490" y="0"/>
                      <a:pt x="563" y="20"/>
                      <a:pt x="626" y="56"/>
                    </a:cubicBezTo>
                    <a:cubicBezTo>
                      <a:pt x="690" y="93"/>
                      <a:pt x="742" y="145"/>
                      <a:pt x="779" y="209"/>
                    </a:cubicBezTo>
                    <a:cubicBezTo>
                      <a:pt x="815" y="272"/>
                      <a:pt x="835" y="344"/>
                      <a:pt x="835" y="41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7" name="Google Shape;1347;p7"/>
              <p:cNvSpPr/>
              <p:nvPr/>
            </p:nvSpPr>
            <p:spPr>
              <a:xfrm flipH="1">
                <a:off x="2595340" y="4152800"/>
                <a:ext cx="85516" cy="248774"/>
              </a:xfrm>
              <a:custGeom>
                <a:avLst/>
                <a:gdLst/>
                <a:ahLst/>
                <a:cxnLst/>
                <a:rect l="l" t="t" r="r" b="b"/>
                <a:pathLst>
                  <a:path w="286" h="832" extrusionOk="0">
                    <a:moveTo>
                      <a:pt x="286" y="287"/>
                    </a:moveTo>
                    <a:lnTo>
                      <a:pt x="263" y="263"/>
                    </a:lnTo>
                    <a:lnTo>
                      <a:pt x="132" y="388"/>
                    </a:lnTo>
                    <a:lnTo>
                      <a:pt x="132" y="0"/>
                    </a:lnTo>
                    <a:lnTo>
                      <a:pt x="98" y="0"/>
                    </a:lnTo>
                    <a:lnTo>
                      <a:pt x="98" y="203"/>
                    </a:lnTo>
                    <a:cubicBezTo>
                      <a:pt x="78" y="190"/>
                      <a:pt x="47" y="169"/>
                      <a:pt x="20" y="149"/>
                    </a:cubicBezTo>
                    <a:lnTo>
                      <a:pt x="0" y="177"/>
                    </a:lnTo>
                    <a:cubicBezTo>
                      <a:pt x="54" y="216"/>
                      <a:pt x="82" y="234"/>
                      <a:pt x="98" y="242"/>
                    </a:cubicBezTo>
                    <a:lnTo>
                      <a:pt x="98" y="832"/>
                    </a:lnTo>
                    <a:lnTo>
                      <a:pt x="132" y="832"/>
                    </a:lnTo>
                    <a:lnTo>
                      <a:pt x="132" y="435"/>
                    </a:lnTo>
                    <a:lnTo>
                      <a:pt x="286" y="28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8" name="Google Shape;1348;p7"/>
            <p:cNvGrpSpPr/>
            <p:nvPr/>
          </p:nvGrpSpPr>
          <p:grpSpPr>
            <a:xfrm>
              <a:off x="8257375" y="4835303"/>
              <a:ext cx="113600" cy="235597"/>
              <a:chOff x="8257375" y="4835303"/>
              <a:chExt cx="113600" cy="235597"/>
            </a:xfrm>
          </p:grpSpPr>
          <p:sp>
            <p:nvSpPr>
              <p:cNvPr id="1349" name="Google Shape;1349;p7"/>
              <p:cNvSpPr/>
              <p:nvPr/>
            </p:nvSpPr>
            <p:spPr>
              <a:xfrm>
                <a:off x="8304279" y="5029690"/>
                <a:ext cx="19521" cy="41209"/>
              </a:xfrm>
              <a:custGeom>
                <a:avLst/>
                <a:gdLst/>
                <a:ahLst/>
                <a:cxnLst/>
                <a:rect l="l" t="t" r="r" b="b"/>
                <a:pathLst>
                  <a:path w="72" h="152" extrusionOk="0">
                    <a:moveTo>
                      <a:pt x="72" y="144"/>
                    </a:moveTo>
                    <a:lnTo>
                      <a:pt x="72" y="0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0" y="144"/>
                    </a:lnTo>
                    <a:cubicBezTo>
                      <a:pt x="11" y="150"/>
                      <a:pt x="24" y="153"/>
                      <a:pt x="36" y="152"/>
                    </a:cubicBezTo>
                    <a:lnTo>
                      <a:pt x="36" y="152"/>
                    </a:lnTo>
                    <a:cubicBezTo>
                      <a:pt x="40" y="152"/>
                      <a:pt x="44" y="151"/>
                      <a:pt x="48" y="151"/>
                    </a:cubicBezTo>
                    <a:cubicBezTo>
                      <a:pt x="50" y="150"/>
                      <a:pt x="52" y="150"/>
                      <a:pt x="54" y="150"/>
                    </a:cubicBezTo>
                    <a:cubicBezTo>
                      <a:pt x="59" y="149"/>
                      <a:pt x="66" y="147"/>
                      <a:pt x="72" y="14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9700" rIns="90000" bIns="97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0" name="Google Shape;1350;p7"/>
              <p:cNvSpPr/>
              <p:nvPr/>
            </p:nvSpPr>
            <p:spPr>
              <a:xfrm>
                <a:off x="8257375" y="4835303"/>
                <a:ext cx="113600" cy="205503"/>
              </a:xfrm>
              <a:custGeom>
                <a:avLst/>
                <a:gdLst/>
                <a:ahLst/>
                <a:cxnLst/>
                <a:rect l="l" t="t" r="r" b="b"/>
                <a:pathLst>
                  <a:path w="419" h="758" extrusionOk="0">
                    <a:moveTo>
                      <a:pt x="242" y="757"/>
                    </a:moveTo>
                    <a:cubicBezTo>
                      <a:pt x="249" y="756"/>
                      <a:pt x="256" y="756"/>
                      <a:pt x="263" y="756"/>
                    </a:cubicBezTo>
                    <a:cubicBezTo>
                      <a:pt x="274" y="755"/>
                      <a:pt x="285" y="753"/>
                      <a:pt x="296" y="751"/>
                    </a:cubicBezTo>
                    <a:cubicBezTo>
                      <a:pt x="303" y="750"/>
                      <a:pt x="309" y="750"/>
                      <a:pt x="315" y="749"/>
                    </a:cubicBezTo>
                    <a:cubicBezTo>
                      <a:pt x="327" y="747"/>
                      <a:pt x="339" y="744"/>
                      <a:pt x="351" y="741"/>
                    </a:cubicBezTo>
                    <a:cubicBezTo>
                      <a:pt x="356" y="740"/>
                      <a:pt x="362" y="739"/>
                      <a:pt x="367" y="738"/>
                    </a:cubicBezTo>
                    <a:cubicBezTo>
                      <a:pt x="384" y="734"/>
                      <a:pt x="402" y="729"/>
                      <a:pt x="419" y="723"/>
                    </a:cubicBezTo>
                    <a:cubicBezTo>
                      <a:pt x="418" y="452"/>
                      <a:pt x="343" y="213"/>
                      <a:pt x="210" y="0"/>
                    </a:cubicBezTo>
                    <a:cubicBezTo>
                      <a:pt x="93" y="241"/>
                      <a:pt x="13" y="482"/>
                      <a:pt x="0" y="723"/>
                    </a:cubicBezTo>
                    <a:cubicBezTo>
                      <a:pt x="71" y="747"/>
                      <a:pt x="141" y="758"/>
                      <a:pt x="210" y="758"/>
                    </a:cubicBezTo>
                    <a:lnTo>
                      <a:pt x="210" y="758"/>
                    </a:lnTo>
                    <a:lnTo>
                      <a:pt x="211" y="758"/>
                    </a:lnTo>
                    <a:cubicBezTo>
                      <a:pt x="220" y="758"/>
                      <a:pt x="231" y="757"/>
                      <a:pt x="242" y="75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1" name="Google Shape;1351;p7"/>
            <p:cNvGrpSpPr/>
            <p:nvPr/>
          </p:nvGrpSpPr>
          <p:grpSpPr>
            <a:xfrm>
              <a:off x="8142309" y="4864578"/>
              <a:ext cx="99503" cy="206359"/>
              <a:chOff x="8257375" y="4835303"/>
              <a:chExt cx="113600" cy="235597"/>
            </a:xfrm>
          </p:grpSpPr>
          <p:sp>
            <p:nvSpPr>
              <p:cNvPr id="1352" name="Google Shape;1352;p7"/>
              <p:cNvSpPr/>
              <p:nvPr/>
            </p:nvSpPr>
            <p:spPr>
              <a:xfrm>
                <a:off x="8304279" y="5029690"/>
                <a:ext cx="19521" cy="41209"/>
              </a:xfrm>
              <a:custGeom>
                <a:avLst/>
                <a:gdLst/>
                <a:ahLst/>
                <a:cxnLst/>
                <a:rect l="l" t="t" r="r" b="b"/>
                <a:pathLst>
                  <a:path w="72" h="152" extrusionOk="0">
                    <a:moveTo>
                      <a:pt x="72" y="144"/>
                    </a:moveTo>
                    <a:lnTo>
                      <a:pt x="72" y="0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0" y="144"/>
                    </a:lnTo>
                    <a:cubicBezTo>
                      <a:pt x="11" y="150"/>
                      <a:pt x="24" y="153"/>
                      <a:pt x="36" y="152"/>
                    </a:cubicBezTo>
                    <a:lnTo>
                      <a:pt x="36" y="152"/>
                    </a:lnTo>
                    <a:cubicBezTo>
                      <a:pt x="40" y="152"/>
                      <a:pt x="44" y="151"/>
                      <a:pt x="48" y="151"/>
                    </a:cubicBezTo>
                    <a:cubicBezTo>
                      <a:pt x="50" y="150"/>
                      <a:pt x="52" y="150"/>
                      <a:pt x="54" y="150"/>
                    </a:cubicBezTo>
                    <a:cubicBezTo>
                      <a:pt x="59" y="149"/>
                      <a:pt x="66" y="147"/>
                      <a:pt x="72" y="14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9700" rIns="90000" bIns="97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3" name="Google Shape;1353;p7"/>
              <p:cNvSpPr/>
              <p:nvPr/>
            </p:nvSpPr>
            <p:spPr>
              <a:xfrm>
                <a:off x="8257375" y="4835303"/>
                <a:ext cx="113600" cy="205503"/>
              </a:xfrm>
              <a:custGeom>
                <a:avLst/>
                <a:gdLst/>
                <a:ahLst/>
                <a:cxnLst/>
                <a:rect l="l" t="t" r="r" b="b"/>
                <a:pathLst>
                  <a:path w="419" h="758" extrusionOk="0">
                    <a:moveTo>
                      <a:pt x="242" y="757"/>
                    </a:moveTo>
                    <a:cubicBezTo>
                      <a:pt x="249" y="756"/>
                      <a:pt x="256" y="756"/>
                      <a:pt x="263" y="756"/>
                    </a:cubicBezTo>
                    <a:cubicBezTo>
                      <a:pt x="274" y="755"/>
                      <a:pt x="285" y="753"/>
                      <a:pt x="296" y="751"/>
                    </a:cubicBezTo>
                    <a:cubicBezTo>
                      <a:pt x="303" y="750"/>
                      <a:pt x="309" y="750"/>
                      <a:pt x="315" y="749"/>
                    </a:cubicBezTo>
                    <a:cubicBezTo>
                      <a:pt x="327" y="747"/>
                      <a:pt x="339" y="744"/>
                      <a:pt x="351" y="741"/>
                    </a:cubicBezTo>
                    <a:cubicBezTo>
                      <a:pt x="356" y="740"/>
                      <a:pt x="362" y="739"/>
                      <a:pt x="367" y="738"/>
                    </a:cubicBezTo>
                    <a:cubicBezTo>
                      <a:pt x="384" y="734"/>
                      <a:pt x="402" y="729"/>
                      <a:pt x="419" y="723"/>
                    </a:cubicBezTo>
                    <a:cubicBezTo>
                      <a:pt x="418" y="452"/>
                      <a:pt x="343" y="213"/>
                      <a:pt x="210" y="0"/>
                    </a:cubicBezTo>
                    <a:cubicBezTo>
                      <a:pt x="93" y="241"/>
                      <a:pt x="13" y="482"/>
                      <a:pt x="0" y="723"/>
                    </a:cubicBezTo>
                    <a:cubicBezTo>
                      <a:pt x="71" y="747"/>
                      <a:pt x="141" y="758"/>
                      <a:pt x="210" y="758"/>
                    </a:cubicBezTo>
                    <a:lnTo>
                      <a:pt x="210" y="758"/>
                    </a:lnTo>
                    <a:lnTo>
                      <a:pt x="211" y="758"/>
                    </a:lnTo>
                    <a:cubicBezTo>
                      <a:pt x="220" y="758"/>
                      <a:pt x="231" y="757"/>
                      <a:pt x="242" y="75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4" name="Google Shape;1354;p7"/>
            <p:cNvGrpSpPr/>
            <p:nvPr/>
          </p:nvGrpSpPr>
          <p:grpSpPr>
            <a:xfrm>
              <a:off x="8013125" y="4835303"/>
              <a:ext cx="113600" cy="235597"/>
              <a:chOff x="8257375" y="4835303"/>
              <a:chExt cx="113600" cy="235597"/>
            </a:xfrm>
          </p:grpSpPr>
          <p:sp>
            <p:nvSpPr>
              <p:cNvPr id="1355" name="Google Shape;1355;p7"/>
              <p:cNvSpPr/>
              <p:nvPr/>
            </p:nvSpPr>
            <p:spPr>
              <a:xfrm>
                <a:off x="8304279" y="5029690"/>
                <a:ext cx="19521" cy="41209"/>
              </a:xfrm>
              <a:custGeom>
                <a:avLst/>
                <a:gdLst/>
                <a:ahLst/>
                <a:cxnLst/>
                <a:rect l="l" t="t" r="r" b="b"/>
                <a:pathLst>
                  <a:path w="72" h="152" extrusionOk="0">
                    <a:moveTo>
                      <a:pt x="72" y="144"/>
                    </a:moveTo>
                    <a:lnTo>
                      <a:pt x="72" y="0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0" y="144"/>
                    </a:lnTo>
                    <a:cubicBezTo>
                      <a:pt x="11" y="150"/>
                      <a:pt x="24" y="153"/>
                      <a:pt x="36" y="152"/>
                    </a:cubicBezTo>
                    <a:lnTo>
                      <a:pt x="36" y="152"/>
                    </a:lnTo>
                    <a:cubicBezTo>
                      <a:pt x="40" y="152"/>
                      <a:pt x="44" y="151"/>
                      <a:pt x="48" y="151"/>
                    </a:cubicBezTo>
                    <a:cubicBezTo>
                      <a:pt x="50" y="150"/>
                      <a:pt x="52" y="150"/>
                      <a:pt x="54" y="150"/>
                    </a:cubicBezTo>
                    <a:cubicBezTo>
                      <a:pt x="59" y="149"/>
                      <a:pt x="66" y="147"/>
                      <a:pt x="72" y="14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9700" rIns="90000" bIns="97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6" name="Google Shape;1356;p7"/>
              <p:cNvSpPr/>
              <p:nvPr/>
            </p:nvSpPr>
            <p:spPr>
              <a:xfrm>
                <a:off x="8257375" y="4835303"/>
                <a:ext cx="113600" cy="205503"/>
              </a:xfrm>
              <a:custGeom>
                <a:avLst/>
                <a:gdLst/>
                <a:ahLst/>
                <a:cxnLst/>
                <a:rect l="l" t="t" r="r" b="b"/>
                <a:pathLst>
                  <a:path w="419" h="758" extrusionOk="0">
                    <a:moveTo>
                      <a:pt x="242" y="757"/>
                    </a:moveTo>
                    <a:cubicBezTo>
                      <a:pt x="249" y="756"/>
                      <a:pt x="256" y="756"/>
                      <a:pt x="263" y="756"/>
                    </a:cubicBezTo>
                    <a:cubicBezTo>
                      <a:pt x="274" y="755"/>
                      <a:pt x="285" y="753"/>
                      <a:pt x="296" y="751"/>
                    </a:cubicBezTo>
                    <a:cubicBezTo>
                      <a:pt x="303" y="750"/>
                      <a:pt x="309" y="750"/>
                      <a:pt x="315" y="749"/>
                    </a:cubicBezTo>
                    <a:cubicBezTo>
                      <a:pt x="327" y="747"/>
                      <a:pt x="339" y="744"/>
                      <a:pt x="351" y="741"/>
                    </a:cubicBezTo>
                    <a:cubicBezTo>
                      <a:pt x="356" y="740"/>
                      <a:pt x="362" y="739"/>
                      <a:pt x="367" y="738"/>
                    </a:cubicBezTo>
                    <a:cubicBezTo>
                      <a:pt x="384" y="734"/>
                      <a:pt x="402" y="729"/>
                      <a:pt x="419" y="723"/>
                    </a:cubicBezTo>
                    <a:cubicBezTo>
                      <a:pt x="418" y="452"/>
                      <a:pt x="343" y="213"/>
                      <a:pt x="210" y="0"/>
                    </a:cubicBezTo>
                    <a:cubicBezTo>
                      <a:pt x="93" y="241"/>
                      <a:pt x="13" y="482"/>
                      <a:pt x="0" y="723"/>
                    </a:cubicBezTo>
                    <a:cubicBezTo>
                      <a:pt x="71" y="747"/>
                      <a:pt x="141" y="758"/>
                      <a:pt x="210" y="758"/>
                    </a:cubicBezTo>
                    <a:lnTo>
                      <a:pt x="210" y="758"/>
                    </a:lnTo>
                    <a:lnTo>
                      <a:pt x="211" y="758"/>
                    </a:lnTo>
                    <a:cubicBezTo>
                      <a:pt x="220" y="758"/>
                      <a:pt x="231" y="757"/>
                      <a:pt x="242" y="75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" name="Google Shape;2068;p11"/>
          <p:cNvPicPr preferRelativeResize="0"/>
          <p:nvPr/>
        </p:nvPicPr>
        <p:blipFill rotWithShape="1">
          <a:blip r:embed="rId2">
            <a:alphaModFix amt="5000"/>
          </a:blip>
          <a:srcRect l="2334" t="15928" r="4277" b="5256"/>
          <a:stretch/>
        </p:blipFill>
        <p:spPr>
          <a:xfrm>
            <a:off x="-1" y="-315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69" name="Google Shape;2069;p11"/>
          <p:cNvSpPr txBox="1">
            <a:spLocks noGrp="1"/>
          </p:cNvSpPr>
          <p:nvPr>
            <p:ph type="title" hasCustomPrompt="1"/>
          </p:nvPr>
        </p:nvSpPr>
        <p:spPr>
          <a:xfrm>
            <a:off x="1800500" y="1458150"/>
            <a:ext cx="5543100" cy="109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55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070" name="Google Shape;2070;p11"/>
          <p:cNvSpPr txBox="1">
            <a:spLocks noGrp="1"/>
          </p:cNvSpPr>
          <p:nvPr>
            <p:ph type="subTitle" idx="1"/>
          </p:nvPr>
        </p:nvSpPr>
        <p:spPr>
          <a:xfrm>
            <a:off x="2367100" y="2548825"/>
            <a:ext cx="4410000" cy="3018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2071" name="Google Shape;2071;p11"/>
          <p:cNvGrpSpPr/>
          <p:nvPr/>
        </p:nvGrpSpPr>
        <p:grpSpPr>
          <a:xfrm>
            <a:off x="4890532" y="4135768"/>
            <a:ext cx="530764" cy="622833"/>
            <a:chOff x="4890532" y="4135768"/>
            <a:chExt cx="530764" cy="622833"/>
          </a:xfrm>
        </p:grpSpPr>
        <p:grpSp>
          <p:nvGrpSpPr>
            <p:cNvPr id="2072" name="Google Shape;2072;p11"/>
            <p:cNvGrpSpPr/>
            <p:nvPr/>
          </p:nvGrpSpPr>
          <p:grpSpPr>
            <a:xfrm>
              <a:off x="4890532" y="4135768"/>
              <a:ext cx="207511" cy="622833"/>
              <a:chOff x="2338582" y="4070893"/>
              <a:chExt cx="207511" cy="622833"/>
            </a:xfrm>
          </p:grpSpPr>
          <p:sp>
            <p:nvSpPr>
              <p:cNvPr id="2073" name="Google Shape;2073;p11"/>
              <p:cNvSpPr/>
              <p:nvPr/>
            </p:nvSpPr>
            <p:spPr>
              <a:xfrm flipH="1">
                <a:off x="2338582" y="4070893"/>
                <a:ext cx="207511" cy="557051"/>
              </a:xfrm>
              <a:custGeom>
                <a:avLst/>
                <a:gdLst/>
                <a:ahLst/>
                <a:cxnLst/>
                <a:rect l="l" t="t" r="r" b="b"/>
                <a:pathLst>
                  <a:path w="694" h="1863" extrusionOk="0">
                    <a:moveTo>
                      <a:pt x="694" y="1121"/>
                    </a:moveTo>
                    <a:cubicBezTo>
                      <a:pt x="694" y="1635"/>
                      <a:pt x="539" y="1863"/>
                      <a:pt x="347" y="1863"/>
                    </a:cubicBezTo>
                    <a:cubicBezTo>
                      <a:pt x="155" y="1863"/>
                      <a:pt x="0" y="1636"/>
                      <a:pt x="0" y="1121"/>
                    </a:cubicBezTo>
                    <a:cubicBezTo>
                      <a:pt x="0" y="607"/>
                      <a:pt x="155" y="0"/>
                      <a:pt x="347" y="0"/>
                    </a:cubicBezTo>
                    <a:cubicBezTo>
                      <a:pt x="539" y="0"/>
                      <a:pt x="694" y="606"/>
                      <a:pt x="694" y="11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4" name="Google Shape;2074;p11"/>
              <p:cNvSpPr/>
              <p:nvPr/>
            </p:nvSpPr>
            <p:spPr>
              <a:xfrm flipH="1">
                <a:off x="2399280" y="4225479"/>
                <a:ext cx="85516" cy="468246"/>
              </a:xfrm>
              <a:custGeom>
                <a:avLst/>
                <a:gdLst/>
                <a:ahLst/>
                <a:cxnLst/>
                <a:rect l="l" t="t" r="r" b="b"/>
                <a:pathLst>
                  <a:path w="286" h="1566" extrusionOk="0">
                    <a:moveTo>
                      <a:pt x="286" y="604"/>
                    </a:moveTo>
                    <a:lnTo>
                      <a:pt x="263" y="580"/>
                    </a:lnTo>
                    <a:lnTo>
                      <a:pt x="132" y="705"/>
                    </a:lnTo>
                    <a:lnTo>
                      <a:pt x="132" y="0"/>
                    </a:lnTo>
                    <a:lnTo>
                      <a:pt x="98" y="0"/>
                    </a:lnTo>
                    <a:lnTo>
                      <a:pt x="98" y="520"/>
                    </a:lnTo>
                    <a:cubicBezTo>
                      <a:pt x="78" y="507"/>
                      <a:pt x="47" y="486"/>
                      <a:pt x="20" y="466"/>
                    </a:cubicBezTo>
                    <a:lnTo>
                      <a:pt x="0" y="494"/>
                    </a:lnTo>
                    <a:cubicBezTo>
                      <a:pt x="54" y="533"/>
                      <a:pt x="82" y="551"/>
                      <a:pt x="98" y="559"/>
                    </a:cubicBezTo>
                    <a:lnTo>
                      <a:pt x="98" y="1566"/>
                    </a:lnTo>
                    <a:lnTo>
                      <a:pt x="132" y="1566"/>
                    </a:lnTo>
                    <a:lnTo>
                      <a:pt x="132" y="752"/>
                    </a:lnTo>
                    <a:lnTo>
                      <a:pt x="286" y="604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75" name="Google Shape;2075;p11"/>
            <p:cNvGrpSpPr/>
            <p:nvPr/>
          </p:nvGrpSpPr>
          <p:grpSpPr>
            <a:xfrm>
              <a:off x="5171624" y="4451512"/>
              <a:ext cx="249671" cy="304988"/>
              <a:chOff x="2513412" y="4096587"/>
              <a:chExt cx="249671" cy="304988"/>
            </a:xfrm>
          </p:grpSpPr>
          <p:sp>
            <p:nvSpPr>
              <p:cNvPr id="2076" name="Google Shape;2076;p11"/>
              <p:cNvSpPr/>
              <p:nvPr/>
            </p:nvSpPr>
            <p:spPr>
              <a:xfrm flipH="1">
                <a:off x="2513412" y="4096587"/>
                <a:ext cx="249671" cy="249671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835" y="417"/>
                    </a:moveTo>
                    <a:cubicBezTo>
                      <a:pt x="835" y="491"/>
                      <a:pt x="816" y="563"/>
                      <a:pt x="779" y="626"/>
                    </a:cubicBezTo>
                    <a:cubicBezTo>
                      <a:pt x="743" y="689"/>
                      <a:pt x="690" y="743"/>
                      <a:pt x="626" y="779"/>
                    </a:cubicBezTo>
                    <a:cubicBezTo>
                      <a:pt x="563" y="816"/>
                      <a:pt x="490" y="835"/>
                      <a:pt x="417" y="835"/>
                    </a:cubicBezTo>
                    <a:cubicBezTo>
                      <a:pt x="344" y="835"/>
                      <a:pt x="272" y="816"/>
                      <a:pt x="208" y="779"/>
                    </a:cubicBezTo>
                    <a:cubicBezTo>
                      <a:pt x="145" y="743"/>
                      <a:pt x="93" y="689"/>
                      <a:pt x="56" y="626"/>
                    </a:cubicBezTo>
                    <a:cubicBezTo>
                      <a:pt x="20" y="563"/>
                      <a:pt x="0" y="491"/>
                      <a:pt x="0" y="417"/>
                    </a:cubicBezTo>
                    <a:cubicBezTo>
                      <a:pt x="0" y="344"/>
                      <a:pt x="19" y="272"/>
                      <a:pt x="56" y="209"/>
                    </a:cubicBezTo>
                    <a:cubicBezTo>
                      <a:pt x="92" y="145"/>
                      <a:pt x="145" y="93"/>
                      <a:pt x="208" y="56"/>
                    </a:cubicBezTo>
                    <a:cubicBezTo>
                      <a:pt x="272" y="20"/>
                      <a:pt x="344" y="0"/>
                      <a:pt x="417" y="0"/>
                    </a:cubicBezTo>
                    <a:cubicBezTo>
                      <a:pt x="490" y="0"/>
                      <a:pt x="563" y="20"/>
                      <a:pt x="626" y="56"/>
                    </a:cubicBezTo>
                    <a:cubicBezTo>
                      <a:pt x="690" y="93"/>
                      <a:pt x="742" y="145"/>
                      <a:pt x="779" y="209"/>
                    </a:cubicBezTo>
                    <a:cubicBezTo>
                      <a:pt x="815" y="272"/>
                      <a:pt x="835" y="344"/>
                      <a:pt x="835" y="41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7" name="Google Shape;2077;p11"/>
              <p:cNvSpPr/>
              <p:nvPr/>
            </p:nvSpPr>
            <p:spPr>
              <a:xfrm flipH="1">
                <a:off x="2595340" y="4152800"/>
                <a:ext cx="85516" cy="248774"/>
              </a:xfrm>
              <a:custGeom>
                <a:avLst/>
                <a:gdLst/>
                <a:ahLst/>
                <a:cxnLst/>
                <a:rect l="l" t="t" r="r" b="b"/>
                <a:pathLst>
                  <a:path w="286" h="832" extrusionOk="0">
                    <a:moveTo>
                      <a:pt x="286" y="287"/>
                    </a:moveTo>
                    <a:lnTo>
                      <a:pt x="263" y="263"/>
                    </a:lnTo>
                    <a:lnTo>
                      <a:pt x="132" y="388"/>
                    </a:lnTo>
                    <a:lnTo>
                      <a:pt x="132" y="0"/>
                    </a:lnTo>
                    <a:lnTo>
                      <a:pt x="98" y="0"/>
                    </a:lnTo>
                    <a:lnTo>
                      <a:pt x="98" y="203"/>
                    </a:lnTo>
                    <a:cubicBezTo>
                      <a:pt x="78" y="190"/>
                      <a:pt x="47" y="169"/>
                      <a:pt x="20" y="149"/>
                    </a:cubicBezTo>
                    <a:lnTo>
                      <a:pt x="0" y="177"/>
                    </a:lnTo>
                    <a:cubicBezTo>
                      <a:pt x="54" y="216"/>
                      <a:pt x="82" y="234"/>
                      <a:pt x="98" y="242"/>
                    </a:cubicBezTo>
                    <a:lnTo>
                      <a:pt x="98" y="832"/>
                    </a:lnTo>
                    <a:lnTo>
                      <a:pt x="132" y="832"/>
                    </a:lnTo>
                    <a:lnTo>
                      <a:pt x="132" y="435"/>
                    </a:lnTo>
                    <a:lnTo>
                      <a:pt x="286" y="28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78" name="Google Shape;2078;p11"/>
          <p:cNvGrpSpPr/>
          <p:nvPr/>
        </p:nvGrpSpPr>
        <p:grpSpPr>
          <a:xfrm>
            <a:off x="8561782" y="3843290"/>
            <a:ext cx="457200" cy="914966"/>
            <a:chOff x="7364057" y="3830240"/>
            <a:chExt cx="457200" cy="914966"/>
          </a:xfrm>
        </p:grpSpPr>
        <p:sp>
          <p:nvSpPr>
            <p:cNvPr id="2079" name="Google Shape;2079;p11"/>
            <p:cNvSpPr/>
            <p:nvPr/>
          </p:nvSpPr>
          <p:spPr>
            <a:xfrm>
              <a:off x="7397897" y="3830240"/>
              <a:ext cx="389520" cy="104723"/>
            </a:xfrm>
            <a:custGeom>
              <a:avLst/>
              <a:gdLst/>
              <a:ahLst/>
              <a:cxnLst/>
              <a:rect l="l" t="t" r="r" b="b"/>
              <a:pathLst>
                <a:path w="1082" h="289" extrusionOk="0">
                  <a:moveTo>
                    <a:pt x="0" y="0"/>
                  </a:moveTo>
                  <a:lnTo>
                    <a:pt x="1082" y="0"/>
                  </a:lnTo>
                  <a:lnTo>
                    <a:pt x="1082" y="289"/>
                  </a:lnTo>
                  <a:lnTo>
                    <a:pt x="0" y="2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0" name="Google Shape;2080;p11"/>
            <p:cNvSpPr/>
            <p:nvPr/>
          </p:nvSpPr>
          <p:spPr>
            <a:xfrm>
              <a:off x="7364057" y="3922643"/>
              <a:ext cx="457200" cy="822201"/>
            </a:xfrm>
            <a:custGeom>
              <a:avLst/>
              <a:gdLst/>
              <a:ahLst/>
              <a:cxnLst/>
              <a:rect l="l" t="t" r="r" b="b"/>
              <a:pathLst>
                <a:path w="1270" h="2269" extrusionOk="0">
                  <a:moveTo>
                    <a:pt x="0" y="0"/>
                  </a:moveTo>
                  <a:lnTo>
                    <a:pt x="1270" y="0"/>
                  </a:lnTo>
                  <a:lnTo>
                    <a:pt x="1270" y="2269"/>
                  </a:lnTo>
                  <a:lnTo>
                    <a:pt x="0" y="2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1" name="Google Shape;2081;p11"/>
            <p:cNvSpPr/>
            <p:nvPr/>
          </p:nvSpPr>
          <p:spPr>
            <a:xfrm>
              <a:off x="7469177" y="4638672"/>
              <a:ext cx="247680" cy="106535"/>
            </a:xfrm>
            <a:custGeom>
              <a:avLst/>
              <a:gdLst/>
              <a:ahLst/>
              <a:cxnLst/>
              <a:rect l="l" t="t" r="r" b="b"/>
              <a:pathLst>
                <a:path w="688" h="294" extrusionOk="0">
                  <a:moveTo>
                    <a:pt x="0" y="0"/>
                  </a:moveTo>
                  <a:lnTo>
                    <a:pt x="688" y="0"/>
                  </a:lnTo>
                  <a:lnTo>
                    <a:pt x="688" y="294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DEEC">
                <a:alpha val="7000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82" name="Google Shape;2082;p11"/>
            <p:cNvGrpSpPr/>
            <p:nvPr/>
          </p:nvGrpSpPr>
          <p:grpSpPr>
            <a:xfrm>
              <a:off x="7400046" y="3997794"/>
              <a:ext cx="385200" cy="615677"/>
              <a:chOff x="7464035" y="3872485"/>
              <a:chExt cx="385200" cy="611640"/>
            </a:xfrm>
          </p:grpSpPr>
          <p:sp>
            <p:nvSpPr>
              <p:cNvPr id="2083" name="Google Shape;2083;p11"/>
              <p:cNvSpPr/>
              <p:nvPr/>
            </p:nvSpPr>
            <p:spPr>
              <a:xfrm>
                <a:off x="7464035" y="4395925"/>
                <a:ext cx="105840" cy="88200"/>
              </a:xfrm>
              <a:custGeom>
                <a:avLst/>
                <a:gdLst/>
                <a:ahLst/>
                <a:cxnLst/>
                <a:rect l="l" t="t" r="r" b="b"/>
                <a:pathLst>
                  <a:path w="294" h="245" extrusionOk="0">
                    <a:moveTo>
                      <a:pt x="0" y="0"/>
                    </a:moveTo>
                    <a:lnTo>
                      <a:pt x="294" y="0"/>
                    </a:lnTo>
                    <a:lnTo>
                      <a:pt x="294" y="245"/>
                    </a:lnTo>
                    <a:lnTo>
                      <a:pt x="0" y="2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1DEEC">
                  <a:alpha val="70000"/>
                </a:srgbClr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4" name="Google Shape;2084;p11"/>
              <p:cNvSpPr/>
              <p:nvPr/>
            </p:nvSpPr>
            <p:spPr>
              <a:xfrm>
                <a:off x="7603715" y="4395925"/>
                <a:ext cx="105840" cy="88200"/>
              </a:xfrm>
              <a:custGeom>
                <a:avLst/>
                <a:gdLst/>
                <a:ahLst/>
                <a:cxnLst/>
                <a:rect l="l" t="t" r="r" b="b"/>
                <a:pathLst>
                  <a:path w="294" h="245" extrusionOk="0">
                    <a:moveTo>
                      <a:pt x="0" y="0"/>
                    </a:moveTo>
                    <a:lnTo>
                      <a:pt x="294" y="0"/>
                    </a:lnTo>
                    <a:lnTo>
                      <a:pt x="294" y="245"/>
                    </a:lnTo>
                    <a:lnTo>
                      <a:pt x="0" y="2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1DEEC">
                  <a:alpha val="70000"/>
                </a:srgbClr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5" name="Google Shape;2085;p11"/>
              <p:cNvSpPr/>
              <p:nvPr/>
            </p:nvSpPr>
            <p:spPr>
              <a:xfrm>
                <a:off x="7743035" y="4395925"/>
                <a:ext cx="106200" cy="88200"/>
              </a:xfrm>
              <a:custGeom>
                <a:avLst/>
                <a:gdLst/>
                <a:ahLst/>
                <a:cxnLst/>
                <a:rect l="l" t="t" r="r" b="b"/>
                <a:pathLst>
                  <a:path w="295" h="245" extrusionOk="0">
                    <a:moveTo>
                      <a:pt x="0" y="0"/>
                    </a:moveTo>
                    <a:lnTo>
                      <a:pt x="295" y="0"/>
                    </a:lnTo>
                    <a:lnTo>
                      <a:pt x="295" y="245"/>
                    </a:lnTo>
                    <a:lnTo>
                      <a:pt x="0" y="2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1DEEC">
                  <a:alpha val="70000"/>
                </a:srgbClr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6" name="Google Shape;2086;p11"/>
              <p:cNvSpPr/>
              <p:nvPr/>
            </p:nvSpPr>
            <p:spPr>
              <a:xfrm>
                <a:off x="7464035" y="4265245"/>
                <a:ext cx="105840" cy="88200"/>
              </a:xfrm>
              <a:custGeom>
                <a:avLst/>
                <a:gdLst/>
                <a:ahLst/>
                <a:cxnLst/>
                <a:rect l="l" t="t" r="r" b="b"/>
                <a:pathLst>
                  <a:path w="294" h="245" extrusionOk="0">
                    <a:moveTo>
                      <a:pt x="0" y="0"/>
                    </a:moveTo>
                    <a:lnTo>
                      <a:pt x="294" y="0"/>
                    </a:lnTo>
                    <a:lnTo>
                      <a:pt x="294" y="245"/>
                    </a:lnTo>
                    <a:lnTo>
                      <a:pt x="0" y="2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1DEEC">
                  <a:alpha val="70000"/>
                </a:srgbClr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7" name="Google Shape;2087;p11"/>
              <p:cNvSpPr/>
              <p:nvPr/>
            </p:nvSpPr>
            <p:spPr>
              <a:xfrm>
                <a:off x="7603715" y="4265245"/>
                <a:ext cx="105840" cy="88200"/>
              </a:xfrm>
              <a:custGeom>
                <a:avLst/>
                <a:gdLst/>
                <a:ahLst/>
                <a:cxnLst/>
                <a:rect l="l" t="t" r="r" b="b"/>
                <a:pathLst>
                  <a:path w="294" h="245" extrusionOk="0">
                    <a:moveTo>
                      <a:pt x="0" y="0"/>
                    </a:moveTo>
                    <a:lnTo>
                      <a:pt x="294" y="0"/>
                    </a:lnTo>
                    <a:lnTo>
                      <a:pt x="294" y="245"/>
                    </a:lnTo>
                    <a:lnTo>
                      <a:pt x="0" y="2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1DEEC">
                  <a:alpha val="70000"/>
                </a:srgbClr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8" name="Google Shape;2088;p11"/>
              <p:cNvSpPr/>
              <p:nvPr/>
            </p:nvSpPr>
            <p:spPr>
              <a:xfrm>
                <a:off x="7743035" y="4265245"/>
                <a:ext cx="106200" cy="88200"/>
              </a:xfrm>
              <a:custGeom>
                <a:avLst/>
                <a:gdLst/>
                <a:ahLst/>
                <a:cxnLst/>
                <a:rect l="l" t="t" r="r" b="b"/>
                <a:pathLst>
                  <a:path w="295" h="245" extrusionOk="0">
                    <a:moveTo>
                      <a:pt x="0" y="0"/>
                    </a:moveTo>
                    <a:lnTo>
                      <a:pt x="295" y="0"/>
                    </a:lnTo>
                    <a:lnTo>
                      <a:pt x="295" y="245"/>
                    </a:lnTo>
                    <a:lnTo>
                      <a:pt x="0" y="2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1DEEC">
                  <a:alpha val="70000"/>
                </a:srgbClr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9" name="Google Shape;2089;p11"/>
              <p:cNvSpPr/>
              <p:nvPr/>
            </p:nvSpPr>
            <p:spPr>
              <a:xfrm>
                <a:off x="7464035" y="4134205"/>
                <a:ext cx="105840" cy="88200"/>
              </a:xfrm>
              <a:custGeom>
                <a:avLst/>
                <a:gdLst/>
                <a:ahLst/>
                <a:cxnLst/>
                <a:rect l="l" t="t" r="r" b="b"/>
                <a:pathLst>
                  <a:path w="294" h="245" extrusionOk="0">
                    <a:moveTo>
                      <a:pt x="0" y="0"/>
                    </a:moveTo>
                    <a:lnTo>
                      <a:pt x="294" y="0"/>
                    </a:lnTo>
                    <a:lnTo>
                      <a:pt x="294" y="245"/>
                    </a:lnTo>
                    <a:lnTo>
                      <a:pt x="0" y="2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1DEEC">
                  <a:alpha val="70000"/>
                </a:srgbClr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0" name="Google Shape;2090;p11"/>
              <p:cNvSpPr/>
              <p:nvPr/>
            </p:nvSpPr>
            <p:spPr>
              <a:xfrm>
                <a:off x="7743035" y="4134205"/>
                <a:ext cx="106200" cy="88200"/>
              </a:xfrm>
              <a:custGeom>
                <a:avLst/>
                <a:gdLst/>
                <a:ahLst/>
                <a:cxnLst/>
                <a:rect l="l" t="t" r="r" b="b"/>
                <a:pathLst>
                  <a:path w="295" h="245" extrusionOk="0">
                    <a:moveTo>
                      <a:pt x="0" y="0"/>
                    </a:moveTo>
                    <a:lnTo>
                      <a:pt x="295" y="0"/>
                    </a:lnTo>
                    <a:lnTo>
                      <a:pt x="295" y="245"/>
                    </a:lnTo>
                    <a:lnTo>
                      <a:pt x="0" y="2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1DEEC">
                  <a:alpha val="70000"/>
                </a:srgbClr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1" name="Google Shape;2091;p11"/>
              <p:cNvSpPr/>
              <p:nvPr/>
            </p:nvSpPr>
            <p:spPr>
              <a:xfrm>
                <a:off x="7464035" y="4003525"/>
                <a:ext cx="105840" cy="88200"/>
              </a:xfrm>
              <a:custGeom>
                <a:avLst/>
                <a:gdLst/>
                <a:ahLst/>
                <a:cxnLst/>
                <a:rect l="l" t="t" r="r" b="b"/>
                <a:pathLst>
                  <a:path w="294" h="245" extrusionOk="0">
                    <a:moveTo>
                      <a:pt x="0" y="0"/>
                    </a:moveTo>
                    <a:lnTo>
                      <a:pt x="294" y="0"/>
                    </a:lnTo>
                    <a:lnTo>
                      <a:pt x="294" y="245"/>
                    </a:lnTo>
                    <a:lnTo>
                      <a:pt x="0" y="2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1DEEC">
                  <a:alpha val="70000"/>
                </a:srgbClr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2" name="Google Shape;2092;p11"/>
              <p:cNvSpPr/>
              <p:nvPr/>
            </p:nvSpPr>
            <p:spPr>
              <a:xfrm>
                <a:off x="7603715" y="4003525"/>
                <a:ext cx="105840" cy="218880"/>
              </a:xfrm>
              <a:custGeom>
                <a:avLst/>
                <a:gdLst/>
                <a:ahLst/>
                <a:cxnLst/>
                <a:rect l="l" t="t" r="r" b="b"/>
                <a:pathLst>
                  <a:path w="294" h="608" extrusionOk="0">
                    <a:moveTo>
                      <a:pt x="0" y="0"/>
                    </a:moveTo>
                    <a:lnTo>
                      <a:pt x="294" y="0"/>
                    </a:lnTo>
                    <a:lnTo>
                      <a:pt x="294" y="608"/>
                    </a:lnTo>
                    <a:lnTo>
                      <a:pt x="0" y="6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1DEEC">
                  <a:alpha val="7000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3" name="Google Shape;2093;p11"/>
              <p:cNvSpPr/>
              <p:nvPr/>
            </p:nvSpPr>
            <p:spPr>
              <a:xfrm>
                <a:off x="7743035" y="4003525"/>
                <a:ext cx="106200" cy="88200"/>
              </a:xfrm>
              <a:custGeom>
                <a:avLst/>
                <a:gdLst/>
                <a:ahLst/>
                <a:cxnLst/>
                <a:rect l="l" t="t" r="r" b="b"/>
                <a:pathLst>
                  <a:path w="295" h="245" extrusionOk="0">
                    <a:moveTo>
                      <a:pt x="0" y="0"/>
                    </a:moveTo>
                    <a:lnTo>
                      <a:pt x="295" y="0"/>
                    </a:lnTo>
                    <a:lnTo>
                      <a:pt x="295" y="245"/>
                    </a:lnTo>
                    <a:lnTo>
                      <a:pt x="0" y="2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1DEEC">
                  <a:alpha val="70000"/>
                </a:srgbClr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4" name="Google Shape;2094;p11"/>
              <p:cNvSpPr/>
              <p:nvPr/>
            </p:nvSpPr>
            <p:spPr>
              <a:xfrm>
                <a:off x="7464035" y="3872485"/>
                <a:ext cx="105840" cy="88200"/>
              </a:xfrm>
              <a:custGeom>
                <a:avLst/>
                <a:gdLst/>
                <a:ahLst/>
                <a:cxnLst/>
                <a:rect l="l" t="t" r="r" b="b"/>
                <a:pathLst>
                  <a:path w="294" h="245" extrusionOk="0">
                    <a:moveTo>
                      <a:pt x="0" y="0"/>
                    </a:moveTo>
                    <a:lnTo>
                      <a:pt x="294" y="0"/>
                    </a:lnTo>
                    <a:lnTo>
                      <a:pt x="294" y="245"/>
                    </a:lnTo>
                    <a:lnTo>
                      <a:pt x="0" y="2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1DEEC">
                  <a:alpha val="70000"/>
                </a:srgbClr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5" name="Google Shape;2095;p11"/>
              <p:cNvSpPr/>
              <p:nvPr/>
            </p:nvSpPr>
            <p:spPr>
              <a:xfrm>
                <a:off x="7603715" y="3872485"/>
                <a:ext cx="105840" cy="88200"/>
              </a:xfrm>
              <a:custGeom>
                <a:avLst/>
                <a:gdLst/>
                <a:ahLst/>
                <a:cxnLst/>
                <a:rect l="l" t="t" r="r" b="b"/>
                <a:pathLst>
                  <a:path w="294" h="245" extrusionOk="0">
                    <a:moveTo>
                      <a:pt x="0" y="0"/>
                    </a:moveTo>
                    <a:lnTo>
                      <a:pt x="294" y="0"/>
                    </a:lnTo>
                    <a:lnTo>
                      <a:pt x="294" y="245"/>
                    </a:lnTo>
                    <a:lnTo>
                      <a:pt x="0" y="2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1DEEC">
                  <a:alpha val="70000"/>
                </a:srgbClr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6" name="Google Shape;2096;p11"/>
              <p:cNvSpPr/>
              <p:nvPr/>
            </p:nvSpPr>
            <p:spPr>
              <a:xfrm>
                <a:off x="7743035" y="3872485"/>
                <a:ext cx="106200" cy="88200"/>
              </a:xfrm>
              <a:custGeom>
                <a:avLst/>
                <a:gdLst/>
                <a:ahLst/>
                <a:cxnLst/>
                <a:rect l="l" t="t" r="r" b="b"/>
                <a:pathLst>
                  <a:path w="295" h="245" extrusionOk="0">
                    <a:moveTo>
                      <a:pt x="0" y="0"/>
                    </a:moveTo>
                    <a:lnTo>
                      <a:pt x="295" y="0"/>
                    </a:lnTo>
                    <a:lnTo>
                      <a:pt x="295" y="245"/>
                    </a:lnTo>
                    <a:lnTo>
                      <a:pt x="0" y="2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1DEEC">
                  <a:alpha val="70000"/>
                </a:srgbClr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97" name="Google Shape;2097;p11"/>
            <p:cNvGrpSpPr/>
            <p:nvPr/>
          </p:nvGrpSpPr>
          <p:grpSpPr>
            <a:xfrm>
              <a:off x="7432446" y="3851394"/>
              <a:ext cx="320400" cy="49283"/>
              <a:chOff x="7496435" y="3727045"/>
              <a:chExt cx="320400" cy="48960"/>
            </a:xfrm>
          </p:grpSpPr>
          <p:sp>
            <p:nvSpPr>
              <p:cNvPr id="2098" name="Google Shape;2098;p11"/>
              <p:cNvSpPr/>
              <p:nvPr/>
            </p:nvSpPr>
            <p:spPr>
              <a:xfrm>
                <a:off x="7496435" y="3727045"/>
                <a:ext cx="92880" cy="48960"/>
              </a:xfrm>
              <a:custGeom>
                <a:avLst/>
                <a:gdLst/>
                <a:ahLst/>
                <a:cxnLst/>
                <a:rect l="l" t="t" r="r" b="b"/>
                <a:pathLst>
                  <a:path w="258" h="136" extrusionOk="0">
                    <a:moveTo>
                      <a:pt x="0" y="0"/>
                    </a:moveTo>
                    <a:lnTo>
                      <a:pt x="258" y="0"/>
                    </a:lnTo>
                    <a:lnTo>
                      <a:pt x="258" y="136"/>
                    </a:lnTo>
                    <a:lnTo>
                      <a:pt x="0" y="1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1DEEC">
                  <a:alpha val="70000"/>
                </a:srgbClr>
              </a:solidFill>
              <a:ln>
                <a:noFill/>
              </a:ln>
            </p:spPr>
            <p:txBody>
              <a:bodyPr spcFirstLastPara="1" wrap="square" lIns="90000" tIns="3950" rIns="90000" bIns="39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9" name="Google Shape;2099;p11"/>
              <p:cNvSpPr/>
              <p:nvPr/>
            </p:nvSpPr>
            <p:spPr>
              <a:xfrm>
                <a:off x="7610195" y="3727045"/>
                <a:ext cx="92880" cy="48960"/>
              </a:xfrm>
              <a:custGeom>
                <a:avLst/>
                <a:gdLst/>
                <a:ahLst/>
                <a:cxnLst/>
                <a:rect l="l" t="t" r="r" b="b"/>
                <a:pathLst>
                  <a:path w="258" h="136" extrusionOk="0">
                    <a:moveTo>
                      <a:pt x="0" y="0"/>
                    </a:moveTo>
                    <a:lnTo>
                      <a:pt x="258" y="0"/>
                    </a:lnTo>
                    <a:lnTo>
                      <a:pt x="258" y="136"/>
                    </a:lnTo>
                    <a:lnTo>
                      <a:pt x="0" y="1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1DEEC">
                  <a:alpha val="70000"/>
                </a:srgbClr>
              </a:solidFill>
              <a:ln>
                <a:noFill/>
              </a:ln>
            </p:spPr>
            <p:txBody>
              <a:bodyPr spcFirstLastPara="1" wrap="square" lIns="90000" tIns="3950" rIns="90000" bIns="39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0" name="Google Shape;2100;p11"/>
              <p:cNvSpPr/>
              <p:nvPr/>
            </p:nvSpPr>
            <p:spPr>
              <a:xfrm>
                <a:off x="7723955" y="3727045"/>
                <a:ext cx="92880" cy="48960"/>
              </a:xfrm>
              <a:custGeom>
                <a:avLst/>
                <a:gdLst/>
                <a:ahLst/>
                <a:cxnLst/>
                <a:rect l="l" t="t" r="r" b="b"/>
                <a:pathLst>
                  <a:path w="258" h="136" extrusionOk="0">
                    <a:moveTo>
                      <a:pt x="0" y="0"/>
                    </a:moveTo>
                    <a:lnTo>
                      <a:pt x="258" y="0"/>
                    </a:lnTo>
                    <a:lnTo>
                      <a:pt x="258" y="136"/>
                    </a:lnTo>
                    <a:lnTo>
                      <a:pt x="0" y="1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1DEEC">
                  <a:alpha val="70000"/>
                </a:srgbClr>
              </a:solidFill>
              <a:ln>
                <a:noFill/>
              </a:ln>
            </p:spPr>
            <p:txBody>
              <a:bodyPr spcFirstLastPara="1" wrap="square" lIns="90000" tIns="3950" rIns="90000" bIns="39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101" name="Google Shape;2101;p11"/>
          <p:cNvSpPr/>
          <p:nvPr/>
        </p:nvSpPr>
        <p:spPr>
          <a:xfrm>
            <a:off x="428648" y="4505809"/>
            <a:ext cx="4993" cy="57995"/>
          </a:xfrm>
          <a:custGeom>
            <a:avLst/>
            <a:gdLst/>
            <a:ahLst/>
            <a:cxnLst/>
            <a:rect l="l" t="t" r="r" b="b"/>
            <a:pathLst>
              <a:path w="13" h="151" extrusionOk="0">
                <a:moveTo>
                  <a:pt x="0" y="0"/>
                </a:moveTo>
                <a:lnTo>
                  <a:pt x="0" y="0"/>
                </a:lnTo>
                <a:lnTo>
                  <a:pt x="13" y="151"/>
                </a:lnTo>
                <a:lnTo>
                  <a:pt x="0" y="0"/>
                </a:lnTo>
                <a:close/>
              </a:path>
            </a:pathLst>
          </a:custGeom>
          <a:solidFill>
            <a:srgbClr val="E8DED4"/>
          </a:solidFill>
          <a:ln>
            <a:noFill/>
          </a:ln>
        </p:spPr>
        <p:txBody>
          <a:bodyPr spcFirstLastPara="1" wrap="square" lIns="90000" tIns="9350" rIns="90000" bIns="935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02" name="Google Shape;2102;p11"/>
          <p:cNvGrpSpPr/>
          <p:nvPr/>
        </p:nvGrpSpPr>
        <p:grpSpPr>
          <a:xfrm>
            <a:off x="0" y="4742475"/>
            <a:ext cx="4725460" cy="405800"/>
            <a:chOff x="0" y="4742475"/>
            <a:chExt cx="4725460" cy="405800"/>
          </a:xfrm>
        </p:grpSpPr>
        <p:sp>
          <p:nvSpPr>
            <p:cNvPr id="2103" name="Google Shape;2103;p11"/>
            <p:cNvSpPr/>
            <p:nvPr/>
          </p:nvSpPr>
          <p:spPr>
            <a:xfrm>
              <a:off x="0" y="4742475"/>
              <a:ext cx="4725460" cy="405800"/>
            </a:xfrm>
            <a:custGeom>
              <a:avLst/>
              <a:gdLst/>
              <a:ahLst/>
              <a:cxnLst/>
              <a:rect l="l" t="t" r="r" b="b"/>
              <a:pathLst>
                <a:path w="8166" h="613" extrusionOk="0">
                  <a:moveTo>
                    <a:pt x="0" y="0"/>
                  </a:moveTo>
                  <a:lnTo>
                    <a:pt x="8166" y="0"/>
                  </a:lnTo>
                  <a:lnTo>
                    <a:pt x="8166" y="613"/>
                  </a:lnTo>
                  <a:lnTo>
                    <a:pt x="0" y="6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11"/>
            <p:cNvSpPr/>
            <p:nvPr/>
          </p:nvSpPr>
          <p:spPr>
            <a:xfrm>
              <a:off x="575453" y="4920450"/>
              <a:ext cx="388440" cy="66960"/>
            </a:xfrm>
            <a:custGeom>
              <a:avLst/>
              <a:gdLst/>
              <a:ahLst/>
              <a:cxnLst/>
              <a:rect l="l" t="t" r="r" b="b"/>
              <a:pathLst>
                <a:path w="1079" h="186" extrusionOk="0">
                  <a:moveTo>
                    <a:pt x="256" y="29"/>
                  </a:moveTo>
                  <a:cubicBezTo>
                    <a:pt x="256" y="12"/>
                    <a:pt x="270" y="0"/>
                    <a:pt x="286" y="0"/>
                  </a:cubicBezTo>
                  <a:cubicBezTo>
                    <a:pt x="302" y="0"/>
                    <a:pt x="315" y="13"/>
                    <a:pt x="315" y="29"/>
                  </a:cubicBezTo>
                  <a:cubicBezTo>
                    <a:pt x="315" y="56"/>
                    <a:pt x="326" y="80"/>
                    <a:pt x="344" y="98"/>
                  </a:cubicBezTo>
                  <a:lnTo>
                    <a:pt x="344" y="98"/>
                  </a:lnTo>
                  <a:cubicBezTo>
                    <a:pt x="361" y="116"/>
                    <a:pt x="386" y="127"/>
                    <a:pt x="413" y="127"/>
                  </a:cubicBezTo>
                  <a:cubicBezTo>
                    <a:pt x="440" y="127"/>
                    <a:pt x="464" y="116"/>
                    <a:pt x="482" y="98"/>
                  </a:cubicBezTo>
                  <a:lnTo>
                    <a:pt x="482" y="98"/>
                  </a:lnTo>
                  <a:cubicBezTo>
                    <a:pt x="500" y="80"/>
                    <a:pt x="511" y="56"/>
                    <a:pt x="511" y="29"/>
                  </a:cubicBezTo>
                  <a:cubicBezTo>
                    <a:pt x="511" y="12"/>
                    <a:pt x="524" y="0"/>
                    <a:pt x="540" y="0"/>
                  </a:cubicBezTo>
                  <a:cubicBezTo>
                    <a:pt x="556" y="0"/>
                    <a:pt x="569" y="13"/>
                    <a:pt x="569" y="29"/>
                  </a:cubicBezTo>
                  <a:cubicBezTo>
                    <a:pt x="569" y="56"/>
                    <a:pt x="580" y="80"/>
                    <a:pt x="598" y="98"/>
                  </a:cubicBezTo>
                  <a:lnTo>
                    <a:pt x="598" y="98"/>
                  </a:lnTo>
                  <a:cubicBezTo>
                    <a:pt x="616" y="116"/>
                    <a:pt x="640" y="127"/>
                    <a:pt x="667" y="127"/>
                  </a:cubicBezTo>
                  <a:cubicBezTo>
                    <a:pt x="695" y="127"/>
                    <a:pt x="719" y="116"/>
                    <a:pt x="737" y="98"/>
                  </a:cubicBezTo>
                  <a:lnTo>
                    <a:pt x="737" y="98"/>
                  </a:lnTo>
                  <a:cubicBezTo>
                    <a:pt x="754" y="80"/>
                    <a:pt x="765" y="56"/>
                    <a:pt x="765" y="29"/>
                  </a:cubicBezTo>
                  <a:cubicBezTo>
                    <a:pt x="765" y="12"/>
                    <a:pt x="779" y="0"/>
                    <a:pt x="795" y="0"/>
                  </a:cubicBezTo>
                  <a:cubicBezTo>
                    <a:pt x="811" y="0"/>
                    <a:pt x="824" y="13"/>
                    <a:pt x="824" y="29"/>
                  </a:cubicBezTo>
                  <a:cubicBezTo>
                    <a:pt x="824" y="56"/>
                    <a:pt x="835" y="80"/>
                    <a:pt x="852" y="98"/>
                  </a:cubicBezTo>
                  <a:lnTo>
                    <a:pt x="854" y="100"/>
                  </a:lnTo>
                  <a:cubicBezTo>
                    <a:pt x="872" y="116"/>
                    <a:pt x="896" y="127"/>
                    <a:pt x="922" y="127"/>
                  </a:cubicBezTo>
                  <a:cubicBezTo>
                    <a:pt x="950" y="127"/>
                    <a:pt x="974" y="116"/>
                    <a:pt x="992" y="98"/>
                  </a:cubicBezTo>
                  <a:lnTo>
                    <a:pt x="992" y="98"/>
                  </a:lnTo>
                  <a:cubicBezTo>
                    <a:pt x="1009" y="80"/>
                    <a:pt x="1020" y="56"/>
                    <a:pt x="1020" y="29"/>
                  </a:cubicBezTo>
                  <a:cubicBezTo>
                    <a:pt x="1020" y="12"/>
                    <a:pt x="1035" y="0"/>
                    <a:pt x="1050" y="0"/>
                  </a:cubicBezTo>
                  <a:cubicBezTo>
                    <a:pt x="1066" y="0"/>
                    <a:pt x="1079" y="13"/>
                    <a:pt x="1079" y="29"/>
                  </a:cubicBezTo>
                  <a:cubicBezTo>
                    <a:pt x="1079" y="72"/>
                    <a:pt x="1061" y="111"/>
                    <a:pt x="1033" y="140"/>
                  </a:cubicBezTo>
                  <a:lnTo>
                    <a:pt x="1033" y="140"/>
                  </a:lnTo>
                  <a:lnTo>
                    <a:pt x="1033" y="140"/>
                  </a:lnTo>
                  <a:lnTo>
                    <a:pt x="1033" y="140"/>
                  </a:lnTo>
                  <a:cubicBezTo>
                    <a:pt x="1004" y="168"/>
                    <a:pt x="965" y="186"/>
                    <a:pt x="922" y="186"/>
                  </a:cubicBezTo>
                  <a:cubicBezTo>
                    <a:pt x="880" y="186"/>
                    <a:pt x="841" y="169"/>
                    <a:pt x="813" y="141"/>
                  </a:cubicBezTo>
                  <a:cubicBezTo>
                    <a:pt x="812" y="141"/>
                    <a:pt x="812" y="140"/>
                    <a:pt x="811" y="140"/>
                  </a:cubicBezTo>
                  <a:cubicBezTo>
                    <a:pt x="805" y="134"/>
                    <a:pt x="799" y="127"/>
                    <a:pt x="794" y="120"/>
                  </a:cubicBezTo>
                  <a:cubicBezTo>
                    <a:pt x="789" y="127"/>
                    <a:pt x="784" y="133"/>
                    <a:pt x="778" y="139"/>
                  </a:cubicBezTo>
                  <a:lnTo>
                    <a:pt x="778" y="139"/>
                  </a:lnTo>
                  <a:lnTo>
                    <a:pt x="778" y="139"/>
                  </a:lnTo>
                  <a:lnTo>
                    <a:pt x="778" y="139"/>
                  </a:lnTo>
                  <a:cubicBezTo>
                    <a:pt x="749" y="167"/>
                    <a:pt x="710" y="185"/>
                    <a:pt x="667" y="185"/>
                  </a:cubicBezTo>
                  <a:cubicBezTo>
                    <a:pt x="624" y="185"/>
                    <a:pt x="585" y="168"/>
                    <a:pt x="556" y="139"/>
                  </a:cubicBezTo>
                  <a:lnTo>
                    <a:pt x="556" y="139"/>
                  </a:lnTo>
                  <a:lnTo>
                    <a:pt x="556" y="139"/>
                  </a:lnTo>
                  <a:lnTo>
                    <a:pt x="556" y="139"/>
                  </a:lnTo>
                  <a:cubicBezTo>
                    <a:pt x="550" y="133"/>
                    <a:pt x="545" y="127"/>
                    <a:pt x="540" y="120"/>
                  </a:cubicBezTo>
                  <a:cubicBezTo>
                    <a:pt x="535" y="127"/>
                    <a:pt x="529" y="133"/>
                    <a:pt x="523" y="139"/>
                  </a:cubicBezTo>
                  <a:lnTo>
                    <a:pt x="523" y="139"/>
                  </a:lnTo>
                  <a:lnTo>
                    <a:pt x="523" y="139"/>
                  </a:lnTo>
                  <a:lnTo>
                    <a:pt x="523" y="139"/>
                  </a:lnTo>
                  <a:cubicBezTo>
                    <a:pt x="495" y="167"/>
                    <a:pt x="455" y="185"/>
                    <a:pt x="412" y="185"/>
                  </a:cubicBezTo>
                  <a:cubicBezTo>
                    <a:pt x="369" y="185"/>
                    <a:pt x="330" y="168"/>
                    <a:pt x="301" y="139"/>
                  </a:cubicBezTo>
                  <a:lnTo>
                    <a:pt x="301" y="139"/>
                  </a:lnTo>
                  <a:lnTo>
                    <a:pt x="301" y="139"/>
                  </a:lnTo>
                  <a:lnTo>
                    <a:pt x="301" y="139"/>
                  </a:lnTo>
                  <a:cubicBezTo>
                    <a:pt x="295" y="133"/>
                    <a:pt x="290" y="127"/>
                    <a:pt x="285" y="120"/>
                  </a:cubicBezTo>
                  <a:cubicBezTo>
                    <a:pt x="280" y="127"/>
                    <a:pt x="275" y="133"/>
                    <a:pt x="268" y="140"/>
                  </a:cubicBezTo>
                  <a:cubicBezTo>
                    <a:pt x="240" y="168"/>
                    <a:pt x="200" y="186"/>
                    <a:pt x="157" y="186"/>
                  </a:cubicBezTo>
                  <a:cubicBezTo>
                    <a:pt x="114" y="186"/>
                    <a:pt x="75" y="168"/>
                    <a:pt x="46" y="140"/>
                  </a:cubicBezTo>
                  <a:lnTo>
                    <a:pt x="46" y="140"/>
                  </a:lnTo>
                  <a:cubicBezTo>
                    <a:pt x="18" y="111"/>
                    <a:pt x="0" y="72"/>
                    <a:pt x="0" y="29"/>
                  </a:cubicBezTo>
                  <a:cubicBezTo>
                    <a:pt x="0" y="12"/>
                    <a:pt x="14" y="0"/>
                    <a:pt x="30" y="0"/>
                  </a:cubicBezTo>
                  <a:cubicBezTo>
                    <a:pt x="46" y="0"/>
                    <a:pt x="59" y="13"/>
                    <a:pt x="59" y="29"/>
                  </a:cubicBezTo>
                  <a:cubicBezTo>
                    <a:pt x="59" y="56"/>
                    <a:pt x="70" y="80"/>
                    <a:pt x="88" y="98"/>
                  </a:cubicBezTo>
                  <a:lnTo>
                    <a:pt x="88" y="98"/>
                  </a:lnTo>
                  <a:lnTo>
                    <a:pt x="88" y="98"/>
                  </a:lnTo>
                  <a:cubicBezTo>
                    <a:pt x="105" y="116"/>
                    <a:pt x="130" y="127"/>
                    <a:pt x="157" y="127"/>
                  </a:cubicBezTo>
                  <a:cubicBezTo>
                    <a:pt x="184" y="127"/>
                    <a:pt x="208" y="116"/>
                    <a:pt x="226" y="98"/>
                  </a:cubicBezTo>
                  <a:cubicBezTo>
                    <a:pt x="245" y="81"/>
                    <a:pt x="256" y="56"/>
                    <a:pt x="256" y="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21950" rIns="90000" bIns="219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11"/>
            <p:cNvSpPr/>
            <p:nvPr/>
          </p:nvSpPr>
          <p:spPr>
            <a:xfrm>
              <a:off x="2363790" y="4911900"/>
              <a:ext cx="388440" cy="66960"/>
            </a:xfrm>
            <a:custGeom>
              <a:avLst/>
              <a:gdLst/>
              <a:ahLst/>
              <a:cxnLst/>
              <a:rect l="l" t="t" r="r" b="b"/>
              <a:pathLst>
                <a:path w="1079" h="186" extrusionOk="0">
                  <a:moveTo>
                    <a:pt x="256" y="29"/>
                  </a:moveTo>
                  <a:cubicBezTo>
                    <a:pt x="256" y="12"/>
                    <a:pt x="270" y="0"/>
                    <a:pt x="286" y="0"/>
                  </a:cubicBezTo>
                  <a:cubicBezTo>
                    <a:pt x="302" y="0"/>
                    <a:pt x="315" y="13"/>
                    <a:pt x="315" y="29"/>
                  </a:cubicBezTo>
                  <a:cubicBezTo>
                    <a:pt x="315" y="56"/>
                    <a:pt x="326" y="80"/>
                    <a:pt x="344" y="98"/>
                  </a:cubicBezTo>
                  <a:lnTo>
                    <a:pt x="344" y="98"/>
                  </a:lnTo>
                  <a:cubicBezTo>
                    <a:pt x="361" y="116"/>
                    <a:pt x="386" y="127"/>
                    <a:pt x="413" y="127"/>
                  </a:cubicBezTo>
                  <a:cubicBezTo>
                    <a:pt x="440" y="127"/>
                    <a:pt x="464" y="116"/>
                    <a:pt x="482" y="98"/>
                  </a:cubicBezTo>
                  <a:lnTo>
                    <a:pt x="482" y="98"/>
                  </a:lnTo>
                  <a:cubicBezTo>
                    <a:pt x="500" y="80"/>
                    <a:pt x="511" y="56"/>
                    <a:pt x="511" y="29"/>
                  </a:cubicBezTo>
                  <a:cubicBezTo>
                    <a:pt x="511" y="12"/>
                    <a:pt x="524" y="0"/>
                    <a:pt x="540" y="0"/>
                  </a:cubicBezTo>
                  <a:cubicBezTo>
                    <a:pt x="556" y="0"/>
                    <a:pt x="569" y="13"/>
                    <a:pt x="569" y="29"/>
                  </a:cubicBezTo>
                  <a:cubicBezTo>
                    <a:pt x="569" y="56"/>
                    <a:pt x="580" y="80"/>
                    <a:pt x="598" y="98"/>
                  </a:cubicBezTo>
                  <a:lnTo>
                    <a:pt x="598" y="98"/>
                  </a:lnTo>
                  <a:cubicBezTo>
                    <a:pt x="616" y="116"/>
                    <a:pt x="640" y="127"/>
                    <a:pt x="667" y="127"/>
                  </a:cubicBezTo>
                  <a:cubicBezTo>
                    <a:pt x="695" y="127"/>
                    <a:pt x="719" y="116"/>
                    <a:pt x="737" y="98"/>
                  </a:cubicBezTo>
                  <a:lnTo>
                    <a:pt x="737" y="98"/>
                  </a:lnTo>
                  <a:cubicBezTo>
                    <a:pt x="754" y="80"/>
                    <a:pt x="765" y="56"/>
                    <a:pt x="765" y="29"/>
                  </a:cubicBezTo>
                  <a:cubicBezTo>
                    <a:pt x="765" y="12"/>
                    <a:pt x="779" y="0"/>
                    <a:pt x="795" y="0"/>
                  </a:cubicBezTo>
                  <a:cubicBezTo>
                    <a:pt x="811" y="0"/>
                    <a:pt x="824" y="13"/>
                    <a:pt x="824" y="29"/>
                  </a:cubicBezTo>
                  <a:cubicBezTo>
                    <a:pt x="824" y="56"/>
                    <a:pt x="835" y="80"/>
                    <a:pt x="852" y="98"/>
                  </a:cubicBezTo>
                  <a:lnTo>
                    <a:pt x="854" y="100"/>
                  </a:lnTo>
                  <a:cubicBezTo>
                    <a:pt x="872" y="116"/>
                    <a:pt x="896" y="127"/>
                    <a:pt x="922" y="127"/>
                  </a:cubicBezTo>
                  <a:cubicBezTo>
                    <a:pt x="950" y="127"/>
                    <a:pt x="974" y="116"/>
                    <a:pt x="992" y="98"/>
                  </a:cubicBezTo>
                  <a:lnTo>
                    <a:pt x="992" y="98"/>
                  </a:lnTo>
                  <a:cubicBezTo>
                    <a:pt x="1009" y="80"/>
                    <a:pt x="1020" y="56"/>
                    <a:pt x="1020" y="29"/>
                  </a:cubicBezTo>
                  <a:cubicBezTo>
                    <a:pt x="1020" y="12"/>
                    <a:pt x="1035" y="0"/>
                    <a:pt x="1050" y="0"/>
                  </a:cubicBezTo>
                  <a:cubicBezTo>
                    <a:pt x="1066" y="0"/>
                    <a:pt x="1079" y="13"/>
                    <a:pt x="1079" y="29"/>
                  </a:cubicBezTo>
                  <a:cubicBezTo>
                    <a:pt x="1079" y="72"/>
                    <a:pt x="1061" y="111"/>
                    <a:pt x="1033" y="140"/>
                  </a:cubicBezTo>
                  <a:lnTo>
                    <a:pt x="1033" y="140"/>
                  </a:lnTo>
                  <a:lnTo>
                    <a:pt x="1033" y="140"/>
                  </a:lnTo>
                  <a:lnTo>
                    <a:pt x="1033" y="140"/>
                  </a:lnTo>
                  <a:cubicBezTo>
                    <a:pt x="1004" y="168"/>
                    <a:pt x="965" y="186"/>
                    <a:pt x="922" y="186"/>
                  </a:cubicBezTo>
                  <a:cubicBezTo>
                    <a:pt x="880" y="186"/>
                    <a:pt x="841" y="169"/>
                    <a:pt x="813" y="141"/>
                  </a:cubicBezTo>
                  <a:cubicBezTo>
                    <a:pt x="812" y="141"/>
                    <a:pt x="812" y="140"/>
                    <a:pt x="811" y="140"/>
                  </a:cubicBezTo>
                  <a:cubicBezTo>
                    <a:pt x="805" y="134"/>
                    <a:pt x="799" y="127"/>
                    <a:pt x="794" y="120"/>
                  </a:cubicBezTo>
                  <a:cubicBezTo>
                    <a:pt x="789" y="127"/>
                    <a:pt x="784" y="133"/>
                    <a:pt x="778" y="139"/>
                  </a:cubicBezTo>
                  <a:lnTo>
                    <a:pt x="778" y="139"/>
                  </a:lnTo>
                  <a:lnTo>
                    <a:pt x="778" y="139"/>
                  </a:lnTo>
                  <a:lnTo>
                    <a:pt x="778" y="139"/>
                  </a:lnTo>
                  <a:cubicBezTo>
                    <a:pt x="749" y="167"/>
                    <a:pt x="710" y="185"/>
                    <a:pt x="667" y="185"/>
                  </a:cubicBezTo>
                  <a:cubicBezTo>
                    <a:pt x="624" y="185"/>
                    <a:pt x="585" y="168"/>
                    <a:pt x="556" y="139"/>
                  </a:cubicBezTo>
                  <a:lnTo>
                    <a:pt x="556" y="139"/>
                  </a:lnTo>
                  <a:lnTo>
                    <a:pt x="556" y="139"/>
                  </a:lnTo>
                  <a:lnTo>
                    <a:pt x="556" y="139"/>
                  </a:lnTo>
                  <a:cubicBezTo>
                    <a:pt x="550" y="133"/>
                    <a:pt x="545" y="127"/>
                    <a:pt x="540" y="120"/>
                  </a:cubicBezTo>
                  <a:cubicBezTo>
                    <a:pt x="535" y="127"/>
                    <a:pt x="529" y="133"/>
                    <a:pt x="523" y="139"/>
                  </a:cubicBezTo>
                  <a:lnTo>
                    <a:pt x="523" y="139"/>
                  </a:lnTo>
                  <a:lnTo>
                    <a:pt x="523" y="139"/>
                  </a:lnTo>
                  <a:lnTo>
                    <a:pt x="523" y="139"/>
                  </a:lnTo>
                  <a:cubicBezTo>
                    <a:pt x="495" y="167"/>
                    <a:pt x="455" y="185"/>
                    <a:pt x="412" y="185"/>
                  </a:cubicBezTo>
                  <a:cubicBezTo>
                    <a:pt x="369" y="185"/>
                    <a:pt x="330" y="168"/>
                    <a:pt x="301" y="139"/>
                  </a:cubicBezTo>
                  <a:lnTo>
                    <a:pt x="301" y="139"/>
                  </a:lnTo>
                  <a:lnTo>
                    <a:pt x="301" y="139"/>
                  </a:lnTo>
                  <a:lnTo>
                    <a:pt x="301" y="139"/>
                  </a:lnTo>
                  <a:cubicBezTo>
                    <a:pt x="295" y="133"/>
                    <a:pt x="290" y="127"/>
                    <a:pt x="285" y="120"/>
                  </a:cubicBezTo>
                  <a:cubicBezTo>
                    <a:pt x="280" y="127"/>
                    <a:pt x="275" y="133"/>
                    <a:pt x="268" y="140"/>
                  </a:cubicBezTo>
                  <a:cubicBezTo>
                    <a:pt x="240" y="168"/>
                    <a:pt x="200" y="186"/>
                    <a:pt x="157" y="186"/>
                  </a:cubicBezTo>
                  <a:cubicBezTo>
                    <a:pt x="114" y="186"/>
                    <a:pt x="75" y="168"/>
                    <a:pt x="46" y="140"/>
                  </a:cubicBezTo>
                  <a:lnTo>
                    <a:pt x="46" y="140"/>
                  </a:lnTo>
                  <a:cubicBezTo>
                    <a:pt x="18" y="111"/>
                    <a:pt x="0" y="72"/>
                    <a:pt x="0" y="29"/>
                  </a:cubicBezTo>
                  <a:cubicBezTo>
                    <a:pt x="0" y="12"/>
                    <a:pt x="14" y="0"/>
                    <a:pt x="30" y="0"/>
                  </a:cubicBezTo>
                  <a:cubicBezTo>
                    <a:pt x="46" y="0"/>
                    <a:pt x="59" y="13"/>
                    <a:pt x="59" y="29"/>
                  </a:cubicBezTo>
                  <a:cubicBezTo>
                    <a:pt x="59" y="56"/>
                    <a:pt x="70" y="80"/>
                    <a:pt x="88" y="98"/>
                  </a:cubicBezTo>
                  <a:lnTo>
                    <a:pt x="88" y="98"/>
                  </a:lnTo>
                  <a:lnTo>
                    <a:pt x="88" y="98"/>
                  </a:lnTo>
                  <a:cubicBezTo>
                    <a:pt x="105" y="116"/>
                    <a:pt x="130" y="127"/>
                    <a:pt x="157" y="127"/>
                  </a:cubicBezTo>
                  <a:cubicBezTo>
                    <a:pt x="184" y="127"/>
                    <a:pt x="208" y="116"/>
                    <a:pt x="226" y="98"/>
                  </a:cubicBezTo>
                  <a:cubicBezTo>
                    <a:pt x="245" y="81"/>
                    <a:pt x="256" y="56"/>
                    <a:pt x="256" y="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21950" rIns="90000" bIns="219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06" name="Google Shape;2106;p11"/>
          <p:cNvGrpSpPr/>
          <p:nvPr/>
        </p:nvGrpSpPr>
        <p:grpSpPr>
          <a:xfrm>
            <a:off x="4719650" y="4742475"/>
            <a:ext cx="4424359" cy="405800"/>
            <a:chOff x="4719650" y="4742475"/>
            <a:chExt cx="4424359" cy="405800"/>
          </a:xfrm>
        </p:grpSpPr>
        <p:sp>
          <p:nvSpPr>
            <p:cNvPr id="2107" name="Google Shape;2107;p11"/>
            <p:cNvSpPr/>
            <p:nvPr/>
          </p:nvSpPr>
          <p:spPr>
            <a:xfrm>
              <a:off x="4719650" y="4742475"/>
              <a:ext cx="4424359" cy="405800"/>
            </a:xfrm>
            <a:custGeom>
              <a:avLst/>
              <a:gdLst/>
              <a:ahLst/>
              <a:cxnLst/>
              <a:rect l="l" t="t" r="r" b="b"/>
              <a:pathLst>
                <a:path w="8166" h="613" extrusionOk="0">
                  <a:moveTo>
                    <a:pt x="0" y="0"/>
                  </a:moveTo>
                  <a:lnTo>
                    <a:pt x="8166" y="0"/>
                  </a:lnTo>
                  <a:lnTo>
                    <a:pt x="8166" y="613"/>
                  </a:lnTo>
                  <a:lnTo>
                    <a:pt x="0" y="6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08" name="Google Shape;2108;p11"/>
            <p:cNvGrpSpPr/>
            <p:nvPr/>
          </p:nvGrpSpPr>
          <p:grpSpPr>
            <a:xfrm>
              <a:off x="4767350" y="4870045"/>
              <a:ext cx="4369605" cy="167760"/>
              <a:chOff x="4767350" y="4641445"/>
              <a:chExt cx="4369605" cy="167760"/>
            </a:xfrm>
          </p:grpSpPr>
          <p:grpSp>
            <p:nvGrpSpPr>
              <p:cNvPr id="2109" name="Google Shape;2109;p11"/>
              <p:cNvGrpSpPr/>
              <p:nvPr/>
            </p:nvGrpSpPr>
            <p:grpSpPr>
              <a:xfrm>
                <a:off x="8164595" y="4641445"/>
                <a:ext cx="972360" cy="167760"/>
                <a:chOff x="8164595" y="4641445"/>
                <a:chExt cx="972360" cy="167760"/>
              </a:xfrm>
            </p:grpSpPr>
            <p:sp>
              <p:nvSpPr>
                <p:cNvPr id="2110" name="Google Shape;2110;p11"/>
                <p:cNvSpPr/>
                <p:nvPr/>
              </p:nvSpPr>
              <p:spPr>
                <a:xfrm>
                  <a:off x="827043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11" name="Google Shape;2111;p11"/>
                <p:cNvSpPr/>
                <p:nvPr/>
              </p:nvSpPr>
              <p:spPr>
                <a:xfrm>
                  <a:off x="821751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12" name="Google Shape;2112;p11"/>
                <p:cNvSpPr/>
                <p:nvPr/>
              </p:nvSpPr>
              <p:spPr>
                <a:xfrm>
                  <a:off x="816459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13" name="Google Shape;2113;p11"/>
                <p:cNvSpPr/>
                <p:nvPr/>
              </p:nvSpPr>
              <p:spPr>
                <a:xfrm>
                  <a:off x="842883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14" name="Google Shape;2114;p11"/>
                <p:cNvSpPr/>
                <p:nvPr/>
              </p:nvSpPr>
              <p:spPr>
                <a:xfrm>
                  <a:off x="837591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15" name="Google Shape;2115;p11"/>
                <p:cNvSpPr/>
                <p:nvPr/>
              </p:nvSpPr>
              <p:spPr>
                <a:xfrm>
                  <a:off x="858723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16" name="Google Shape;2116;p11"/>
                <p:cNvSpPr/>
                <p:nvPr/>
              </p:nvSpPr>
              <p:spPr>
                <a:xfrm>
                  <a:off x="853431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17" name="Google Shape;2117;p11"/>
                <p:cNvSpPr/>
                <p:nvPr/>
              </p:nvSpPr>
              <p:spPr>
                <a:xfrm>
                  <a:off x="864015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18" name="Google Shape;2118;p11"/>
                <p:cNvSpPr/>
                <p:nvPr/>
              </p:nvSpPr>
              <p:spPr>
                <a:xfrm>
                  <a:off x="848175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19" name="Google Shape;2119;p11"/>
                <p:cNvSpPr/>
                <p:nvPr/>
              </p:nvSpPr>
              <p:spPr>
                <a:xfrm>
                  <a:off x="832299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20" name="Google Shape;2120;p11"/>
                <p:cNvSpPr/>
                <p:nvPr/>
              </p:nvSpPr>
              <p:spPr>
                <a:xfrm>
                  <a:off x="832299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21" name="Google Shape;2121;p11"/>
                <p:cNvSpPr/>
                <p:nvPr/>
              </p:nvSpPr>
              <p:spPr>
                <a:xfrm>
                  <a:off x="864015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22" name="Google Shape;2122;p11"/>
                <p:cNvSpPr/>
                <p:nvPr/>
              </p:nvSpPr>
              <p:spPr>
                <a:xfrm>
                  <a:off x="816459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23" name="Google Shape;2123;p11"/>
                <p:cNvSpPr/>
                <p:nvPr/>
              </p:nvSpPr>
              <p:spPr>
                <a:xfrm>
                  <a:off x="853431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24" name="Google Shape;2124;p11"/>
                <p:cNvSpPr/>
                <p:nvPr/>
              </p:nvSpPr>
              <p:spPr>
                <a:xfrm>
                  <a:off x="837591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25" name="Google Shape;2125;p11"/>
                <p:cNvSpPr/>
                <p:nvPr/>
              </p:nvSpPr>
              <p:spPr>
                <a:xfrm>
                  <a:off x="848175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26" name="Google Shape;2126;p11"/>
                <p:cNvSpPr/>
                <p:nvPr/>
              </p:nvSpPr>
              <p:spPr>
                <a:xfrm>
                  <a:off x="842883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27" name="Google Shape;2127;p11"/>
                <p:cNvSpPr/>
                <p:nvPr/>
              </p:nvSpPr>
              <p:spPr>
                <a:xfrm>
                  <a:off x="827043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28" name="Google Shape;2128;p11"/>
                <p:cNvSpPr/>
                <p:nvPr/>
              </p:nvSpPr>
              <p:spPr>
                <a:xfrm>
                  <a:off x="858723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29" name="Google Shape;2129;p11"/>
                <p:cNvSpPr/>
                <p:nvPr/>
              </p:nvSpPr>
              <p:spPr>
                <a:xfrm>
                  <a:off x="821751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30" name="Google Shape;2130;p11"/>
                <p:cNvSpPr/>
                <p:nvPr/>
              </p:nvSpPr>
              <p:spPr>
                <a:xfrm>
                  <a:off x="832299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31" name="Google Shape;2131;p11"/>
                <p:cNvSpPr/>
                <p:nvPr/>
              </p:nvSpPr>
              <p:spPr>
                <a:xfrm>
                  <a:off x="827043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32" name="Google Shape;2132;p11"/>
                <p:cNvSpPr/>
                <p:nvPr/>
              </p:nvSpPr>
              <p:spPr>
                <a:xfrm>
                  <a:off x="821751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33" name="Google Shape;2133;p11"/>
                <p:cNvSpPr/>
                <p:nvPr/>
              </p:nvSpPr>
              <p:spPr>
                <a:xfrm>
                  <a:off x="816459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34" name="Google Shape;2134;p11"/>
                <p:cNvSpPr/>
                <p:nvPr/>
              </p:nvSpPr>
              <p:spPr>
                <a:xfrm>
                  <a:off x="837591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35" name="Google Shape;2135;p11"/>
                <p:cNvSpPr/>
                <p:nvPr/>
              </p:nvSpPr>
              <p:spPr>
                <a:xfrm>
                  <a:off x="853431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36" name="Google Shape;2136;p11"/>
                <p:cNvSpPr/>
                <p:nvPr/>
              </p:nvSpPr>
              <p:spPr>
                <a:xfrm>
                  <a:off x="858723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37" name="Google Shape;2137;p11"/>
                <p:cNvSpPr/>
                <p:nvPr/>
              </p:nvSpPr>
              <p:spPr>
                <a:xfrm>
                  <a:off x="864015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38" name="Google Shape;2138;p11"/>
                <p:cNvSpPr/>
                <p:nvPr/>
              </p:nvSpPr>
              <p:spPr>
                <a:xfrm>
                  <a:off x="842883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39" name="Google Shape;2139;p11"/>
                <p:cNvSpPr/>
                <p:nvPr/>
              </p:nvSpPr>
              <p:spPr>
                <a:xfrm>
                  <a:off x="848175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140" name="Google Shape;2140;p11"/>
                <p:cNvGrpSpPr/>
                <p:nvPr/>
              </p:nvGrpSpPr>
              <p:grpSpPr>
                <a:xfrm>
                  <a:off x="8693075" y="4641445"/>
                  <a:ext cx="443880" cy="167760"/>
                  <a:chOff x="8693075" y="4641445"/>
                  <a:chExt cx="443880" cy="167760"/>
                </a:xfrm>
              </p:grpSpPr>
              <p:grpSp>
                <p:nvGrpSpPr>
                  <p:cNvPr id="2141" name="Google Shape;2141;p11"/>
                  <p:cNvGrpSpPr/>
                  <p:nvPr/>
                </p:nvGrpSpPr>
                <p:grpSpPr>
                  <a:xfrm>
                    <a:off x="8693075" y="4641445"/>
                    <a:ext cx="338400" cy="167760"/>
                    <a:chOff x="8693075" y="4641445"/>
                    <a:chExt cx="338400" cy="167760"/>
                  </a:xfrm>
                </p:grpSpPr>
                <p:sp>
                  <p:nvSpPr>
                    <p:cNvPr id="2142" name="Google Shape;2142;p11"/>
                    <p:cNvSpPr/>
                    <p:nvPr/>
                  </p:nvSpPr>
                  <p:spPr>
                    <a:xfrm>
                      <a:off x="879891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143" name="Google Shape;2143;p11"/>
                    <p:cNvSpPr/>
                    <p:nvPr/>
                  </p:nvSpPr>
                  <p:spPr>
                    <a:xfrm>
                      <a:off x="885147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144" name="Google Shape;2144;p11"/>
                    <p:cNvSpPr/>
                    <p:nvPr/>
                  </p:nvSpPr>
                  <p:spPr>
                    <a:xfrm>
                      <a:off x="874599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145" name="Google Shape;2145;p11"/>
                    <p:cNvSpPr/>
                    <p:nvPr/>
                  </p:nvSpPr>
                  <p:spPr>
                    <a:xfrm>
                      <a:off x="890439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146" name="Google Shape;2146;p11"/>
                    <p:cNvSpPr/>
                    <p:nvPr/>
                  </p:nvSpPr>
                  <p:spPr>
                    <a:xfrm>
                      <a:off x="869307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147" name="Google Shape;2147;p11"/>
                    <p:cNvSpPr/>
                    <p:nvPr/>
                  </p:nvSpPr>
                  <p:spPr>
                    <a:xfrm>
                      <a:off x="901023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148" name="Google Shape;2148;p11"/>
                    <p:cNvSpPr/>
                    <p:nvPr/>
                  </p:nvSpPr>
                  <p:spPr>
                    <a:xfrm>
                      <a:off x="895731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149" name="Google Shape;2149;p11"/>
                    <p:cNvSpPr/>
                    <p:nvPr/>
                  </p:nvSpPr>
                  <p:spPr>
                    <a:xfrm>
                      <a:off x="901023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150" name="Google Shape;2150;p11"/>
                    <p:cNvSpPr/>
                    <p:nvPr/>
                  </p:nvSpPr>
                  <p:spPr>
                    <a:xfrm>
                      <a:off x="874599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151" name="Google Shape;2151;p11"/>
                    <p:cNvSpPr/>
                    <p:nvPr/>
                  </p:nvSpPr>
                  <p:spPr>
                    <a:xfrm>
                      <a:off x="869307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152" name="Google Shape;2152;p11"/>
                    <p:cNvSpPr/>
                    <p:nvPr/>
                  </p:nvSpPr>
                  <p:spPr>
                    <a:xfrm>
                      <a:off x="890439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153" name="Google Shape;2153;p11"/>
                    <p:cNvSpPr/>
                    <p:nvPr/>
                  </p:nvSpPr>
                  <p:spPr>
                    <a:xfrm>
                      <a:off x="895731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154" name="Google Shape;2154;p11"/>
                    <p:cNvSpPr/>
                    <p:nvPr/>
                  </p:nvSpPr>
                  <p:spPr>
                    <a:xfrm>
                      <a:off x="879891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155" name="Google Shape;2155;p11"/>
                    <p:cNvSpPr/>
                    <p:nvPr/>
                  </p:nvSpPr>
                  <p:spPr>
                    <a:xfrm>
                      <a:off x="885147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156" name="Google Shape;2156;p11"/>
                    <p:cNvSpPr/>
                    <p:nvPr/>
                  </p:nvSpPr>
                  <p:spPr>
                    <a:xfrm>
                      <a:off x="890439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157" name="Google Shape;2157;p11"/>
                    <p:cNvSpPr/>
                    <p:nvPr/>
                  </p:nvSpPr>
                  <p:spPr>
                    <a:xfrm>
                      <a:off x="895731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158" name="Google Shape;2158;p11"/>
                    <p:cNvSpPr/>
                    <p:nvPr/>
                  </p:nvSpPr>
                  <p:spPr>
                    <a:xfrm>
                      <a:off x="901023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159" name="Google Shape;2159;p11"/>
                    <p:cNvSpPr/>
                    <p:nvPr/>
                  </p:nvSpPr>
                  <p:spPr>
                    <a:xfrm>
                      <a:off x="869307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160" name="Google Shape;2160;p11"/>
                    <p:cNvSpPr/>
                    <p:nvPr/>
                  </p:nvSpPr>
                  <p:spPr>
                    <a:xfrm>
                      <a:off x="885147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161" name="Google Shape;2161;p11"/>
                    <p:cNvSpPr/>
                    <p:nvPr/>
                  </p:nvSpPr>
                  <p:spPr>
                    <a:xfrm>
                      <a:off x="879891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162" name="Google Shape;2162;p11"/>
                    <p:cNvSpPr/>
                    <p:nvPr/>
                  </p:nvSpPr>
                  <p:spPr>
                    <a:xfrm>
                      <a:off x="874599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2163" name="Google Shape;2163;p11"/>
                  <p:cNvSpPr/>
                  <p:nvPr/>
                </p:nvSpPr>
                <p:spPr>
                  <a:xfrm>
                    <a:off x="9115715" y="46414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64" name="Google Shape;2164;p11"/>
                  <p:cNvSpPr/>
                  <p:nvPr/>
                </p:nvSpPr>
                <p:spPr>
                  <a:xfrm>
                    <a:off x="9062795" y="46414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65" name="Google Shape;2165;p11"/>
                  <p:cNvSpPr/>
                  <p:nvPr/>
                </p:nvSpPr>
                <p:spPr>
                  <a:xfrm>
                    <a:off x="9009875" y="46414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66" name="Google Shape;2166;p11"/>
                  <p:cNvSpPr/>
                  <p:nvPr/>
                </p:nvSpPr>
                <p:spPr>
                  <a:xfrm>
                    <a:off x="9062795" y="479876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67" name="Google Shape;2167;p11"/>
                  <p:cNvSpPr/>
                  <p:nvPr/>
                </p:nvSpPr>
                <p:spPr>
                  <a:xfrm>
                    <a:off x="9009875" y="479876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68" name="Google Shape;2168;p11"/>
                  <p:cNvSpPr/>
                  <p:nvPr/>
                </p:nvSpPr>
                <p:spPr>
                  <a:xfrm>
                    <a:off x="9115715" y="479876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69" name="Google Shape;2169;p11"/>
                  <p:cNvSpPr/>
                  <p:nvPr/>
                </p:nvSpPr>
                <p:spPr>
                  <a:xfrm>
                    <a:off x="9009875" y="4719925"/>
                    <a:ext cx="21240" cy="10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30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30"/>
                        </a:lnTo>
                        <a:lnTo>
                          <a:pt x="0" y="3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70" name="Google Shape;2170;p11"/>
                  <p:cNvSpPr/>
                  <p:nvPr/>
                </p:nvSpPr>
                <p:spPr>
                  <a:xfrm>
                    <a:off x="9115715" y="4719925"/>
                    <a:ext cx="21240" cy="10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30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30"/>
                        </a:lnTo>
                        <a:lnTo>
                          <a:pt x="0" y="3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71" name="Google Shape;2171;p11"/>
                  <p:cNvSpPr/>
                  <p:nvPr/>
                </p:nvSpPr>
                <p:spPr>
                  <a:xfrm>
                    <a:off x="9062795" y="4719925"/>
                    <a:ext cx="21240" cy="10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30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30"/>
                        </a:lnTo>
                        <a:lnTo>
                          <a:pt x="0" y="3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2172" name="Google Shape;2172;p11"/>
              <p:cNvGrpSpPr/>
              <p:nvPr/>
            </p:nvGrpSpPr>
            <p:grpSpPr>
              <a:xfrm>
                <a:off x="4767350" y="4641445"/>
                <a:ext cx="1410405" cy="167760"/>
                <a:chOff x="4767350" y="4641445"/>
                <a:chExt cx="1410405" cy="167760"/>
              </a:xfrm>
            </p:grpSpPr>
            <p:sp>
              <p:nvSpPr>
                <p:cNvPr id="2173" name="Google Shape;2173;p11"/>
                <p:cNvSpPr/>
                <p:nvPr/>
              </p:nvSpPr>
              <p:spPr>
                <a:xfrm>
                  <a:off x="615651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74" name="Google Shape;2174;p11"/>
                <p:cNvSpPr/>
                <p:nvPr/>
              </p:nvSpPr>
              <p:spPr>
                <a:xfrm>
                  <a:off x="615651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75" name="Google Shape;2175;p11"/>
                <p:cNvSpPr/>
                <p:nvPr/>
              </p:nvSpPr>
              <p:spPr>
                <a:xfrm>
                  <a:off x="615651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176" name="Google Shape;2176;p11"/>
                <p:cNvGrpSpPr/>
                <p:nvPr/>
              </p:nvGrpSpPr>
              <p:grpSpPr>
                <a:xfrm>
                  <a:off x="5678963" y="4641445"/>
                  <a:ext cx="443880" cy="167760"/>
                  <a:chOff x="8693075" y="4641445"/>
                  <a:chExt cx="443880" cy="167760"/>
                </a:xfrm>
              </p:grpSpPr>
              <p:grpSp>
                <p:nvGrpSpPr>
                  <p:cNvPr id="2177" name="Google Shape;2177;p11"/>
                  <p:cNvGrpSpPr/>
                  <p:nvPr/>
                </p:nvGrpSpPr>
                <p:grpSpPr>
                  <a:xfrm>
                    <a:off x="8693075" y="4641445"/>
                    <a:ext cx="338400" cy="167760"/>
                    <a:chOff x="8693075" y="4641445"/>
                    <a:chExt cx="338400" cy="167760"/>
                  </a:xfrm>
                </p:grpSpPr>
                <p:sp>
                  <p:nvSpPr>
                    <p:cNvPr id="2178" name="Google Shape;2178;p11"/>
                    <p:cNvSpPr/>
                    <p:nvPr/>
                  </p:nvSpPr>
                  <p:spPr>
                    <a:xfrm>
                      <a:off x="879891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179" name="Google Shape;2179;p11"/>
                    <p:cNvSpPr/>
                    <p:nvPr/>
                  </p:nvSpPr>
                  <p:spPr>
                    <a:xfrm>
                      <a:off x="885147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180" name="Google Shape;2180;p11"/>
                    <p:cNvSpPr/>
                    <p:nvPr/>
                  </p:nvSpPr>
                  <p:spPr>
                    <a:xfrm>
                      <a:off x="874599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181" name="Google Shape;2181;p11"/>
                    <p:cNvSpPr/>
                    <p:nvPr/>
                  </p:nvSpPr>
                  <p:spPr>
                    <a:xfrm>
                      <a:off x="890439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182" name="Google Shape;2182;p11"/>
                    <p:cNvSpPr/>
                    <p:nvPr/>
                  </p:nvSpPr>
                  <p:spPr>
                    <a:xfrm>
                      <a:off x="869307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183" name="Google Shape;2183;p11"/>
                    <p:cNvSpPr/>
                    <p:nvPr/>
                  </p:nvSpPr>
                  <p:spPr>
                    <a:xfrm>
                      <a:off x="901023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184" name="Google Shape;2184;p11"/>
                    <p:cNvSpPr/>
                    <p:nvPr/>
                  </p:nvSpPr>
                  <p:spPr>
                    <a:xfrm>
                      <a:off x="895731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185" name="Google Shape;2185;p11"/>
                    <p:cNvSpPr/>
                    <p:nvPr/>
                  </p:nvSpPr>
                  <p:spPr>
                    <a:xfrm>
                      <a:off x="901023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186" name="Google Shape;2186;p11"/>
                    <p:cNvSpPr/>
                    <p:nvPr/>
                  </p:nvSpPr>
                  <p:spPr>
                    <a:xfrm>
                      <a:off x="874599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187" name="Google Shape;2187;p11"/>
                    <p:cNvSpPr/>
                    <p:nvPr/>
                  </p:nvSpPr>
                  <p:spPr>
                    <a:xfrm>
                      <a:off x="869307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188" name="Google Shape;2188;p11"/>
                    <p:cNvSpPr/>
                    <p:nvPr/>
                  </p:nvSpPr>
                  <p:spPr>
                    <a:xfrm>
                      <a:off x="890439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189" name="Google Shape;2189;p11"/>
                    <p:cNvSpPr/>
                    <p:nvPr/>
                  </p:nvSpPr>
                  <p:spPr>
                    <a:xfrm>
                      <a:off x="895731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190" name="Google Shape;2190;p11"/>
                    <p:cNvSpPr/>
                    <p:nvPr/>
                  </p:nvSpPr>
                  <p:spPr>
                    <a:xfrm>
                      <a:off x="879891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191" name="Google Shape;2191;p11"/>
                    <p:cNvSpPr/>
                    <p:nvPr/>
                  </p:nvSpPr>
                  <p:spPr>
                    <a:xfrm>
                      <a:off x="885147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192" name="Google Shape;2192;p11"/>
                    <p:cNvSpPr/>
                    <p:nvPr/>
                  </p:nvSpPr>
                  <p:spPr>
                    <a:xfrm>
                      <a:off x="890439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193" name="Google Shape;2193;p11"/>
                    <p:cNvSpPr/>
                    <p:nvPr/>
                  </p:nvSpPr>
                  <p:spPr>
                    <a:xfrm>
                      <a:off x="895731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194" name="Google Shape;2194;p11"/>
                    <p:cNvSpPr/>
                    <p:nvPr/>
                  </p:nvSpPr>
                  <p:spPr>
                    <a:xfrm>
                      <a:off x="901023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195" name="Google Shape;2195;p11"/>
                    <p:cNvSpPr/>
                    <p:nvPr/>
                  </p:nvSpPr>
                  <p:spPr>
                    <a:xfrm>
                      <a:off x="869307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196" name="Google Shape;2196;p11"/>
                    <p:cNvSpPr/>
                    <p:nvPr/>
                  </p:nvSpPr>
                  <p:spPr>
                    <a:xfrm>
                      <a:off x="885147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197" name="Google Shape;2197;p11"/>
                    <p:cNvSpPr/>
                    <p:nvPr/>
                  </p:nvSpPr>
                  <p:spPr>
                    <a:xfrm>
                      <a:off x="879891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198" name="Google Shape;2198;p11"/>
                    <p:cNvSpPr/>
                    <p:nvPr/>
                  </p:nvSpPr>
                  <p:spPr>
                    <a:xfrm>
                      <a:off x="874599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2199" name="Google Shape;2199;p11"/>
                  <p:cNvSpPr/>
                  <p:nvPr/>
                </p:nvSpPr>
                <p:spPr>
                  <a:xfrm>
                    <a:off x="9115715" y="46414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00" name="Google Shape;2200;p11"/>
                  <p:cNvSpPr/>
                  <p:nvPr/>
                </p:nvSpPr>
                <p:spPr>
                  <a:xfrm>
                    <a:off x="9062795" y="46414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01" name="Google Shape;2201;p11"/>
                  <p:cNvSpPr/>
                  <p:nvPr/>
                </p:nvSpPr>
                <p:spPr>
                  <a:xfrm>
                    <a:off x="9009875" y="46414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02" name="Google Shape;2202;p11"/>
                  <p:cNvSpPr/>
                  <p:nvPr/>
                </p:nvSpPr>
                <p:spPr>
                  <a:xfrm>
                    <a:off x="9062795" y="479876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03" name="Google Shape;2203;p11"/>
                  <p:cNvSpPr/>
                  <p:nvPr/>
                </p:nvSpPr>
                <p:spPr>
                  <a:xfrm>
                    <a:off x="9009875" y="479876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04" name="Google Shape;2204;p11"/>
                  <p:cNvSpPr/>
                  <p:nvPr/>
                </p:nvSpPr>
                <p:spPr>
                  <a:xfrm>
                    <a:off x="9115715" y="479876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05" name="Google Shape;2205;p11"/>
                  <p:cNvSpPr/>
                  <p:nvPr/>
                </p:nvSpPr>
                <p:spPr>
                  <a:xfrm>
                    <a:off x="9009875" y="4719925"/>
                    <a:ext cx="21240" cy="10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30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30"/>
                        </a:lnTo>
                        <a:lnTo>
                          <a:pt x="0" y="3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06" name="Google Shape;2206;p11"/>
                  <p:cNvSpPr/>
                  <p:nvPr/>
                </p:nvSpPr>
                <p:spPr>
                  <a:xfrm>
                    <a:off x="9115715" y="4719925"/>
                    <a:ext cx="21240" cy="10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30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30"/>
                        </a:lnTo>
                        <a:lnTo>
                          <a:pt x="0" y="3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07" name="Google Shape;2207;p11"/>
                  <p:cNvSpPr/>
                  <p:nvPr/>
                </p:nvSpPr>
                <p:spPr>
                  <a:xfrm>
                    <a:off x="9062795" y="4719925"/>
                    <a:ext cx="21240" cy="10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30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30"/>
                        </a:lnTo>
                        <a:lnTo>
                          <a:pt x="0" y="3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208" name="Google Shape;2208;p11"/>
                <p:cNvGrpSpPr/>
                <p:nvPr/>
              </p:nvGrpSpPr>
              <p:grpSpPr>
                <a:xfrm>
                  <a:off x="5256125" y="4641445"/>
                  <a:ext cx="443880" cy="167760"/>
                  <a:chOff x="8693075" y="4641445"/>
                  <a:chExt cx="443880" cy="167760"/>
                </a:xfrm>
              </p:grpSpPr>
              <p:grpSp>
                <p:nvGrpSpPr>
                  <p:cNvPr id="2209" name="Google Shape;2209;p11"/>
                  <p:cNvGrpSpPr/>
                  <p:nvPr/>
                </p:nvGrpSpPr>
                <p:grpSpPr>
                  <a:xfrm>
                    <a:off x="8693075" y="4641445"/>
                    <a:ext cx="338400" cy="167760"/>
                    <a:chOff x="8693075" y="4641445"/>
                    <a:chExt cx="338400" cy="167760"/>
                  </a:xfrm>
                </p:grpSpPr>
                <p:sp>
                  <p:nvSpPr>
                    <p:cNvPr id="2210" name="Google Shape;2210;p11"/>
                    <p:cNvSpPr/>
                    <p:nvPr/>
                  </p:nvSpPr>
                  <p:spPr>
                    <a:xfrm>
                      <a:off x="879891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211" name="Google Shape;2211;p11"/>
                    <p:cNvSpPr/>
                    <p:nvPr/>
                  </p:nvSpPr>
                  <p:spPr>
                    <a:xfrm>
                      <a:off x="885147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212" name="Google Shape;2212;p11"/>
                    <p:cNvSpPr/>
                    <p:nvPr/>
                  </p:nvSpPr>
                  <p:spPr>
                    <a:xfrm>
                      <a:off x="874599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213" name="Google Shape;2213;p11"/>
                    <p:cNvSpPr/>
                    <p:nvPr/>
                  </p:nvSpPr>
                  <p:spPr>
                    <a:xfrm>
                      <a:off x="890439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214" name="Google Shape;2214;p11"/>
                    <p:cNvSpPr/>
                    <p:nvPr/>
                  </p:nvSpPr>
                  <p:spPr>
                    <a:xfrm>
                      <a:off x="869307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215" name="Google Shape;2215;p11"/>
                    <p:cNvSpPr/>
                    <p:nvPr/>
                  </p:nvSpPr>
                  <p:spPr>
                    <a:xfrm>
                      <a:off x="901023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216" name="Google Shape;2216;p11"/>
                    <p:cNvSpPr/>
                    <p:nvPr/>
                  </p:nvSpPr>
                  <p:spPr>
                    <a:xfrm>
                      <a:off x="895731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217" name="Google Shape;2217;p11"/>
                    <p:cNvSpPr/>
                    <p:nvPr/>
                  </p:nvSpPr>
                  <p:spPr>
                    <a:xfrm>
                      <a:off x="901023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218" name="Google Shape;2218;p11"/>
                    <p:cNvSpPr/>
                    <p:nvPr/>
                  </p:nvSpPr>
                  <p:spPr>
                    <a:xfrm>
                      <a:off x="874599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219" name="Google Shape;2219;p11"/>
                    <p:cNvSpPr/>
                    <p:nvPr/>
                  </p:nvSpPr>
                  <p:spPr>
                    <a:xfrm>
                      <a:off x="869307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220" name="Google Shape;2220;p11"/>
                    <p:cNvSpPr/>
                    <p:nvPr/>
                  </p:nvSpPr>
                  <p:spPr>
                    <a:xfrm>
                      <a:off x="890439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221" name="Google Shape;2221;p11"/>
                    <p:cNvSpPr/>
                    <p:nvPr/>
                  </p:nvSpPr>
                  <p:spPr>
                    <a:xfrm>
                      <a:off x="895731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222" name="Google Shape;2222;p11"/>
                    <p:cNvSpPr/>
                    <p:nvPr/>
                  </p:nvSpPr>
                  <p:spPr>
                    <a:xfrm>
                      <a:off x="879891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223" name="Google Shape;2223;p11"/>
                    <p:cNvSpPr/>
                    <p:nvPr/>
                  </p:nvSpPr>
                  <p:spPr>
                    <a:xfrm>
                      <a:off x="885147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224" name="Google Shape;2224;p11"/>
                    <p:cNvSpPr/>
                    <p:nvPr/>
                  </p:nvSpPr>
                  <p:spPr>
                    <a:xfrm>
                      <a:off x="890439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225" name="Google Shape;2225;p11"/>
                    <p:cNvSpPr/>
                    <p:nvPr/>
                  </p:nvSpPr>
                  <p:spPr>
                    <a:xfrm>
                      <a:off x="895731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226" name="Google Shape;2226;p11"/>
                    <p:cNvSpPr/>
                    <p:nvPr/>
                  </p:nvSpPr>
                  <p:spPr>
                    <a:xfrm>
                      <a:off x="901023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227" name="Google Shape;2227;p11"/>
                    <p:cNvSpPr/>
                    <p:nvPr/>
                  </p:nvSpPr>
                  <p:spPr>
                    <a:xfrm>
                      <a:off x="869307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228" name="Google Shape;2228;p11"/>
                    <p:cNvSpPr/>
                    <p:nvPr/>
                  </p:nvSpPr>
                  <p:spPr>
                    <a:xfrm>
                      <a:off x="885147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229" name="Google Shape;2229;p11"/>
                    <p:cNvSpPr/>
                    <p:nvPr/>
                  </p:nvSpPr>
                  <p:spPr>
                    <a:xfrm>
                      <a:off x="879891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230" name="Google Shape;2230;p11"/>
                    <p:cNvSpPr/>
                    <p:nvPr/>
                  </p:nvSpPr>
                  <p:spPr>
                    <a:xfrm>
                      <a:off x="874599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2231" name="Google Shape;2231;p11"/>
                  <p:cNvSpPr/>
                  <p:nvPr/>
                </p:nvSpPr>
                <p:spPr>
                  <a:xfrm>
                    <a:off x="9115715" y="46414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32" name="Google Shape;2232;p11"/>
                  <p:cNvSpPr/>
                  <p:nvPr/>
                </p:nvSpPr>
                <p:spPr>
                  <a:xfrm>
                    <a:off x="9062795" y="46414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33" name="Google Shape;2233;p11"/>
                  <p:cNvSpPr/>
                  <p:nvPr/>
                </p:nvSpPr>
                <p:spPr>
                  <a:xfrm>
                    <a:off x="9009875" y="46414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34" name="Google Shape;2234;p11"/>
                  <p:cNvSpPr/>
                  <p:nvPr/>
                </p:nvSpPr>
                <p:spPr>
                  <a:xfrm>
                    <a:off x="9062795" y="479876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35" name="Google Shape;2235;p11"/>
                  <p:cNvSpPr/>
                  <p:nvPr/>
                </p:nvSpPr>
                <p:spPr>
                  <a:xfrm>
                    <a:off x="9009875" y="479876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36" name="Google Shape;2236;p11"/>
                  <p:cNvSpPr/>
                  <p:nvPr/>
                </p:nvSpPr>
                <p:spPr>
                  <a:xfrm>
                    <a:off x="9115715" y="479876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37" name="Google Shape;2237;p11"/>
                  <p:cNvSpPr/>
                  <p:nvPr/>
                </p:nvSpPr>
                <p:spPr>
                  <a:xfrm>
                    <a:off x="9009875" y="4719925"/>
                    <a:ext cx="21240" cy="10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30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30"/>
                        </a:lnTo>
                        <a:lnTo>
                          <a:pt x="0" y="3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38" name="Google Shape;2238;p11"/>
                  <p:cNvSpPr/>
                  <p:nvPr/>
                </p:nvSpPr>
                <p:spPr>
                  <a:xfrm>
                    <a:off x="9115715" y="4719925"/>
                    <a:ext cx="21240" cy="10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30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30"/>
                        </a:lnTo>
                        <a:lnTo>
                          <a:pt x="0" y="3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39" name="Google Shape;2239;p11"/>
                  <p:cNvSpPr/>
                  <p:nvPr/>
                </p:nvSpPr>
                <p:spPr>
                  <a:xfrm>
                    <a:off x="9062795" y="4719925"/>
                    <a:ext cx="21240" cy="10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30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30"/>
                        </a:lnTo>
                        <a:lnTo>
                          <a:pt x="0" y="3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240" name="Google Shape;2240;p11"/>
                <p:cNvGrpSpPr/>
                <p:nvPr/>
              </p:nvGrpSpPr>
              <p:grpSpPr>
                <a:xfrm>
                  <a:off x="4767350" y="4641445"/>
                  <a:ext cx="443880" cy="167760"/>
                  <a:chOff x="8693075" y="4641445"/>
                  <a:chExt cx="443880" cy="167760"/>
                </a:xfrm>
              </p:grpSpPr>
              <p:grpSp>
                <p:nvGrpSpPr>
                  <p:cNvPr id="2241" name="Google Shape;2241;p11"/>
                  <p:cNvGrpSpPr/>
                  <p:nvPr/>
                </p:nvGrpSpPr>
                <p:grpSpPr>
                  <a:xfrm>
                    <a:off x="8693075" y="4641445"/>
                    <a:ext cx="338400" cy="167760"/>
                    <a:chOff x="8693075" y="4641445"/>
                    <a:chExt cx="338400" cy="167760"/>
                  </a:xfrm>
                </p:grpSpPr>
                <p:sp>
                  <p:nvSpPr>
                    <p:cNvPr id="2242" name="Google Shape;2242;p11"/>
                    <p:cNvSpPr/>
                    <p:nvPr/>
                  </p:nvSpPr>
                  <p:spPr>
                    <a:xfrm>
                      <a:off x="879891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243" name="Google Shape;2243;p11"/>
                    <p:cNvSpPr/>
                    <p:nvPr/>
                  </p:nvSpPr>
                  <p:spPr>
                    <a:xfrm>
                      <a:off x="885147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244" name="Google Shape;2244;p11"/>
                    <p:cNvSpPr/>
                    <p:nvPr/>
                  </p:nvSpPr>
                  <p:spPr>
                    <a:xfrm>
                      <a:off x="874599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245" name="Google Shape;2245;p11"/>
                    <p:cNvSpPr/>
                    <p:nvPr/>
                  </p:nvSpPr>
                  <p:spPr>
                    <a:xfrm>
                      <a:off x="890439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246" name="Google Shape;2246;p11"/>
                    <p:cNvSpPr/>
                    <p:nvPr/>
                  </p:nvSpPr>
                  <p:spPr>
                    <a:xfrm>
                      <a:off x="869307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247" name="Google Shape;2247;p11"/>
                    <p:cNvSpPr/>
                    <p:nvPr/>
                  </p:nvSpPr>
                  <p:spPr>
                    <a:xfrm>
                      <a:off x="901023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248" name="Google Shape;2248;p11"/>
                    <p:cNvSpPr/>
                    <p:nvPr/>
                  </p:nvSpPr>
                  <p:spPr>
                    <a:xfrm>
                      <a:off x="895731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249" name="Google Shape;2249;p11"/>
                    <p:cNvSpPr/>
                    <p:nvPr/>
                  </p:nvSpPr>
                  <p:spPr>
                    <a:xfrm>
                      <a:off x="901023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250" name="Google Shape;2250;p11"/>
                    <p:cNvSpPr/>
                    <p:nvPr/>
                  </p:nvSpPr>
                  <p:spPr>
                    <a:xfrm>
                      <a:off x="874599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251" name="Google Shape;2251;p11"/>
                    <p:cNvSpPr/>
                    <p:nvPr/>
                  </p:nvSpPr>
                  <p:spPr>
                    <a:xfrm>
                      <a:off x="869307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252" name="Google Shape;2252;p11"/>
                    <p:cNvSpPr/>
                    <p:nvPr/>
                  </p:nvSpPr>
                  <p:spPr>
                    <a:xfrm>
                      <a:off x="890439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253" name="Google Shape;2253;p11"/>
                    <p:cNvSpPr/>
                    <p:nvPr/>
                  </p:nvSpPr>
                  <p:spPr>
                    <a:xfrm>
                      <a:off x="895731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254" name="Google Shape;2254;p11"/>
                    <p:cNvSpPr/>
                    <p:nvPr/>
                  </p:nvSpPr>
                  <p:spPr>
                    <a:xfrm>
                      <a:off x="879891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255" name="Google Shape;2255;p11"/>
                    <p:cNvSpPr/>
                    <p:nvPr/>
                  </p:nvSpPr>
                  <p:spPr>
                    <a:xfrm>
                      <a:off x="885147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256" name="Google Shape;2256;p11"/>
                    <p:cNvSpPr/>
                    <p:nvPr/>
                  </p:nvSpPr>
                  <p:spPr>
                    <a:xfrm>
                      <a:off x="890439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257" name="Google Shape;2257;p11"/>
                    <p:cNvSpPr/>
                    <p:nvPr/>
                  </p:nvSpPr>
                  <p:spPr>
                    <a:xfrm>
                      <a:off x="895731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258" name="Google Shape;2258;p11"/>
                    <p:cNvSpPr/>
                    <p:nvPr/>
                  </p:nvSpPr>
                  <p:spPr>
                    <a:xfrm>
                      <a:off x="901023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259" name="Google Shape;2259;p11"/>
                    <p:cNvSpPr/>
                    <p:nvPr/>
                  </p:nvSpPr>
                  <p:spPr>
                    <a:xfrm>
                      <a:off x="869307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260" name="Google Shape;2260;p11"/>
                    <p:cNvSpPr/>
                    <p:nvPr/>
                  </p:nvSpPr>
                  <p:spPr>
                    <a:xfrm>
                      <a:off x="885147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261" name="Google Shape;2261;p11"/>
                    <p:cNvSpPr/>
                    <p:nvPr/>
                  </p:nvSpPr>
                  <p:spPr>
                    <a:xfrm>
                      <a:off x="879891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262" name="Google Shape;2262;p11"/>
                    <p:cNvSpPr/>
                    <p:nvPr/>
                  </p:nvSpPr>
                  <p:spPr>
                    <a:xfrm>
                      <a:off x="874599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2263" name="Google Shape;2263;p11"/>
                  <p:cNvSpPr/>
                  <p:nvPr/>
                </p:nvSpPr>
                <p:spPr>
                  <a:xfrm>
                    <a:off x="9115715" y="46414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64" name="Google Shape;2264;p11"/>
                  <p:cNvSpPr/>
                  <p:nvPr/>
                </p:nvSpPr>
                <p:spPr>
                  <a:xfrm>
                    <a:off x="9062795" y="46414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65" name="Google Shape;2265;p11"/>
                  <p:cNvSpPr/>
                  <p:nvPr/>
                </p:nvSpPr>
                <p:spPr>
                  <a:xfrm>
                    <a:off x="9009875" y="46414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66" name="Google Shape;2266;p11"/>
                  <p:cNvSpPr/>
                  <p:nvPr/>
                </p:nvSpPr>
                <p:spPr>
                  <a:xfrm>
                    <a:off x="9062795" y="479876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67" name="Google Shape;2267;p11"/>
                  <p:cNvSpPr/>
                  <p:nvPr/>
                </p:nvSpPr>
                <p:spPr>
                  <a:xfrm>
                    <a:off x="9009875" y="479876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68" name="Google Shape;2268;p11"/>
                  <p:cNvSpPr/>
                  <p:nvPr/>
                </p:nvSpPr>
                <p:spPr>
                  <a:xfrm>
                    <a:off x="9115715" y="479876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69" name="Google Shape;2269;p11"/>
                  <p:cNvSpPr/>
                  <p:nvPr/>
                </p:nvSpPr>
                <p:spPr>
                  <a:xfrm>
                    <a:off x="9009875" y="4719925"/>
                    <a:ext cx="21240" cy="10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30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30"/>
                        </a:lnTo>
                        <a:lnTo>
                          <a:pt x="0" y="3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70" name="Google Shape;2270;p11"/>
                  <p:cNvSpPr/>
                  <p:nvPr/>
                </p:nvSpPr>
                <p:spPr>
                  <a:xfrm>
                    <a:off x="9115715" y="4719925"/>
                    <a:ext cx="21240" cy="10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30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30"/>
                        </a:lnTo>
                        <a:lnTo>
                          <a:pt x="0" y="3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71" name="Google Shape;2271;p11"/>
                  <p:cNvSpPr/>
                  <p:nvPr/>
                </p:nvSpPr>
                <p:spPr>
                  <a:xfrm>
                    <a:off x="9062795" y="4719925"/>
                    <a:ext cx="21240" cy="10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30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30"/>
                        </a:lnTo>
                        <a:lnTo>
                          <a:pt x="0" y="3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2272" name="Google Shape;2272;p11"/>
              <p:cNvGrpSpPr/>
              <p:nvPr/>
            </p:nvGrpSpPr>
            <p:grpSpPr>
              <a:xfrm>
                <a:off x="6209435" y="4641445"/>
                <a:ext cx="1923480" cy="167760"/>
                <a:chOff x="6209435" y="4641445"/>
                <a:chExt cx="1923480" cy="167760"/>
              </a:xfrm>
            </p:grpSpPr>
            <p:sp>
              <p:nvSpPr>
                <p:cNvPr id="2273" name="Google Shape;2273;p11"/>
                <p:cNvSpPr/>
                <p:nvPr/>
              </p:nvSpPr>
              <p:spPr>
                <a:xfrm>
                  <a:off x="7530635" y="4641445"/>
                  <a:ext cx="2088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" h="29" extrusionOk="0">
                      <a:moveTo>
                        <a:pt x="0" y="0"/>
                      </a:moveTo>
                      <a:lnTo>
                        <a:pt x="58" y="0"/>
                      </a:lnTo>
                      <a:lnTo>
                        <a:pt x="58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74" name="Google Shape;2274;p11"/>
                <p:cNvSpPr/>
                <p:nvPr/>
              </p:nvSpPr>
              <p:spPr>
                <a:xfrm>
                  <a:off x="7583555" y="4641445"/>
                  <a:ext cx="2088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" h="29" extrusionOk="0">
                      <a:moveTo>
                        <a:pt x="0" y="0"/>
                      </a:moveTo>
                      <a:lnTo>
                        <a:pt x="58" y="0"/>
                      </a:lnTo>
                      <a:lnTo>
                        <a:pt x="58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75" name="Google Shape;2275;p11"/>
                <p:cNvSpPr/>
                <p:nvPr/>
              </p:nvSpPr>
              <p:spPr>
                <a:xfrm>
                  <a:off x="768903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76" name="Google Shape;2276;p11"/>
                <p:cNvSpPr/>
                <p:nvPr/>
              </p:nvSpPr>
              <p:spPr>
                <a:xfrm>
                  <a:off x="726639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77" name="Google Shape;2277;p11"/>
                <p:cNvSpPr/>
                <p:nvPr/>
              </p:nvSpPr>
              <p:spPr>
                <a:xfrm>
                  <a:off x="747771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78" name="Google Shape;2278;p11"/>
                <p:cNvSpPr/>
                <p:nvPr/>
              </p:nvSpPr>
              <p:spPr>
                <a:xfrm>
                  <a:off x="774195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79" name="Google Shape;2279;p11"/>
                <p:cNvSpPr/>
                <p:nvPr/>
              </p:nvSpPr>
              <p:spPr>
                <a:xfrm>
                  <a:off x="731895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80" name="Google Shape;2280;p11"/>
                <p:cNvSpPr/>
                <p:nvPr/>
              </p:nvSpPr>
              <p:spPr>
                <a:xfrm>
                  <a:off x="721347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81" name="Google Shape;2281;p11"/>
                <p:cNvSpPr/>
                <p:nvPr/>
              </p:nvSpPr>
              <p:spPr>
                <a:xfrm>
                  <a:off x="742479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82" name="Google Shape;2282;p11"/>
                <p:cNvSpPr/>
                <p:nvPr/>
              </p:nvSpPr>
              <p:spPr>
                <a:xfrm>
                  <a:off x="737187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83" name="Google Shape;2283;p11"/>
                <p:cNvSpPr/>
                <p:nvPr/>
              </p:nvSpPr>
              <p:spPr>
                <a:xfrm>
                  <a:off x="779487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84" name="Google Shape;2284;p11"/>
                <p:cNvSpPr/>
                <p:nvPr/>
              </p:nvSpPr>
              <p:spPr>
                <a:xfrm>
                  <a:off x="811167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85" name="Google Shape;2285;p11"/>
                <p:cNvSpPr/>
                <p:nvPr/>
              </p:nvSpPr>
              <p:spPr>
                <a:xfrm>
                  <a:off x="805875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86" name="Google Shape;2286;p11"/>
                <p:cNvSpPr/>
                <p:nvPr/>
              </p:nvSpPr>
              <p:spPr>
                <a:xfrm>
                  <a:off x="784743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87" name="Google Shape;2287;p11"/>
                <p:cNvSpPr/>
                <p:nvPr/>
              </p:nvSpPr>
              <p:spPr>
                <a:xfrm>
                  <a:off x="790035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88" name="Google Shape;2288;p11"/>
                <p:cNvSpPr/>
                <p:nvPr/>
              </p:nvSpPr>
              <p:spPr>
                <a:xfrm>
                  <a:off x="795327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89" name="Google Shape;2289;p11"/>
                <p:cNvSpPr/>
                <p:nvPr/>
              </p:nvSpPr>
              <p:spPr>
                <a:xfrm>
                  <a:off x="800619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90" name="Google Shape;2290;p11"/>
                <p:cNvSpPr/>
                <p:nvPr/>
              </p:nvSpPr>
              <p:spPr>
                <a:xfrm>
                  <a:off x="763611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91" name="Google Shape;2291;p11"/>
                <p:cNvSpPr/>
                <p:nvPr/>
              </p:nvSpPr>
              <p:spPr>
                <a:xfrm>
                  <a:off x="642075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92" name="Google Shape;2292;p11"/>
                <p:cNvSpPr/>
                <p:nvPr/>
              </p:nvSpPr>
              <p:spPr>
                <a:xfrm>
                  <a:off x="636783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93" name="Google Shape;2293;p11"/>
                <p:cNvSpPr/>
                <p:nvPr/>
              </p:nvSpPr>
              <p:spPr>
                <a:xfrm>
                  <a:off x="716055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94" name="Google Shape;2294;p11"/>
                <p:cNvSpPr/>
                <p:nvPr/>
              </p:nvSpPr>
              <p:spPr>
                <a:xfrm>
                  <a:off x="647367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95" name="Google Shape;2295;p11"/>
                <p:cNvSpPr/>
                <p:nvPr/>
              </p:nvSpPr>
              <p:spPr>
                <a:xfrm>
                  <a:off x="631491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96" name="Google Shape;2296;p11"/>
                <p:cNvSpPr/>
                <p:nvPr/>
              </p:nvSpPr>
              <p:spPr>
                <a:xfrm>
                  <a:off x="663207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97" name="Google Shape;2297;p11"/>
                <p:cNvSpPr/>
                <p:nvPr/>
              </p:nvSpPr>
              <p:spPr>
                <a:xfrm>
                  <a:off x="620943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98" name="Google Shape;2298;p11"/>
                <p:cNvSpPr/>
                <p:nvPr/>
              </p:nvSpPr>
              <p:spPr>
                <a:xfrm>
                  <a:off x="626199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99" name="Google Shape;2299;p11"/>
                <p:cNvSpPr/>
                <p:nvPr/>
              </p:nvSpPr>
              <p:spPr>
                <a:xfrm>
                  <a:off x="657915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00" name="Google Shape;2300;p11"/>
                <p:cNvSpPr/>
                <p:nvPr/>
              </p:nvSpPr>
              <p:spPr>
                <a:xfrm>
                  <a:off x="705507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01" name="Google Shape;2301;p11"/>
                <p:cNvSpPr/>
                <p:nvPr/>
              </p:nvSpPr>
              <p:spPr>
                <a:xfrm>
                  <a:off x="7002155" y="4641445"/>
                  <a:ext cx="2088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" h="29" extrusionOk="0">
                      <a:moveTo>
                        <a:pt x="0" y="0"/>
                      </a:moveTo>
                      <a:lnTo>
                        <a:pt x="58" y="0"/>
                      </a:lnTo>
                      <a:lnTo>
                        <a:pt x="58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02" name="Google Shape;2302;p11"/>
                <p:cNvSpPr/>
                <p:nvPr/>
              </p:nvSpPr>
              <p:spPr>
                <a:xfrm>
                  <a:off x="694923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03" name="Google Shape;2303;p11"/>
                <p:cNvSpPr/>
                <p:nvPr/>
              </p:nvSpPr>
              <p:spPr>
                <a:xfrm>
                  <a:off x="710763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04" name="Google Shape;2304;p11"/>
                <p:cNvSpPr/>
                <p:nvPr/>
              </p:nvSpPr>
              <p:spPr>
                <a:xfrm>
                  <a:off x="668499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05" name="Google Shape;2305;p11"/>
                <p:cNvSpPr/>
                <p:nvPr/>
              </p:nvSpPr>
              <p:spPr>
                <a:xfrm>
                  <a:off x="679047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06" name="Google Shape;2306;p11"/>
                <p:cNvSpPr/>
                <p:nvPr/>
              </p:nvSpPr>
              <p:spPr>
                <a:xfrm>
                  <a:off x="689631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07" name="Google Shape;2307;p11"/>
                <p:cNvSpPr/>
                <p:nvPr/>
              </p:nvSpPr>
              <p:spPr>
                <a:xfrm>
                  <a:off x="673791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08" name="Google Shape;2308;p11"/>
                <p:cNvSpPr/>
                <p:nvPr/>
              </p:nvSpPr>
              <p:spPr>
                <a:xfrm>
                  <a:off x="684339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09" name="Google Shape;2309;p11"/>
                <p:cNvSpPr/>
                <p:nvPr/>
              </p:nvSpPr>
              <p:spPr>
                <a:xfrm>
                  <a:off x="652659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0" name="Google Shape;2310;p11"/>
                <p:cNvSpPr/>
                <p:nvPr/>
              </p:nvSpPr>
              <p:spPr>
                <a:xfrm>
                  <a:off x="620943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1" name="Google Shape;2311;p11"/>
                <p:cNvSpPr/>
                <p:nvPr/>
              </p:nvSpPr>
              <p:spPr>
                <a:xfrm>
                  <a:off x="705507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2" name="Google Shape;2312;p11"/>
                <p:cNvSpPr/>
                <p:nvPr/>
              </p:nvSpPr>
              <p:spPr>
                <a:xfrm>
                  <a:off x="710763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3" name="Google Shape;2313;p11"/>
                <p:cNvSpPr/>
                <p:nvPr/>
              </p:nvSpPr>
              <p:spPr>
                <a:xfrm>
                  <a:off x="7002155" y="4798765"/>
                  <a:ext cx="2088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" h="29" extrusionOk="0">
                      <a:moveTo>
                        <a:pt x="0" y="0"/>
                      </a:moveTo>
                      <a:lnTo>
                        <a:pt x="58" y="0"/>
                      </a:lnTo>
                      <a:lnTo>
                        <a:pt x="58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4" name="Google Shape;2314;p11"/>
                <p:cNvSpPr/>
                <p:nvPr/>
              </p:nvSpPr>
              <p:spPr>
                <a:xfrm>
                  <a:off x="716055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5" name="Google Shape;2315;p11"/>
                <p:cNvSpPr/>
                <p:nvPr/>
              </p:nvSpPr>
              <p:spPr>
                <a:xfrm>
                  <a:off x="731895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6" name="Google Shape;2316;p11"/>
                <p:cNvSpPr/>
                <p:nvPr/>
              </p:nvSpPr>
              <p:spPr>
                <a:xfrm>
                  <a:off x="642075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7" name="Google Shape;2317;p11"/>
                <p:cNvSpPr/>
                <p:nvPr/>
              </p:nvSpPr>
              <p:spPr>
                <a:xfrm>
                  <a:off x="737187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8" name="Google Shape;2318;p11"/>
                <p:cNvSpPr/>
                <p:nvPr/>
              </p:nvSpPr>
              <p:spPr>
                <a:xfrm>
                  <a:off x="726639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9" name="Google Shape;2319;p11"/>
                <p:cNvSpPr/>
                <p:nvPr/>
              </p:nvSpPr>
              <p:spPr>
                <a:xfrm>
                  <a:off x="721347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20" name="Google Shape;2320;p11"/>
                <p:cNvSpPr/>
                <p:nvPr/>
              </p:nvSpPr>
              <p:spPr>
                <a:xfrm>
                  <a:off x="742479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21" name="Google Shape;2321;p11"/>
                <p:cNvSpPr/>
                <p:nvPr/>
              </p:nvSpPr>
              <p:spPr>
                <a:xfrm>
                  <a:off x="694923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22" name="Google Shape;2322;p11"/>
                <p:cNvSpPr/>
                <p:nvPr/>
              </p:nvSpPr>
              <p:spPr>
                <a:xfrm>
                  <a:off x="652659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23" name="Google Shape;2323;p11"/>
                <p:cNvSpPr/>
                <p:nvPr/>
              </p:nvSpPr>
              <p:spPr>
                <a:xfrm>
                  <a:off x="657915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24" name="Google Shape;2324;p11"/>
                <p:cNvSpPr/>
                <p:nvPr/>
              </p:nvSpPr>
              <p:spPr>
                <a:xfrm>
                  <a:off x="631491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25" name="Google Shape;2325;p11"/>
                <p:cNvSpPr/>
                <p:nvPr/>
              </p:nvSpPr>
              <p:spPr>
                <a:xfrm>
                  <a:off x="647367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26" name="Google Shape;2326;p11"/>
                <p:cNvSpPr/>
                <p:nvPr/>
              </p:nvSpPr>
              <p:spPr>
                <a:xfrm>
                  <a:off x="663207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27" name="Google Shape;2327;p11"/>
                <p:cNvSpPr/>
                <p:nvPr/>
              </p:nvSpPr>
              <p:spPr>
                <a:xfrm>
                  <a:off x="636783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28" name="Google Shape;2328;p11"/>
                <p:cNvSpPr/>
                <p:nvPr/>
              </p:nvSpPr>
              <p:spPr>
                <a:xfrm>
                  <a:off x="673791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29" name="Google Shape;2329;p11"/>
                <p:cNvSpPr/>
                <p:nvPr/>
              </p:nvSpPr>
              <p:spPr>
                <a:xfrm>
                  <a:off x="679047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30" name="Google Shape;2330;p11"/>
                <p:cNvSpPr/>
                <p:nvPr/>
              </p:nvSpPr>
              <p:spPr>
                <a:xfrm>
                  <a:off x="668499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31" name="Google Shape;2331;p11"/>
                <p:cNvSpPr/>
                <p:nvPr/>
              </p:nvSpPr>
              <p:spPr>
                <a:xfrm>
                  <a:off x="684339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32" name="Google Shape;2332;p11"/>
                <p:cNvSpPr/>
                <p:nvPr/>
              </p:nvSpPr>
              <p:spPr>
                <a:xfrm>
                  <a:off x="626199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33" name="Google Shape;2333;p11"/>
                <p:cNvSpPr/>
                <p:nvPr/>
              </p:nvSpPr>
              <p:spPr>
                <a:xfrm>
                  <a:off x="689631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34" name="Google Shape;2334;p11"/>
                <p:cNvSpPr/>
                <p:nvPr/>
              </p:nvSpPr>
              <p:spPr>
                <a:xfrm>
                  <a:off x="774195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35" name="Google Shape;2335;p11"/>
                <p:cNvSpPr/>
                <p:nvPr/>
              </p:nvSpPr>
              <p:spPr>
                <a:xfrm>
                  <a:off x="768903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36" name="Google Shape;2336;p11"/>
                <p:cNvSpPr/>
                <p:nvPr/>
              </p:nvSpPr>
              <p:spPr>
                <a:xfrm>
                  <a:off x="805875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37" name="Google Shape;2337;p11"/>
                <p:cNvSpPr/>
                <p:nvPr/>
              </p:nvSpPr>
              <p:spPr>
                <a:xfrm>
                  <a:off x="779487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38" name="Google Shape;2338;p11"/>
                <p:cNvSpPr/>
                <p:nvPr/>
              </p:nvSpPr>
              <p:spPr>
                <a:xfrm>
                  <a:off x="790035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39" name="Google Shape;2339;p11"/>
                <p:cNvSpPr/>
                <p:nvPr/>
              </p:nvSpPr>
              <p:spPr>
                <a:xfrm>
                  <a:off x="795327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0" name="Google Shape;2340;p11"/>
                <p:cNvSpPr/>
                <p:nvPr/>
              </p:nvSpPr>
              <p:spPr>
                <a:xfrm>
                  <a:off x="784743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1" name="Google Shape;2341;p11"/>
                <p:cNvSpPr/>
                <p:nvPr/>
              </p:nvSpPr>
              <p:spPr>
                <a:xfrm>
                  <a:off x="800619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2" name="Google Shape;2342;p11"/>
                <p:cNvSpPr/>
                <p:nvPr/>
              </p:nvSpPr>
              <p:spPr>
                <a:xfrm>
                  <a:off x="763611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3" name="Google Shape;2343;p11"/>
                <p:cNvSpPr/>
                <p:nvPr/>
              </p:nvSpPr>
              <p:spPr>
                <a:xfrm>
                  <a:off x="811167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4" name="Google Shape;2344;p11"/>
                <p:cNvSpPr/>
                <p:nvPr/>
              </p:nvSpPr>
              <p:spPr>
                <a:xfrm>
                  <a:off x="7583555" y="4798765"/>
                  <a:ext cx="2088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" h="29" extrusionOk="0">
                      <a:moveTo>
                        <a:pt x="0" y="0"/>
                      </a:moveTo>
                      <a:lnTo>
                        <a:pt x="58" y="0"/>
                      </a:lnTo>
                      <a:lnTo>
                        <a:pt x="58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5" name="Google Shape;2345;p11"/>
                <p:cNvSpPr/>
                <p:nvPr/>
              </p:nvSpPr>
              <p:spPr>
                <a:xfrm>
                  <a:off x="747771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6" name="Google Shape;2346;p11"/>
                <p:cNvSpPr/>
                <p:nvPr/>
              </p:nvSpPr>
              <p:spPr>
                <a:xfrm>
                  <a:off x="7530635" y="4798765"/>
                  <a:ext cx="2088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" h="29" extrusionOk="0">
                      <a:moveTo>
                        <a:pt x="0" y="0"/>
                      </a:moveTo>
                      <a:lnTo>
                        <a:pt x="58" y="0"/>
                      </a:lnTo>
                      <a:lnTo>
                        <a:pt x="58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7" name="Google Shape;2347;p11"/>
                <p:cNvSpPr/>
                <p:nvPr/>
              </p:nvSpPr>
              <p:spPr>
                <a:xfrm>
                  <a:off x="800619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8" name="Google Shape;2348;p11"/>
                <p:cNvSpPr/>
                <p:nvPr/>
              </p:nvSpPr>
              <p:spPr>
                <a:xfrm>
                  <a:off x="647367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9" name="Google Shape;2349;p11"/>
                <p:cNvSpPr/>
                <p:nvPr/>
              </p:nvSpPr>
              <p:spPr>
                <a:xfrm>
                  <a:off x="657915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0" name="Google Shape;2350;p11"/>
                <p:cNvSpPr/>
                <p:nvPr/>
              </p:nvSpPr>
              <p:spPr>
                <a:xfrm>
                  <a:off x="795327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1" name="Google Shape;2351;p11"/>
                <p:cNvSpPr/>
                <p:nvPr/>
              </p:nvSpPr>
              <p:spPr>
                <a:xfrm>
                  <a:off x="652659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2" name="Google Shape;2352;p11"/>
                <p:cNvSpPr/>
                <p:nvPr/>
              </p:nvSpPr>
              <p:spPr>
                <a:xfrm>
                  <a:off x="626199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3" name="Google Shape;2353;p11"/>
                <p:cNvSpPr/>
                <p:nvPr/>
              </p:nvSpPr>
              <p:spPr>
                <a:xfrm>
                  <a:off x="811167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4" name="Google Shape;2354;p11"/>
                <p:cNvSpPr/>
                <p:nvPr/>
              </p:nvSpPr>
              <p:spPr>
                <a:xfrm>
                  <a:off x="631491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5" name="Google Shape;2355;p11"/>
                <p:cNvSpPr/>
                <p:nvPr/>
              </p:nvSpPr>
              <p:spPr>
                <a:xfrm>
                  <a:off x="620943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6" name="Google Shape;2356;p11"/>
                <p:cNvSpPr/>
                <p:nvPr/>
              </p:nvSpPr>
              <p:spPr>
                <a:xfrm>
                  <a:off x="642075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7" name="Google Shape;2357;p11"/>
                <p:cNvSpPr/>
                <p:nvPr/>
              </p:nvSpPr>
              <p:spPr>
                <a:xfrm>
                  <a:off x="805875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8" name="Google Shape;2358;p11"/>
                <p:cNvSpPr/>
                <p:nvPr/>
              </p:nvSpPr>
              <p:spPr>
                <a:xfrm>
                  <a:off x="663207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9" name="Google Shape;2359;p11"/>
                <p:cNvSpPr/>
                <p:nvPr/>
              </p:nvSpPr>
              <p:spPr>
                <a:xfrm>
                  <a:off x="636783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0" name="Google Shape;2360;p11"/>
                <p:cNvSpPr/>
                <p:nvPr/>
              </p:nvSpPr>
              <p:spPr>
                <a:xfrm>
                  <a:off x="737187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1" name="Google Shape;2361;p11"/>
                <p:cNvSpPr/>
                <p:nvPr/>
              </p:nvSpPr>
              <p:spPr>
                <a:xfrm>
                  <a:off x="716055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2" name="Google Shape;2362;p11"/>
                <p:cNvSpPr/>
                <p:nvPr/>
              </p:nvSpPr>
              <p:spPr>
                <a:xfrm>
                  <a:off x="721347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3" name="Google Shape;2363;p11"/>
                <p:cNvSpPr/>
                <p:nvPr/>
              </p:nvSpPr>
              <p:spPr>
                <a:xfrm>
                  <a:off x="7583555" y="4719925"/>
                  <a:ext cx="2088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" h="30" extrusionOk="0">
                      <a:moveTo>
                        <a:pt x="0" y="0"/>
                      </a:moveTo>
                      <a:lnTo>
                        <a:pt x="58" y="0"/>
                      </a:lnTo>
                      <a:lnTo>
                        <a:pt x="58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4" name="Google Shape;2364;p11"/>
                <p:cNvSpPr/>
                <p:nvPr/>
              </p:nvSpPr>
              <p:spPr>
                <a:xfrm>
                  <a:off x="705507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5" name="Google Shape;2365;p11"/>
                <p:cNvSpPr/>
                <p:nvPr/>
              </p:nvSpPr>
              <p:spPr>
                <a:xfrm>
                  <a:off x="710763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6" name="Google Shape;2366;p11"/>
                <p:cNvSpPr/>
                <p:nvPr/>
              </p:nvSpPr>
              <p:spPr>
                <a:xfrm>
                  <a:off x="768903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7" name="Google Shape;2367;p11"/>
                <p:cNvSpPr/>
                <p:nvPr/>
              </p:nvSpPr>
              <p:spPr>
                <a:xfrm>
                  <a:off x="742479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8" name="Google Shape;2368;p11"/>
                <p:cNvSpPr/>
                <p:nvPr/>
              </p:nvSpPr>
              <p:spPr>
                <a:xfrm>
                  <a:off x="7530635" y="4719925"/>
                  <a:ext cx="2088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" h="30" extrusionOk="0">
                      <a:moveTo>
                        <a:pt x="0" y="0"/>
                      </a:moveTo>
                      <a:lnTo>
                        <a:pt x="58" y="0"/>
                      </a:lnTo>
                      <a:lnTo>
                        <a:pt x="58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9" name="Google Shape;2369;p11"/>
                <p:cNvSpPr/>
                <p:nvPr/>
              </p:nvSpPr>
              <p:spPr>
                <a:xfrm>
                  <a:off x="747771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70" name="Google Shape;2370;p11"/>
                <p:cNvSpPr/>
                <p:nvPr/>
              </p:nvSpPr>
              <p:spPr>
                <a:xfrm>
                  <a:off x="726639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71" name="Google Shape;2371;p11"/>
                <p:cNvSpPr/>
                <p:nvPr/>
              </p:nvSpPr>
              <p:spPr>
                <a:xfrm>
                  <a:off x="731895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72" name="Google Shape;2372;p11"/>
                <p:cNvSpPr/>
                <p:nvPr/>
              </p:nvSpPr>
              <p:spPr>
                <a:xfrm>
                  <a:off x="763611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73" name="Google Shape;2373;p11"/>
                <p:cNvSpPr/>
                <p:nvPr/>
              </p:nvSpPr>
              <p:spPr>
                <a:xfrm>
                  <a:off x="784743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74" name="Google Shape;2374;p11"/>
                <p:cNvSpPr/>
                <p:nvPr/>
              </p:nvSpPr>
              <p:spPr>
                <a:xfrm>
                  <a:off x="673791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75" name="Google Shape;2375;p11"/>
                <p:cNvSpPr/>
                <p:nvPr/>
              </p:nvSpPr>
              <p:spPr>
                <a:xfrm>
                  <a:off x="679047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76" name="Google Shape;2376;p11"/>
                <p:cNvSpPr/>
                <p:nvPr/>
              </p:nvSpPr>
              <p:spPr>
                <a:xfrm>
                  <a:off x="668499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77" name="Google Shape;2377;p11"/>
                <p:cNvSpPr/>
                <p:nvPr/>
              </p:nvSpPr>
              <p:spPr>
                <a:xfrm>
                  <a:off x="790035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78" name="Google Shape;2378;p11"/>
                <p:cNvSpPr/>
                <p:nvPr/>
              </p:nvSpPr>
              <p:spPr>
                <a:xfrm>
                  <a:off x="694923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79" name="Google Shape;2379;p11"/>
                <p:cNvSpPr/>
                <p:nvPr/>
              </p:nvSpPr>
              <p:spPr>
                <a:xfrm>
                  <a:off x="7002155" y="4719925"/>
                  <a:ext cx="2088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" h="30" extrusionOk="0">
                      <a:moveTo>
                        <a:pt x="0" y="0"/>
                      </a:moveTo>
                      <a:lnTo>
                        <a:pt x="58" y="0"/>
                      </a:lnTo>
                      <a:lnTo>
                        <a:pt x="58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80" name="Google Shape;2380;p11"/>
                <p:cNvSpPr/>
                <p:nvPr/>
              </p:nvSpPr>
              <p:spPr>
                <a:xfrm>
                  <a:off x="774195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81" name="Google Shape;2381;p11"/>
                <p:cNvSpPr/>
                <p:nvPr/>
              </p:nvSpPr>
              <p:spPr>
                <a:xfrm>
                  <a:off x="684339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82" name="Google Shape;2382;p11"/>
                <p:cNvSpPr/>
                <p:nvPr/>
              </p:nvSpPr>
              <p:spPr>
                <a:xfrm>
                  <a:off x="779487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83" name="Google Shape;2383;p11"/>
                <p:cNvSpPr/>
                <p:nvPr/>
              </p:nvSpPr>
              <p:spPr>
                <a:xfrm>
                  <a:off x="689631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2384" name="Google Shape;2384;p11"/>
          <p:cNvGrpSpPr/>
          <p:nvPr/>
        </p:nvGrpSpPr>
        <p:grpSpPr>
          <a:xfrm>
            <a:off x="5585326" y="4575972"/>
            <a:ext cx="726463" cy="265468"/>
            <a:chOff x="5585326" y="4575972"/>
            <a:chExt cx="726463" cy="265468"/>
          </a:xfrm>
        </p:grpSpPr>
        <p:grpSp>
          <p:nvGrpSpPr>
            <p:cNvPr id="2385" name="Google Shape;2385;p11"/>
            <p:cNvGrpSpPr/>
            <p:nvPr/>
          </p:nvGrpSpPr>
          <p:grpSpPr>
            <a:xfrm>
              <a:off x="5585326" y="4575972"/>
              <a:ext cx="726463" cy="265468"/>
              <a:chOff x="6247595" y="4632445"/>
              <a:chExt cx="406800" cy="148680"/>
            </a:xfrm>
          </p:grpSpPr>
          <p:grpSp>
            <p:nvGrpSpPr>
              <p:cNvPr id="2386" name="Google Shape;2386;p11"/>
              <p:cNvGrpSpPr/>
              <p:nvPr/>
            </p:nvGrpSpPr>
            <p:grpSpPr>
              <a:xfrm>
                <a:off x="6247595" y="4632445"/>
                <a:ext cx="406800" cy="148680"/>
                <a:chOff x="6247595" y="4632445"/>
                <a:chExt cx="406800" cy="148680"/>
              </a:xfrm>
            </p:grpSpPr>
            <p:sp>
              <p:nvSpPr>
                <p:cNvPr id="2387" name="Google Shape;2387;p11"/>
                <p:cNvSpPr/>
                <p:nvPr/>
              </p:nvSpPr>
              <p:spPr>
                <a:xfrm>
                  <a:off x="6256955" y="4632445"/>
                  <a:ext cx="397440" cy="116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4" h="324" extrusionOk="0">
                      <a:moveTo>
                        <a:pt x="296" y="1"/>
                      </a:moveTo>
                      <a:cubicBezTo>
                        <a:pt x="373" y="1"/>
                        <a:pt x="571" y="1"/>
                        <a:pt x="571" y="1"/>
                      </a:cubicBezTo>
                      <a:cubicBezTo>
                        <a:pt x="668" y="1"/>
                        <a:pt x="745" y="102"/>
                        <a:pt x="773" y="142"/>
                      </a:cubicBezTo>
                      <a:lnTo>
                        <a:pt x="990" y="142"/>
                      </a:lnTo>
                      <a:cubicBezTo>
                        <a:pt x="1037" y="142"/>
                        <a:pt x="1104" y="174"/>
                        <a:pt x="1104" y="221"/>
                      </a:cubicBezTo>
                      <a:lnTo>
                        <a:pt x="1104" y="324"/>
                      </a:lnTo>
                      <a:lnTo>
                        <a:pt x="784" y="324"/>
                      </a:lnTo>
                      <a:lnTo>
                        <a:pt x="331" y="324"/>
                      </a:lnTo>
                      <a:lnTo>
                        <a:pt x="246" y="324"/>
                      </a:lnTo>
                      <a:lnTo>
                        <a:pt x="0" y="324"/>
                      </a:lnTo>
                      <a:cubicBezTo>
                        <a:pt x="72" y="-39"/>
                        <a:pt x="272" y="1"/>
                        <a:pt x="29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88" name="Google Shape;2388;p11"/>
                <p:cNvSpPr/>
                <p:nvPr/>
              </p:nvSpPr>
              <p:spPr>
                <a:xfrm>
                  <a:off x="6247595" y="4727125"/>
                  <a:ext cx="399600" cy="14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" h="41" extrusionOk="0">
                      <a:moveTo>
                        <a:pt x="0" y="22"/>
                      </a:moveTo>
                      <a:cubicBezTo>
                        <a:pt x="0" y="32"/>
                        <a:pt x="8" y="41"/>
                        <a:pt x="18" y="41"/>
                      </a:cubicBezTo>
                      <a:lnTo>
                        <a:pt x="1092" y="41"/>
                      </a:lnTo>
                      <a:cubicBezTo>
                        <a:pt x="1102" y="41"/>
                        <a:pt x="1110" y="32"/>
                        <a:pt x="1110" y="22"/>
                      </a:cubicBezTo>
                      <a:lnTo>
                        <a:pt x="1110" y="18"/>
                      </a:lnTo>
                      <a:cubicBezTo>
                        <a:pt x="1110" y="9"/>
                        <a:pt x="1102" y="0"/>
                        <a:pt x="1092" y="0"/>
                      </a:cubicBezTo>
                      <a:lnTo>
                        <a:pt x="18" y="0"/>
                      </a:lnTo>
                      <a:cubicBezTo>
                        <a:pt x="8" y="0"/>
                        <a:pt x="0" y="9"/>
                        <a:pt x="0" y="18"/>
                      </a:cubicBez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89" name="Google Shape;2389;p11"/>
                <p:cNvSpPr/>
                <p:nvPr/>
              </p:nvSpPr>
              <p:spPr>
                <a:xfrm>
                  <a:off x="6538115" y="4714525"/>
                  <a:ext cx="66600" cy="6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" h="185" extrusionOk="0">
                      <a:moveTo>
                        <a:pt x="0" y="93"/>
                      </a:moveTo>
                      <a:cubicBezTo>
                        <a:pt x="0" y="144"/>
                        <a:pt x="41" y="185"/>
                        <a:pt x="92" y="185"/>
                      </a:cubicBezTo>
                      <a:cubicBezTo>
                        <a:pt x="143" y="185"/>
                        <a:pt x="185" y="144"/>
                        <a:pt x="185" y="93"/>
                      </a:cubicBezTo>
                      <a:cubicBezTo>
                        <a:pt x="185" y="42"/>
                        <a:pt x="143" y="0"/>
                        <a:pt x="92" y="0"/>
                      </a:cubicBezTo>
                      <a:cubicBezTo>
                        <a:pt x="41" y="1"/>
                        <a:pt x="0" y="42"/>
                        <a:pt x="0" y="9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21600" rIns="90000" bIns="216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90" name="Google Shape;2390;p11"/>
                <p:cNvSpPr/>
                <p:nvPr/>
              </p:nvSpPr>
              <p:spPr>
                <a:xfrm>
                  <a:off x="6548915" y="4725325"/>
                  <a:ext cx="45000" cy="4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" h="125" extrusionOk="0">
                      <a:moveTo>
                        <a:pt x="0" y="63"/>
                      </a:moveTo>
                      <a:cubicBezTo>
                        <a:pt x="0" y="97"/>
                        <a:pt x="28" y="125"/>
                        <a:pt x="62" y="125"/>
                      </a:cubicBezTo>
                      <a:cubicBezTo>
                        <a:pt x="97" y="125"/>
                        <a:pt x="125" y="97"/>
                        <a:pt x="125" y="63"/>
                      </a:cubicBezTo>
                      <a:cubicBezTo>
                        <a:pt x="125" y="28"/>
                        <a:pt x="97" y="0"/>
                        <a:pt x="62" y="0"/>
                      </a:cubicBezTo>
                      <a:cubicBezTo>
                        <a:pt x="28" y="1"/>
                        <a:pt x="0" y="28"/>
                        <a:pt x="0" y="63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91" name="Google Shape;2391;p11"/>
                <p:cNvSpPr/>
                <p:nvPr/>
              </p:nvSpPr>
              <p:spPr>
                <a:xfrm>
                  <a:off x="6293315" y="4714525"/>
                  <a:ext cx="66600" cy="6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" h="185" extrusionOk="0">
                      <a:moveTo>
                        <a:pt x="0" y="93"/>
                      </a:moveTo>
                      <a:cubicBezTo>
                        <a:pt x="0" y="144"/>
                        <a:pt x="41" y="185"/>
                        <a:pt x="92" y="185"/>
                      </a:cubicBezTo>
                      <a:cubicBezTo>
                        <a:pt x="143" y="185"/>
                        <a:pt x="185" y="144"/>
                        <a:pt x="185" y="93"/>
                      </a:cubicBezTo>
                      <a:cubicBezTo>
                        <a:pt x="185" y="42"/>
                        <a:pt x="143" y="0"/>
                        <a:pt x="92" y="0"/>
                      </a:cubicBezTo>
                      <a:cubicBezTo>
                        <a:pt x="41" y="1"/>
                        <a:pt x="0" y="42"/>
                        <a:pt x="0" y="9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21600" rIns="90000" bIns="216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92" name="Google Shape;2392;p11"/>
                <p:cNvSpPr/>
                <p:nvPr/>
              </p:nvSpPr>
              <p:spPr>
                <a:xfrm>
                  <a:off x="6304115" y="4725325"/>
                  <a:ext cx="45000" cy="4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" h="125" extrusionOk="0">
                      <a:moveTo>
                        <a:pt x="0" y="63"/>
                      </a:moveTo>
                      <a:cubicBezTo>
                        <a:pt x="0" y="97"/>
                        <a:pt x="27" y="125"/>
                        <a:pt x="62" y="125"/>
                      </a:cubicBezTo>
                      <a:cubicBezTo>
                        <a:pt x="96" y="125"/>
                        <a:pt x="125" y="97"/>
                        <a:pt x="125" y="63"/>
                      </a:cubicBezTo>
                      <a:cubicBezTo>
                        <a:pt x="125" y="28"/>
                        <a:pt x="97" y="0"/>
                        <a:pt x="62" y="0"/>
                      </a:cubicBezTo>
                      <a:cubicBezTo>
                        <a:pt x="28" y="1"/>
                        <a:pt x="0" y="28"/>
                        <a:pt x="0" y="63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93" name="Google Shape;2393;p11"/>
                <p:cNvSpPr/>
                <p:nvPr/>
              </p:nvSpPr>
              <p:spPr>
                <a:xfrm>
                  <a:off x="6429395" y="4691125"/>
                  <a:ext cx="29160" cy="1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40" extrusionOk="0">
                      <a:moveTo>
                        <a:pt x="0" y="20"/>
                      </a:moveTo>
                      <a:cubicBezTo>
                        <a:pt x="0" y="31"/>
                        <a:pt x="9" y="40"/>
                        <a:pt x="20" y="40"/>
                      </a:cubicBezTo>
                      <a:lnTo>
                        <a:pt x="61" y="40"/>
                      </a:lnTo>
                      <a:cubicBezTo>
                        <a:pt x="72" y="40"/>
                        <a:pt x="81" y="31"/>
                        <a:pt x="81" y="20"/>
                      </a:cubicBezTo>
                      <a:lnTo>
                        <a:pt x="81" y="19"/>
                      </a:lnTo>
                      <a:cubicBezTo>
                        <a:pt x="81" y="9"/>
                        <a:pt x="72" y="0"/>
                        <a:pt x="61" y="0"/>
                      </a:cubicBezTo>
                      <a:lnTo>
                        <a:pt x="20" y="0"/>
                      </a:lnTo>
                      <a:cubicBezTo>
                        <a:pt x="9" y="0"/>
                        <a:pt x="0" y="9"/>
                        <a:pt x="0" y="19"/>
                      </a:cubicBez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94" name="Google Shape;2394;p11"/>
                <p:cNvSpPr/>
                <p:nvPr/>
              </p:nvSpPr>
              <p:spPr>
                <a:xfrm>
                  <a:off x="6375035" y="4691125"/>
                  <a:ext cx="29160" cy="1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40" extrusionOk="0">
                      <a:moveTo>
                        <a:pt x="0" y="20"/>
                      </a:moveTo>
                      <a:cubicBezTo>
                        <a:pt x="0" y="31"/>
                        <a:pt x="9" y="40"/>
                        <a:pt x="20" y="40"/>
                      </a:cubicBezTo>
                      <a:lnTo>
                        <a:pt x="61" y="40"/>
                      </a:lnTo>
                      <a:cubicBezTo>
                        <a:pt x="72" y="40"/>
                        <a:pt x="81" y="31"/>
                        <a:pt x="81" y="20"/>
                      </a:cubicBezTo>
                      <a:lnTo>
                        <a:pt x="81" y="19"/>
                      </a:lnTo>
                      <a:cubicBezTo>
                        <a:pt x="81" y="9"/>
                        <a:pt x="72" y="0"/>
                        <a:pt x="61" y="0"/>
                      </a:cubicBezTo>
                      <a:lnTo>
                        <a:pt x="20" y="0"/>
                      </a:lnTo>
                      <a:cubicBezTo>
                        <a:pt x="9" y="0"/>
                        <a:pt x="0" y="9"/>
                        <a:pt x="0" y="19"/>
                      </a:cubicBez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395" name="Google Shape;2395;p11"/>
              <p:cNvSpPr/>
              <p:nvPr/>
            </p:nvSpPr>
            <p:spPr>
              <a:xfrm>
                <a:off x="6639995" y="4712725"/>
                <a:ext cx="14400" cy="29160"/>
              </a:xfrm>
              <a:custGeom>
                <a:avLst/>
                <a:gdLst/>
                <a:ahLst/>
                <a:cxnLst/>
                <a:rect l="l" t="t" r="r" b="b"/>
                <a:pathLst>
                  <a:path w="40" h="81" extrusionOk="0">
                    <a:moveTo>
                      <a:pt x="0" y="65"/>
                    </a:moveTo>
                    <a:cubicBezTo>
                      <a:pt x="0" y="74"/>
                      <a:pt x="7" y="81"/>
                      <a:pt x="15" y="81"/>
                    </a:cubicBezTo>
                    <a:lnTo>
                      <a:pt x="25" y="81"/>
                    </a:lnTo>
                    <a:cubicBezTo>
                      <a:pt x="33" y="81"/>
                      <a:pt x="40" y="74"/>
                      <a:pt x="40" y="65"/>
                    </a:cubicBezTo>
                    <a:lnTo>
                      <a:pt x="40" y="15"/>
                    </a:lnTo>
                    <a:cubicBezTo>
                      <a:pt x="40" y="7"/>
                      <a:pt x="33" y="0"/>
                      <a:pt x="25" y="0"/>
                    </a:cubicBezTo>
                    <a:lnTo>
                      <a:pt x="15" y="0"/>
                    </a:lnTo>
                    <a:cubicBezTo>
                      <a:pt x="7" y="0"/>
                      <a:pt x="0" y="7"/>
                      <a:pt x="0" y="15"/>
                    </a:cubicBezTo>
                    <a:lnTo>
                      <a:pt x="0" y="6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6" name="Google Shape;2396;p11"/>
              <p:cNvSpPr/>
              <p:nvPr/>
            </p:nvSpPr>
            <p:spPr>
              <a:xfrm>
                <a:off x="6299435" y="4643965"/>
                <a:ext cx="222120" cy="39600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10" extrusionOk="0">
                    <a:moveTo>
                      <a:pt x="617" y="110"/>
                    </a:moveTo>
                    <a:lnTo>
                      <a:pt x="0" y="110"/>
                    </a:lnTo>
                    <a:cubicBezTo>
                      <a:pt x="0" y="110"/>
                      <a:pt x="64" y="1"/>
                      <a:pt x="176" y="1"/>
                    </a:cubicBezTo>
                    <a:cubicBezTo>
                      <a:pt x="176" y="1"/>
                      <a:pt x="380" y="0"/>
                      <a:pt x="455" y="0"/>
                    </a:cubicBezTo>
                    <a:cubicBezTo>
                      <a:pt x="489" y="-1"/>
                      <a:pt x="551" y="30"/>
                      <a:pt x="617" y="11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7" name="Google Shape;2397;p11"/>
            <p:cNvSpPr/>
            <p:nvPr/>
          </p:nvSpPr>
          <p:spPr>
            <a:xfrm>
              <a:off x="6026990" y="4640893"/>
              <a:ext cx="77146" cy="41138"/>
            </a:xfrm>
            <a:custGeom>
              <a:avLst/>
              <a:gdLst/>
              <a:ahLst/>
              <a:cxnLst/>
              <a:rect l="l" t="t" r="r" b="b"/>
              <a:pathLst>
                <a:path w="120" h="64" extrusionOk="0">
                  <a:moveTo>
                    <a:pt x="0" y="16"/>
                  </a:moveTo>
                  <a:cubicBezTo>
                    <a:pt x="0" y="7"/>
                    <a:pt x="3" y="-1"/>
                    <a:pt x="19" y="0"/>
                  </a:cubicBezTo>
                  <a:lnTo>
                    <a:pt x="91" y="6"/>
                  </a:lnTo>
                  <a:cubicBezTo>
                    <a:pt x="109" y="8"/>
                    <a:pt x="120" y="11"/>
                    <a:pt x="120" y="22"/>
                  </a:cubicBezTo>
                  <a:lnTo>
                    <a:pt x="120" y="48"/>
                  </a:lnTo>
                  <a:cubicBezTo>
                    <a:pt x="120" y="57"/>
                    <a:pt x="113" y="66"/>
                    <a:pt x="86" y="63"/>
                  </a:cubicBezTo>
                  <a:lnTo>
                    <a:pt x="17" y="56"/>
                  </a:lnTo>
                  <a:cubicBezTo>
                    <a:pt x="8" y="55"/>
                    <a:pt x="0" y="50"/>
                    <a:pt x="0" y="41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98" name="Google Shape;2398;p11"/>
          <p:cNvGrpSpPr/>
          <p:nvPr/>
        </p:nvGrpSpPr>
        <p:grpSpPr>
          <a:xfrm>
            <a:off x="294188" y="287480"/>
            <a:ext cx="8315420" cy="3704784"/>
            <a:chOff x="294188" y="287480"/>
            <a:chExt cx="8315420" cy="3704784"/>
          </a:xfrm>
        </p:grpSpPr>
        <p:sp>
          <p:nvSpPr>
            <p:cNvPr id="2399" name="Google Shape;2399;p11"/>
            <p:cNvSpPr/>
            <p:nvPr/>
          </p:nvSpPr>
          <p:spPr>
            <a:xfrm>
              <a:off x="294188" y="3677740"/>
              <a:ext cx="648023" cy="314524"/>
            </a:xfrm>
            <a:custGeom>
              <a:avLst/>
              <a:gdLst/>
              <a:ahLst/>
              <a:cxnLst/>
              <a:rect l="l" t="t" r="r" b="b"/>
              <a:pathLst>
                <a:path w="1535" h="745" extrusionOk="0">
                  <a:moveTo>
                    <a:pt x="1416" y="507"/>
                  </a:moveTo>
                  <a:cubicBezTo>
                    <a:pt x="1409" y="507"/>
                    <a:pt x="1403" y="508"/>
                    <a:pt x="1396" y="509"/>
                  </a:cubicBezTo>
                  <a:cubicBezTo>
                    <a:pt x="1386" y="399"/>
                    <a:pt x="1294" y="313"/>
                    <a:pt x="1181" y="313"/>
                  </a:cubicBezTo>
                  <a:cubicBezTo>
                    <a:pt x="1138" y="313"/>
                    <a:pt x="1098" y="326"/>
                    <a:pt x="1064" y="348"/>
                  </a:cubicBezTo>
                  <a:cubicBezTo>
                    <a:pt x="1051" y="153"/>
                    <a:pt x="890" y="0"/>
                    <a:pt x="692" y="0"/>
                  </a:cubicBezTo>
                  <a:cubicBezTo>
                    <a:pt x="495" y="0"/>
                    <a:pt x="337" y="150"/>
                    <a:pt x="321" y="340"/>
                  </a:cubicBezTo>
                  <a:cubicBezTo>
                    <a:pt x="290" y="323"/>
                    <a:pt x="254" y="313"/>
                    <a:pt x="216" y="313"/>
                  </a:cubicBezTo>
                  <a:cubicBezTo>
                    <a:pt x="97" y="313"/>
                    <a:pt x="0" y="410"/>
                    <a:pt x="0" y="529"/>
                  </a:cubicBezTo>
                  <a:cubicBezTo>
                    <a:pt x="0" y="648"/>
                    <a:pt x="97" y="745"/>
                    <a:pt x="216" y="745"/>
                  </a:cubicBezTo>
                  <a:lnTo>
                    <a:pt x="1416" y="745"/>
                  </a:lnTo>
                  <a:cubicBezTo>
                    <a:pt x="1482" y="745"/>
                    <a:pt x="1535" y="692"/>
                    <a:pt x="1535" y="626"/>
                  </a:cubicBezTo>
                  <a:cubicBezTo>
                    <a:pt x="1535" y="560"/>
                    <a:pt x="1482" y="507"/>
                    <a:pt x="1416" y="50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11"/>
            <p:cNvSpPr/>
            <p:nvPr/>
          </p:nvSpPr>
          <p:spPr>
            <a:xfrm>
              <a:off x="1621979" y="287480"/>
              <a:ext cx="1277071" cy="314810"/>
            </a:xfrm>
            <a:custGeom>
              <a:avLst/>
              <a:gdLst/>
              <a:ahLst/>
              <a:cxnLst/>
              <a:rect l="l" t="t" r="r" b="b"/>
              <a:pathLst>
                <a:path w="1862" h="459" extrusionOk="0">
                  <a:moveTo>
                    <a:pt x="968" y="0"/>
                  </a:moveTo>
                  <a:cubicBezTo>
                    <a:pt x="1088" y="0"/>
                    <a:pt x="1192" y="75"/>
                    <a:pt x="1233" y="181"/>
                  </a:cubicBezTo>
                  <a:cubicBezTo>
                    <a:pt x="1297" y="189"/>
                    <a:pt x="1351" y="229"/>
                    <a:pt x="1376" y="286"/>
                  </a:cubicBezTo>
                  <a:cubicBezTo>
                    <a:pt x="1379" y="285"/>
                    <a:pt x="1382" y="285"/>
                    <a:pt x="1385" y="285"/>
                  </a:cubicBezTo>
                  <a:cubicBezTo>
                    <a:pt x="1425" y="285"/>
                    <a:pt x="1461" y="303"/>
                    <a:pt x="1485" y="331"/>
                  </a:cubicBezTo>
                  <a:cubicBezTo>
                    <a:pt x="1508" y="294"/>
                    <a:pt x="1549" y="269"/>
                    <a:pt x="1596" y="269"/>
                  </a:cubicBezTo>
                  <a:cubicBezTo>
                    <a:pt x="1654" y="269"/>
                    <a:pt x="1703" y="307"/>
                    <a:pt x="1719" y="360"/>
                  </a:cubicBezTo>
                  <a:cubicBezTo>
                    <a:pt x="1732" y="354"/>
                    <a:pt x="1747" y="351"/>
                    <a:pt x="1762" y="351"/>
                  </a:cubicBezTo>
                  <a:cubicBezTo>
                    <a:pt x="1817" y="351"/>
                    <a:pt x="1862" y="395"/>
                    <a:pt x="1862" y="450"/>
                  </a:cubicBezTo>
                  <a:cubicBezTo>
                    <a:pt x="1862" y="453"/>
                    <a:pt x="1862" y="456"/>
                    <a:pt x="1861" y="459"/>
                  </a:cubicBezTo>
                  <a:lnTo>
                    <a:pt x="0" y="459"/>
                  </a:lnTo>
                  <a:cubicBezTo>
                    <a:pt x="0" y="458"/>
                    <a:pt x="0" y="457"/>
                    <a:pt x="0" y="455"/>
                  </a:cubicBezTo>
                  <a:cubicBezTo>
                    <a:pt x="0" y="393"/>
                    <a:pt x="50" y="343"/>
                    <a:pt x="112" y="343"/>
                  </a:cubicBezTo>
                  <a:cubicBezTo>
                    <a:pt x="121" y="343"/>
                    <a:pt x="129" y="344"/>
                    <a:pt x="137" y="346"/>
                  </a:cubicBezTo>
                  <a:cubicBezTo>
                    <a:pt x="160" y="306"/>
                    <a:pt x="202" y="280"/>
                    <a:pt x="251" y="280"/>
                  </a:cubicBezTo>
                  <a:cubicBezTo>
                    <a:pt x="294" y="280"/>
                    <a:pt x="333" y="301"/>
                    <a:pt x="357" y="333"/>
                  </a:cubicBezTo>
                  <a:cubicBezTo>
                    <a:pt x="382" y="317"/>
                    <a:pt x="413" y="308"/>
                    <a:pt x="445" y="308"/>
                  </a:cubicBezTo>
                  <a:cubicBezTo>
                    <a:pt x="460" y="308"/>
                    <a:pt x="474" y="310"/>
                    <a:pt x="487" y="313"/>
                  </a:cubicBezTo>
                  <a:cubicBezTo>
                    <a:pt x="505" y="231"/>
                    <a:pt x="578" y="170"/>
                    <a:pt x="665" y="170"/>
                  </a:cubicBezTo>
                  <a:cubicBezTo>
                    <a:pt x="679" y="170"/>
                    <a:pt x="692" y="172"/>
                    <a:pt x="705" y="175"/>
                  </a:cubicBezTo>
                  <a:cubicBezTo>
                    <a:pt x="748" y="72"/>
                    <a:pt x="850" y="0"/>
                    <a:pt x="9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11"/>
            <p:cNvSpPr/>
            <p:nvPr/>
          </p:nvSpPr>
          <p:spPr>
            <a:xfrm>
              <a:off x="7898371" y="487999"/>
              <a:ext cx="711237" cy="228391"/>
            </a:xfrm>
            <a:custGeom>
              <a:avLst/>
              <a:gdLst/>
              <a:ahLst/>
              <a:cxnLst/>
              <a:rect l="l" t="t" r="r" b="b"/>
              <a:pathLst>
                <a:path w="1037" h="333" extrusionOk="0">
                  <a:moveTo>
                    <a:pt x="545" y="0"/>
                  </a:moveTo>
                  <a:cubicBezTo>
                    <a:pt x="631" y="0"/>
                    <a:pt x="700" y="61"/>
                    <a:pt x="700" y="137"/>
                  </a:cubicBezTo>
                  <a:lnTo>
                    <a:pt x="700" y="137"/>
                  </a:lnTo>
                  <a:cubicBezTo>
                    <a:pt x="704" y="137"/>
                    <a:pt x="708" y="137"/>
                    <a:pt x="712" y="137"/>
                  </a:cubicBezTo>
                  <a:cubicBezTo>
                    <a:pt x="789" y="137"/>
                    <a:pt x="855" y="183"/>
                    <a:pt x="873" y="246"/>
                  </a:cubicBezTo>
                  <a:cubicBezTo>
                    <a:pt x="887" y="241"/>
                    <a:pt x="902" y="239"/>
                    <a:pt x="917" y="239"/>
                  </a:cubicBezTo>
                  <a:cubicBezTo>
                    <a:pt x="982" y="239"/>
                    <a:pt x="1035" y="281"/>
                    <a:pt x="1037" y="333"/>
                  </a:cubicBezTo>
                  <a:lnTo>
                    <a:pt x="0" y="333"/>
                  </a:lnTo>
                  <a:cubicBezTo>
                    <a:pt x="12" y="280"/>
                    <a:pt x="68" y="239"/>
                    <a:pt x="135" y="239"/>
                  </a:cubicBezTo>
                  <a:cubicBezTo>
                    <a:pt x="167" y="239"/>
                    <a:pt x="196" y="248"/>
                    <a:pt x="219" y="264"/>
                  </a:cubicBezTo>
                  <a:cubicBezTo>
                    <a:pt x="234" y="206"/>
                    <a:pt x="294" y="163"/>
                    <a:pt x="367" y="163"/>
                  </a:cubicBezTo>
                  <a:cubicBezTo>
                    <a:pt x="375" y="163"/>
                    <a:pt x="384" y="163"/>
                    <a:pt x="393" y="165"/>
                  </a:cubicBezTo>
                  <a:cubicBezTo>
                    <a:pt x="391" y="156"/>
                    <a:pt x="389" y="146"/>
                    <a:pt x="389" y="137"/>
                  </a:cubicBezTo>
                  <a:cubicBezTo>
                    <a:pt x="389" y="61"/>
                    <a:pt x="459" y="0"/>
                    <a:pt x="5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02" name="Google Shape;2402;p11"/>
          <p:cNvGrpSpPr/>
          <p:nvPr/>
        </p:nvGrpSpPr>
        <p:grpSpPr>
          <a:xfrm>
            <a:off x="107525" y="3711470"/>
            <a:ext cx="679498" cy="707765"/>
            <a:chOff x="107525" y="3711470"/>
            <a:chExt cx="679498" cy="707765"/>
          </a:xfrm>
        </p:grpSpPr>
        <p:sp>
          <p:nvSpPr>
            <p:cNvPr id="2403" name="Google Shape;2403;p11"/>
            <p:cNvSpPr/>
            <p:nvPr/>
          </p:nvSpPr>
          <p:spPr>
            <a:xfrm>
              <a:off x="107525" y="4245715"/>
              <a:ext cx="321120" cy="173520"/>
            </a:xfrm>
            <a:custGeom>
              <a:avLst/>
              <a:gdLst/>
              <a:ahLst/>
              <a:cxnLst/>
              <a:rect l="l" t="t" r="r" b="b"/>
              <a:pathLst>
                <a:path w="892" h="482" extrusionOk="0">
                  <a:moveTo>
                    <a:pt x="0" y="263"/>
                  </a:moveTo>
                  <a:cubicBezTo>
                    <a:pt x="272" y="287"/>
                    <a:pt x="428" y="344"/>
                    <a:pt x="549" y="482"/>
                  </a:cubicBezTo>
                  <a:cubicBezTo>
                    <a:pt x="576" y="301"/>
                    <a:pt x="676" y="168"/>
                    <a:pt x="892" y="0"/>
                  </a:cubicBezTo>
                  <a:cubicBezTo>
                    <a:pt x="665" y="131"/>
                    <a:pt x="555" y="227"/>
                    <a:pt x="510" y="347"/>
                  </a:cubicBezTo>
                  <a:cubicBezTo>
                    <a:pt x="406" y="271"/>
                    <a:pt x="261" y="250"/>
                    <a:pt x="0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p11"/>
            <p:cNvSpPr/>
            <p:nvPr/>
          </p:nvSpPr>
          <p:spPr>
            <a:xfrm>
              <a:off x="527103" y="3711470"/>
              <a:ext cx="259920" cy="127080"/>
            </a:xfrm>
            <a:custGeom>
              <a:avLst/>
              <a:gdLst/>
              <a:ahLst/>
              <a:cxnLst/>
              <a:rect l="l" t="t" r="r" b="b"/>
              <a:pathLst>
                <a:path w="722" h="353" extrusionOk="0">
                  <a:moveTo>
                    <a:pt x="0" y="140"/>
                  </a:moveTo>
                  <a:cubicBezTo>
                    <a:pt x="213" y="179"/>
                    <a:pt x="331" y="236"/>
                    <a:pt x="416" y="353"/>
                  </a:cubicBezTo>
                  <a:cubicBezTo>
                    <a:pt x="451" y="213"/>
                    <a:pt x="539" y="116"/>
                    <a:pt x="722" y="0"/>
                  </a:cubicBezTo>
                  <a:cubicBezTo>
                    <a:pt x="534" y="86"/>
                    <a:pt x="439" y="154"/>
                    <a:pt x="395" y="245"/>
                  </a:cubicBezTo>
                  <a:cubicBezTo>
                    <a:pt x="320" y="177"/>
                    <a:pt x="207" y="149"/>
                    <a:pt x="0" y="1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05" name="Google Shape;2405;p11"/>
          <p:cNvGrpSpPr/>
          <p:nvPr/>
        </p:nvGrpSpPr>
        <p:grpSpPr>
          <a:xfrm>
            <a:off x="3734875" y="4518660"/>
            <a:ext cx="423000" cy="401040"/>
            <a:chOff x="3082550" y="4604010"/>
            <a:chExt cx="423000" cy="401040"/>
          </a:xfrm>
        </p:grpSpPr>
        <p:sp>
          <p:nvSpPr>
            <p:cNvPr id="2406" name="Google Shape;2406;p11"/>
            <p:cNvSpPr/>
            <p:nvPr/>
          </p:nvSpPr>
          <p:spPr>
            <a:xfrm>
              <a:off x="3082550" y="4935570"/>
              <a:ext cx="423000" cy="69480"/>
            </a:xfrm>
            <a:custGeom>
              <a:avLst/>
              <a:gdLst/>
              <a:ahLst/>
              <a:cxnLst/>
              <a:rect l="l" t="t" r="r" b="b"/>
              <a:pathLst>
                <a:path w="1175" h="193" extrusionOk="0">
                  <a:moveTo>
                    <a:pt x="0" y="0"/>
                  </a:moveTo>
                  <a:lnTo>
                    <a:pt x="116" y="193"/>
                  </a:lnTo>
                  <a:lnTo>
                    <a:pt x="995" y="193"/>
                  </a:lnTo>
                  <a:lnTo>
                    <a:pt x="11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24475" rIns="90000" bIns="244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7" name="Google Shape;2407;p11"/>
            <p:cNvSpPr/>
            <p:nvPr/>
          </p:nvSpPr>
          <p:spPr>
            <a:xfrm>
              <a:off x="3178310" y="4604010"/>
              <a:ext cx="195480" cy="333720"/>
            </a:xfrm>
            <a:custGeom>
              <a:avLst/>
              <a:gdLst/>
              <a:ahLst/>
              <a:cxnLst/>
              <a:rect l="l" t="t" r="r" b="b"/>
              <a:pathLst>
                <a:path w="543" h="927" extrusionOk="0">
                  <a:moveTo>
                    <a:pt x="0" y="927"/>
                  </a:moveTo>
                  <a:lnTo>
                    <a:pt x="543" y="927"/>
                  </a:lnTo>
                  <a:cubicBezTo>
                    <a:pt x="543" y="927"/>
                    <a:pt x="543" y="123"/>
                    <a:pt x="543" y="0"/>
                  </a:cubicBezTo>
                  <a:cubicBezTo>
                    <a:pt x="76" y="339"/>
                    <a:pt x="0" y="927"/>
                    <a:pt x="0" y="92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2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0" name="Google Shape;2410;p13"/>
          <p:cNvPicPr preferRelativeResize="0"/>
          <p:nvPr/>
        </p:nvPicPr>
        <p:blipFill rotWithShape="1">
          <a:blip r:embed="rId2">
            <a:alphaModFix amt="5000"/>
          </a:blip>
          <a:srcRect l="2334" t="15928" r="4277" b="5256"/>
          <a:stretch/>
        </p:blipFill>
        <p:spPr>
          <a:xfrm>
            <a:off x="-1" y="-315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11" name="Google Shape;2411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12" name="Google Shape;2412;p13"/>
          <p:cNvSpPr txBox="1">
            <a:spLocks noGrp="1"/>
          </p:cNvSpPr>
          <p:nvPr>
            <p:ph type="subTitle" idx="1"/>
          </p:nvPr>
        </p:nvSpPr>
        <p:spPr>
          <a:xfrm>
            <a:off x="2572088" y="1545425"/>
            <a:ext cx="4563900" cy="3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3" name="Google Shape;2413;p13"/>
          <p:cNvSpPr txBox="1">
            <a:spLocks noGrp="1"/>
          </p:cNvSpPr>
          <p:nvPr>
            <p:ph type="subTitle" idx="2"/>
          </p:nvPr>
        </p:nvSpPr>
        <p:spPr>
          <a:xfrm>
            <a:off x="2572088" y="2461250"/>
            <a:ext cx="4563900" cy="3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4" name="Google Shape;2414;p13"/>
          <p:cNvSpPr txBox="1">
            <a:spLocks noGrp="1"/>
          </p:cNvSpPr>
          <p:nvPr>
            <p:ph type="subTitle" idx="3"/>
          </p:nvPr>
        </p:nvSpPr>
        <p:spPr>
          <a:xfrm>
            <a:off x="2572088" y="3377075"/>
            <a:ext cx="4563900" cy="3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5" name="Google Shape;2415;p13"/>
          <p:cNvSpPr txBox="1">
            <a:spLocks noGrp="1"/>
          </p:cNvSpPr>
          <p:nvPr>
            <p:ph type="subTitle" idx="4"/>
          </p:nvPr>
        </p:nvSpPr>
        <p:spPr>
          <a:xfrm>
            <a:off x="2572088" y="4292900"/>
            <a:ext cx="4563900" cy="3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6" name="Google Shape;2416;p13"/>
          <p:cNvSpPr txBox="1">
            <a:spLocks noGrp="1"/>
          </p:cNvSpPr>
          <p:nvPr>
            <p:ph type="title" idx="5" hasCustomPrompt="1"/>
          </p:nvPr>
        </p:nvSpPr>
        <p:spPr>
          <a:xfrm>
            <a:off x="1566825" y="1227125"/>
            <a:ext cx="879300" cy="5238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17" name="Google Shape;2417;p13"/>
          <p:cNvSpPr txBox="1">
            <a:spLocks noGrp="1"/>
          </p:cNvSpPr>
          <p:nvPr>
            <p:ph type="title" idx="6" hasCustomPrompt="1"/>
          </p:nvPr>
        </p:nvSpPr>
        <p:spPr>
          <a:xfrm>
            <a:off x="1566825" y="3974575"/>
            <a:ext cx="879300" cy="5238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18" name="Google Shape;2418;p13"/>
          <p:cNvSpPr txBox="1">
            <a:spLocks noGrp="1"/>
          </p:cNvSpPr>
          <p:nvPr>
            <p:ph type="title" idx="7" hasCustomPrompt="1"/>
          </p:nvPr>
        </p:nvSpPr>
        <p:spPr>
          <a:xfrm>
            <a:off x="1566825" y="3058758"/>
            <a:ext cx="879300" cy="5238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19" name="Google Shape;2419;p13"/>
          <p:cNvSpPr txBox="1">
            <a:spLocks noGrp="1"/>
          </p:cNvSpPr>
          <p:nvPr>
            <p:ph type="title" idx="8" hasCustomPrompt="1"/>
          </p:nvPr>
        </p:nvSpPr>
        <p:spPr>
          <a:xfrm>
            <a:off x="1566825" y="2142950"/>
            <a:ext cx="879300" cy="5238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20" name="Google Shape;2420;p13"/>
          <p:cNvSpPr txBox="1">
            <a:spLocks noGrp="1"/>
          </p:cNvSpPr>
          <p:nvPr>
            <p:ph type="subTitle" idx="9"/>
          </p:nvPr>
        </p:nvSpPr>
        <p:spPr>
          <a:xfrm>
            <a:off x="2572088" y="1227125"/>
            <a:ext cx="45639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Krona One"/>
              <a:buNone/>
              <a:defRPr sz="1800" b="1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Krona One"/>
              <a:buNone/>
              <a:defRPr sz="2400">
                <a:latin typeface="Krona One"/>
                <a:ea typeface="Krona One"/>
                <a:cs typeface="Krona One"/>
                <a:sym typeface="Kron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Krona One"/>
              <a:buNone/>
              <a:defRPr sz="2400">
                <a:latin typeface="Krona One"/>
                <a:ea typeface="Krona One"/>
                <a:cs typeface="Krona One"/>
                <a:sym typeface="Kron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Krona One"/>
              <a:buNone/>
              <a:defRPr sz="2400">
                <a:latin typeface="Krona One"/>
                <a:ea typeface="Krona One"/>
                <a:cs typeface="Krona One"/>
                <a:sym typeface="Kron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Krona One"/>
              <a:buNone/>
              <a:defRPr sz="2400">
                <a:latin typeface="Krona One"/>
                <a:ea typeface="Krona One"/>
                <a:cs typeface="Krona One"/>
                <a:sym typeface="Kron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Krona One"/>
              <a:buNone/>
              <a:defRPr sz="2400">
                <a:latin typeface="Krona One"/>
                <a:ea typeface="Krona One"/>
                <a:cs typeface="Krona One"/>
                <a:sym typeface="Kron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Krona One"/>
              <a:buNone/>
              <a:defRPr sz="2400">
                <a:latin typeface="Krona One"/>
                <a:ea typeface="Krona One"/>
                <a:cs typeface="Krona One"/>
                <a:sym typeface="Kron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Krona One"/>
              <a:buNone/>
              <a:defRPr sz="2400">
                <a:latin typeface="Krona One"/>
                <a:ea typeface="Krona One"/>
                <a:cs typeface="Krona One"/>
                <a:sym typeface="Kron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Krona One"/>
              <a:buNone/>
              <a:defRPr sz="2400"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endParaRPr/>
          </a:p>
        </p:txBody>
      </p:sp>
      <p:sp>
        <p:nvSpPr>
          <p:cNvPr id="2421" name="Google Shape;2421;p13"/>
          <p:cNvSpPr txBox="1">
            <a:spLocks noGrp="1"/>
          </p:cNvSpPr>
          <p:nvPr>
            <p:ph type="subTitle" idx="13"/>
          </p:nvPr>
        </p:nvSpPr>
        <p:spPr>
          <a:xfrm>
            <a:off x="2572088" y="3058763"/>
            <a:ext cx="45639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Krona One"/>
              <a:buNone/>
              <a:defRPr sz="1800" b="1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Krona One"/>
              <a:buNone/>
              <a:defRPr sz="2400">
                <a:latin typeface="Krona One"/>
                <a:ea typeface="Krona One"/>
                <a:cs typeface="Krona One"/>
                <a:sym typeface="Kron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Krona One"/>
              <a:buNone/>
              <a:defRPr sz="2400">
                <a:latin typeface="Krona One"/>
                <a:ea typeface="Krona One"/>
                <a:cs typeface="Krona One"/>
                <a:sym typeface="Kron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Krona One"/>
              <a:buNone/>
              <a:defRPr sz="2400">
                <a:latin typeface="Krona One"/>
                <a:ea typeface="Krona One"/>
                <a:cs typeface="Krona One"/>
                <a:sym typeface="Kron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Krona One"/>
              <a:buNone/>
              <a:defRPr sz="2400">
                <a:latin typeface="Krona One"/>
                <a:ea typeface="Krona One"/>
                <a:cs typeface="Krona One"/>
                <a:sym typeface="Kron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Krona One"/>
              <a:buNone/>
              <a:defRPr sz="2400">
                <a:latin typeface="Krona One"/>
                <a:ea typeface="Krona One"/>
                <a:cs typeface="Krona One"/>
                <a:sym typeface="Kron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Krona One"/>
              <a:buNone/>
              <a:defRPr sz="2400">
                <a:latin typeface="Krona One"/>
                <a:ea typeface="Krona One"/>
                <a:cs typeface="Krona One"/>
                <a:sym typeface="Kron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Krona One"/>
              <a:buNone/>
              <a:defRPr sz="2400">
                <a:latin typeface="Krona One"/>
                <a:ea typeface="Krona One"/>
                <a:cs typeface="Krona One"/>
                <a:sym typeface="Kron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Krona One"/>
              <a:buNone/>
              <a:defRPr sz="2400"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endParaRPr/>
          </a:p>
        </p:txBody>
      </p:sp>
      <p:sp>
        <p:nvSpPr>
          <p:cNvPr id="2422" name="Google Shape;2422;p13"/>
          <p:cNvSpPr txBox="1">
            <a:spLocks noGrp="1"/>
          </p:cNvSpPr>
          <p:nvPr>
            <p:ph type="subTitle" idx="14"/>
          </p:nvPr>
        </p:nvSpPr>
        <p:spPr>
          <a:xfrm>
            <a:off x="2572088" y="2142950"/>
            <a:ext cx="45639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Krona One"/>
              <a:buNone/>
              <a:defRPr sz="1800" b="1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Krona One"/>
              <a:buNone/>
              <a:defRPr sz="2400">
                <a:latin typeface="Krona One"/>
                <a:ea typeface="Krona One"/>
                <a:cs typeface="Krona One"/>
                <a:sym typeface="Kron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Krona One"/>
              <a:buNone/>
              <a:defRPr sz="2400">
                <a:latin typeface="Krona One"/>
                <a:ea typeface="Krona One"/>
                <a:cs typeface="Krona One"/>
                <a:sym typeface="Kron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Krona One"/>
              <a:buNone/>
              <a:defRPr sz="2400">
                <a:latin typeface="Krona One"/>
                <a:ea typeface="Krona One"/>
                <a:cs typeface="Krona One"/>
                <a:sym typeface="Kron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Krona One"/>
              <a:buNone/>
              <a:defRPr sz="2400">
                <a:latin typeface="Krona One"/>
                <a:ea typeface="Krona One"/>
                <a:cs typeface="Krona One"/>
                <a:sym typeface="Kron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Krona One"/>
              <a:buNone/>
              <a:defRPr sz="2400">
                <a:latin typeface="Krona One"/>
                <a:ea typeface="Krona One"/>
                <a:cs typeface="Krona One"/>
                <a:sym typeface="Kron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Krona One"/>
              <a:buNone/>
              <a:defRPr sz="2400">
                <a:latin typeface="Krona One"/>
                <a:ea typeface="Krona One"/>
                <a:cs typeface="Krona One"/>
                <a:sym typeface="Kron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Krona One"/>
              <a:buNone/>
              <a:defRPr sz="2400">
                <a:latin typeface="Krona One"/>
                <a:ea typeface="Krona One"/>
                <a:cs typeface="Krona One"/>
                <a:sym typeface="Kron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Krona One"/>
              <a:buNone/>
              <a:defRPr sz="2400"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endParaRPr/>
          </a:p>
        </p:txBody>
      </p:sp>
      <p:sp>
        <p:nvSpPr>
          <p:cNvPr id="2423" name="Google Shape;2423;p13"/>
          <p:cNvSpPr txBox="1">
            <a:spLocks noGrp="1"/>
          </p:cNvSpPr>
          <p:nvPr>
            <p:ph type="subTitle" idx="15"/>
          </p:nvPr>
        </p:nvSpPr>
        <p:spPr>
          <a:xfrm>
            <a:off x="2572088" y="3974600"/>
            <a:ext cx="45639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Krona One"/>
              <a:buNone/>
              <a:defRPr sz="1800" b="1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Krona One"/>
              <a:buNone/>
              <a:defRPr sz="2400">
                <a:latin typeface="Krona One"/>
                <a:ea typeface="Krona One"/>
                <a:cs typeface="Krona One"/>
                <a:sym typeface="Kron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Krona One"/>
              <a:buNone/>
              <a:defRPr sz="2400">
                <a:latin typeface="Krona One"/>
                <a:ea typeface="Krona One"/>
                <a:cs typeface="Krona One"/>
                <a:sym typeface="Kron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Krona One"/>
              <a:buNone/>
              <a:defRPr sz="2400">
                <a:latin typeface="Krona One"/>
                <a:ea typeface="Krona One"/>
                <a:cs typeface="Krona One"/>
                <a:sym typeface="Kron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Krona One"/>
              <a:buNone/>
              <a:defRPr sz="2400">
                <a:latin typeface="Krona One"/>
                <a:ea typeface="Krona One"/>
                <a:cs typeface="Krona One"/>
                <a:sym typeface="Kron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Krona One"/>
              <a:buNone/>
              <a:defRPr sz="2400">
                <a:latin typeface="Krona One"/>
                <a:ea typeface="Krona One"/>
                <a:cs typeface="Krona One"/>
                <a:sym typeface="Kron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Krona One"/>
              <a:buNone/>
              <a:defRPr sz="2400">
                <a:latin typeface="Krona One"/>
                <a:ea typeface="Krona One"/>
                <a:cs typeface="Krona One"/>
                <a:sym typeface="Kron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Krona One"/>
              <a:buNone/>
              <a:defRPr sz="2400">
                <a:latin typeface="Krona One"/>
                <a:ea typeface="Krona One"/>
                <a:cs typeface="Krona One"/>
                <a:sym typeface="Kron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Krona One"/>
              <a:buNone/>
              <a:defRPr sz="2400"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endParaRPr/>
          </a:p>
        </p:txBody>
      </p:sp>
      <p:grpSp>
        <p:nvGrpSpPr>
          <p:cNvPr id="2424" name="Google Shape;2424;p13"/>
          <p:cNvGrpSpPr/>
          <p:nvPr/>
        </p:nvGrpSpPr>
        <p:grpSpPr>
          <a:xfrm>
            <a:off x="8538368" y="3671684"/>
            <a:ext cx="541144" cy="1398827"/>
            <a:chOff x="8538368" y="3671684"/>
            <a:chExt cx="541144" cy="1398827"/>
          </a:xfrm>
        </p:grpSpPr>
        <p:sp>
          <p:nvSpPr>
            <p:cNvPr id="2425" name="Google Shape;2425;p13"/>
            <p:cNvSpPr/>
            <p:nvPr/>
          </p:nvSpPr>
          <p:spPr>
            <a:xfrm>
              <a:off x="8632261" y="3671684"/>
              <a:ext cx="301778" cy="96020"/>
            </a:xfrm>
            <a:custGeom>
              <a:avLst/>
              <a:gdLst/>
              <a:ahLst/>
              <a:cxnLst/>
              <a:rect l="l" t="t" r="r" b="b"/>
              <a:pathLst>
                <a:path w="440" h="140" extrusionOk="0">
                  <a:moveTo>
                    <a:pt x="220" y="140"/>
                  </a:moveTo>
                  <a:lnTo>
                    <a:pt x="0" y="140"/>
                  </a:lnTo>
                  <a:lnTo>
                    <a:pt x="220" y="0"/>
                  </a:lnTo>
                  <a:lnTo>
                    <a:pt x="440" y="140"/>
                  </a:lnTo>
                  <a:lnTo>
                    <a:pt x="220" y="14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5400" rIns="90000" bIns="5400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26" name="Google Shape;2426;p13"/>
            <p:cNvGrpSpPr/>
            <p:nvPr/>
          </p:nvGrpSpPr>
          <p:grpSpPr>
            <a:xfrm>
              <a:off x="8538368" y="3761890"/>
              <a:ext cx="541144" cy="1308622"/>
              <a:chOff x="8514293" y="3747815"/>
              <a:chExt cx="541144" cy="1308622"/>
            </a:xfrm>
          </p:grpSpPr>
          <p:sp>
            <p:nvSpPr>
              <p:cNvPr id="2427" name="Google Shape;2427;p13"/>
              <p:cNvSpPr/>
              <p:nvPr/>
            </p:nvSpPr>
            <p:spPr>
              <a:xfrm>
                <a:off x="8541042" y="3880186"/>
                <a:ext cx="491076" cy="1173506"/>
              </a:xfrm>
              <a:custGeom>
                <a:avLst/>
                <a:gdLst/>
                <a:ahLst/>
                <a:cxnLst/>
                <a:rect l="l" t="t" r="r" b="b"/>
                <a:pathLst>
                  <a:path w="716" h="1711" extrusionOk="0">
                    <a:moveTo>
                      <a:pt x="0" y="0"/>
                    </a:moveTo>
                    <a:lnTo>
                      <a:pt x="716" y="0"/>
                    </a:lnTo>
                    <a:lnTo>
                      <a:pt x="716" y="1711"/>
                    </a:lnTo>
                    <a:lnTo>
                      <a:pt x="0" y="17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8" name="Google Shape;2428;p13"/>
              <p:cNvSpPr/>
              <p:nvPr/>
            </p:nvSpPr>
            <p:spPr>
              <a:xfrm>
                <a:off x="8606198" y="3747815"/>
                <a:ext cx="353904" cy="101507"/>
              </a:xfrm>
              <a:custGeom>
                <a:avLst/>
                <a:gdLst/>
                <a:ahLst/>
                <a:cxnLst/>
                <a:rect l="l" t="t" r="r" b="b"/>
                <a:pathLst>
                  <a:path w="516" h="148" extrusionOk="0">
                    <a:moveTo>
                      <a:pt x="0" y="0"/>
                    </a:moveTo>
                    <a:lnTo>
                      <a:pt x="516" y="0"/>
                    </a:lnTo>
                    <a:lnTo>
                      <a:pt x="516" y="148"/>
                    </a:lnTo>
                    <a:lnTo>
                      <a:pt x="0" y="1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8275" rIns="90000" bIns="8275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9" name="Google Shape;2429;p13"/>
              <p:cNvSpPr/>
              <p:nvPr/>
            </p:nvSpPr>
            <p:spPr>
              <a:xfrm>
                <a:off x="8555450" y="3824627"/>
                <a:ext cx="455399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664" h="123" extrusionOk="0">
                    <a:moveTo>
                      <a:pt x="0" y="0"/>
                    </a:moveTo>
                    <a:lnTo>
                      <a:pt x="664" y="0"/>
                    </a:lnTo>
                    <a:lnTo>
                      <a:pt x="664" y="123"/>
                    </a:lnTo>
                    <a:lnTo>
                      <a:pt x="0" y="1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0" name="Google Shape;2430;p13"/>
              <p:cNvSpPr/>
              <p:nvPr/>
            </p:nvSpPr>
            <p:spPr>
              <a:xfrm>
                <a:off x="8541042" y="3880186"/>
                <a:ext cx="491076" cy="1173506"/>
              </a:xfrm>
              <a:custGeom>
                <a:avLst/>
                <a:gdLst/>
                <a:ahLst/>
                <a:cxnLst/>
                <a:rect l="l" t="t" r="r" b="b"/>
                <a:pathLst>
                  <a:path w="716" h="1711" extrusionOk="0">
                    <a:moveTo>
                      <a:pt x="0" y="0"/>
                    </a:moveTo>
                    <a:lnTo>
                      <a:pt x="716" y="0"/>
                    </a:lnTo>
                    <a:lnTo>
                      <a:pt x="716" y="1711"/>
                    </a:lnTo>
                    <a:lnTo>
                      <a:pt x="0" y="17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1" name="Google Shape;2431;p13"/>
              <p:cNvSpPr/>
              <p:nvPr/>
            </p:nvSpPr>
            <p:spPr>
              <a:xfrm>
                <a:off x="8514293" y="4949442"/>
                <a:ext cx="541144" cy="106994"/>
              </a:xfrm>
              <a:custGeom>
                <a:avLst/>
                <a:gdLst/>
                <a:ahLst/>
                <a:cxnLst/>
                <a:rect l="l" t="t" r="r" b="b"/>
                <a:pathLst>
                  <a:path w="789" h="156" extrusionOk="0">
                    <a:moveTo>
                      <a:pt x="0" y="0"/>
                    </a:moveTo>
                    <a:lnTo>
                      <a:pt x="789" y="0"/>
                    </a:lnTo>
                    <a:lnTo>
                      <a:pt x="789" y="156"/>
                    </a:lnTo>
                    <a:lnTo>
                      <a:pt x="0" y="1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11150" rIns="90000" bIns="1115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2" name="Google Shape;2432;p13"/>
              <p:cNvSpPr/>
              <p:nvPr/>
            </p:nvSpPr>
            <p:spPr>
              <a:xfrm>
                <a:off x="8761888" y="4980992"/>
                <a:ext cx="45953" cy="75445"/>
              </a:xfrm>
              <a:custGeom>
                <a:avLst/>
                <a:gdLst/>
                <a:ahLst/>
                <a:cxnLst/>
                <a:rect l="l" t="t" r="r" b="b"/>
                <a:pathLst>
                  <a:path w="67" h="110" extrusionOk="0">
                    <a:moveTo>
                      <a:pt x="0" y="0"/>
                    </a:moveTo>
                    <a:lnTo>
                      <a:pt x="67" y="0"/>
                    </a:lnTo>
                    <a:lnTo>
                      <a:pt x="67" y="110"/>
                    </a:lnTo>
                    <a:lnTo>
                      <a:pt x="0" y="1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3" name="Google Shape;2433;p13"/>
              <p:cNvSpPr/>
              <p:nvPr/>
            </p:nvSpPr>
            <p:spPr>
              <a:xfrm>
                <a:off x="8693988" y="4980992"/>
                <a:ext cx="45267" cy="75445"/>
              </a:xfrm>
              <a:custGeom>
                <a:avLst/>
                <a:gdLst/>
                <a:ahLst/>
                <a:cxnLst/>
                <a:rect l="l" t="t" r="r" b="b"/>
                <a:pathLst>
                  <a:path w="66" h="110" extrusionOk="0">
                    <a:moveTo>
                      <a:pt x="0" y="0"/>
                    </a:moveTo>
                    <a:lnTo>
                      <a:pt x="66" y="0"/>
                    </a:lnTo>
                    <a:lnTo>
                      <a:pt x="66" y="110"/>
                    </a:lnTo>
                    <a:lnTo>
                      <a:pt x="0" y="1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4" name="Google Shape;2434;p13"/>
              <p:cNvSpPr/>
              <p:nvPr/>
            </p:nvSpPr>
            <p:spPr>
              <a:xfrm>
                <a:off x="8829788" y="4980992"/>
                <a:ext cx="45953" cy="75445"/>
              </a:xfrm>
              <a:custGeom>
                <a:avLst/>
                <a:gdLst/>
                <a:ahLst/>
                <a:cxnLst/>
                <a:rect l="l" t="t" r="r" b="b"/>
                <a:pathLst>
                  <a:path w="67" h="110" extrusionOk="0">
                    <a:moveTo>
                      <a:pt x="0" y="0"/>
                    </a:moveTo>
                    <a:lnTo>
                      <a:pt x="67" y="0"/>
                    </a:lnTo>
                    <a:lnTo>
                      <a:pt x="67" y="110"/>
                    </a:lnTo>
                    <a:lnTo>
                      <a:pt x="0" y="1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435" name="Google Shape;2435;p13"/>
              <p:cNvGrpSpPr/>
              <p:nvPr/>
            </p:nvGrpSpPr>
            <p:grpSpPr>
              <a:xfrm>
                <a:off x="8587680" y="3913107"/>
                <a:ext cx="397113" cy="972550"/>
                <a:chOff x="8620180" y="3760707"/>
                <a:chExt cx="397113" cy="972550"/>
              </a:xfrm>
            </p:grpSpPr>
            <p:sp>
              <p:nvSpPr>
                <p:cNvPr id="2436" name="Google Shape;2436;p13"/>
                <p:cNvSpPr/>
                <p:nvPr/>
              </p:nvSpPr>
              <p:spPr>
                <a:xfrm>
                  <a:off x="8620180" y="3760707"/>
                  <a:ext cx="168036" cy="33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" h="49" extrusionOk="0">
                      <a:moveTo>
                        <a:pt x="0" y="0"/>
                      </a:moveTo>
                      <a:lnTo>
                        <a:pt x="245" y="0"/>
                      </a:lnTo>
                      <a:lnTo>
                        <a:pt x="245" y="49"/>
                      </a:lnTo>
                      <a:lnTo>
                        <a:pt x="0" y="4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37" name="Google Shape;2437;p13"/>
                <p:cNvSpPr/>
                <p:nvPr/>
              </p:nvSpPr>
              <p:spPr>
                <a:xfrm>
                  <a:off x="8620180" y="3810089"/>
                  <a:ext cx="168036" cy="33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" h="49" extrusionOk="0">
                      <a:moveTo>
                        <a:pt x="0" y="0"/>
                      </a:moveTo>
                      <a:lnTo>
                        <a:pt x="245" y="0"/>
                      </a:lnTo>
                      <a:lnTo>
                        <a:pt x="245" y="49"/>
                      </a:lnTo>
                      <a:lnTo>
                        <a:pt x="0" y="4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38" name="Google Shape;2438;p13"/>
                <p:cNvSpPr/>
                <p:nvPr/>
              </p:nvSpPr>
              <p:spPr>
                <a:xfrm>
                  <a:off x="8620180" y="3859471"/>
                  <a:ext cx="168036" cy="33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" h="49" extrusionOk="0">
                      <a:moveTo>
                        <a:pt x="0" y="0"/>
                      </a:moveTo>
                      <a:lnTo>
                        <a:pt x="245" y="0"/>
                      </a:lnTo>
                      <a:lnTo>
                        <a:pt x="245" y="49"/>
                      </a:lnTo>
                      <a:lnTo>
                        <a:pt x="0" y="4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39" name="Google Shape;2439;p13"/>
                <p:cNvSpPr/>
                <p:nvPr/>
              </p:nvSpPr>
              <p:spPr>
                <a:xfrm>
                  <a:off x="8620180" y="3908853"/>
                  <a:ext cx="168036" cy="33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" h="49" extrusionOk="0">
                      <a:moveTo>
                        <a:pt x="0" y="0"/>
                      </a:moveTo>
                      <a:lnTo>
                        <a:pt x="245" y="0"/>
                      </a:lnTo>
                      <a:lnTo>
                        <a:pt x="245" y="49"/>
                      </a:lnTo>
                      <a:lnTo>
                        <a:pt x="0" y="4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40" name="Google Shape;2440;p13"/>
                <p:cNvSpPr/>
                <p:nvPr/>
              </p:nvSpPr>
              <p:spPr>
                <a:xfrm>
                  <a:off x="8620180" y="3958235"/>
                  <a:ext cx="168036" cy="33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" h="49" extrusionOk="0">
                      <a:moveTo>
                        <a:pt x="0" y="0"/>
                      </a:moveTo>
                      <a:lnTo>
                        <a:pt x="245" y="0"/>
                      </a:lnTo>
                      <a:lnTo>
                        <a:pt x="245" y="49"/>
                      </a:lnTo>
                      <a:lnTo>
                        <a:pt x="0" y="4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41" name="Google Shape;2441;p13"/>
                <p:cNvSpPr/>
                <p:nvPr/>
              </p:nvSpPr>
              <p:spPr>
                <a:xfrm>
                  <a:off x="8620180" y="4007617"/>
                  <a:ext cx="168036" cy="33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" h="49" extrusionOk="0">
                      <a:moveTo>
                        <a:pt x="0" y="0"/>
                      </a:moveTo>
                      <a:lnTo>
                        <a:pt x="245" y="0"/>
                      </a:lnTo>
                      <a:lnTo>
                        <a:pt x="245" y="49"/>
                      </a:lnTo>
                      <a:lnTo>
                        <a:pt x="0" y="4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42" name="Google Shape;2442;p13"/>
                <p:cNvSpPr/>
                <p:nvPr/>
              </p:nvSpPr>
              <p:spPr>
                <a:xfrm>
                  <a:off x="8620180" y="4056999"/>
                  <a:ext cx="168036" cy="33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" h="49" extrusionOk="0">
                      <a:moveTo>
                        <a:pt x="0" y="0"/>
                      </a:moveTo>
                      <a:lnTo>
                        <a:pt x="245" y="0"/>
                      </a:lnTo>
                      <a:lnTo>
                        <a:pt x="245" y="49"/>
                      </a:lnTo>
                      <a:lnTo>
                        <a:pt x="0" y="4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43" name="Google Shape;2443;p13"/>
                <p:cNvSpPr/>
                <p:nvPr/>
              </p:nvSpPr>
              <p:spPr>
                <a:xfrm>
                  <a:off x="8620180" y="4106381"/>
                  <a:ext cx="168036" cy="33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" h="49" extrusionOk="0">
                      <a:moveTo>
                        <a:pt x="0" y="0"/>
                      </a:moveTo>
                      <a:lnTo>
                        <a:pt x="245" y="0"/>
                      </a:lnTo>
                      <a:lnTo>
                        <a:pt x="245" y="49"/>
                      </a:lnTo>
                      <a:lnTo>
                        <a:pt x="0" y="4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44" name="Google Shape;2444;p13"/>
                <p:cNvSpPr/>
                <p:nvPr/>
              </p:nvSpPr>
              <p:spPr>
                <a:xfrm>
                  <a:off x="8620180" y="4155763"/>
                  <a:ext cx="168036" cy="33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" h="49" extrusionOk="0">
                      <a:moveTo>
                        <a:pt x="0" y="0"/>
                      </a:moveTo>
                      <a:lnTo>
                        <a:pt x="245" y="0"/>
                      </a:lnTo>
                      <a:lnTo>
                        <a:pt x="245" y="49"/>
                      </a:lnTo>
                      <a:lnTo>
                        <a:pt x="0" y="4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45" name="Google Shape;2445;p13"/>
                <p:cNvSpPr/>
                <p:nvPr/>
              </p:nvSpPr>
              <p:spPr>
                <a:xfrm>
                  <a:off x="8620180" y="4205145"/>
                  <a:ext cx="168036" cy="34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" h="50" extrusionOk="0">
                      <a:moveTo>
                        <a:pt x="0" y="0"/>
                      </a:moveTo>
                      <a:lnTo>
                        <a:pt x="245" y="0"/>
                      </a:lnTo>
                      <a:lnTo>
                        <a:pt x="245" y="50"/>
                      </a:lnTo>
                      <a:lnTo>
                        <a:pt x="0" y="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46" name="Google Shape;2446;p13"/>
                <p:cNvSpPr/>
                <p:nvPr/>
              </p:nvSpPr>
              <p:spPr>
                <a:xfrm>
                  <a:off x="8620180" y="4254527"/>
                  <a:ext cx="168036" cy="34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" h="50" extrusionOk="0">
                      <a:moveTo>
                        <a:pt x="0" y="0"/>
                      </a:moveTo>
                      <a:lnTo>
                        <a:pt x="245" y="0"/>
                      </a:lnTo>
                      <a:lnTo>
                        <a:pt x="245" y="50"/>
                      </a:lnTo>
                      <a:lnTo>
                        <a:pt x="0" y="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47" name="Google Shape;2447;p13"/>
                <p:cNvSpPr/>
                <p:nvPr/>
              </p:nvSpPr>
              <p:spPr>
                <a:xfrm>
                  <a:off x="8620180" y="4303909"/>
                  <a:ext cx="168036" cy="34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" h="50" extrusionOk="0">
                      <a:moveTo>
                        <a:pt x="0" y="0"/>
                      </a:moveTo>
                      <a:lnTo>
                        <a:pt x="245" y="0"/>
                      </a:lnTo>
                      <a:lnTo>
                        <a:pt x="245" y="50"/>
                      </a:lnTo>
                      <a:lnTo>
                        <a:pt x="0" y="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48" name="Google Shape;2448;p13"/>
                <p:cNvSpPr/>
                <p:nvPr/>
              </p:nvSpPr>
              <p:spPr>
                <a:xfrm>
                  <a:off x="8620180" y="4353291"/>
                  <a:ext cx="168036" cy="34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" h="50" extrusionOk="0">
                      <a:moveTo>
                        <a:pt x="0" y="0"/>
                      </a:moveTo>
                      <a:lnTo>
                        <a:pt x="245" y="0"/>
                      </a:lnTo>
                      <a:lnTo>
                        <a:pt x="245" y="50"/>
                      </a:lnTo>
                      <a:lnTo>
                        <a:pt x="0" y="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49" name="Google Shape;2449;p13"/>
                <p:cNvSpPr/>
                <p:nvPr/>
              </p:nvSpPr>
              <p:spPr>
                <a:xfrm>
                  <a:off x="8620180" y="4403358"/>
                  <a:ext cx="168036" cy="33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" h="49" extrusionOk="0">
                      <a:moveTo>
                        <a:pt x="0" y="0"/>
                      </a:moveTo>
                      <a:lnTo>
                        <a:pt x="245" y="0"/>
                      </a:lnTo>
                      <a:lnTo>
                        <a:pt x="245" y="49"/>
                      </a:lnTo>
                      <a:lnTo>
                        <a:pt x="0" y="4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50" name="Google Shape;2450;p13"/>
                <p:cNvSpPr/>
                <p:nvPr/>
              </p:nvSpPr>
              <p:spPr>
                <a:xfrm>
                  <a:off x="8620180" y="4452740"/>
                  <a:ext cx="168036" cy="33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" h="49" extrusionOk="0">
                      <a:moveTo>
                        <a:pt x="0" y="0"/>
                      </a:moveTo>
                      <a:lnTo>
                        <a:pt x="245" y="0"/>
                      </a:lnTo>
                      <a:lnTo>
                        <a:pt x="245" y="49"/>
                      </a:lnTo>
                      <a:lnTo>
                        <a:pt x="0" y="4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51" name="Google Shape;2451;p13"/>
                <p:cNvSpPr/>
                <p:nvPr/>
              </p:nvSpPr>
              <p:spPr>
                <a:xfrm>
                  <a:off x="8620180" y="4502122"/>
                  <a:ext cx="168036" cy="33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" h="49" extrusionOk="0">
                      <a:moveTo>
                        <a:pt x="0" y="0"/>
                      </a:moveTo>
                      <a:lnTo>
                        <a:pt x="245" y="0"/>
                      </a:lnTo>
                      <a:lnTo>
                        <a:pt x="245" y="49"/>
                      </a:lnTo>
                      <a:lnTo>
                        <a:pt x="0" y="4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52" name="Google Shape;2452;p13"/>
                <p:cNvSpPr/>
                <p:nvPr/>
              </p:nvSpPr>
              <p:spPr>
                <a:xfrm>
                  <a:off x="8620180" y="4551504"/>
                  <a:ext cx="168036" cy="33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" h="49" extrusionOk="0">
                      <a:moveTo>
                        <a:pt x="0" y="0"/>
                      </a:moveTo>
                      <a:lnTo>
                        <a:pt x="245" y="0"/>
                      </a:lnTo>
                      <a:lnTo>
                        <a:pt x="245" y="49"/>
                      </a:lnTo>
                      <a:lnTo>
                        <a:pt x="0" y="4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53" name="Google Shape;2453;p13"/>
                <p:cNvSpPr/>
                <p:nvPr/>
              </p:nvSpPr>
              <p:spPr>
                <a:xfrm>
                  <a:off x="8620180" y="4600886"/>
                  <a:ext cx="168036" cy="33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" h="49" extrusionOk="0">
                      <a:moveTo>
                        <a:pt x="0" y="0"/>
                      </a:moveTo>
                      <a:lnTo>
                        <a:pt x="245" y="0"/>
                      </a:lnTo>
                      <a:lnTo>
                        <a:pt x="245" y="49"/>
                      </a:lnTo>
                      <a:lnTo>
                        <a:pt x="0" y="4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54" name="Google Shape;2454;p13"/>
                <p:cNvSpPr/>
                <p:nvPr/>
              </p:nvSpPr>
              <p:spPr>
                <a:xfrm>
                  <a:off x="8620180" y="4650268"/>
                  <a:ext cx="168036" cy="33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" h="49" extrusionOk="0">
                      <a:moveTo>
                        <a:pt x="0" y="0"/>
                      </a:moveTo>
                      <a:lnTo>
                        <a:pt x="245" y="0"/>
                      </a:lnTo>
                      <a:lnTo>
                        <a:pt x="245" y="49"/>
                      </a:lnTo>
                      <a:lnTo>
                        <a:pt x="0" y="4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55" name="Google Shape;2455;p13"/>
                <p:cNvSpPr/>
                <p:nvPr/>
              </p:nvSpPr>
              <p:spPr>
                <a:xfrm>
                  <a:off x="8620180" y="4699650"/>
                  <a:ext cx="168036" cy="33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" h="49" extrusionOk="0">
                      <a:moveTo>
                        <a:pt x="0" y="0"/>
                      </a:moveTo>
                      <a:lnTo>
                        <a:pt x="245" y="0"/>
                      </a:lnTo>
                      <a:lnTo>
                        <a:pt x="245" y="49"/>
                      </a:lnTo>
                      <a:lnTo>
                        <a:pt x="0" y="4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56" name="Google Shape;2456;p13"/>
                <p:cNvSpPr/>
                <p:nvPr/>
              </p:nvSpPr>
              <p:spPr>
                <a:xfrm>
                  <a:off x="8849943" y="3760707"/>
                  <a:ext cx="167350" cy="33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" h="49" extrusionOk="0">
                      <a:moveTo>
                        <a:pt x="0" y="0"/>
                      </a:moveTo>
                      <a:lnTo>
                        <a:pt x="244" y="0"/>
                      </a:lnTo>
                      <a:lnTo>
                        <a:pt x="244" y="49"/>
                      </a:lnTo>
                      <a:lnTo>
                        <a:pt x="0" y="4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57" name="Google Shape;2457;p13"/>
                <p:cNvSpPr/>
                <p:nvPr/>
              </p:nvSpPr>
              <p:spPr>
                <a:xfrm>
                  <a:off x="8849943" y="3810089"/>
                  <a:ext cx="167350" cy="33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" h="49" extrusionOk="0">
                      <a:moveTo>
                        <a:pt x="0" y="0"/>
                      </a:moveTo>
                      <a:lnTo>
                        <a:pt x="244" y="0"/>
                      </a:lnTo>
                      <a:lnTo>
                        <a:pt x="244" y="49"/>
                      </a:lnTo>
                      <a:lnTo>
                        <a:pt x="0" y="4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58" name="Google Shape;2458;p13"/>
                <p:cNvSpPr/>
                <p:nvPr/>
              </p:nvSpPr>
              <p:spPr>
                <a:xfrm>
                  <a:off x="8849943" y="3859471"/>
                  <a:ext cx="167350" cy="33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" h="49" extrusionOk="0">
                      <a:moveTo>
                        <a:pt x="0" y="0"/>
                      </a:moveTo>
                      <a:lnTo>
                        <a:pt x="244" y="0"/>
                      </a:lnTo>
                      <a:lnTo>
                        <a:pt x="244" y="49"/>
                      </a:lnTo>
                      <a:lnTo>
                        <a:pt x="0" y="4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59" name="Google Shape;2459;p13"/>
                <p:cNvSpPr/>
                <p:nvPr/>
              </p:nvSpPr>
              <p:spPr>
                <a:xfrm>
                  <a:off x="8849943" y="3908853"/>
                  <a:ext cx="167350" cy="33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" h="49" extrusionOk="0">
                      <a:moveTo>
                        <a:pt x="0" y="0"/>
                      </a:moveTo>
                      <a:lnTo>
                        <a:pt x="244" y="0"/>
                      </a:lnTo>
                      <a:lnTo>
                        <a:pt x="244" y="49"/>
                      </a:lnTo>
                      <a:lnTo>
                        <a:pt x="0" y="4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60" name="Google Shape;2460;p13"/>
                <p:cNvSpPr/>
                <p:nvPr/>
              </p:nvSpPr>
              <p:spPr>
                <a:xfrm>
                  <a:off x="8849943" y="3958235"/>
                  <a:ext cx="167350" cy="33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" h="49" extrusionOk="0">
                      <a:moveTo>
                        <a:pt x="0" y="0"/>
                      </a:moveTo>
                      <a:lnTo>
                        <a:pt x="244" y="0"/>
                      </a:lnTo>
                      <a:lnTo>
                        <a:pt x="244" y="49"/>
                      </a:lnTo>
                      <a:lnTo>
                        <a:pt x="0" y="4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61" name="Google Shape;2461;p13"/>
                <p:cNvSpPr/>
                <p:nvPr/>
              </p:nvSpPr>
              <p:spPr>
                <a:xfrm>
                  <a:off x="8849943" y="4007617"/>
                  <a:ext cx="167350" cy="33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" h="49" extrusionOk="0">
                      <a:moveTo>
                        <a:pt x="0" y="0"/>
                      </a:moveTo>
                      <a:lnTo>
                        <a:pt x="244" y="0"/>
                      </a:lnTo>
                      <a:lnTo>
                        <a:pt x="244" y="49"/>
                      </a:lnTo>
                      <a:lnTo>
                        <a:pt x="0" y="4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62" name="Google Shape;2462;p13"/>
                <p:cNvSpPr/>
                <p:nvPr/>
              </p:nvSpPr>
              <p:spPr>
                <a:xfrm>
                  <a:off x="8849943" y="4056999"/>
                  <a:ext cx="167350" cy="33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" h="49" extrusionOk="0">
                      <a:moveTo>
                        <a:pt x="0" y="0"/>
                      </a:moveTo>
                      <a:lnTo>
                        <a:pt x="244" y="0"/>
                      </a:lnTo>
                      <a:lnTo>
                        <a:pt x="244" y="49"/>
                      </a:lnTo>
                      <a:lnTo>
                        <a:pt x="0" y="4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63" name="Google Shape;2463;p13"/>
                <p:cNvSpPr/>
                <p:nvPr/>
              </p:nvSpPr>
              <p:spPr>
                <a:xfrm>
                  <a:off x="8849943" y="4106381"/>
                  <a:ext cx="167350" cy="33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" h="49" extrusionOk="0">
                      <a:moveTo>
                        <a:pt x="0" y="0"/>
                      </a:moveTo>
                      <a:lnTo>
                        <a:pt x="244" y="0"/>
                      </a:lnTo>
                      <a:lnTo>
                        <a:pt x="244" y="49"/>
                      </a:lnTo>
                      <a:lnTo>
                        <a:pt x="0" y="4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64" name="Google Shape;2464;p13"/>
                <p:cNvSpPr/>
                <p:nvPr/>
              </p:nvSpPr>
              <p:spPr>
                <a:xfrm>
                  <a:off x="8849943" y="4155763"/>
                  <a:ext cx="167350" cy="33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" h="49" extrusionOk="0">
                      <a:moveTo>
                        <a:pt x="0" y="0"/>
                      </a:moveTo>
                      <a:lnTo>
                        <a:pt x="244" y="0"/>
                      </a:lnTo>
                      <a:lnTo>
                        <a:pt x="244" y="49"/>
                      </a:lnTo>
                      <a:lnTo>
                        <a:pt x="0" y="4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65" name="Google Shape;2465;p13"/>
                <p:cNvSpPr/>
                <p:nvPr/>
              </p:nvSpPr>
              <p:spPr>
                <a:xfrm>
                  <a:off x="8849943" y="4205145"/>
                  <a:ext cx="167350" cy="34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" h="50" extrusionOk="0">
                      <a:moveTo>
                        <a:pt x="0" y="0"/>
                      </a:moveTo>
                      <a:lnTo>
                        <a:pt x="244" y="0"/>
                      </a:lnTo>
                      <a:lnTo>
                        <a:pt x="244" y="50"/>
                      </a:lnTo>
                      <a:lnTo>
                        <a:pt x="0" y="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66" name="Google Shape;2466;p13"/>
                <p:cNvSpPr/>
                <p:nvPr/>
              </p:nvSpPr>
              <p:spPr>
                <a:xfrm>
                  <a:off x="8849943" y="4254527"/>
                  <a:ext cx="167350" cy="34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" h="50" extrusionOk="0">
                      <a:moveTo>
                        <a:pt x="0" y="0"/>
                      </a:moveTo>
                      <a:lnTo>
                        <a:pt x="244" y="0"/>
                      </a:lnTo>
                      <a:lnTo>
                        <a:pt x="244" y="50"/>
                      </a:lnTo>
                      <a:lnTo>
                        <a:pt x="0" y="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67" name="Google Shape;2467;p13"/>
                <p:cNvSpPr/>
                <p:nvPr/>
              </p:nvSpPr>
              <p:spPr>
                <a:xfrm>
                  <a:off x="8849943" y="4303909"/>
                  <a:ext cx="167350" cy="34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" h="50" extrusionOk="0">
                      <a:moveTo>
                        <a:pt x="0" y="0"/>
                      </a:moveTo>
                      <a:lnTo>
                        <a:pt x="244" y="0"/>
                      </a:lnTo>
                      <a:lnTo>
                        <a:pt x="244" y="50"/>
                      </a:lnTo>
                      <a:lnTo>
                        <a:pt x="0" y="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68" name="Google Shape;2468;p13"/>
                <p:cNvSpPr/>
                <p:nvPr/>
              </p:nvSpPr>
              <p:spPr>
                <a:xfrm>
                  <a:off x="8849943" y="4353291"/>
                  <a:ext cx="167350" cy="34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" h="50" extrusionOk="0">
                      <a:moveTo>
                        <a:pt x="0" y="0"/>
                      </a:moveTo>
                      <a:lnTo>
                        <a:pt x="244" y="0"/>
                      </a:lnTo>
                      <a:lnTo>
                        <a:pt x="244" y="50"/>
                      </a:lnTo>
                      <a:lnTo>
                        <a:pt x="0" y="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69" name="Google Shape;2469;p13"/>
                <p:cNvSpPr/>
                <p:nvPr/>
              </p:nvSpPr>
              <p:spPr>
                <a:xfrm>
                  <a:off x="8849943" y="4403358"/>
                  <a:ext cx="167350" cy="33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" h="49" extrusionOk="0">
                      <a:moveTo>
                        <a:pt x="0" y="0"/>
                      </a:moveTo>
                      <a:lnTo>
                        <a:pt x="244" y="0"/>
                      </a:lnTo>
                      <a:lnTo>
                        <a:pt x="244" y="49"/>
                      </a:lnTo>
                      <a:lnTo>
                        <a:pt x="0" y="4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70" name="Google Shape;2470;p13"/>
                <p:cNvSpPr/>
                <p:nvPr/>
              </p:nvSpPr>
              <p:spPr>
                <a:xfrm>
                  <a:off x="8849943" y="4452740"/>
                  <a:ext cx="167350" cy="33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" h="49" extrusionOk="0">
                      <a:moveTo>
                        <a:pt x="0" y="0"/>
                      </a:moveTo>
                      <a:lnTo>
                        <a:pt x="244" y="0"/>
                      </a:lnTo>
                      <a:lnTo>
                        <a:pt x="244" y="49"/>
                      </a:lnTo>
                      <a:lnTo>
                        <a:pt x="0" y="4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71" name="Google Shape;2471;p13"/>
                <p:cNvSpPr/>
                <p:nvPr/>
              </p:nvSpPr>
              <p:spPr>
                <a:xfrm>
                  <a:off x="8849943" y="4502122"/>
                  <a:ext cx="167350" cy="33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" h="49" extrusionOk="0">
                      <a:moveTo>
                        <a:pt x="0" y="0"/>
                      </a:moveTo>
                      <a:lnTo>
                        <a:pt x="244" y="0"/>
                      </a:lnTo>
                      <a:lnTo>
                        <a:pt x="244" y="49"/>
                      </a:lnTo>
                      <a:lnTo>
                        <a:pt x="0" y="4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72" name="Google Shape;2472;p13"/>
                <p:cNvSpPr/>
                <p:nvPr/>
              </p:nvSpPr>
              <p:spPr>
                <a:xfrm>
                  <a:off x="8849943" y="4551504"/>
                  <a:ext cx="167350" cy="33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" h="49" extrusionOk="0">
                      <a:moveTo>
                        <a:pt x="0" y="0"/>
                      </a:moveTo>
                      <a:lnTo>
                        <a:pt x="244" y="0"/>
                      </a:lnTo>
                      <a:lnTo>
                        <a:pt x="244" y="49"/>
                      </a:lnTo>
                      <a:lnTo>
                        <a:pt x="0" y="4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73" name="Google Shape;2473;p13"/>
                <p:cNvSpPr/>
                <p:nvPr/>
              </p:nvSpPr>
              <p:spPr>
                <a:xfrm>
                  <a:off x="8849943" y="4600886"/>
                  <a:ext cx="167350" cy="33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" h="49" extrusionOk="0">
                      <a:moveTo>
                        <a:pt x="0" y="0"/>
                      </a:moveTo>
                      <a:lnTo>
                        <a:pt x="244" y="0"/>
                      </a:lnTo>
                      <a:lnTo>
                        <a:pt x="244" y="49"/>
                      </a:lnTo>
                      <a:lnTo>
                        <a:pt x="0" y="4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74" name="Google Shape;2474;p13"/>
                <p:cNvSpPr/>
                <p:nvPr/>
              </p:nvSpPr>
              <p:spPr>
                <a:xfrm>
                  <a:off x="8849943" y="4650268"/>
                  <a:ext cx="167350" cy="33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" h="49" extrusionOk="0">
                      <a:moveTo>
                        <a:pt x="0" y="0"/>
                      </a:moveTo>
                      <a:lnTo>
                        <a:pt x="244" y="0"/>
                      </a:lnTo>
                      <a:lnTo>
                        <a:pt x="244" y="49"/>
                      </a:lnTo>
                      <a:lnTo>
                        <a:pt x="0" y="4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75" name="Google Shape;2475;p13"/>
                <p:cNvSpPr/>
                <p:nvPr/>
              </p:nvSpPr>
              <p:spPr>
                <a:xfrm>
                  <a:off x="8849943" y="4699650"/>
                  <a:ext cx="167350" cy="33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" h="49" extrusionOk="0">
                      <a:moveTo>
                        <a:pt x="0" y="0"/>
                      </a:moveTo>
                      <a:lnTo>
                        <a:pt x="244" y="0"/>
                      </a:lnTo>
                      <a:lnTo>
                        <a:pt x="244" y="49"/>
                      </a:lnTo>
                      <a:lnTo>
                        <a:pt x="0" y="4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476" name="Google Shape;2476;p13"/>
              <p:cNvSpPr/>
              <p:nvPr/>
            </p:nvSpPr>
            <p:spPr>
              <a:xfrm>
                <a:off x="8514293" y="4949442"/>
                <a:ext cx="541144" cy="35665"/>
              </a:xfrm>
              <a:custGeom>
                <a:avLst/>
                <a:gdLst/>
                <a:ahLst/>
                <a:cxnLst/>
                <a:rect l="l" t="t" r="r" b="b"/>
                <a:pathLst>
                  <a:path w="789" h="52" extrusionOk="0">
                    <a:moveTo>
                      <a:pt x="0" y="0"/>
                    </a:moveTo>
                    <a:lnTo>
                      <a:pt x="789" y="0"/>
                    </a:lnTo>
                    <a:lnTo>
                      <a:pt x="789" y="52"/>
                    </a:lnTo>
                    <a:lnTo>
                      <a:pt x="0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477" name="Google Shape;2477;p13"/>
          <p:cNvGrpSpPr/>
          <p:nvPr/>
        </p:nvGrpSpPr>
        <p:grpSpPr>
          <a:xfrm>
            <a:off x="60361" y="4427217"/>
            <a:ext cx="8468288" cy="643284"/>
            <a:chOff x="60361" y="4427217"/>
            <a:chExt cx="8468288" cy="643284"/>
          </a:xfrm>
        </p:grpSpPr>
        <p:grpSp>
          <p:nvGrpSpPr>
            <p:cNvPr id="2478" name="Google Shape;2478;p13"/>
            <p:cNvGrpSpPr/>
            <p:nvPr/>
          </p:nvGrpSpPr>
          <p:grpSpPr>
            <a:xfrm>
              <a:off x="8299411" y="4604002"/>
              <a:ext cx="229239" cy="466500"/>
              <a:chOff x="4806538" y="4410345"/>
              <a:chExt cx="195480" cy="397800"/>
            </a:xfrm>
          </p:grpSpPr>
          <p:sp>
            <p:nvSpPr>
              <p:cNvPr id="2479" name="Google Shape;2479;p13"/>
              <p:cNvSpPr/>
              <p:nvPr/>
            </p:nvSpPr>
            <p:spPr>
              <a:xfrm>
                <a:off x="4886818" y="4679985"/>
                <a:ext cx="34560" cy="128160"/>
              </a:xfrm>
              <a:custGeom>
                <a:avLst/>
                <a:gdLst/>
                <a:ahLst/>
                <a:cxnLst/>
                <a:rect l="l" t="t" r="r" b="b"/>
                <a:pathLst>
                  <a:path w="96" h="356" extrusionOk="0">
                    <a:moveTo>
                      <a:pt x="66" y="352"/>
                    </a:moveTo>
                    <a:cubicBezTo>
                      <a:pt x="68" y="352"/>
                      <a:pt x="69" y="351"/>
                      <a:pt x="71" y="351"/>
                    </a:cubicBezTo>
                    <a:cubicBezTo>
                      <a:pt x="74" y="350"/>
                      <a:pt x="77" y="348"/>
                      <a:pt x="79" y="347"/>
                    </a:cubicBezTo>
                    <a:cubicBezTo>
                      <a:pt x="81" y="346"/>
                      <a:pt x="82" y="346"/>
                      <a:pt x="83" y="345"/>
                    </a:cubicBezTo>
                    <a:cubicBezTo>
                      <a:pt x="87" y="342"/>
                      <a:pt x="92" y="340"/>
                      <a:pt x="96" y="337"/>
                    </a:cubicBezTo>
                    <a:lnTo>
                      <a:pt x="96" y="0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337"/>
                    </a:lnTo>
                    <a:cubicBezTo>
                      <a:pt x="16" y="350"/>
                      <a:pt x="32" y="356"/>
                      <a:pt x="48" y="356"/>
                    </a:cubicBezTo>
                    <a:lnTo>
                      <a:pt x="48" y="356"/>
                    </a:lnTo>
                    <a:cubicBezTo>
                      <a:pt x="50" y="356"/>
                      <a:pt x="52" y="355"/>
                      <a:pt x="54" y="355"/>
                    </a:cubicBezTo>
                    <a:cubicBezTo>
                      <a:pt x="56" y="355"/>
                      <a:pt x="57" y="354"/>
                      <a:pt x="59" y="354"/>
                    </a:cubicBezTo>
                    <a:cubicBezTo>
                      <a:pt x="61" y="354"/>
                      <a:pt x="64" y="353"/>
                      <a:pt x="66" y="3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0" name="Google Shape;2480;p13"/>
              <p:cNvSpPr/>
              <p:nvPr/>
            </p:nvSpPr>
            <p:spPr>
              <a:xfrm>
                <a:off x="4806538" y="4410345"/>
                <a:ext cx="195480" cy="315360"/>
              </a:xfrm>
              <a:custGeom>
                <a:avLst/>
                <a:gdLst/>
                <a:ahLst/>
                <a:cxnLst/>
                <a:rect l="l" t="t" r="r" b="b"/>
                <a:pathLst>
                  <a:path w="543" h="876" extrusionOk="0">
                    <a:moveTo>
                      <a:pt x="541" y="394"/>
                    </a:moveTo>
                    <a:cubicBezTo>
                      <a:pt x="541" y="389"/>
                      <a:pt x="540" y="384"/>
                      <a:pt x="540" y="379"/>
                    </a:cubicBezTo>
                    <a:cubicBezTo>
                      <a:pt x="539" y="369"/>
                      <a:pt x="538" y="360"/>
                      <a:pt x="537" y="351"/>
                    </a:cubicBezTo>
                    <a:cubicBezTo>
                      <a:pt x="537" y="345"/>
                      <a:pt x="535" y="339"/>
                      <a:pt x="535" y="333"/>
                    </a:cubicBezTo>
                    <a:cubicBezTo>
                      <a:pt x="533" y="325"/>
                      <a:pt x="532" y="317"/>
                      <a:pt x="531" y="309"/>
                    </a:cubicBezTo>
                    <a:cubicBezTo>
                      <a:pt x="530" y="303"/>
                      <a:pt x="528" y="297"/>
                      <a:pt x="527" y="291"/>
                    </a:cubicBezTo>
                    <a:cubicBezTo>
                      <a:pt x="525" y="284"/>
                      <a:pt x="524" y="276"/>
                      <a:pt x="522" y="269"/>
                    </a:cubicBezTo>
                    <a:cubicBezTo>
                      <a:pt x="521" y="263"/>
                      <a:pt x="519" y="257"/>
                      <a:pt x="517" y="252"/>
                    </a:cubicBezTo>
                    <a:cubicBezTo>
                      <a:pt x="515" y="245"/>
                      <a:pt x="513" y="238"/>
                      <a:pt x="511" y="231"/>
                    </a:cubicBezTo>
                    <a:cubicBezTo>
                      <a:pt x="509" y="225"/>
                      <a:pt x="507" y="219"/>
                      <a:pt x="505" y="214"/>
                    </a:cubicBezTo>
                    <a:cubicBezTo>
                      <a:pt x="502" y="208"/>
                      <a:pt x="500" y="201"/>
                      <a:pt x="498" y="195"/>
                    </a:cubicBezTo>
                    <a:cubicBezTo>
                      <a:pt x="495" y="190"/>
                      <a:pt x="493" y="184"/>
                      <a:pt x="490" y="179"/>
                    </a:cubicBezTo>
                    <a:cubicBezTo>
                      <a:pt x="488" y="173"/>
                      <a:pt x="485" y="167"/>
                      <a:pt x="482" y="162"/>
                    </a:cubicBezTo>
                    <a:cubicBezTo>
                      <a:pt x="480" y="156"/>
                      <a:pt x="477" y="151"/>
                      <a:pt x="474" y="146"/>
                    </a:cubicBezTo>
                    <a:cubicBezTo>
                      <a:pt x="471" y="141"/>
                      <a:pt x="468" y="135"/>
                      <a:pt x="465" y="130"/>
                    </a:cubicBezTo>
                    <a:cubicBezTo>
                      <a:pt x="462" y="125"/>
                      <a:pt x="459" y="121"/>
                      <a:pt x="456" y="116"/>
                    </a:cubicBezTo>
                    <a:cubicBezTo>
                      <a:pt x="453" y="112"/>
                      <a:pt x="449" y="107"/>
                      <a:pt x="446" y="102"/>
                    </a:cubicBezTo>
                    <a:cubicBezTo>
                      <a:pt x="442" y="98"/>
                      <a:pt x="438" y="94"/>
                      <a:pt x="435" y="89"/>
                    </a:cubicBezTo>
                    <a:cubicBezTo>
                      <a:pt x="431" y="85"/>
                      <a:pt x="428" y="81"/>
                      <a:pt x="425" y="77"/>
                    </a:cubicBezTo>
                    <a:cubicBezTo>
                      <a:pt x="422" y="73"/>
                      <a:pt x="418" y="69"/>
                      <a:pt x="414" y="65"/>
                    </a:cubicBezTo>
                    <a:cubicBezTo>
                      <a:pt x="411" y="62"/>
                      <a:pt x="407" y="58"/>
                      <a:pt x="403" y="55"/>
                    </a:cubicBezTo>
                    <a:cubicBezTo>
                      <a:pt x="399" y="51"/>
                      <a:pt x="395" y="48"/>
                      <a:pt x="391" y="45"/>
                    </a:cubicBezTo>
                    <a:cubicBezTo>
                      <a:pt x="387" y="42"/>
                      <a:pt x="383" y="39"/>
                      <a:pt x="379" y="36"/>
                    </a:cubicBezTo>
                    <a:cubicBezTo>
                      <a:pt x="375" y="33"/>
                      <a:pt x="371" y="31"/>
                      <a:pt x="367" y="28"/>
                    </a:cubicBezTo>
                    <a:cubicBezTo>
                      <a:pt x="363" y="26"/>
                      <a:pt x="359" y="23"/>
                      <a:pt x="355" y="21"/>
                    </a:cubicBezTo>
                    <a:cubicBezTo>
                      <a:pt x="350" y="19"/>
                      <a:pt x="346" y="17"/>
                      <a:pt x="342" y="15"/>
                    </a:cubicBezTo>
                    <a:cubicBezTo>
                      <a:pt x="337" y="13"/>
                      <a:pt x="333" y="11"/>
                      <a:pt x="329" y="10"/>
                    </a:cubicBezTo>
                    <a:cubicBezTo>
                      <a:pt x="324" y="8"/>
                      <a:pt x="320" y="7"/>
                      <a:pt x="316" y="6"/>
                    </a:cubicBezTo>
                    <a:cubicBezTo>
                      <a:pt x="311" y="5"/>
                      <a:pt x="307" y="3"/>
                      <a:pt x="303" y="3"/>
                    </a:cubicBezTo>
                    <a:cubicBezTo>
                      <a:pt x="298" y="2"/>
                      <a:pt x="293" y="1"/>
                      <a:pt x="289" y="1"/>
                    </a:cubicBezTo>
                    <a:cubicBezTo>
                      <a:pt x="285" y="0"/>
                      <a:pt x="282" y="0"/>
                      <a:pt x="279" y="0"/>
                    </a:cubicBezTo>
                    <a:cubicBezTo>
                      <a:pt x="276" y="0"/>
                      <a:pt x="274" y="0"/>
                      <a:pt x="272" y="0"/>
                    </a:cubicBezTo>
                    <a:cubicBezTo>
                      <a:pt x="121" y="0"/>
                      <a:pt x="0" y="196"/>
                      <a:pt x="0" y="438"/>
                    </a:cubicBezTo>
                    <a:cubicBezTo>
                      <a:pt x="0" y="680"/>
                      <a:pt x="121" y="876"/>
                      <a:pt x="272" y="876"/>
                    </a:cubicBezTo>
                    <a:cubicBezTo>
                      <a:pt x="422" y="876"/>
                      <a:pt x="543" y="680"/>
                      <a:pt x="543" y="438"/>
                    </a:cubicBezTo>
                    <a:cubicBezTo>
                      <a:pt x="542" y="424"/>
                      <a:pt x="542" y="409"/>
                      <a:pt x="541" y="39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81" name="Google Shape;2481;p13"/>
            <p:cNvGrpSpPr/>
            <p:nvPr/>
          </p:nvGrpSpPr>
          <p:grpSpPr>
            <a:xfrm>
              <a:off x="60361" y="4427217"/>
              <a:ext cx="186781" cy="629199"/>
              <a:chOff x="437997" y="3778443"/>
              <a:chExt cx="207511" cy="699033"/>
            </a:xfrm>
          </p:grpSpPr>
          <p:sp>
            <p:nvSpPr>
              <p:cNvPr id="2482" name="Google Shape;2482;p13"/>
              <p:cNvSpPr/>
              <p:nvPr/>
            </p:nvSpPr>
            <p:spPr>
              <a:xfrm flipH="1">
                <a:off x="437997" y="3778443"/>
                <a:ext cx="207511" cy="557051"/>
              </a:xfrm>
              <a:custGeom>
                <a:avLst/>
                <a:gdLst/>
                <a:ahLst/>
                <a:cxnLst/>
                <a:rect l="l" t="t" r="r" b="b"/>
                <a:pathLst>
                  <a:path w="694" h="1863" extrusionOk="0">
                    <a:moveTo>
                      <a:pt x="694" y="1121"/>
                    </a:moveTo>
                    <a:cubicBezTo>
                      <a:pt x="694" y="1635"/>
                      <a:pt x="539" y="1863"/>
                      <a:pt x="347" y="1863"/>
                    </a:cubicBezTo>
                    <a:cubicBezTo>
                      <a:pt x="156" y="1863"/>
                      <a:pt x="0" y="1636"/>
                      <a:pt x="0" y="1121"/>
                    </a:cubicBezTo>
                    <a:cubicBezTo>
                      <a:pt x="0" y="607"/>
                      <a:pt x="156" y="0"/>
                      <a:pt x="347" y="0"/>
                    </a:cubicBezTo>
                    <a:cubicBezTo>
                      <a:pt x="539" y="0"/>
                      <a:pt x="694" y="606"/>
                      <a:pt x="694" y="11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3" name="Google Shape;2483;p13"/>
              <p:cNvSpPr/>
              <p:nvPr/>
            </p:nvSpPr>
            <p:spPr>
              <a:xfrm flipH="1">
                <a:off x="498696" y="4009229"/>
                <a:ext cx="85516" cy="468246"/>
              </a:xfrm>
              <a:custGeom>
                <a:avLst/>
                <a:gdLst/>
                <a:ahLst/>
                <a:cxnLst/>
                <a:rect l="l" t="t" r="r" b="b"/>
                <a:pathLst>
                  <a:path w="286" h="1566" extrusionOk="0">
                    <a:moveTo>
                      <a:pt x="286" y="604"/>
                    </a:moveTo>
                    <a:lnTo>
                      <a:pt x="263" y="580"/>
                    </a:lnTo>
                    <a:lnTo>
                      <a:pt x="132" y="705"/>
                    </a:lnTo>
                    <a:lnTo>
                      <a:pt x="132" y="0"/>
                    </a:lnTo>
                    <a:lnTo>
                      <a:pt x="98" y="0"/>
                    </a:lnTo>
                    <a:lnTo>
                      <a:pt x="98" y="520"/>
                    </a:lnTo>
                    <a:cubicBezTo>
                      <a:pt x="78" y="507"/>
                      <a:pt x="47" y="486"/>
                      <a:pt x="20" y="466"/>
                    </a:cubicBezTo>
                    <a:lnTo>
                      <a:pt x="0" y="494"/>
                    </a:lnTo>
                    <a:cubicBezTo>
                      <a:pt x="54" y="533"/>
                      <a:pt x="82" y="551"/>
                      <a:pt x="98" y="559"/>
                    </a:cubicBezTo>
                    <a:lnTo>
                      <a:pt x="98" y="1566"/>
                    </a:lnTo>
                    <a:lnTo>
                      <a:pt x="132" y="1566"/>
                    </a:lnTo>
                    <a:lnTo>
                      <a:pt x="132" y="752"/>
                    </a:lnTo>
                    <a:lnTo>
                      <a:pt x="286" y="604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484" name="Google Shape;2484;p13"/>
          <p:cNvSpPr/>
          <p:nvPr/>
        </p:nvSpPr>
        <p:spPr>
          <a:xfrm>
            <a:off x="231251" y="133101"/>
            <a:ext cx="817249" cy="262450"/>
          </a:xfrm>
          <a:custGeom>
            <a:avLst/>
            <a:gdLst/>
            <a:ahLst/>
            <a:cxnLst/>
            <a:rect l="l" t="t" r="r" b="b"/>
            <a:pathLst>
              <a:path w="1037" h="333" extrusionOk="0">
                <a:moveTo>
                  <a:pt x="545" y="0"/>
                </a:moveTo>
                <a:cubicBezTo>
                  <a:pt x="631" y="0"/>
                  <a:pt x="700" y="61"/>
                  <a:pt x="700" y="137"/>
                </a:cubicBezTo>
                <a:lnTo>
                  <a:pt x="700" y="137"/>
                </a:lnTo>
                <a:cubicBezTo>
                  <a:pt x="704" y="137"/>
                  <a:pt x="708" y="137"/>
                  <a:pt x="712" y="137"/>
                </a:cubicBezTo>
                <a:cubicBezTo>
                  <a:pt x="789" y="137"/>
                  <a:pt x="855" y="183"/>
                  <a:pt x="873" y="246"/>
                </a:cubicBezTo>
                <a:cubicBezTo>
                  <a:pt x="887" y="241"/>
                  <a:pt x="902" y="239"/>
                  <a:pt x="917" y="239"/>
                </a:cubicBezTo>
                <a:cubicBezTo>
                  <a:pt x="982" y="239"/>
                  <a:pt x="1035" y="281"/>
                  <a:pt x="1037" y="333"/>
                </a:cubicBezTo>
                <a:lnTo>
                  <a:pt x="0" y="333"/>
                </a:lnTo>
                <a:cubicBezTo>
                  <a:pt x="12" y="280"/>
                  <a:pt x="68" y="239"/>
                  <a:pt x="135" y="239"/>
                </a:cubicBezTo>
                <a:cubicBezTo>
                  <a:pt x="167" y="239"/>
                  <a:pt x="196" y="248"/>
                  <a:pt x="219" y="264"/>
                </a:cubicBezTo>
                <a:cubicBezTo>
                  <a:pt x="234" y="206"/>
                  <a:pt x="294" y="163"/>
                  <a:pt x="367" y="163"/>
                </a:cubicBezTo>
                <a:cubicBezTo>
                  <a:pt x="375" y="163"/>
                  <a:pt x="384" y="163"/>
                  <a:pt x="393" y="165"/>
                </a:cubicBezTo>
                <a:cubicBezTo>
                  <a:pt x="391" y="156"/>
                  <a:pt x="389" y="146"/>
                  <a:pt x="389" y="137"/>
                </a:cubicBezTo>
                <a:cubicBezTo>
                  <a:pt x="389" y="61"/>
                  <a:pt x="459" y="0"/>
                  <a:pt x="5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85" name="Google Shape;2485;p13"/>
          <p:cNvGrpSpPr/>
          <p:nvPr/>
        </p:nvGrpSpPr>
        <p:grpSpPr>
          <a:xfrm>
            <a:off x="0" y="5056425"/>
            <a:ext cx="9144001" cy="87075"/>
            <a:chOff x="0" y="5056425"/>
            <a:chExt cx="9144001" cy="87075"/>
          </a:xfrm>
        </p:grpSpPr>
        <p:sp>
          <p:nvSpPr>
            <p:cNvPr id="2486" name="Google Shape;2486;p13"/>
            <p:cNvSpPr/>
            <p:nvPr/>
          </p:nvSpPr>
          <p:spPr>
            <a:xfrm>
              <a:off x="0" y="5056425"/>
              <a:ext cx="4578676" cy="87075"/>
            </a:xfrm>
            <a:custGeom>
              <a:avLst/>
              <a:gdLst/>
              <a:ahLst/>
              <a:cxnLst/>
              <a:rect l="l" t="t" r="r" b="b"/>
              <a:pathLst>
                <a:path w="8166" h="613" extrusionOk="0">
                  <a:moveTo>
                    <a:pt x="0" y="0"/>
                  </a:moveTo>
                  <a:lnTo>
                    <a:pt x="8166" y="0"/>
                  </a:lnTo>
                  <a:lnTo>
                    <a:pt x="8166" y="613"/>
                  </a:lnTo>
                  <a:lnTo>
                    <a:pt x="0" y="6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87" name="Google Shape;2487;p13"/>
            <p:cNvGrpSpPr/>
            <p:nvPr/>
          </p:nvGrpSpPr>
          <p:grpSpPr>
            <a:xfrm>
              <a:off x="4565325" y="5056425"/>
              <a:ext cx="4578676" cy="87075"/>
              <a:chOff x="4565325" y="5056425"/>
              <a:chExt cx="4578676" cy="87075"/>
            </a:xfrm>
          </p:grpSpPr>
          <p:sp>
            <p:nvSpPr>
              <p:cNvPr id="2488" name="Google Shape;2488;p13"/>
              <p:cNvSpPr/>
              <p:nvPr/>
            </p:nvSpPr>
            <p:spPr>
              <a:xfrm>
                <a:off x="4565325" y="5056425"/>
                <a:ext cx="4578676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8166" h="613" extrusionOk="0">
                    <a:moveTo>
                      <a:pt x="0" y="0"/>
                    </a:moveTo>
                    <a:lnTo>
                      <a:pt x="8166" y="0"/>
                    </a:lnTo>
                    <a:lnTo>
                      <a:pt x="8166" y="613"/>
                    </a:lnTo>
                    <a:lnTo>
                      <a:pt x="0" y="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489" name="Google Shape;2489;p13"/>
              <p:cNvGrpSpPr/>
              <p:nvPr/>
            </p:nvGrpSpPr>
            <p:grpSpPr>
              <a:xfrm>
                <a:off x="4607210" y="5094745"/>
                <a:ext cx="4509810" cy="10440"/>
                <a:chOff x="4607210" y="5109720"/>
                <a:chExt cx="4509810" cy="10440"/>
              </a:xfrm>
            </p:grpSpPr>
            <p:grpSp>
              <p:nvGrpSpPr>
                <p:cNvPr id="2490" name="Google Shape;2490;p13"/>
                <p:cNvGrpSpPr/>
                <p:nvPr/>
              </p:nvGrpSpPr>
              <p:grpSpPr>
                <a:xfrm>
                  <a:off x="4607210" y="5109720"/>
                  <a:ext cx="2927520" cy="10440"/>
                  <a:chOff x="6209435" y="3727045"/>
                  <a:chExt cx="2927520" cy="10440"/>
                </a:xfrm>
              </p:grpSpPr>
              <p:sp>
                <p:nvSpPr>
                  <p:cNvPr id="2491" name="Google Shape;2491;p13"/>
                  <p:cNvSpPr/>
                  <p:nvPr/>
                </p:nvSpPr>
                <p:spPr>
                  <a:xfrm>
                    <a:off x="827043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492" name="Google Shape;2492;p13"/>
                  <p:cNvSpPr/>
                  <p:nvPr/>
                </p:nvSpPr>
                <p:spPr>
                  <a:xfrm>
                    <a:off x="821751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493" name="Google Shape;2493;p13"/>
                  <p:cNvSpPr/>
                  <p:nvPr/>
                </p:nvSpPr>
                <p:spPr>
                  <a:xfrm>
                    <a:off x="816459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494" name="Google Shape;2494;p13"/>
                  <p:cNvSpPr/>
                  <p:nvPr/>
                </p:nvSpPr>
                <p:spPr>
                  <a:xfrm>
                    <a:off x="842883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495" name="Google Shape;2495;p13"/>
                  <p:cNvSpPr/>
                  <p:nvPr/>
                </p:nvSpPr>
                <p:spPr>
                  <a:xfrm>
                    <a:off x="837591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496" name="Google Shape;2496;p13"/>
                  <p:cNvSpPr/>
                  <p:nvPr/>
                </p:nvSpPr>
                <p:spPr>
                  <a:xfrm>
                    <a:off x="858723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497" name="Google Shape;2497;p13"/>
                  <p:cNvSpPr/>
                  <p:nvPr/>
                </p:nvSpPr>
                <p:spPr>
                  <a:xfrm>
                    <a:off x="853431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498" name="Google Shape;2498;p13"/>
                  <p:cNvSpPr/>
                  <p:nvPr/>
                </p:nvSpPr>
                <p:spPr>
                  <a:xfrm>
                    <a:off x="864015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499" name="Google Shape;2499;p13"/>
                  <p:cNvSpPr/>
                  <p:nvPr/>
                </p:nvSpPr>
                <p:spPr>
                  <a:xfrm>
                    <a:off x="848175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00" name="Google Shape;2500;p13"/>
                  <p:cNvSpPr/>
                  <p:nvPr/>
                </p:nvSpPr>
                <p:spPr>
                  <a:xfrm>
                    <a:off x="832299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01" name="Google Shape;2501;p13"/>
                  <p:cNvSpPr/>
                  <p:nvPr/>
                </p:nvSpPr>
                <p:spPr>
                  <a:xfrm>
                    <a:off x="879891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02" name="Google Shape;2502;p13"/>
                  <p:cNvSpPr/>
                  <p:nvPr/>
                </p:nvSpPr>
                <p:spPr>
                  <a:xfrm>
                    <a:off x="885147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03" name="Google Shape;2503;p13"/>
                  <p:cNvSpPr/>
                  <p:nvPr/>
                </p:nvSpPr>
                <p:spPr>
                  <a:xfrm>
                    <a:off x="874599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04" name="Google Shape;2504;p13"/>
                  <p:cNvSpPr/>
                  <p:nvPr/>
                </p:nvSpPr>
                <p:spPr>
                  <a:xfrm>
                    <a:off x="890439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05" name="Google Shape;2505;p13"/>
                  <p:cNvSpPr/>
                  <p:nvPr/>
                </p:nvSpPr>
                <p:spPr>
                  <a:xfrm>
                    <a:off x="869307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06" name="Google Shape;2506;p13"/>
                  <p:cNvSpPr/>
                  <p:nvPr/>
                </p:nvSpPr>
                <p:spPr>
                  <a:xfrm>
                    <a:off x="901023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07" name="Google Shape;2507;p13"/>
                  <p:cNvSpPr/>
                  <p:nvPr/>
                </p:nvSpPr>
                <p:spPr>
                  <a:xfrm>
                    <a:off x="895731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08" name="Google Shape;2508;p13"/>
                  <p:cNvSpPr/>
                  <p:nvPr/>
                </p:nvSpPr>
                <p:spPr>
                  <a:xfrm>
                    <a:off x="911571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09" name="Google Shape;2509;p13"/>
                  <p:cNvSpPr/>
                  <p:nvPr/>
                </p:nvSpPr>
                <p:spPr>
                  <a:xfrm>
                    <a:off x="906279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10" name="Google Shape;2510;p13"/>
                  <p:cNvSpPr/>
                  <p:nvPr/>
                </p:nvSpPr>
                <p:spPr>
                  <a:xfrm>
                    <a:off x="900987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11" name="Google Shape;2511;p13"/>
                  <p:cNvSpPr/>
                  <p:nvPr/>
                </p:nvSpPr>
                <p:spPr>
                  <a:xfrm>
                    <a:off x="7530635" y="3727045"/>
                    <a:ext cx="2088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29" extrusionOk="0">
                        <a:moveTo>
                          <a:pt x="0" y="0"/>
                        </a:moveTo>
                        <a:lnTo>
                          <a:pt x="58" y="0"/>
                        </a:lnTo>
                        <a:lnTo>
                          <a:pt x="58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12" name="Google Shape;2512;p13"/>
                  <p:cNvSpPr/>
                  <p:nvPr/>
                </p:nvSpPr>
                <p:spPr>
                  <a:xfrm>
                    <a:off x="7583555" y="3727045"/>
                    <a:ext cx="2088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29" extrusionOk="0">
                        <a:moveTo>
                          <a:pt x="0" y="0"/>
                        </a:moveTo>
                        <a:lnTo>
                          <a:pt x="58" y="0"/>
                        </a:lnTo>
                        <a:lnTo>
                          <a:pt x="58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13" name="Google Shape;2513;p13"/>
                  <p:cNvSpPr/>
                  <p:nvPr/>
                </p:nvSpPr>
                <p:spPr>
                  <a:xfrm>
                    <a:off x="768903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14" name="Google Shape;2514;p13"/>
                  <p:cNvSpPr/>
                  <p:nvPr/>
                </p:nvSpPr>
                <p:spPr>
                  <a:xfrm>
                    <a:off x="726639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15" name="Google Shape;2515;p13"/>
                  <p:cNvSpPr/>
                  <p:nvPr/>
                </p:nvSpPr>
                <p:spPr>
                  <a:xfrm>
                    <a:off x="747771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16" name="Google Shape;2516;p13"/>
                  <p:cNvSpPr/>
                  <p:nvPr/>
                </p:nvSpPr>
                <p:spPr>
                  <a:xfrm>
                    <a:off x="774195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17" name="Google Shape;2517;p13"/>
                  <p:cNvSpPr/>
                  <p:nvPr/>
                </p:nvSpPr>
                <p:spPr>
                  <a:xfrm>
                    <a:off x="731895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18" name="Google Shape;2518;p13"/>
                  <p:cNvSpPr/>
                  <p:nvPr/>
                </p:nvSpPr>
                <p:spPr>
                  <a:xfrm>
                    <a:off x="721347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19" name="Google Shape;2519;p13"/>
                  <p:cNvSpPr/>
                  <p:nvPr/>
                </p:nvSpPr>
                <p:spPr>
                  <a:xfrm>
                    <a:off x="742479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20" name="Google Shape;2520;p13"/>
                  <p:cNvSpPr/>
                  <p:nvPr/>
                </p:nvSpPr>
                <p:spPr>
                  <a:xfrm>
                    <a:off x="737187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21" name="Google Shape;2521;p13"/>
                  <p:cNvSpPr/>
                  <p:nvPr/>
                </p:nvSpPr>
                <p:spPr>
                  <a:xfrm>
                    <a:off x="779487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22" name="Google Shape;2522;p13"/>
                  <p:cNvSpPr/>
                  <p:nvPr/>
                </p:nvSpPr>
                <p:spPr>
                  <a:xfrm>
                    <a:off x="811167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23" name="Google Shape;2523;p13"/>
                  <p:cNvSpPr/>
                  <p:nvPr/>
                </p:nvSpPr>
                <p:spPr>
                  <a:xfrm>
                    <a:off x="805875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24" name="Google Shape;2524;p13"/>
                  <p:cNvSpPr/>
                  <p:nvPr/>
                </p:nvSpPr>
                <p:spPr>
                  <a:xfrm>
                    <a:off x="784743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25" name="Google Shape;2525;p13"/>
                  <p:cNvSpPr/>
                  <p:nvPr/>
                </p:nvSpPr>
                <p:spPr>
                  <a:xfrm>
                    <a:off x="790035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26" name="Google Shape;2526;p13"/>
                  <p:cNvSpPr/>
                  <p:nvPr/>
                </p:nvSpPr>
                <p:spPr>
                  <a:xfrm>
                    <a:off x="795327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27" name="Google Shape;2527;p13"/>
                  <p:cNvSpPr/>
                  <p:nvPr/>
                </p:nvSpPr>
                <p:spPr>
                  <a:xfrm>
                    <a:off x="800619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28" name="Google Shape;2528;p13"/>
                  <p:cNvSpPr/>
                  <p:nvPr/>
                </p:nvSpPr>
                <p:spPr>
                  <a:xfrm>
                    <a:off x="763611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29" name="Google Shape;2529;p13"/>
                  <p:cNvSpPr/>
                  <p:nvPr/>
                </p:nvSpPr>
                <p:spPr>
                  <a:xfrm>
                    <a:off x="642075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30" name="Google Shape;2530;p13"/>
                  <p:cNvSpPr/>
                  <p:nvPr/>
                </p:nvSpPr>
                <p:spPr>
                  <a:xfrm>
                    <a:off x="636783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31" name="Google Shape;2531;p13"/>
                  <p:cNvSpPr/>
                  <p:nvPr/>
                </p:nvSpPr>
                <p:spPr>
                  <a:xfrm>
                    <a:off x="716055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32" name="Google Shape;2532;p13"/>
                  <p:cNvSpPr/>
                  <p:nvPr/>
                </p:nvSpPr>
                <p:spPr>
                  <a:xfrm>
                    <a:off x="647367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33" name="Google Shape;2533;p13"/>
                  <p:cNvSpPr/>
                  <p:nvPr/>
                </p:nvSpPr>
                <p:spPr>
                  <a:xfrm>
                    <a:off x="631491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34" name="Google Shape;2534;p13"/>
                  <p:cNvSpPr/>
                  <p:nvPr/>
                </p:nvSpPr>
                <p:spPr>
                  <a:xfrm>
                    <a:off x="663207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35" name="Google Shape;2535;p13"/>
                  <p:cNvSpPr/>
                  <p:nvPr/>
                </p:nvSpPr>
                <p:spPr>
                  <a:xfrm>
                    <a:off x="620943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36" name="Google Shape;2536;p13"/>
                  <p:cNvSpPr/>
                  <p:nvPr/>
                </p:nvSpPr>
                <p:spPr>
                  <a:xfrm>
                    <a:off x="626199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37" name="Google Shape;2537;p13"/>
                  <p:cNvSpPr/>
                  <p:nvPr/>
                </p:nvSpPr>
                <p:spPr>
                  <a:xfrm>
                    <a:off x="657915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38" name="Google Shape;2538;p13"/>
                  <p:cNvSpPr/>
                  <p:nvPr/>
                </p:nvSpPr>
                <p:spPr>
                  <a:xfrm>
                    <a:off x="705507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39" name="Google Shape;2539;p13"/>
                  <p:cNvSpPr/>
                  <p:nvPr/>
                </p:nvSpPr>
                <p:spPr>
                  <a:xfrm>
                    <a:off x="7002155" y="3727045"/>
                    <a:ext cx="2088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29" extrusionOk="0">
                        <a:moveTo>
                          <a:pt x="0" y="0"/>
                        </a:moveTo>
                        <a:lnTo>
                          <a:pt x="58" y="0"/>
                        </a:lnTo>
                        <a:lnTo>
                          <a:pt x="58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40" name="Google Shape;2540;p13"/>
                  <p:cNvSpPr/>
                  <p:nvPr/>
                </p:nvSpPr>
                <p:spPr>
                  <a:xfrm>
                    <a:off x="694923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41" name="Google Shape;2541;p13"/>
                  <p:cNvSpPr/>
                  <p:nvPr/>
                </p:nvSpPr>
                <p:spPr>
                  <a:xfrm>
                    <a:off x="710763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42" name="Google Shape;2542;p13"/>
                  <p:cNvSpPr/>
                  <p:nvPr/>
                </p:nvSpPr>
                <p:spPr>
                  <a:xfrm>
                    <a:off x="668499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43" name="Google Shape;2543;p13"/>
                  <p:cNvSpPr/>
                  <p:nvPr/>
                </p:nvSpPr>
                <p:spPr>
                  <a:xfrm>
                    <a:off x="679047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44" name="Google Shape;2544;p13"/>
                  <p:cNvSpPr/>
                  <p:nvPr/>
                </p:nvSpPr>
                <p:spPr>
                  <a:xfrm>
                    <a:off x="689631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45" name="Google Shape;2545;p13"/>
                  <p:cNvSpPr/>
                  <p:nvPr/>
                </p:nvSpPr>
                <p:spPr>
                  <a:xfrm>
                    <a:off x="673791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46" name="Google Shape;2546;p13"/>
                  <p:cNvSpPr/>
                  <p:nvPr/>
                </p:nvSpPr>
                <p:spPr>
                  <a:xfrm>
                    <a:off x="684339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47" name="Google Shape;2547;p13"/>
                  <p:cNvSpPr/>
                  <p:nvPr/>
                </p:nvSpPr>
                <p:spPr>
                  <a:xfrm>
                    <a:off x="652659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2548" name="Google Shape;2548;p13"/>
                <p:cNvSpPr/>
                <p:nvPr/>
              </p:nvSpPr>
              <p:spPr>
                <a:xfrm>
                  <a:off x="8884460" y="5109720"/>
                  <a:ext cx="2088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" h="29" extrusionOk="0">
                      <a:moveTo>
                        <a:pt x="0" y="0"/>
                      </a:moveTo>
                      <a:lnTo>
                        <a:pt x="58" y="0"/>
                      </a:lnTo>
                      <a:lnTo>
                        <a:pt x="58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49" name="Google Shape;2549;p13"/>
                <p:cNvSpPr/>
                <p:nvPr/>
              </p:nvSpPr>
              <p:spPr>
                <a:xfrm>
                  <a:off x="8937380" y="5109720"/>
                  <a:ext cx="2088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" h="29" extrusionOk="0">
                      <a:moveTo>
                        <a:pt x="0" y="0"/>
                      </a:moveTo>
                      <a:lnTo>
                        <a:pt x="58" y="0"/>
                      </a:lnTo>
                      <a:lnTo>
                        <a:pt x="58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50" name="Google Shape;2550;p13"/>
                <p:cNvSpPr/>
                <p:nvPr/>
              </p:nvSpPr>
              <p:spPr>
                <a:xfrm>
                  <a:off x="904286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51" name="Google Shape;2551;p13"/>
                <p:cNvSpPr/>
                <p:nvPr/>
              </p:nvSpPr>
              <p:spPr>
                <a:xfrm>
                  <a:off x="862022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52" name="Google Shape;2552;p13"/>
                <p:cNvSpPr/>
                <p:nvPr/>
              </p:nvSpPr>
              <p:spPr>
                <a:xfrm>
                  <a:off x="883154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53" name="Google Shape;2553;p13"/>
                <p:cNvSpPr/>
                <p:nvPr/>
              </p:nvSpPr>
              <p:spPr>
                <a:xfrm>
                  <a:off x="909578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54" name="Google Shape;2554;p13"/>
                <p:cNvSpPr/>
                <p:nvPr/>
              </p:nvSpPr>
              <p:spPr>
                <a:xfrm>
                  <a:off x="867278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55" name="Google Shape;2555;p13"/>
                <p:cNvSpPr/>
                <p:nvPr/>
              </p:nvSpPr>
              <p:spPr>
                <a:xfrm>
                  <a:off x="856730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56" name="Google Shape;2556;p13"/>
                <p:cNvSpPr/>
                <p:nvPr/>
              </p:nvSpPr>
              <p:spPr>
                <a:xfrm>
                  <a:off x="877862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57" name="Google Shape;2557;p13"/>
                <p:cNvSpPr/>
                <p:nvPr/>
              </p:nvSpPr>
              <p:spPr>
                <a:xfrm>
                  <a:off x="872570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58" name="Google Shape;2558;p13"/>
                <p:cNvSpPr/>
                <p:nvPr/>
              </p:nvSpPr>
              <p:spPr>
                <a:xfrm>
                  <a:off x="898994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59" name="Google Shape;2559;p13"/>
                <p:cNvSpPr/>
                <p:nvPr/>
              </p:nvSpPr>
              <p:spPr>
                <a:xfrm>
                  <a:off x="777458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60" name="Google Shape;2560;p13"/>
                <p:cNvSpPr/>
                <p:nvPr/>
              </p:nvSpPr>
              <p:spPr>
                <a:xfrm>
                  <a:off x="772166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61" name="Google Shape;2561;p13"/>
                <p:cNvSpPr/>
                <p:nvPr/>
              </p:nvSpPr>
              <p:spPr>
                <a:xfrm>
                  <a:off x="851438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62" name="Google Shape;2562;p13"/>
                <p:cNvSpPr/>
                <p:nvPr/>
              </p:nvSpPr>
              <p:spPr>
                <a:xfrm>
                  <a:off x="782750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63" name="Google Shape;2563;p13"/>
                <p:cNvSpPr/>
                <p:nvPr/>
              </p:nvSpPr>
              <p:spPr>
                <a:xfrm>
                  <a:off x="766874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64" name="Google Shape;2564;p13"/>
                <p:cNvSpPr/>
                <p:nvPr/>
              </p:nvSpPr>
              <p:spPr>
                <a:xfrm>
                  <a:off x="798590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65" name="Google Shape;2565;p13"/>
                <p:cNvSpPr/>
                <p:nvPr/>
              </p:nvSpPr>
              <p:spPr>
                <a:xfrm>
                  <a:off x="756326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66" name="Google Shape;2566;p13"/>
                <p:cNvSpPr/>
                <p:nvPr/>
              </p:nvSpPr>
              <p:spPr>
                <a:xfrm>
                  <a:off x="761582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67" name="Google Shape;2567;p13"/>
                <p:cNvSpPr/>
                <p:nvPr/>
              </p:nvSpPr>
              <p:spPr>
                <a:xfrm>
                  <a:off x="793298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68" name="Google Shape;2568;p13"/>
                <p:cNvSpPr/>
                <p:nvPr/>
              </p:nvSpPr>
              <p:spPr>
                <a:xfrm>
                  <a:off x="840890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69" name="Google Shape;2569;p13"/>
                <p:cNvSpPr/>
                <p:nvPr/>
              </p:nvSpPr>
              <p:spPr>
                <a:xfrm>
                  <a:off x="8355980" y="5109720"/>
                  <a:ext cx="2088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" h="29" extrusionOk="0">
                      <a:moveTo>
                        <a:pt x="0" y="0"/>
                      </a:moveTo>
                      <a:lnTo>
                        <a:pt x="58" y="0"/>
                      </a:lnTo>
                      <a:lnTo>
                        <a:pt x="58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70" name="Google Shape;2570;p13"/>
                <p:cNvSpPr/>
                <p:nvPr/>
              </p:nvSpPr>
              <p:spPr>
                <a:xfrm>
                  <a:off x="830306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71" name="Google Shape;2571;p13"/>
                <p:cNvSpPr/>
                <p:nvPr/>
              </p:nvSpPr>
              <p:spPr>
                <a:xfrm>
                  <a:off x="846146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72" name="Google Shape;2572;p13"/>
                <p:cNvSpPr/>
                <p:nvPr/>
              </p:nvSpPr>
              <p:spPr>
                <a:xfrm>
                  <a:off x="803882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73" name="Google Shape;2573;p13"/>
                <p:cNvSpPr/>
                <p:nvPr/>
              </p:nvSpPr>
              <p:spPr>
                <a:xfrm>
                  <a:off x="814430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74" name="Google Shape;2574;p13"/>
                <p:cNvSpPr/>
                <p:nvPr/>
              </p:nvSpPr>
              <p:spPr>
                <a:xfrm>
                  <a:off x="825014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75" name="Google Shape;2575;p13"/>
                <p:cNvSpPr/>
                <p:nvPr/>
              </p:nvSpPr>
              <p:spPr>
                <a:xfrm>
                  <a:off x="809174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76" name="Google Shape;2576;p13"/>
                <p:cNvSpPr/>
                <p:nvPr/>
              </p:nvSpPr>
              <p:spPr>
                <a:xfrm>
                  <a:off x="819722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77" name="Google Shape;2577;p13"/>
                <p:cNvSpPr/>
                <p:nvPr/>
              </p:nvSpPr>
              <p:spPr>
                <a:xfrm>
                  <a:off x="788042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2578" name="Google Shape;2578;p13"/>
          <p:cNvGrpSpPr/>
          <p:nvPr/>
        </p:nvGrpSpPr>
        <p:grpSpPr>
          <a:xfrm>
            <a:off x="272851" y="4643447"/>
            <a:ext cx="734046" cy="456300"/>
            <a:chOff x="4190572" y="3905104"/>
            <a:chExt cx="659224" cy="409789"/>
          </a:xfrm>
        </p:grpSpPr>
        <p:grpSp>
          <p:nvGrpSpPr>
            <p:cNvPr id="2579" name="Google Shape;2579;p13"/>
            <p:cNvGrpSpPr/>
            <p:nvPr/>
          </p:nvGrpSpPr>
          <p:grpSpPr>
            <a:xfrm>
              <a:off x="4190572" y="3905104"/>
              <a:ext cx="659224" cy="409789"/>
              <a:chOff x="4419172" y="3905104"/>
              <a:chExt cx="659224" cy="409789"/>
            </a:xfrm>
          </p:grpSpPr>
          <p:sp>
            <p:nvSpPr>
              <p:cNvPr id="2580" name="Google Shape;2580;p13"/>
              <p:cNvSpPr/>
              <p:nvPr/>
            </p:nvSpPr>
            <p:spPr>
              <a:xfrm>
                <a:off x="4450506" y="3905104"/>
                <a:ext cx="387056" cy="287528"/>
              </a:xfrm>
              <a:custGeom>
                <a:avLst/>
                <a:gdLst/>
                <a:ahLst/>
                <a:cxnLst/>
                <a:rect l="l" t="t" r="r" b="b"/>
                <a:pathLst>
                  <a:path w="630" h="468" extrusionOk="0">
                    <a:moveTo>
                      <a:pt x="47" y="0"/>
                    </a:moveTo>
                    <a:lnTo>
                      <a:pt x="583" y="0"/>
                    </a:lnTo>
                    <a:cubicBezTo>
                      <a:pt x="609" y="0"/>
                      <a:pt x="630" y="21"/>
                      <a:pt x="630" y="47"/>
                    </a:cubicBezTo>
                    <a:lnTo>
                      <a:pt x="630" y="468"/>
                    </a:lnTo>
                    <a:lnTo>
                      <a:pt x="0" y="468"/>
                    </a:lnTo>
                    <a:lnTo>
                      <a:pt x="0" y="47"/>
                    </a:lnTo>
                    <a:cubicBezTo>
                      <a:pt x="0" y="21"/>
                      <a:pt x="21" y="0"/>
                      <a:pt x="4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1" name="Google Shape;2581;p13"/>
              <p:cNvSpPr/>
              <p:nvPr/>
            </p:nvSpPr>
            <p:spPr>
              <a:xfrm>
                <a:off x="4419172" y="4192632"/>
                <a:ext cx="659224" cy="63281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3" extrusionOk="0">
                    <a:moveTo>
                      <a:pt x="537" y="103"/>
                    </a:moveTo>
                    <a:lnTo>
                      <a:pt x="1049" y="103"/>
                    </a:lnTo>
                    <a:cubicBezTo>
                      <a:pt x="1062" y="103"/>
                      <a:pt x="1073" y="92"/>
                      <a:pt x="1073" y="78"/>
                    </a:cubicBezTo>
                    <a:lnTo>
                      <a:pt x="1073" y="24"/>
                    </a:lnTo>
                    <a:cubicBezTo>
                      <a:pt x="1073" y="11"/>
                      <a:pt x="1062" y="0"/>
                      <a:pt x="1049" y="0"/>
                    </a:cubicBezTo>
                    <a:lnTo>
                      <a:pt x="25" y="0"/>
                    </a:lnTo>
                    <a:cubicBezTo>
                      <a:pt x="11" y="0"/>
                      <a:pt x="0" y="11"/>
                      <a:pt x="0" y="24"/>
                    </a:cubicBezTo>
                    <a:lnTo>
                      <a:pt x="0" y="78"/>
                    </a:lnTo>
                    <a:cubicBezTo>
                      <a:pt x="0" y="92"/>
                      <a:pt x="11" y="103"/>
                      <a:pt x="25" y="103"/>
                    </a:cubicBezTo>
                    <a:lnTo>
                      <a:pt x="537" y="10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2" name="Google Shape;2582;p13"/>
              <p:cNvSpPr/>
              <p:nvPr/>
            </p:nvSpPr>
            <p:spPr>
              <a:xfrm>
                <a:off x="4837562" y="3948111"/>
                <a:ext cx="208888" cy="244521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98" extrusionOk="0">
                    <a:moveTo>
                      <a:pt x="0" y="0"/>
                    </a:moveTo>
                    <a:lnTo>
                      <a:pt x="189" y="0"/>
                    </a:lnTo>
                    <a:cubicBezTo>
                      <a:pt x="224" y="0"/>
                      <a:pt x="257" y="20"/>
                      <a:pt x="273" y="51"/>
                    </a:cubicBezTo>
                    <a:lnTo>
                      <a:pt x="316" y="138"/>
                    </a:lnTo>
                    <a:cubicBezTo>
                      <a:pt x="332" y="169"/>
                      <a:pt x="340" y="203"/>
                      <a:pt x="340" y="237"/>
                    </a:cubicBezTo>
                    <a:lnTo>
                      <a:pt x="340" y="398"/>
                    </a:lnTo>
                    <a:lnTo>
                      <a:pt x="0" y="3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3" name="Google Shape;2583;p13"/>
              <p:cNvSpPr/>
              <p:nvPr/>
            </p:nvSpPr>
            <p:spPr>
              <a:xfrm>
                <a:off x="4460336" y="4156384"/>
                <a:ext cx="199057" cy="99529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62" extrusionOk="0">
                    <a:moveTo>
                      <a:pt x="324" y="162"/>
                    </a:moveTo>
                    <a:cubicBezTo>
                      <a:pt x="324" y="73"/>
                      <a:pt x="251" y="0"/>
                      <a:pt x="162" y="0"/>
                    </a:cubicBezTo>
                    <a:cubicBezTo>
                      <a:pt x="73" y="0"/>
                      <a:pt x="0" y="73"/>
                      <a:pt x="0" y="162"/>
                    </a:cubicBezTo>
                    <a:lnTo>
                      <a:pt x="324" y="16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13300" rIns="90000" bIns="133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4" name="Google Shape;2584;p13"/>
              <p:cNvSpPr/>
              <p:nvPr/>
            </p:nvSpPr>
            <p:spPr>
              <a:xfrm>
                <a:off x="4500884" y="4196933"/>
                <a:ext cx="117960" cy="117960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92" extrusionOk="0">
                    <a:moveTo>
                      <a:pt x="192" y="96"/>
                    </a:moveTo>
                    <a:cubicBezTo>
                      <a:pt x="192" y="43"/>
                      <a:pt x="149" y="0"/>
                      <a:pt x="96" y="0"/>
                    </a:cubicBezTo>
                    <a:cubicBezTo>
                      <a:pt x="43" y="0"/>
                      <a:pt x="0" y="43"/>
                      <a:pt x="0" y="96"/>
                    </a:cubicBezTo>
                    <a:cubicBezTo>
                      <a:pt x="0" y="149"/>
                      <a:pt x="43" y="192"/>
                      <a:pt x="96" y="192"/>
                    </a:cubicBezTo>
                    <a:cubicBezTo>
                      <a:pt x="149" y="192"/>
                      <a:pt x="192" y="149"/>
                      <a:pt x="192" y="9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24100" rIns="90000" bIns="241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5" name="Google Shape;2585;p13"/>
              <p:cNvSpPr/>
              <p:nvPr/>
            </p:nvSpPr>
            <p:spPr>
              <a:xfrm>
                <a:off x="4538976" y="4235024"/>
                <a:ext cx="41778" cy="41778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68" y="34"/>
                    </a:moveTo>
                    <a:cubicBezTo>
                      <a:pt x="68" y="15"/>
                      <a:pt x="53" y="0"/>
                      <a:pt x="34" y="0"/>
                    </a:cubicBezTo>
                    <a:cubicBezTo>
                      <a:pt x="15" y="0"/>
                      <a:pt x="0" y="15"/>
                      <a:pt x="0" y="34"/>
                    </a:cubicBezTo>
                    <a:cubicBezTo>
                      <a:pt x="0" y="53"/>
                      <a:pt x="15" y="68"/>
                      <a:pt x="34" y="68"/>
                    </a:cubicBezTo>
                    <a:cubicBezTo>
                      <a:pt x="53" y="68"/>
                      <a:pt x="68" y="53"/>
                      <a:pt x="68" y="3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6" name="Google Shape;2586;p13"/>
              <p:cNvSpPr/>
              <p:nvPr/>
            </p:nvSpPr>
            <p:spPr>
              <a:xfrm>
                <a:off x="4840020" y="4156384"/>
                <a:ext cx="198443" cy="99529"/>
              </a:xfrm>
              <a:custGeom>
                <a:avLst/>
                <a:gdLst/>
                <a:ahLst/>
                <a:cxnLst/>
                <a:rect l="l" t="t" r="r" b="b"/>
                <a:pathLst>
                  <a:path w="323" h="162" extrusionOk="0">
                    <a:moveTo>
                      <a:pt x="323" y="162"/>
                    </a:moveTo>
                    <a:cubicBezTo>
                      <a:pt x="323" y="73"/>
                      <a:pt x="252" y="0"/>
                      <a:pt x="162" y="0"/>
                    </a:cubicBezTo>
                    <a:cubicBezTo>
                      <a:pt x="73" y="0"/>
                      <a:pt x="0" y="73"/>
                      <a:pt x="0" y="162"/>
                    </a:cubicBezTo>
                    <a:lnTo>
                      <a:pt x="323" y="16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13300" rIns="90000" bIns="133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7" name="Google Shape;2587;p13"/>
              <p:cNvSpPr/>
              <p:nvPr/>
            </p:nvSpPr>
            <p:spPr>
              <a:xfrm>
                <a:off x="4880569" y="4196933"/>
                <a:ext cx="117346" cy="117960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92" extrusionOk="0">
                    <a:moveTo>
                      <a:pt x="191" y="96"/>
                    </a:moveTo>
                    <a:cubicBezTo>
                      <a:pt x="191" y="113"/>
                      <a:pt x="188" y="129"/>
                      <a:pt x="179" y="144"/>
                    </a:cubicBezTo>
                    <a:cubicBezTo>
                      <a:pt x="171" y="158"/>
                      <a:pt x="158" y="170"/>
                      <a:pt x="143" y="179"/>
                    </a:cubicBezTo>
                    <a:cubicBezTo>
                      <a:pt x="129" y="187"/>
                      <a:pt x="113" y="192"/>
                      <a:pt x="96" y="192"/>
                    </a:cubicBezTo>
                    <a:cubicBezTo>
                      <a:pt x="80" y="192"/>
                      <a:pt x="63" y="187"/>
                      <a:pt x="48" y="179"/>
                    </a:cubicBezTo>
                    <a:cubicBezTo>
                      <a:pt x="34" y="170"/>
                      <a:pt x="22" y="158"/>
                      <a:pt x="13" y="144"/>
                    </a:cubicBezTo>
                    <a:cubicBezTo>
                      <a:pt x="5" y="129"/>
                      <a:pt x="0" y="113"/>
                      <a:pt x="0" y="96"/>
                    </a:cubicBezTo>
                    <a:cubicBezTo>
                      <a:pt x="0" y="79"/>
                      <a:pt x="4" y="63"/>
                      <a:pt x="13" y="48"/>
                    </a:cubicBezTo>
                    <a:cubicBezTo>
                      <a:pt x="21" y="34"/>
                      <a:pt x="34" y="21"/>
                      <a:pt x="48" y="13"/>
                    </a:cubicBezTo>
                    <a:cubicBezTo>
                      <a:pt x="63" y="4"/>
                      <a:pt x="79" y="0"/>
                      <a:pt x="96" y="0"/>
                    </a:cubicBezTo>
                    <a:cubicBezTo>
                      <a:pt x="112" y="0"/>
                      <a:pt x="129" y="4"/>
                      <a:pt x="143" y="13"/>
                    </a:cubicBezTo>
                    <a:cubicBezTo>
                      <a:pt x="158" y="21"/>
                      <a:pt x="170" y="34"/>
                      <a:pt x="179" y="48"/>
                    </a:cubicBezTo>
                    <a:cubicBezTo>
                      <a:pt x="187" y="63"/>
                      <a:pt x="191" y="79"/>
                      <a:pt x="191" y="9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24100" rIns="90000" bIns="241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8" name="Google Shape;2588;p13"/>
              <p:cNvSpPr/>
              <p:nvPr/>
            </p:nvSpPr>
            <p:spPr>
              <a:xfrm>
                <a:off x="4918046" y="4235024"/>
                <a:ext cx="42392" cy="41778"/>
              </a:xfrm>
              <a:custGeom>
                <a:avLst/>
                <a:gdLst/>
                <a:ahLst/>
                <a:cxnLst/>
                <a:rect l="l" t="t" r="r" b="b"/>
                <a:pathLst>
                  <a:path w="69" h="68" extrusionOk="0">
                    <a:moveTo>
                      <a:pt x="69" y="34"/>
                    </a:moveTo>
                    <a:cubicBezTo>
                      <a:pt x="69" y="15"/>
                      <a:pt x="54" y="0"/>
                      <a:pt x="35" y="0"/>
                    </a:cubicBezTo>
                    <a:cubicBezTo>
                      <a:pt x="17" y="0"/>
                      <a:pt x="0" y="15"/>
                      <a:pt x="0" y="34"/>
                    </a:cubicBezTo>
                    <a:cubicBezTo>
                      <a:pt x="0" y="53"/>
                      <a:pt x="17" y="68"/>
                      <a:pt x="35" y="68"/>
                    </a:cubicBezTo>
                    <a:cubicBezTo>
                      <a:pt x="54" y="68"/>
                      <a:pt x="69" y="53"/>
                      <a:pt x="69" y="3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89" name="Google Shape;2589;p13"/>
            <p:cNvSpPr/>
            <p:nvPr/>
          </p:nvSpPr>
          <p:spPr>
            <a:xfrm>
              <a:off x="4652014" y="3990502"/>
              <a:ext cx="134548" cy="77411"/>
            </a:xfrm>
            <a:custGeom>
              <a:avLst/>
              <a:gdLst/>
              <a:ahLst/>
              <a:cxnLst/>
              <a:rect l="l" t="t" r="r" b="b"/>
              <a:pathLst>
                <a:path w="219" h="126" extrusionOk="0">
                  <a:moveTo>
                    <a:pt x="0" y="16"/>
                  </a:moveTo>
                  <a:lnTo>
                    <a:pt x="0" y="126"/>
                  </a:lnTo>
                  <a:lnTo>
                    <a:pt x="219" y="126"/>
                  </a:lnTo>
                  <a:lnTo>
                    <a:pt x="169" y="15"/>
                  </a:lnTo>
                  <a:cubicBezTo>
                    <a:pt x="165" y="6"/>
                    <a:pt x="157" y="0"/>
                    <a:pt x="147" y="0"/>
                  </a:cubicBezTo>
                  <a:lnTo>
                    <a:pt x="15" y="0"/>
                  </a:lnTo>
                  <a:cubicBezTo>
                    <a:pt x="6" y="0"/>
                    <a:pt x="0" y="7"/>
                    <a:pt x="0" y="1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350" rIns="90000" bIns="350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2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1" name="Google Shape;2591;p14"/>
          <p:cNvPicPr preferRelativeResize="0"/>
          <p:nvPr/>
        </p:nvPicPr>
        <p:blipFill rotWithShape="1">
          <a:blip r:embed="rId2">
            <a:alphaModFix amt="5000"/>
          </a:blip>
          <a:srcRect l="2334" t="15928" r="4277" b="5256"/>
          <a:stretch/>
        </p:blipFill>
        <p:spPr>
          <a:xfrm>
            <a:off x="-1" y="-315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92" name="Google Shape;2592;p14"/>
          <p:cNvSpPr txBox="1">
            <a:spLocks noGrp="1"/>
          </p:cNvSpPr>
          <p:nvPr>
            <p:ph type="title"/>
          </p:nvPr>
        </p:nvSpPr>
        <p:spPr>
          <a:xfrm>
            <a:off x="1665150" y="2619750"/>
            <a:ext cx="58137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593" name="Google Shape;2593;p14"/>
          <p:cNvSpPr txBox="1">
            <a:spLocks noGrp="1"/>
          </p:cNvSpPr>
          <p:nvPr>
            <p:ph type="subTitle" idx="1"/>
          </p:nvPr>
        </p:nvSpPr>
        <p:spPr>
          <a:xfrm>
            <a:off x="1665199" y="1054525"/>
            <a:ext cx="5813700" cy="140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2594" name="Google Shape;2594;p14"/>
          <p:cNvGrpSpPr/>
          <p:nvPr/>
        </p:nvGrpSpPr>
        <p:grpSpPr>
          <a:xfrm>
            <a:off x="6362700" y="4584350"/>
            <a:ext cx="368073" cy="158076"/>
            <a:chOff x="6362700" y="4584350"/>
            <a:chExt cx="368073" cy="158076"/>
          </a:xfrm>
        </p:grpSpPr>
        <p:sp>
          <p:nvSpPr>
            <p:cNvPr id="2595" name="Google Shape;2595;p14"/>
            <p:cNvSpPr/>
            <p:nvPr/>
          </p:nvSpPr>
          <p:spPr>
            <a:xfrm>
              <a:off x="6385298" y="4584350"/>
              <a:ext cx="13334" cy="158076"/>
            </a:xfrm>
            <a:custGeom>
              <a:avLst/>
              <a:gdLst/>
              <a:ahLst/>
              <a:cxnLst/>
              <a:rect l="l" t="t" r="r" b="b"/>
              <a:pathLst>
                <a:path w="131" h="1553" extrusionOk="0">
                  <a:moveTo>
                    <a:pt x="0" y="0"/>
                  </a:moveTo>
                  <a:lnTo>
                    <a:pt x="131" y="0"/>
                  </a:lnTo>
                  <a:lnTo>
                    <a:pt x="131" y="1553"/>
                  </a:lnTo>
                  <a:lnTo>
                    <a:pt x="0" y="1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14"/>
            <p:cNvSpPr/>
            <p:nvPr/>
          </p:nvSpPr>
          <p:spPr>
            <a:xfrm>
              <a:off x="6413393" y="4584350"/>
              <a:ext cx="13334" cy="91711"/>
            </a:xfrm>
            <a:custGeom>
              <a:avLst/>
              <a:gdLst/>
              <a:ahLst/>
              <a:cxnLst/>
              <a:rect l="l" t="t" r="r" b="b"/>
              <a:pathLst>
                <a:path w="131" h="901" extrusionOk="0">
                  <a:moveTo>
                    <a:pt x="0" y="0"/>
                  </a:moveTo>
                  <a:lnTo>
                    <a:pt x="131" y="0"/>
                  </a:lnTo>
                  <a:lnTo>
                    <a:pt x="131" y="901"/>
                  </a:lnTo>
                  <a:lnTo>
                    <a:pt x="0" y="9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14"/>
            <p:cNvSpPr/>
            <p:nvPr/>
          </p:nvSpPr>
          <p:spPr>
            <a:xfrm>
              <a:off x="6441488" y="4584350"/>
              <a:ext cx="13436" cy="91711"/>
            </a:xfrm>
            <a:custGeom>
              <a:avLst/>
              <a:gdLst/>
              <a:ahLst/>
              <a:cxnLst/>
              <a:rect l="l" t="t" r="r" b="b"/>
              <a:pathLst>
                <a:path w="132" h="901" extrusionOk="0">
                  <a:moveTo>
                    <a:pt x="0" y="0"/>
                  </a:moveTo>
                  <a:lnTo>
                    <a:pt x="132" y="0"/>
                  </a:lnTo>
                  <a:lnTo>
                    <a:pt x="132" y="901"/>
                  </a:lnTo>
                  <a:lnTo>
                    <a:pt x="0" y="9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14"/>
            <p:cNvSpPr/>
            <p:nvPr/>
          </p:nvSpPr>
          <p:spPr>
            <a:xfrm>
              <a:off x="6469685" y="4584350"/>
              <a:ext cx="13436" cy="91711"/>
            </a:xfrm>
            <a:custGeom>
              <a:avLst/>
              <a:gdLst/>
              <a:ahLst/>
              <a:cxnLst/>
              <a:rect l="l" t="t" r="r" b="b"/>
              <a:pathLst>
                <a:path w="132" h="901" extrusionOk="0">
                  <a:moveTo>
                    <a:pt x="0" y="0"/>
                  </a:moveTo>
                  <a:lnTo>
                    <a:pt x="132" y="0"/>
                  </a:lnTo>
                  <a:lnTo>
                    <a:pt x="132" y="901"/>
                  </a:lnTo>
                  <a:lnTo>
                    <a:pt x="0" y="9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14"/>
            <p:cNvSpPr/>
            <p:nvPr/>
          </p:nvSpPr>
          <p:spPr>
            <a:xfrm>
              <a:off x="6497780" y="4584350"/>
              <a:ext cx="13436" cy="91711"/>
            </a:xfrm>
            <a:custGeom>
              <a:avLst/>
              <a:gdLst/>
              <a:ahLst/>
              <a:cxnLst/>
              <a:rect l="l" t="t" r="r" b="b"/>
              <a:pathLst>
                <a:path w="132" h="901" extrusionOk="0">
                  <a:moveTo>
                    <a:pt x="0" y="0"/>
                  </a:moveTo>
                  <a:lnTo>
                    <a:pt x="132" y="0"/>
                  </a:lnTo>
                  <a:lnTo>
                    <a:pt x="132" y="901"/>
                  </a:lnTo>
                  <a:lnTo>
                    <a:pt x="0" y="9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14"/>
            <p:cNvSpPr/>
            <p:nvPr/>
          </p:nvSpPr>
          <p:spPr>
            <a:xfrm>
              <a:off x="6525977" y="4584350"/>
              <a:ext cx="13436" cy="91711"/>
            </a:xfrm>
            <a:custGeom>
              <a:avLst/>
              <a:gdLst/>
              <a:ahLst/>
              <a:cxnLst/>
              <a:rect l="l" t="t" r="r" b="b"/>
              <a:pathLst>
                <a:path w="132" h="901" extrusionOk="0">
                  <a:moveTo>
                    <a:pt x="0" y="0"/>
                  </a:moveTo>
                  <a:lnTo>
                    <a:pt x="132" y="0"/>
                  </a:lnTo>
                  <a:lnTo>
                    <a:pt x="132" y="901"/>
                  </a:lnTo>
                  <a:lnTo>
                    <a:pt x="0" y="9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14"/>
            <p:cNvSpPr/>
            <p:nvPr/>
          </p:nvSpPr>
          <p:spPr>
            <a:xfrm>
              <a:off x="6554072" y="4584350"/>
              <a:ext cx="13436" cy="91711"/>
            </a:xfrm>
            <a:custGeom>
              <a:avLst/>
              <a:gdLst/>
              <a:ahLst/>
              <a:cxnLst/>
              <a:rect l="l" t="t" r="r" b="b"/>
              <a:pathLst>
                <a:path w="132" h="901" extrusionOk="0">
                  <a:moveTo>
                    <a:pt x="0" y="0"/>
                  </a:moveTo>
                  <a:lnTo>
                    <a:pt x="132" y="0"/>
                  </a:lnTo>
                  <a:lnTo>
                    <a:pt x="132" y="901"/>
                  </a:lnTo>
                  <a:lnTo>
                    <a:pt x="0" y="9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14"/>
            <p:cNvSpPr/>
            <p:nvPr/>
          </p:nvSpPr>
          <p:spPr>
            <a:xfrm>
              <a:off x="6582269" y="4584350"/>
              <a:ext cx="13436" cy="91711"/>
            </a:xfrm>
            <a:custGeom>
              <a:avLst/>
              <a:gdLst/>
              <a:ahLst/>
              <a:cxnLst/>
              <a:rect l="l" t="t" r="r" b="b"/>
              <a:pathLst>
                <a:path w="132" h="901" extrusionOk="0">
                  <a:moveTo>
                    <a:pt x="0" y="0"/>
                  </a:moveTo>
                  <a:lnTo>
                    <a:pt x="132" y="0"/>
                  </a:lnTo>
                  <a:lnTo>
                    <a:pt x="132" y="901"/>
                  </a:lnTo>
                  <a:lnTo>
                    <a:pt x="0" y="9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14"/>
            <p:cNvSpPr/>
            <p:nvPr/>
          </p:nvSpPr>
          <p:spPr>
            <a:xfrm>
              <a:off x="6610364" y="4584350"/>
              <a:ext cx="13436" cy="91711"/>
            </a:xfrm>
            <a:custGeom>
              <a:avLst/>
              <a:gdLst/>
              <a:ahLst/>
              <a:cxnLst/>
              <a:rect l="l" t="t" r="r" b="b"/>
              <a:pathLst>
                <a:path w="132" h="901" extrusionOk="0">
                  <a:moveTo>
                    <a:pt x="0" y="0"/>
                  </a:moveTo>
                  <a:lnTo>
                    <a:pt x="132" y="0"/>
                  </a:lnTo>
                  <a:lnTo>
                    <a:pt x="132" y="901"/>
                  </a:lnTo>
                  <a:lnTo>
                    <a:pt x="0" y="9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14"/>
            <p:cNvSpPr/>
            <p:nvPr/>
          </p:nvSpPr>
          <p:spPr>
            <a:xfrm>
              <a:off x="6638560" y="4584350"/>
              <a:ext cx="13436" cy="91711"/>
            </a:xfrm>
            <a:custGeom>
              <a:avLst/>
              <a:gdLst/>
              <a:ahLst/>
              <a:cxnLst/>
              <a:rect l="l" t="t" r="r" b="b"/>
              <a:pathLst>
                <a:path w="132" h="901" extrusionOk="0">
                  <a:moveTo>
                    <a:pt x="0" y="0"/>
                  </a:moveTo>
                  <a:lnTo>
                    <a:pt x="132" y="0"/>
                  </a:lnTo>
                  <a:lnTo>
                    <a:pt x="132" y="901"/>
                  </a:lnTo>
                  <a:lnTo>
                    <a:pt x="0" y="9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14"/>
            <p:cNvSpPr/>
            <p:nvPr/>
          </p:nvSpPr>
          <p:spPr>
            <a:xfrm>
              <a:off x="6666655" y="4584350"/>
              <a:ext cx="13436" cy="91711"/>
            </a:xfrm>
            <a:custGeom>
              <a:avLst/>
              <a:gdLst/>
              <a:ahLst/>
              <a:cxnLst/>
              <a:rect l="l" t="t" r="r" b="b"/>
              <a:pathLst>
                <a:path w="132" h="901" extrusionOk="0">
                  <a:moveTo>
                    <a:pt x="0" y="0"/>
                  </a:moveTo>
                  <a:lnTo>
                    <a:pt x="132" y="0"/>
                  </a:lnTo>
                  <a:lnTo>
                    <a:pt x="132" y="901"/>
                  </a:lnTo>
                  <a:lnTo>
                    <a:pt x="0" y="9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14"/>
            <p:cNvSpPr/>
            <p:nvPr/>
          </p:nvSpPr>
          <p:spPr>
            <a:xfrm>
              <a:off x="6694852" y="4584350"/>
              <a:ext cx="13436" cy="158076"/>
            </a:xfrm>
            <a:custGeom>
              <a:avLst/>
              <a:gdLst/>
              <a:ahLst/>
              <a:cxnLst/>
              <a:rect l="l" t="t" r="r" b="b"/>
              <a:pathLst>
                <a:path w="132" h="1553" extrusionOk="0">
                  <a:moveTo>
                    <a:pt x="0" y="0"/>
                  </a:moveTo>
                  <a:lnTo>
                    <a:pt x="132" y="0"/>
                  </a:lnTo>
                  <a:lnTo>
                    <a:pt x="132" y="1553"/>
                  </a:lnTo>
                  <a:lnTo>
                    <a:pt x="0" y="1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14"/>
            <p:cNvSpPr/>
            <p:nvPr/>
          </p:nvSpPr>
          <p:spPr>
            <a:xfrm>
              <a:off x="6362700" y="4670868"/>
              <a:ext cx="368073" cy="17813"/>
            </a:xfrm>
            <a:custGeom>
              <a:avLst/>
              <a:gdLst/>
              <a:ahLst/>
              <a:cxnLst/>
              <a:rect l="l" t="t" r="r" b="b"/>
              <a:pathLst>
                <a:path w="3616" h="175" extrusionOk="0">
                  <a:moveTo>
                    <a:pt x="3616" y="175"/>
                  </a:moveTo>
                  <a:lnTo>
                    <a:pt x="0" y="175"/>
                  </a:lnTo>
                  <a:lnTo>
                    <a:pt x="134" y="0"/>
                  </a:lnTo>
                  <a:lnTo>
                    <a:pt x="3483" y="0"/>
                  </a:lnTo>
                  <a:lnTo>
                    <a:pt x="3616" y="17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18000" rIns="90000" bIns="18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14"/>
            <p:cNvSpPr/>
            <p:nvPr/>
          </p:nvSpPr>
          <p:spPr>
            <a:xfrm>
              <a:off x="6362700" y="4688680"/>
              <a:ext cx="368073" cy="17915"/>
            </a:xfrm>
            <a:custGeom>
              <a:avLst/>
              <a:gdLst/>
              <a:ahLst/>
              <a:cxnLst/>
              <a:rect l="l" t="t" r="r" b="b"/>
              <a:pathLst>
                <a:path w="3616" h="176" extrusionOk="0">
                  <a:moveTo>
                    <a:pt x="0" y="0"/>
                  </a:moveTo>
                  <a:lnTo>
                    <a:pt x="3616" y="0"/>
                  </a:lnTo>
                  <a:lnTo>
                    <a:pt x="3616" y="176"/>
                  </a:lnTo>
                  <a:lnTo>
                    <a:pt x="0" y="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18350" rIns="90000" bIns="183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14"/>
            <p:cNvSpPr/>
            <p:nvPr/>
          </p:nvSpPr>
          <p:spPr>
            <a:xfrm>
              <a:off x="6370742" y="4584350"/>
              <a:ext cx="352092" cy="17813"/>
            </a:xfrm>
            <a:custGeom>
              <a:avLst/>
              <a:gdLst/>
              <a:ahLst/>
              <a:cxnLst/>
              <a:rect l="l" t="t" r="r" b="b"/>
              <a:pathLst>
                <a:path w="3459" h="175" extrusionOk="0">
                  <a:moveTo>
                    <a:pt x="0" y="0"/>
                  </a:moveTo>
                  <a:lnTo>
                    <a:pt x="3459" y="0"/>
                  </a:lnTo>
                  <a:lnTo>
                    <a:pt x="3459" y="175"/>
                  </a:lnTo>
                  <a:lnTo>
                    <a:pt x="0" y="1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18000" rIns="90000" bIns="18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10" name="Google Shape;2610;p14"/>
          <p:cNvSpPr/>
          <p:nvPr/>
        </p:nvSpPr>
        <p:spPr>
          <a:xfrm>
            <a:off x="0" y="4742475"/>
            <a:ext cx="4746140" cy="405800"/>
          </a:xfrm>
          <a:custGeom>
            <a:avLst/>
            <a:gdLst/>
            <a:ahLst/>
            <a:cxnLst/>
            <a:rect l="l" t="t" r="r" b="b"/>
            <a:pathLst>
              <a:path w="8166" h="613" extrusionOk="0">
                <a:moveTo>
                  <a:pt x="0" y="0"/>
                </a:moveTo>
                <a:lnTo>
                  <a:pt x="8166" y="0"/>
                </a:lnTo>
                <a:lnTo>
                  <a:pt x="8166" y="613"/>
                </a:lnTo>
                <a:lnTo>
                  <a:pt x="0" y="61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11" name="Google Shape;2611;p14"/>
          <p:cNvGrpSpPr/>
          <p:nvPr/>
        </p:nvGrpSpPr>
        <p:grpSpPr>
          <a:xfrm flipH="1">
            <a:off x="8626295" y="3804353"/>
            <a:ext cx="419728" cy="938077"/>
            <a:chOff x="6453668" y="3459122"/>
            <a:chExt cx="505287" cy="1129299"/>
          </a:xfrm>
        </p:grpSpPr>
        <p:sp>
          <p:nvSpPr>
            <p:cNvPr id="2612" name="Google Shape;2612;p14"/>
            <p:cNvSpPr/>
            <p:nvPr/>
          </p:nvSpPr>
          <p:spPr>
            <a:xfrm>
              <a:off x="6582521" y="3459122"/>
              <a:ext cx="247579" cy="165991"/>
            </a:xfrm>
            <a:custGeom>
              <a:avLst/>
              <a:gdLst/>
              <a:ahLst/>
              <a:cxnLst/>
              <a:rect l="l" t="t" r="r" b="b"/>
              <a:pathLst>
                <a:path w="440" h="295" extrusionOk="0">
                  <a:moveTo>
                    <a:pt x="0" y="0"/>
                  </a:moveTo>
                  <a:lnTo>
                    <a:pt x="440" y="0"/>
                  </a:lnTo>
                  <a:lnTo>
                    <a:pt x="440" y="295"/>
                  </a:lnTo>
                  <a:lnTo>
                    <a:pt x="0" y="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3" name="Google Shape;2613;p14"/>
            <p:cNvSpPr/>
            <p:nvPr/>
          </p:nvSpPr>
          <p:spPr>
            <a:xfrm>
              <a:off x="6511624" y="3528332"/>
              <a:ext cx="389375" cy="68647"/>
            </a:xfrm>
            <a:custGeom>
              <a:avLst/>
              <a:gdLst/>
              <a:ahLst/>
              <a:cxnLst/>
              <a:rect l="l" t="t" r="r" b="b"/>
              <a:pathLst>
                <a:path w="692" h="122" extrusionOk="0">
                  <a:moveTo>
                    <a:pt x="0" y="0"/>
                  </a:moveTo>
                  <a:lnTo>
                    <a:pt x="692" y="0"/>
                  </a:lnTo>
                  <a:lnTo>
                    <a:pt x="692" y="122"/>
                  </a:lnTo>
                  <a:lnTo>
                    <a:pt x="0" y="1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4" name="Google Shape;2614;p14"/>
            <p:cNvSpPr/>
            <p:nvPr/>
          </p:nvSpPr>
          <p:spPr>
            <a:xfrm>
              <a:off x="6494181" y="3578973"/>
              <a:ext cx="424261" cy="1009448"/>
            </a:xfrm>
            <a:custGeom>
              <a:avLst/>
              <a:gdLst/>
              <a:ahLst/>
              <a:cxnLst/>
              <a:rect l="l" t="t" r="r" b="b"/>
              <a:pathLst>
                <a:path w="754" h="1794" extrusionOk="0">
                  <a:moveTo>
                    <a:pt x="0" y="0"/>
                  </a:moveTo>
                  <a:lnTo>
                    <a:pt x="754" y="0"/>
                  </a:lnTo>
                  <a:lnTo>
                    <a:pt x="754" y="1794"/>
                  </a:lnTo>
                  <a:lnTo>
                    <a:pt x="0" y="17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5" name="Google Shape;2615;p14"/>
            <p:cNvSpPr/>
            <p:nvPr/>
          </p:nvSpPr>
          <p:spPr>
            <a:xfrm>
              <a:off x="6453668" y="4467445"/>
              <a:ext cx="505287" cy="120976"/>
            </a:xfrm>
            <a:custGeom>
              <a:avLst/>
              <a:gdLst/>
              <a:ahLst/>
              <a:cxnLst/>
              <a:rect l="l" t="t" r="r" b="b"/>
              <a:pathLst>
                <a:path w="898" h="215" extrusionOk="0">
                  <a:moveTo>
                    <a:pt x="0" y="0"/>
                  </a:moveTo>
                  <a:lnTo>
                    <a:pt x="898" y="0"/>
                  </a:lnTo>
                  <a:lnTo>
                    <a:pt x="898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32400" rIns="90000" bIns="32400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16" name="Google Shape;2616;p14"/>
            <p:cNvGrpSpPr/>
            <p:nvPr/>
          </p:nvGrpSpPr>
          <p:grpSpPr>
            <a:xfrm>
              <a:off x="6533568" y="3625113"/>
              <a:ext cx="345485" cy="818699"/>
              <a:chOff x="4739551" y="2125718"/>
              <a:chExt cx="421118" cy="997927"/>
            </a:xfrm>
          </p:grpSpPr>
          <p:sp>
            <p:nvSpPr>
              <p:cNvPr id="2617" name="Google Shape;2617;p14"/>
              <p:cNvSpPr/>
              <p:nvPr/>
            </p:nvSpPr>
            <p:spPr>
              <a:xfrm>
                <a:off x="4739551" y="2125718"/>
                <a:ext cx="421118" cy="43209"/>
              </a:xfrm>
              <a:custGeom>
                <a:avLst/>
                <a:gdLst/>
                <a:ahLst/>
                <a:cxnLst/>
                <a:rect l="l" t="t" r="r" b="b"/>
                <a:pathLst>
                  <a:path w="614" h="63" extrusionOk="0">
                    <a:moveTo>
                      <a:pt x="0" y="0"/>
                    </a:moveTo>
                    <a:lnTo>
                      <a:pt x="614" y="0"/>
                    </a:lnTo>
                    <a:lnTo>
                      <a:pt x="614" y="63"/>
                    </a:lnTo>
                    <a:lnTo>
                      <a:pt x="0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1DEEC">
                  <a:alpha val="70000"/>
                </a:srgbClr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8" name="Google Shape;2618;p14"/>
              <p:cNvSpPr/>
              <p:nvPr/>
            </p:nvSpPr>
            <p:spPr>
              <a:xfrm>
                <a:off x="4739551" y="2205278"/>
                <a:ext cx="421118" cy="43209"/>
              </a:xfrm>
              <a:custGeom>
                <a:avLst/>
                <a:gdLst/>
                <a:ahLst/>
                <a:cxnLst/>
                <a:rect l="l" t="t" r="r" b="b"/>
                <a:pathLst>
                  <a:path w="614" h="63" extrusionOk="0">
                    <a:moveTo>
                      <a:pt x="0" y="0"/>
                    </a:moveTo>
                    <a:lnTo>
                      <a:pt x="614" y="0"/>
                    </a:lnTo>
                    <a:lnTo>
                      <a:pt x="614" y="63"/>
                    </a:lnTo>
                    <a:lnTo>
                      <a:pt x="0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1DEEC">
                  <a:alpha val="70000"/>
                </a:srgbClr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9" name="Google Shape;2619;p14"/>
              <p:cNvSpPr/>
              <p:nvPr/>
            </p:nvSpPr>
            <p:spPr>
              <a:xfrm>
                <a:off x="4739551" y="2284838"/>
                <a:ext cx="421118" cy="43209"/>
              </a:xfrm>
              <a:custGeom>
                <a:avLst/>
                <a:gdLst/>
                <a:ahLst/>
                <a:cxnLst/>
                <a:rect l="l" t="t" r="r" b="b"/>
                <a:pathLst>
                  <a:path w="614" h="63" extrusionOk="0">
                    <a:moveTo>
                      <a:pt x="0" y="0"/>
                    </a:moveTo>
                    <a:lnTo>
                      <a:pt x="614" y="0"/>
                    </a:lnTo>
                    <a:lnTo>
                      <a:pt x="614" y="63"/>
                    </a:lnTo>
                    <a:lnTo>
                      <a:pt x="0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1DEEC">
                  <a:alpha val="70000"/>
                </a:srgbClr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0" name="Google Shape;2620;p14"/>
              <p:cNvSpPr/>
              <p:nvPr/>
            </p:nvSpPr>
            <p:spPr>
              <a:xfrm>
                <a:off x="4739551" y="2364398"/>
                <a:ext cx="421118" cy="43209"/>
              </a:xfrm>
              <a:custGeom>
                <a:avLst/>
                <a:gdLst/>
                <a:ahLst/>
                <a:cxnLst/>
                <a:rect l="l" t="t" r="r" b="b"/>
                <a:pathLst>
                  <a:path w="614" h="63" extrusionOk="0">
                    <a:moveTo>
                      <a:pt x="0" y="0"/>
                    </a:moveTo>
                    <a:lnTo>
                      <a:pt x="614" y="0"/>
                    </a:lnTo>
                    <a:lnTo>
                      <a:pt x="614" y="63"/>
                    </a:lnTo>
                    <a:lnTo>
                      <a:pt x="0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1DEEC">
                  <a:alpha val="70000"/>
                </a:srgbClr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1" name="Google Shape;2621;p14"/>
              <p:cNvSpPr/>
              <p:nvPr/>
            </p:nvSpPr>
            <p:spPr>
              <a:xfrm>
                <a:off x="4739551" y="2443958"/>
                <a:ext cx="421118" cy="43209"/>
              </a:xfrm>
              <a:custGeom>
                <a:avLst/>
                <a:gdLst/>
                <a:ahLst/>
                <a:cxnLst/>
                <a:rect l="l" t="t" r="r" b="b"/>
                <a:pathLst>
                  <a:path w="614" h="63" extrusionOk="0">
                    <a:moveTo>
                      <a:pt x="0" y="0"/>
                    </a:moveTo>
                    <a:lnTo>
                      <a:pt x="614" y="0"/>
                    </a:lnTo>
                    <a:lnTo>
                      <a:pt x="614" y="63"/>
                    </a:lnTo>
                    <a:lnTo>
                      <a:pt x="0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1DEEC">
                  <a:alpha val="70000"/>
                </a:srgbClr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2" name="Google Shape;2622;p14"/>
              <p:cNvSpPr/>
              <p:nvPr/>
            </p:nvSpPr>
            <p:spPr>
              <a:xfrm>
                <a:off x="4739551" y="2523517"/>
                <a:ext cx="421118" cy="43209"/>
              </a:xfrm>
              <a:custGeom>
                <a:avLst/>
                <a:gdLst/>
                <a:ahLst/>
                <a:cxnLst/>
                <a:rect l="l" t="t" r="r" b="b"/>
                <a:pathLst>
                  <a:path w="614" h="63" extrusionOk="0">
                    <a:moveTo>
                      <a:pt x="0" y="0"/>
                    </a:moveTo>
                    <a:lnTo>
                      <a:pt x="614" y="0"/>
                    </a:lnTo>
                    <a:lnTo>
                      <a:pt x="614" y="63"/>
                    </a:lnTo>
                    <a:lnTo>
                      <a:pt x="0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1DEEC">
                  <a:alpha val="70000"/>
                </a:srgbClr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3" name="Google Shape;2623;p14"/>
              <p:cNvSpPr/>
              <p:nvPr/>
            </p:nvSpPr>
            <p:spPr>
              <a:xfrm>
                <a:off x="4739551" y="2603077"/>
                <a:ext cx="421118" cy="43209"/>
              </a:xfrm>
              <a:custGeom>
                <a:avLst/>
                <a:gdLst/>
                <a:ahLst/>
                <a:cxnLst/>
                <a:rect l="l" t="t" r="r" b="b"/>
                <a:pathLst>
                  <a:path w="614" h="63" extrusionOk="0">
                    <a:moveTo>
                      <a:pt x="0" y="0"/>
                    </a:moveTo>
                    <a:lnTo>
                      <a:pt x="614" y="0"/>
                    </a:lnTo>
                    <a:lnTo>
                      <a:pt x="614" y="63"/>
                    </a:lnTo>
                    <a:lnTo>
                      <a:pt x="0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1DEEC">
                  <a:alpha val="70000"/>
                </a:srgbClr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4" name="Google Shape;2624;p14"/>
              <p:cNvSpPr/>
              <p:nvPr/>
            </p:nvSpPr>
            <p:spPr>
              <a:xfrm>
                <a:off x="4739551" y="2682637"/>
                <a:ext cx="421118" cy="43209"/>
              </a:xfrm>
              <a:custGeom>
                <a:avLst/>
                <a:gdLst/>
                <a:ahLst/>
                <a:cxnLst/>
                <a:rect l="l" t="t" r="r" b="b"/>
                <a:pathLst>
                  <a:path w="614" h="63" extrusionOk="0">
                    <a:moveTo>
                      <a:pt x="0" y="0"/>
                    </a:moveTo>
                    <a:lnTo>
                      <a:pt x="614" y="0"/>
                    </a:lnTo>
                    <a:lnTo>
                      <a:pt x="614" y="63"/>
                    </a:lnTo>
                    <a:lnTo>
                      <a:pt x="0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1DEEC">
                  <a:alpha val="70000"/>
                </a:srgbClr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5" name="Google Shape;2625;p14"/>
              <p:cNvSpPr/>
              <p:nvPr/>
            </p:nvSpPr>
            <p:spPr>
              <a:xfrm>
                <a:off x="4739551" y="2762197"/>
                <a:ext cx="421118" cy="43209"/>
              </a:xfrm>
              <a:custGeom>
                <a:avLst/>
                <a:gdLst/>
                <a:ahLst/>
                <a:cxnLst/>
                <a:rect l="l" t="t" r="r" b="b"/>
                <a:pathLst>
                  <a:path w="614" h="63" extrusionOk="0">
                    <a:moveTo>
                      <a:pt x="0" y="0"/>
                    </a:moveTo>
                    <a:lnTo>
                      <a:pt x="614" y="0"/>
                    </a:lnTo>
                    <a:lnTo>
                      <a:pt x="614" y="63"/>
                    </a:lnTo>
                    <a:lnTo>
                      <a:pt x="0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1DEEC">
                  <a:alpha val="70000"/>
                </a:srgbClr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6" name="Google Shape;2626;p14"/>
              <p:cNvSpPr/>
              <p:nvPr/>
            </p:nvSpPr>
            <p:spPr>
              <a:xfrm>
                <a:off x="4739551" y="2841757"/>
                <a:ext cx="421118" cy="43209"/>
              </a:xfrm>
              <a:custGeom>
                <a:avLst/>
                <a:gdLst/>
                <a:ahLst/>
                <a:cxnLst/>
                <a:rect l="l" t="t" r="r" b="b"/>
                <a:pathLst>
                  <a:path w="614" h="63" extrusionOk="0">
                    <a:moveTo>
                      <a:pt x="0" y="0"/>
                    </a:moveTo>
                    <a:lnTo>
                      <a:pt x="614" y="0"/>
                    </a:lnTo>
                    <a:lnTo>
                      <a:pt x="614" y="63"/>
                    </a:lnTo>
                    <a:lnTo>
                      <a:pt x="0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1DEEC">
                  <a:alpha val="70000"/>
                </a:srgbClr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7" name="Google Shape;2627;p14"/>
              <p:cNvSpPr/>
              <p:nvPr/>
            </p:nvSpPr>
            <p:spPr>
              <a:xfrm>
                <a:off x="4739551" y="2921317"/>
                <a:ext cx="421118" cy="43209"/>
              </a:xfrm>
              <a:custGeom>
                <a:avLst/>
                <a:gdLst/>
                <a:ahLst/>
                <a:cxnLst/>
                <a:rect l="l" t="t" r="r" b="b"/>
                <a:pathLst>
                  <a:path w="614" h="63" extrusionOk="0">
                    <a:moveTo>
                      <a:pt x="0" y="0"/>
                    </a:moveTo>
                    <a:lnTo>
                      <a:pt x="614" y="0"/>
                    </a:lnTo>
                    <a:lnTo>
                      <a:pt x="614" y="63"/>
                    </a:lnTo>
                    <a:lnTo>
                      <a:pt x="0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1DEEC">
                  <a:alpha val="70000"/>
                </a:srgbClr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8" name="Google Shape;2628;p14"/>
              <p:cNvSpPr/>
              <p:nvPr/>
            </p:nvSpPr>
            <p:spPr>
              <a:xfrm>
                <a:off x="4739551" y="3000876"/>
                <a:ext cx="421118" cy="43209"/>
              </a:xfrm>
              <a:custGeom>
                <a:avLst/>
                <a:gdLst/>
                <a:ahLst/>
                <a:cxnLst/>
                <a:rect l="l" t="t" r="r" b="b"/>
                <a:pathLst>
                  <a:path w="614" h="63" extrusionOk="0">
                    <a:moveTo>
                      <a:pt x="0" y="0"/>
                    </a:moveTo>
                    <a:lnTo>
                      <a:pt x="614" y="0"/>
                    </a:lnTo>
                    <a:lnTo>
                      <a:pt x="614" y="63"/>
                    </a:lnTo>
                    <a:lnTo>
                      <a:pt x="0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1DEEC">
                  <a:alpha val="70000"/>
                </a:srgbClr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9" name="Google Shape;2629;p14"/>
              <p:cNvSpPr/>
              <p:nvPr/>
            </p:nvSpPr>
            <p:spPr>
              <a:xfrm>
                <a:off x="4739551" y="3080436"/>
                <a:ext cx="421118" cy="43209"/>
              </a:xfrm>
              <a:custGeom>
                <a:avLst/>
                <a:gdLst/>
                <a:ahLst/>
                <a:cxnLst/>
                <a:rect l="l" t="t" r="r" b="b"/>
                <a:pathLst>
                  <a:path w="614" h="63" extrusionOk="0">
                    <a:moveTo>
                      <a:pt x="0" y="0"/>
                    </a:moveTo>
                    <a:lnTo>
                      <a:pt x="614" y="0"/>
                    </a:lnTo>
                    <a:lnTo>
                      <a:pt x="614" y="63"/>
                    </a:lnTo>
                    <a:lnTo>
                      <a:pt x="0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1DEEC">
                  <a:alpha val="70000"/>
                </a:srgbClr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30" name="Google Shape;2630;p14"/>
            <p:cNvSpPr/>
            <p:nvPr/>
          </p:nvSpPr>
          <p:spPr>
            <a:xfrm>
              <a:off x="6453668" y="4467445"/>
              <a:ext cx="505287" cy="120976"/>
            </a:xfrm>
            <a:custGeom>
              <a:avLst/>
              <a:gdLst/>
              <a:ahLst/>
              <a:cxnLst/>
              <a:rect l="l" t="t" r="r" b="b"/>
              <a:pathLst>
                <a:path w="898" h="215" extrusionOk="0">
                  <a:moveTo>
                    <a:pt x="0" y="0"/>
                  </a:moveTo>
                  <a:lnTo>
                    <a:pt x="898" y="0"/>
                  </a:lnTo>
                  <a:lnTo>
                    <a:pt x="898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2B2B">
                <a:alpha val="50000"/>
              </a:srgbClr>
            </a:solidFill>
            <a:ln>
              <a:noFill/>
            </a:ln>
          </p:spPr>
          <p:txBody>
            <a:bodyPr spcFirstLastPara="1" wrap="square" lIns="90000" tIns="32400" rIns="90000" bIns="32400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31" name="Google Shape;2631;p14"/>
          <p:cNvGrpSpPr/>
          <p:nvPr/>
        </p:nvGrpSpPr>
        <p:grpSpPr>
          <a:xfrm>
            <a:off x="4719650" y="4742475"/>
            <a:ext cx="4424359" cy="405800"/>
            <a:chOff x="4719650" y="4742475"/>
            <a:chExt cx="4424359" cy="405800"/>
          </a:xfrm>
        </p:grpSpPr>
        <p:sp>
          <p:nvSpPr>
            <p:cNvPr id="2632" name="Google Shape;2632;p14"/>
            <p:cNvSpPr/>
            <p:nvPr/>
          </p:nvSpPr>
          <p:spPr>
            <a:xfrm>
              <a:off x="4719650" y="4742475"/>
              <a:ext cx="4424359" cy="405800"/>
            </a:xfrm>
            <a:custGeom>
              <a:avLst/>
              <a:gdLst/>
              <a:ahLst/>
              <a:cxnLst/>
              <a:rect l="l" t="t" r="r" b="b"/>
              <a:pathLst>
                <a:path w="8166" h="613" extrusionOk="0">
                  <a:moveTo>
                    <a:pt x="0" y="0"/>
                  </a:moveTo>
                  <a:lnTo>
                    <a:pt x="8166" y="0"/>
                  </a:lnTo>
                  <a:lnTo>
                    <a:pt x="8166" y="613"/>
                  </a:lnTo>
                  <a:lnTo>
                    <a:pt x="0" y="6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33" name="Google Shape;2633;p14"/>
            <p:cNvGrpSpPr/>
            <p:nvPr/>
          </p:nvGrpSpPr>
          <p:grpSpPr>
            <a:xfrm>
              <a:off x="4767350" y="4870045"/>
              <a:ext cx="4369605" cy="167760"/>
              <a:chOff x="4767350" y="4641445"/>
              <a:chExt cx="4369605" cy="167760"/>
            </a:xfrm>
          </p:grpSpPr>
          <p:grpSp>
            <p:nvGrpSpPr>
              <p:cNvPr id="2634" name="Google Shape;2634;p14"/>
              <p:cNvGrpSpPr/>
              <p:nvPr/>
            </p:nvGrpSpPr>
            <p:grpSpPr>
              <a:xfrm>
                <a:off x="8164595" y="4641445"/>
                <a:ext cx="972360" cy="167760"/>
                <a:chOff x="8164595" y="4641445"/>
                <a:chExt cx="972360" cy="167760"/>
              </a:xfrm>
            </p:grpSpPr>
            <p:sp>
              <p:nvSpPr>
                <p:cNvPr id="2635" name="Google Shape;2635;p14"/>
                <p:cNvSpPr/>
                <p:nvPr/>
              </p:nvSpPr>
              <p:spPr>
                <a:xfrm>
                  <a:off x="827043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36" name="Google Shape;2636;p14"/>
                <p:cNvSpPr/>
                <p:nvPr/>
              </p:nvSpPr>
              <p:spPr>
                <a:xfrm>
                  <a:off x="821751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37" name="Google Shape;2637;p14"/>
                <p:cNvSpPr/>
                <p:nvPr/>
              </p:nvSpPr>
              <p:spPr>
                <a:xfrm>
                  <a:off x="816459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38" name="Google Shape;2638;p14"/>
                <p:cNvSpPr/>
                <p:nvPr/>
              </p:nvSpPr>
              <p:spPr>
                <a:xfrm>
                  <a:off x="842883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39" name="Google Shape;2639;p14"/>
                <p:cNvSpPr/>
                <p:nvPr/>
              </p:nvSpPr>
              <p:spPr>
                <a:xfrm>
                  <a:off x="837591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40" name="Google Shape;2640;p14"/>
                <p:cNvSpPr/>
                <p:nvPr/>
              </p:nvSpPr>
              <p:spPr>
                <a:xfrm>
                  <a:off x="858723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41" name="Google Shape;2641;p14"/>
                <p:cNvSpPr/>
                <p:nvPr/>
              </p:nvSpPr>
              <p:spPr>
                <a:xfrm>
                  <a:off x="853431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42" name="Google Shape;2642;p14"/>
                <p:cNvSpPr/>
                <p:nvPr/>
              </p:nvSpPr>
              <p:spPr>
                <a:xfrm>
                  <a:off x="864015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43" name="Google Shape;2643;p14"/>
                <p:cNvSpPr/>
                <p:nvPr/>
              </p:nvSpPr>
              <p:spPr>
                <a:xfrm>
                  <a:off x="848175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44" name="Google Shape;2644;p14"/>
                <p:cNvSpPr/>
                <p:nvPr/>
              </p:nvSpPr>
              <p:spPr>
                <a:xfrm>
                  <a:off x="832299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45" name="Google Shape;2645;p14"/>
                <p:cNvSpPr/>
                <p:nvPr/>
              </p:nvSpPr>
              <p:spPr>
                <a:xfrm>
                  <a:off x="832299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46" name="Google Shape;2646;p14"/>
                <p:cNvSpPr/>
                <p:nvPr/>
              </p:nvSpPr>
              <p:spPr>
                <a:xfrm>
                  <a:off x="864015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47" name="Google Shape;2647;p14"/>
                <p:cNvSpPr/>
                <p:nvPr/>
              </p:nvSpPr>
              <p:spPr>
                <a:xfrm>
                  <a:off x="816459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48" name="Google Shape;2648;p14"/>
                <p:cNvSpPr/>
                <p:nvPr/>
              </p:nvSpPr>
              <p:spPr>
                <a:xfrm>
                  <a:off x="853431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49" name="Google Shape;2649;p14"/>
                <p:cNvSpPr/>
                <p:nvPr/>
              </p:nvSpPr>
              <p:spPr>
                <a:xfrm>
                  <a:off x="837591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50" name="Google Shape;2650;p14"/>
                <p:cNvSpPr/>
                <p:nvPr/>
              </p:nvSpPr>
              <p:spPr>
                <a:xfrm>
                  <a:off x="848175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51" name="Google Shape;2651;p14"/>
                <p:cNvSpPr/>
                <p:nvPr/>
              </p:nvSpPr>
              <p:spPr>
                <a:xfrm>
                  <a:off x="842883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52" name="Google Shape;2652;p14"/>
                <p:cNvSpPr/>
                <p:nvPr/>
              </p:nvSpPr>
              <p:spPr>
                <a:xfrm>
                  <a:off x="827043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53" name="Google Shape;2653;p14"/>
                <p:cNvSpPr/>
                <p:nvPr/>
              </p:nvSpPr>
              <p:spPr>
                <a:xfrm>
                  <a:off x="858723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54" name="Google Shape;2654;p14"/>
                <p:cNvSpPr/>
                <p:nvPr/>
              </p:nvSpPr>
              <p:spPr>
                <a:xfrm>
                  <a:off x="821751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55" name="Google Shape;2655;p14"/>
                <p:cNvSpPr/>
                <p:nvPr/>
              </p:nvSpPr>
              <p:spPr>
                <a:xfrm>
                  <a:off x="832299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56" name="Google Shape;2656;p14"/>
                <p:cNvSpPr/>
                <p:nvPr/>
              </p:nvSpPr>
              <p:spPr>
                <a:xfrm>
                  <a:off x="827043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57" name="Google Shape;2657;p14"/>
                <p:cNvSpPr/>
                <p:nvPr/>
              </p:nvSpPr>
              <p:spPr>
                <a:xfrm>
                  <a:off x="821751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58" name="Google Shape;2658;p14"/>
                <p:cNvSpPr/>
                <p:nvPr/>
              </p:nvSpPr>
              <p:spPr>
                <a:xfrm>
                  <a:off x="816459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59" name="Google Shape;2659;p14"/>
                <p:cNvSpPr/>
                <p:nvPr/>
              </p:nvSpPr>
              <p:spPr>
                <a:xfrm>
                  <a:off x="837591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60" name="Google Shape;2660;p14"/>
                <p:cNvSpPr/>
                <p:nvPr/>
              </p:nvSpPr>
              <p:spPr>
                <a:xfrm>
                  <a:off x="853431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61" name="Google Shape;2661;p14"/>
                <p:cNvSpPr/>
                <p:nvPr/>
              </p:nvSpPr>
              <p:spPr>
                <a:xfrm>
                  <a:off x="858723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62" name="Google Shape;2662;p14"/>
                <p:cNvSpPr/>
                <p:nvPr/>
              </p:nvSpPr>
              <p:spPr>
                <a:xfrm>
                  <a:off x="864015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63" name="Google Shape;2663;p14"/>
                <p:cNvSpPr/>
                <p:nvPr/>
              </p:nvSpPr>
              <p:spPr>
                <a:xfrm>
                  <a:off x="842883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64" name="Google Shape;2664;p14"/>
                <p:cNvSpPr/>
                <p:nvPr/>
              </p:nvSpPr>
              <p:spPr>
                <a:xfrm>
                  <a:off x="848175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665" name="Google Shape;2665;p14"/>
                <p:cNvGrpSpPr/>
                <p:nvPr/>
              </p:nvGrpSpPr>
              <p:grpSpPr>
                <a:xfrm>
                  <a:off x="8693075" y="4641445"/>
                  <a:ext cx="443880" cy="167760"/>
                  <a:chOff x="8693075" y="4641445"/>
                  <a:chExt cx="443880" cy="167760"/>
                </a:xfrm>
              </p:grpSpPr>
              <p:grpSp>
                <p:nvGrpSpPr>
                  <p:cNvPr id="2666" name="Google Shape;2666;p14"/>
                  <p:cNvGrpSpPr/>
                  <p:nvPr/>
                </p:nvGrpSpPr>
                <p:grpSpPr>
                  <a:xfrm>
                    <a:off x="8693075" y="4641445"/>
                    <a:ext cx="338400" cy="167760"/>
                    <a:chOff x="8693075" y="4641445"/>
                    <a:chExt cx="338400" cy="167760"/>
                  </a:xfrm>
                </p:grpSpPr>
                <p:sp>
                  <p:nvSpPr>
                    <p:cNvPr id="2667" name="Google Shape;2667;p14"/>
                    <p:cNvSpPr/>
                    <p:nvPr/>
                  </p:nvSpPr>
                  <p:spPr>
                    <a:xfrm>
                      <a:off x="879891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668" name="Google Shape;2668;p14"/>
                    <p:cNvSpPr/>
                    <p:nvPr/>
                  </p:nvSpPr>
                  <p:spPr>
                    <a:xfrm>
                      <a:off x="885147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669" name="Google Shape;2669;p14"/>
                    <p:cNvSpPr/>
                    <p:nvPr/>
                  </p:nvSpPr>
                  <p:spPr>
                    <a:xfrm>
                      <a:off x="874599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670" name="Google Shape;2670;p14"/>
                    <p:cNvSpPr/>
                    <p:nvPr/>
                  </p:nvSpPr>
                  <p:spPr>
                    <a:xfrm>
                      <a:off x="890439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671" name="Google Shape;2671;p14"/>
                    <p:cNvSpPr/>
                    <p:nvPr/>
                  </p:nvSpPr>
                  <p:spPr>
                    <a:xfrm>
                      <a:off x="869307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672" name="Google Shape;2672;p14"/>
                    <p:cNvSpPr/>
                    <p:nvPr/>
                  </p:nvSpPr>
                  <p:spPr>
                    <a:xfrm>
                      <a:off x="901023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673" name="Google Shape;2673;p14"/>
                    <p:cNvSpPr/>
                    <p:nvPr/>
                  </p:nvSpPr>
                  <p:spPr>
                    <a:xfrm>
                      <a:off x="895731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674" name="Google Shape;2674;p14"/>
                    <p:cNvSpPr/>
                    <p:nvPr/>
                  </p:nvSpPr>
                  <p:spPr>
                    <a:xfrm>
                      <a:off x="901023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675" name="Google Shape;2675;p14"/>
                    <p:cNvSpPr/>
                    <p:nvPr/>
                  </p:nvSpPr>
                  <p:spPr>
                    <a:xfrm>
                      <a:off x="874599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676" name="Google Shape;2676;p14"/>
                    <p:cNvSpPr/>
                    <p:nvPr/>
                  </p:nvSpPr>
                  <p:spPr>
                    <a:xfrm>
                      <a:off x="869307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677" name="Google Shape;2677;p14"/>
                    <p:cNvSpPr/>
                    <p:nvPr/>
                  </p:nvSpPr>
                  <p:spPr>
                    <a:xfrm>
                      <a:off x="890439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678" name="Google Shape;2678;p14"/>
                    <p:cNvSpPr/>
                    <p:nvPr/>
                  </p:nvSpPr>
                  <p:spPr>
                    <a:xfrm>
                      <a:off x="895731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679" name="Google Shape;2679;p14"/>
                    <p:cNvSpPr/>
                    <p:nvPr/>
                  </p:nvSpPr>
                  <p:spPr>
                    <a:xfrm>
                      <a:off x="879891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680" name="Google Shape;2680;p14"/>
                    <p:cNvSpPr/>
                    <p:nvPr/>
                  </p:nvSpPr>
                  <p:spPr>
                    <a:xfrm>
                      <a:off x="885147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681" name="Google Shape;2681;p14"/>
                    <p:cNvSpPr/>
                    <p:nvPr/>
                  </p:nvSpPr>
                  <p:spPr>
                    <a:xfrm>
                      <a:off x="890439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682" name="Google Shape;2682;p14"/>
                    <p:cNvSpPr/>
                    <p:nvPr/>
                  </p:nvSpPr>
                  <p:spPr>
                    <a:xfrm>
                      <a:off x="895731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683" name="Google Shape;2683;p14"/>
                    <p:cNvSpPr/>
                    <p:nvPr/>
                  </p:nvSpPr>
                  <p:spPr>
                    <a:xfrm>
                      <a:off x="901023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684" name="Google Shape;2684;p14"/>
                    <p:cNvSpPr/>
                    <p:nvPr/>
                  </p:nvSpPr>
                  <p:spPr>
                    <a:xfrm>
                      <a:off x="869307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685" name="Google Shape;2685;p14"/>
                    <p:cNvSpPr/>
                    <p:nvPr/>
                  </p:nvSpPr>
                  <p:spPr>
                    <a:xfrm>
                      <a:off x="885147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686" name="Google Shape;2686;p14"/>
                    <p:cNvSpPr/>
                    <p:nvPr/>
                  </p:nvSpPr>
                  <p:spPr>
                    <a:xfrm>
                      <a:off x="879891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687" name="Google Shape;2687;p14"/>
                    <p:cNvSpPr/>
                    <p:nvPr/>
                  </p:nvSpPr>
                  <p:spPr>
                    <a:xfrm>
                      <a:off x="874599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2688" name="Google Shape;2688;p14"/>
                  <p:cNvSpPr/>
                  <p:nvPr/>
                </p:nvSpPr>
                <p:spPr>
                  <a:xfrm>
                    <a:off x="9115715" y="46414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89" name="Google Shape;2689;p14"/>
                  <p:cNvSpPr/>
                  <p:nvPr/>
                </p:nvSpPr>
                <p:spPr>
                  <a:xfrm>
                    <a:off x="9062795" y="46414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90" name="Google Shape;2690;p14"/>
                  <p:cNvSpPr/>
                  <p:nvPr/>
                </p:nvSpPr>
                <p:spPr>
                  <a:xfrm>
                    <a:off x="9009875" y="46414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91" name="Google Shape;2691;p14"/>
                  <p:cNvSpPr/>
                  <p:nvPr/>
                </p:nvSpPr>
                <p:spPr>
                  <a:xfrm>
                    <a:off x="9062795" y="479876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92" name="Google Shape;2692;p14"/>
                  <p:cNvSpPr/>
                  <p:nvPr/>
                </p:nvSpPr>
                <p:spPr>
                  <a:xfrm>
                    <a:off x="9009875" y="479876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93" name="Google Shape;2693;p14"/>
                  <p:cNvSpPr/>
                  <p:nvPr/>
                </p:nvSpPr>
                <p:spPr>
                  <a:xfrm>
                    <a:off x="9115715" y="479876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94" name="Google Shape;2694;p14"/>
                  <p:cNvSpPr/>
                  <p:nvPr/>
                </p:nvSpPr>
                <p:spPr>
                  <a:xfrm>
                    <a:off x="9009875" y="4719925"/>
                    <a:ext cx="21240" cy="10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30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30"/>
                        </a:lnTo>
                        <a:lnTo>
                          <a:pt x="0" y="3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95" name="Google Shape;2695;p14"/>
                  <p:cNvSpPr/>
                  <p:nvPr/>
                </p:nvSpPr>
                <p:spPr>
                  <a:xfrm>
                    <a:off x="9115715" y="4719925"/>
                    <a:ext cx="21240" cy="10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30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30"/>
                        </a:lnTo>
                        <a:lnTo>
                          <a:pt x="0" y="3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96" name="Google Shape;2696;p14"/>
                  <p:cNvSpPr/>
                  <p:nvPr/>
                </p:nvSpPr>
                <p:spPr>
                  <a:xfrm>
                    <a:off x="9062795" y="4719925"/>
                    <a:ext cx="21240" cy="10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30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30"/>
                        </a:lnTo>
                        <a:lnTo>
                          <a:pt x="0" y="3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2697" name="Google Shape;2697;p14"/>
              <p:cNvGrpSpPr/>
              <p:nvPr/>
            </p:nvGrpSpPr>
            <p:grpSpPr>
              <a:xfrm>
                <a:off x="4767350" y="4641445"/>
                <a:ext cx="1410405" cy="167760"/>
                <a:chOff x="4767350" y="4641445"/>
                <a:chExt cx="1410405" cy="167760"/>
              </a:xfrm>
            </p:grpSpPr>
            <p:sp>
              <p:nvSpPr>
                <p:cNvPr id="2698" name="Google Shape;2698;p14"/>
                <p:cNvSpPr/>
                <p:nvPr/>
              </p:nvSpPr>
              <p:spPr>
                <a:xfrm>
                  <a:off x="615651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99" name="Google Shape;2699;p14"/>
                <p:cNvSpPr/>
                <p:nvPr/>
              </p:nvSpPr>
              <p:spPr>
                <a:xfrm>
                  <a:off x="615651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00" name="Google Shape;2700;p14"/>
                <p:cNvSpPr/>
                <p:nvPr/>
              </p:nvSpPr>
              <p:spPr>
                <a:xfrm>
                  <a:off x="615651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701" name="Google Shape;2701;p14"/>
                <p:cNvGrpSpPr/>
                <p:nvPr/>
              </p:nvGrpSpPr>
              <p:grpSpPr>
                <a:xfrm>
                  <a:off x="5678963" y="4641445"/>
                  <a:ext cx="443880" cy="167760"/>
                  <a:chOff x="8693075" y="4641445"/>
                  <a:chExt cx="443880" cy="167760"/>
                </a:xfrm>
              </p:grpSpPr>
              <p:grpSp>
                <p:nvGrpSpPr>
                  <p:cNvPr id="2702" name="Google Shape;2702;p14"/>
                  <p:cNvGrpSpPr/>
                  <p:nvPr/>
                </p:nvGrpSpPr>
                <p:grpSpPr>
                  <a:xfrm>
                    <a:off x="8693075" y="4641445"/>
                    <a:ext cx="338400" cy="167760"/>
                    <a:chOff x="8693075" y="4641445"/>
                    <a:chExt cx="338400" cy="167760"/>
                  </a:xfrm>
                </p:grpSpPr>
                <p:sp>
                  <p:nvSpPr>
                    <p:cNvPr id="2703" name="Google Shape;2703;p14"/>
                    <p:cNvSpPr/>
                    <p:nvPr/>
                  </p:nvSpPr>
                  <p:spPr>
                    <a:xfrm>
                      <a:off x="879891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704" name="Google Shape;2704;p14"/>
                    <p:cNvSpPr/>
                    <p:nvPr/>
                  </p:nvSpPr>
                  <p:spPr>
                    <a:xfrm>
                      <a:off x="885147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705" name="Google Shape;2705;p14"/>
                    <p:cNvSpPr/>
                    <p:nvPr/>
                  </p:nvSpPr>
                  <p:spPr>
                    <a:xfrm>
                      <a:off x="874599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706" name="Google Shape;2706;p14"/>
                    <p:cNvSpPr/>
                    <p:nvPr/>
                  </p:nvSpPr>
                  <p:spPr>
                    <a:xfrm>
                      <a:off x="890439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707" name="Google Shape;2707;p14"/>
                    <p:cNvSpPr/>
                    <p:nvPr/>
                  </p:nvSpPr>
                  <p:spPr>
                    <a:xfrm>
                      <a:off x="869307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708" name="Google Shape;2708;p14"/>
                    <p:cNvSpPr/>
                    <p:nvPr/>
                  </p:nvSpPr>
                  <p:spPr>
                    <a:xfrm>
                      <a:off x="901023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709" name="Google Shape;2709;p14"/>
                    <p:cNvSpPr/>
                    <p:nvPr/>
                  </p:nvSpPr>
                  <p:spPr>
                    <a:xfrm>
                      <a:off x="895731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710" name="Google Shape;2710;p14"/>
                    <p:cNvSpPr/>
                    <p:nvPr/>
                  </p:nvSpPr>
                  <p:spPr>
                    <a:xfrm>
                      <a:off x="901023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711" name="Google Shape;2711;p14"/>
                    <p:cNvSpPr/>
                    <p:nvPr/>
                  </p:nvSpPr>
                  <p:spPr>
                    <a:xfrm>
                      <a:off x="874599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712" name="Google Shape;2712;p14"/>
                    <p:cNvSpPr/>
                    <p:nvPr/>
                  </p:nvSpPr>
                  <p:spPr>
                    <a:xfrm>
                      <a:off x="869307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713" name="Google Shape;2713;p14"/>
                    <p:cNvSpPr/>
                    <p:nvPr/>
                  </p:nvSpPr>
                  <p:spPr>
                    <a:xfrm>
                      <a:off x="890439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714" name="Google Shape;2714;p14"/>
                    <p:cNvSpPr/>
                    <p:nvPr/>
                  </p:nvSpPr>
                  <p:spPr>
                    <a:xfrm>
                      <a:off x="895731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715" name="Google Shape;2715;p14"/>
                    <p:cNvSpPr/>
                    <p:nvPr/>
                  </p:nvSpPr>
                  <p:spPr>
                    <a:xfrm>
                      <a:off x="879891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716" name="Google Shape;2716;p14"/>
                    <p:cNvSpPr/>
                    <p:nvPr/>
                  </p:nvSpPr>
                  <p:spPr>
                    <a:xfrm>
                      <a:off x="885147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717" name="Google Shape;2717;p14"/>
                    <p:cNvSpPr/>
                    <p:nvPr/>
                  </p:nvSpPr>
                  <p:spPr>
                    <a:xfrm>
                      <a:off x="890439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718" name="Google Shape;2718;p14"/>
                    <p:cNvSpPr/>
                    <p:nvPr/>
                  </p:nvSpPr>
                  <p:spPr>
                    <a:xfrm>
                      <a:off x="895731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719" name="Google Shape;2719;p14"/>
                    <p:cNvSpPr/>
                    <p:nvPr/>
                  </p:nvSpPr>
                  <p:spPr>
                    <a:xfrm>
                      <a:off x="901023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720" name="Google Shape;2720;p14"/>
                    <p:cNvSpPr/>
                    <p:nvPr/>
                  </p:nvSpPr>
                  <p:spPr>
                    <a:xfrm>
                      <a:off x="869307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721" name="Google Shape;2721;p14"/>
                    <p:cNvSpPr/>
                    <p:nvPr/>
                  </p:nvSpPr>
                  <p:spPr>
                    <a:xfrm>
                      <a:off x="885147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722" name="Google Shape;2722;p14"/>
                    <p:cNvSpPr/>
                    <p:nvPr/>
                  </p:nvSpPr>
                  <p:spPr>
                    <a:xfrm>
                      <a:off x="879891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723" name="Google Shape;2723;p14"/>
                    <p:cNvSpPr/>
                    <p:nvPr/>
                  </p:nvSpPr>
                  <p:spPr>
                    <a:xfrm>
                      <a:off x="874599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2724" name="Google Shape;2724;p14"/>
                  <p:cNvSpPr/>
                  <p:nvPr/>
                </p:nvSpPr>
                <p:spPr>
                  <a:xfrm>
                    <a:off x="9115715" y="46414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25" name="Google Shape;2725;p14"/>
                  <p:cNvSpPr/>
                  <p:nvPr/>
                </p:nvSpPr>
                <p:spPr>
                  <a:xfrm>
                    <a:off x="9062795" y="46414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26" name="Google Shape;2726;p14"/>
                  <p:cNvSpPr/>
                  <p:nvPr/>
                </p:nvSpPr>
                <p:spPr>
                  <a:xfrm>
                    <a:off x="9009875" y="46414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27" name="Google Shape;2727;p14"/>
                  <p:cNvSpPr/>
                  <p:nvPr/>
                </p:nvSpPr>
                <p:spPr>
                  <a:xfrm>
                    <a:off x="9062795" y="479876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28" name="Google Shape;2728;p14"/>
                  <p:cNvSpPr/>
                  <p:nvPr/>
                </p:nvSpPr>
                <p:spPr>
                  <a:xfrm>
                    <a:off x="9009875" y="479876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29" name="Google Shape;2729;p14"/>
                  <p:cNvSpPr/>
                  <p:nvPr/>
                </p:nvSpPr>
                <p:spPr>
                  <a:xfrm>
                    <a:off x="9115715" y="479876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30" name="Google Shape;2730;p14"/>
                  <p:cNvSpPr/>
                  <p:nvPr/>
                </p:nvSpPr>
                <p:spPr>
                  <a:xfrm>
                    <a:off x="9009875" y="4719925"/>
                    <a:ext cx="21240" cy="10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30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30"/>
                        </a:lnTo>
                        <a:lnTo>
                          <a:pt x="0" y="3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31" name="Google Shape;2731;p14"/>
                  <p:cNvSpPr/>
                  <p:nvPr/>
                </p:nvSpPr>
                <p:spPr>
                  <a:xfrm>
                    <a:off x="9115715" y="4719925"/>
                    <a:ext cx="21240" cy="10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30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30"/>
                        </a:lnTo>
                        <a:lnTo>
                          <a:pt x="0" y="3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32" name="Google Shape;2732;p14"/>
                  <p:cNvSpPr/>
                  <p:nvPr/>
                </p:nvSpPr>
                <p:spPr>
                  <a:xfrm>
                    <a:off x="9062795" y="4719925"/>
                    <a:ext cx="21240" cy="10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30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30"/>
                        </a:lnTo>
                        <a:lnTo>
                          <a:pt x="0" y="3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733" name="Google Shape;2733;p14"/>
                <p:cNvGrpSpPr/>
                <p:nvPr/>
              </p:nvGrpSpPr>
              <p:grpSpPr>
                <a:xfrm>
                  <a:off x="5256125" y="4641445"/>
                  <a:ext cx="443880" cy="167760"/>
                  <a:chOff x="8693075" y="4641445"/>
                  <a:chExt cx="443880" cy="167760"/>
                </a:xfrm>
              </p:grpSpPr>
              <p:grpSp>
                <p:nvGrpSpPr>
                  <p:cNvPr id="2734" name="Google Shape;2734;p14"/>
                  <p:cNvGrpSpPr/>
                  <p:nvPr/>
                </p:nvGrpSpPr>
                <p:grpSpPr>
                  <a:xfrm>
                    <a:off x="8693075" y="4641445"/>
                    <a:ext cx="338400" cy="167760"/>
                    <a:chOff x="8693075" y="4641445"/>
                    <a:chExt cx="338400" cy="167760"/>
                  </a:xfrm>
                </p:grpSpPr>
                <p:sp>
                  <p:nvSpPr>
                    <p:cNvPr id="2735" name="Google Shape;2735;p14"/>
                    <p:cNvSpPr/>
                    <p:nvPr/>
                  </p:nvSpPr>
                  <p:spPr>
                    <a:xfrm>
                      <a:off x="879891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736" name="Google Shape;2736;p14"/>
                    <p:cNvSpPr/>
                    <p:nvPr/>
                  </p:nvSpPr>
                  <p:spPr>
                    <a:xfrm>
                      <a:off x="885147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737" name="Google Shape;2737;p14"/>
                    <p:cNvSpPr/>
                    <p:nvPr/>
                  </p:nvSpPr>
                  <p:spPr>
                    <a:xfrm>
                      <a:off x="874599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738" name="Google Shape;2738;p14"/>
                    <p:cNvSpPr/>
                    <p:nvPr/>
                  </p:nvSpPr>
                  <p:spPr>
                    <a:xfrm>
                      <a:off x="890439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739" name="Google Shape;2739;p14"/>
                    <p:cNvSpPr/>
                    <p:nvPr/>
                  </p:nvSpPr>
                  <p:spPr>
                    <a:xfrm>
                      <a:off x="869307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740" name="Google Shape;2740;p14"/>
                    <p:cNvSpPr/>
                    <p:nvPr/>
                  </p:nvSpPr>
                  <p:spPr>
                    <a:xfrm>
                      <a:off x="901023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741" name="Google Shape;2741;p14"/>
                    <p:cNvSpPr/>
                    <p:nvPr/>
                  </p:nvSpPr>
                  <p:spPr>
                    <a:xfrm>
                      <a:off x="895731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742" name="Google Shape;2742;p14"/>
                    <p:cNvSpPr/>
                    <p:nvPr/>
                  </p:nvSpPr>
                  <p:spPr>
                    <a:xfrm>
                      <a:off x="901023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743" name="Google Shape;2743;p14"/>
                    <p:cNvSpPr/>
                    <p:nvPr/>
                  </p:nvSpPr>
                  <p:spPr>
                    <a:xfrm>
                      <a:off x="874599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744" name="Google Shape;2744;p14"/>
                    <p:cNvSpPr/>
                    <p:nvPr/>
                  </p:nvSpPr>
                  <p:spPr>
                    <a:xfrm>
                      <a:off x="869307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745" name="Google Shape;2745;p14"/>
                    <p:cNvSpPr/>
                    <p:nvPr/>
                  </p:nvSpPr>
                  <p:spPr>
                    <a:xfrm>
                      <a:off x="890439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746" name="Google Shape;2746;p14"/>
                    <p:cNvSpPr/>
                    <p:nvPr/>
                  </p:nvSpPr>
                  <p:spPr>
                    <a:xfrm>
                      <a:off x="895731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747" name="Google Shape;2747;p14"/>
                    <p:cNvSpPr/>
                    <p:nvPr/>
                  </p:nvSpPr>
                  <p:spPr>
                    <a:xfrm>
                      <a:off x="879891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748" name="Google Shape;2748;p14"/>
                    <p:cNvSpPr/>
                    <p:nvPr/>
                  </p:nvSpPr>
                  <p:spPr>
                    <a:xfrm>
                      <a:off x="885147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749" name="Google Shape;2749;p14"/>
                    <p:cNvSpPr/>
                    <p:nvPr/>
                  </p:nvSpPr>
                  <p:spPr>
                    <a:xfrm>
                      <a:off x="890439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750" name="Google Shape;2750;p14"/>
                    <p:cNvSpPr/>
                    <p:nvPr/>
                  </p:nvSpPr>
                  <p:spPr>
                    <a:xfrm>
                      <a:off x="895731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751" name="Google Shape;2751;p14"/>
                    <p:cNvSpPr/>
                    <p:nvPr/>
                  </p:nvSpPr>
                  <p:spPr>
                    <a:xfrm>
                      <a:off x="901023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752" name="Google Shape;2752;p14"/>
                    <p:cNvSpPr/>
                    <p:nvPr/>
                  </p:nvSpPr>
                  <p:spPr>
                    <a:xfrm>
                      <a:off x="869307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753" name="Google Shape;2753;p14"/>
                    <p:cNvSpPr/>
                    <p:nvPr/>
                  </p:nvSpPr>
                  <p:spPr>
                    <a:xfrm>
                      <a:off x="885147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754" name="Google Shape;2754;p14"/>
                    <p:cNvSpPr/>
                    <p:nvPr/>
                  </p:nvSpPr>
                  <p:spPr>
                    <a:xfrm>
                      <a:off x="879891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755" name="Google Shape;2755;p14"/>
                    <p:cNvSpPr/>
                    <p:nvPr/>
                  </p:nvSpPr>
                  <p:spPr>
                    <a:xfrm>
                      <a:off x="874599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2756" name="Google Shape;2756;p14"/>
                  <p:cNvSpPr/>
                  <p:nvPr/>
                </p:nvSpPr>
                <p:spPr>
                  <a:xfrm>
                    <a:off x="9115715" y="46414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57" name="Google Shape;2757;p14"/>
                  <p:cNvSpPr/>
                  <p:nvPr/>
                </p:nvSpPr>
                <p:spPr>
                  <a:xfrm>
                    <a:off x="9062795" y="46414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58" name="Google Shape;2758;p14"/>
                  <p:cNvSpPr/>
                  <p:nvPr/>
                </p:nvSpPr>
                <p:spPr>
                  <a:xfrm>
                    <a:off x="9009875" y="46414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59" name="Google Shape;2759;p14"/>
                  <p:cNvSpPr/>
                  <p:nvPr/>
                </p:nvSpPr>
                <p:spPr>
                  <a:xfrm>
                    <a:off x="9062795" y="479876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60" name="Google Shape;2760;p14"/>
                  <p:cNvSpPr/>
                  <p:nvPr/>
                </p:nvSpPr>
                <p:spPr>
                  <a:xfrm>
                    <a:off x="9009875" y="479876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61" name="Google Shape;2761;p14"/>
                  <p:cNvSpPr/>
                  <p:nvPr/>
                </p:nvSpPr>
                <p:spPr>
                  <a:xfrm>
                    <a:off x="9115715" y="479876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62" name="Google Shape;2762;p14"/>
                  <p:cNvSpPr/>
                  <p:nvPr/>
                </p:nvSpPr>
                <p:spPr>
                  <a:xfrm>
                    <a:off x="9009875" y="4719925"/>
                    <a:ext cx="21240" cy="10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30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30"/>
                        </a:lnTo>
                        <a:lnTo>
                          <a:pt x="0" y="3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63" name="Google Shape;2763;p14"/>
                  <p:cNvSpPr/>
                  <p:nvPr/>
                </p:nvSpPr>
                <p:spPr>
                  <a:xfrm>
                    <a:off x="9115715" y="4719925"/>
                    <a:ext cx="21240" cy="10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30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30"/>
                        </a:lnTo>
                        <a:lnTo>
                          <a:pt x="0" y="3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64" name="Google Shape;2764;p14"/>
                  <p:cNvSpPr/>
                  <p:nvPr/>
                </p:nvSpPr>
                <p:spPr>
                  <a:xfrm>
                    <a:off x="9062795" y="4719925"/>
                    <a:ext cx="21240" cy="10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30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30"/>
                        </a:lnTo>
                        <a:lnTo>
                          <a:pt x="0" y="3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765" name="Google Shape;2765;p14"/>
                <p:cNvGrpSpPr/>
                <p:nvPr/>
              </p:nvGrpSpPr>
              <p:grpSpPr>
                <a:xfrm>
                  <a:off x="4767350" y="4641445"/>
                  <a:ext cx="443880" cy="167760"/>
                  <a:chOff x="8693075" y="4641445"/>
                  <a:chExt cx="443880" cy="167760"/>
                </a:xfrm>
              </p:grpSpPr>
              <p:grpSp>
                <p:nvGrpSpPr>
                  <p:cNvPr id="2766" name="Google Shape;2766;p14"/>
                  <p:cNvGrpSpPr/>
                  <p:nvPr/>
                </p:nvGrpSpPr>
                <p:grpSpPr>
                  <a:xfrm>
                    <a:off x="8693075" y="4641445"/>
                    <a:ext cx="338400" cy="167760"/>
                    <a:chOff x="8693075" y="4641445"/>
                    <a:chExt cx="338400" cy="167760"/>
                  </a:xfrm>
                </p:grpSpPr>
                <p:sp>
                  <p:nvSpPr>
                    <p:cNvPr id="2767" name="Google Shape;2767;p14"/>
                    <p:cNvSpPr/>
                    <p:nvPr/>
                  </p:nvSpPr>
                  <p:spPr>
                    <a:xfrm>
                      <a:off x="879891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768" name="Google Shape;2768;p14"/>
                    <p:cNvSpPr/>
                    <p:nvPr/>
                  </p:nvSpPr>
                  <p:spPr>
                    <a:xfrm>
                      <a:off x="885147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769" name="Google Shape;2769;p14"/>
                    <p:cNvSpPr/>
                    <p:nvPr/>
                  </p:nvSpPr>
                  <p:spPr>
                    <a:xfrm>
                      <a:off x="874599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770" name="Google Shape;2770;p14"/>
                    <p:cNvSpPr/>
                    <p:nvPr/>
                  </p:nvSpPr>
                  <p:spPr>
                    <a:xfrm>
                      <a:off x="890439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771" name="Google Shape;2771;p14"/>
                    <p:cNvSpPr/>
                    <p:nvPr/>
                  </p:nvSpPr>
                  <p:spPr>
                    <a:xfrm>
                      <a:off x="869307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772" name="Google Shape;2772;p14"/>
                    <p:cNvSpPr/>
                    <p:nvPr/>
                  </p:nvSpPr>
                  <p:spPr>
                    <a:xfrm>
                      <a:off x="901023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773" name="Google Shape;2773;p14"/>
                    <p:cNvSpPr/>
                    <p:nvPr/>
                  </p:nvSpPr>
                  <p:spPr>
                    <a:xfrm>
                      <a:off x="8957315" y="464144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774" name="Google Shape;2774;p14"/>
                    <p:cNvSpPr/>
                    <p:nvPr/>
                  </p:nvSpPr>
                  <p:spPr>
                    <a:xfrm>
                      <a:off x="901023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775" name="Google Shape;2775;p14"/>
                    <p:cNvSpPr/>
                    <p:nvPr/>
                  </p:nvSpPr>
                  <p:spPr>
                    <a:xfrm>
                      <a:off x="874599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776" name="Google Shape;2776;p14"/>
                    <p:cNvSpPr/>
                    <p:nvPr/>
                  </p:nvSpPr>
                  <p:spPr>
                    <a:xfrm>
                      <a:off x="869307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777" name="Google Shape;2777;p14"/>
                    <p:cNvSpPr/>
                    <p:nvPr/>
                  </p:nvSpPr>
                  <p:spPr>
                    <a:xfrm>
                      <a:off x="890439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778" name="Google Shape;2778;p14"/>
                    <p:cNvSpPr/>
                    <p:nvPr/>
                  </p:nvSpPr>
                  <p:spPr>
                    <a:xfrm>
                      <a:off x="895731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779" name="Google Shape;2779;p14"/>
                    <p:cNvSpPr/>
                    <p:nvPr/>
                  </p:nvSpPr>
                  <p:spPr>
                    <a:xfrm>
                      <a:off x="879891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780" name="Google Shape;2780;p14"/>
                    <p:cNvSpPr/>
                    <p:nvPr/>
                  </p:nvSpPr>
                  <p:spPr>
                    <a:xfrm>
                      <a:off x="8851475" y="4798765"/>
                      <a:ext cx="21240" cy="104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29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29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781" name="Google Shape;2781;p14"/>
                    <p:cNvSpPr/>
                    <p:nvPr/>
                  </p:nvSpPr>
                  <p:spPr>
                    <a:xfrm>
                      <a:off x="890439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782" name="Google Shape;2782;p14"/>
                    <p:cNvSpPr/>
                    <p:nvPr/>
                  </p:nvSpPr>
                  <p:spPr>
                    <a:xfrm>
                      <a:off x="895731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783" name="Google Shape;2783;p14"/>
                    <p:cNvSpPr/>
                    <p:nvPr/>
                  </p:nvSpPr>
                  <p:spPr>
                    <a:xfrm>
                      <a:off x="901023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784" name="Google Shape;2784;p14"/>
                    <p:cNvSpPr/>
                    <p:nvPr/>
                  </p:nvSpPr>
                  <p:spPr>
                    <a:xfrm>
                      <a:off x="869307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785" name="Google Shape;2785;p14"/>
                    <p:cNvSpPr/>
                    <p:nvPr/>
                  </p:nvSpPr>
                  <p:spPr>
                    <a:xfrm>
                      <a:off x="885147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786" name="Google Shape;2786;p14"/>
                    <p:cNvSpPr/>
                    <p:nvPr/>
                  </p:nvSpPr>
                  <p:spPr>
                    <a:xfrm>
                      <a:off x="879891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787" name="Google Shape;2787;p14"/>
                    <p:cNvSpPr/>
                    <p:nvPr/>
                  </p:nvSpPr>
                  <p:spPr>
                    <a:xfrm>
                      <a:off x="8745995" y="4719925"/>
                      <a:ext cx="21240" cy="10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" h="30" extrusionOk="0">
                          <a:moveTo>
                            <a:pt x="0" y="0"/>
                          </a:moveTo>
                          <a:lnTo>
                            <a:pt x="59" y="0"/>
                          </a:lnTo>
                          <a:lnTo>
                            <a:pt x="59" y="30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0000" tIns="0" rIns="90000" bIns="0" anchor="ctr" anchorCtr="1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2788" name="Google Shape;2788;p14"/>
                  <p:cNvSpPr/>
                  <p:nvPr/>
                </p:nvSpPr>
                <p:spPr>
                  <a:xfrm>
                    <a:off x="9115715" y="46414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89" name="Google Shape;2789;p14"/>
                  <p:cNvSpPr/>
                  <p:nvPr/>
                </p:nvSpPr>
                <p:spPr>
                  <a:xfrm>
                    <a:off x="9062795" y="46414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90" name="Google Shape;2790;p14"/>
                  <p:cNvSpPr/>
                  <p:nvPr/>
                </p:nvSpPr>
                <p:spPr>
                  <a:xfrm>
                    <a:off x="9009875" y="46414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91" name="Google Shape;2791;p14"/>
                  <p:cNvSpPr/>
                  <p:nvPr/>
                </p:nvSpPr>
                <p:spPr>
                  <a:xfrm>
                    <a:off x="9062795" y="479876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92" name="Google Shape;2792;p14"/>
                  <p:cNvSpPr/>
                  <p:nvPr/>
                </p:nvSpPr>
                <p:spPr>
                  <a:xfrm>
                    <a:off x="9009875" y="479876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93" name="Google Shape;2793;p14"/>
                  <p:cNvSpPr/>
                  <p:nvPr/>
                </p:nvSpPr>
                <p:spPr>
                  <a:xfrm>
                    <a:off x="9115715" y="479876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94" name="Google Shape;2794;p14"/>
                  <p:cNvSpPr/>
                  <p:nvPr/>
                </p:nvSpPr>
                <p:spPr>
                  <a:xfrm>
                    <a:off x="9009875" y="4719925"/>
                    <a:ext cx="21240" cy="10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30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30"/>
                        </a:lnTo>
                        <a:lnTo>
                          <a:pt x="0" y="3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95" name="Google Shape;2795;p14"/>
                  <p:cNvSpPr/>
                  <p:nvPr/>
                </p:nvSpPr>
                <p:spPr>
                  <a:xfrm>
                    <a:off x="9115715" y="4719925"/>
                    <a:ext cx="21240" cy="10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30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30"/>
                        </a:lnTo>
                        <a:lnTo>
                          <a:pt x="0" y="3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96" name="Google Shape;2796;p14"/>
                  <p:cNvSpPr/>
                  <p:nvPr/>
                </p:nvSpPr>
                <p:spPr>
                  <a:xfrm>
                    <a:off x="9062795" y="4719925"/>
                    <a:ext cx="21240" cy="10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30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30"/>
                        </a:lnTo>
                        <a:lnTo>
                          <a:pt x="0" y="3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2797" name="Google Shape;2797;p14"/>
              <p:cNvGrpSpPr/>
              <p:nvPr/>
            </p:nvGrpSpPr>
            <p:grpSpPr>
              <a:xfrm>
                <a:off x="6209435" y="4641445"/>
                <a:ext cx="1923480" cy="167760"/>
                <a:chOff x="6209435" y="4641445"/>
                <a:chExt cx="1923480" cy="167760"/>
              </a:xfrm>
            </p:grpSpPr>
            <p:sp>
              <p:nvSpPr>
                <p:cNvPr id="2798" name="Google Shape;2798;p14"/>
                <p:cNvSpPr/>
                <p:nvPr/>
              </p:nvSpPr>
              <p:spPr>
                <a:xfrm>
                  <a:off x="7530635" y="4641445"/>
                  <a:ext cx="2088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" h="29" extrusionOk="0">
                      <a:moveTo>
                        <a:pt x="0" y="0"/>
                      </a:moveTo>
                      <a:lnTo>
                        <a:pt x="58" y="0"/>
                      </a:lnTo>
                      <a:lnTo>
                        <a:pt x="58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99" name="Google Shape;2799;p14"/>
                <p:cNvSpPr/>
                <p:nvPr/>
              </p:nvSpPr>
              <p:spPr>
                <a:xfrm>
                  <a:off x="7583555" y="4641445"/>
                  <a:ext cx="2088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" h="29" extrusionOk="0">
                      <a:moveTo>
                        <a:pt x="0" y="0"/>
                      </a:moveTo>
                      <a:lnTo>
                        <a:pt x="58" y="0"/>
                      </a:lnTo>
                      <a:lnTo>
                        <a:pt x="58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00" name="Google Shape;2800;p14"/>
                <p:cNvSpPr/>
                <p:nvPr/>
              </p:nvSpPr>
              <p:spPr>
                <a:xfrm>
                  <a:off x="768903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01" name="Google Shape;2801;p14"/>
                <p:cNvSpPr/>
                <p:nvPr/>
              </p:nvSpPr>
              <p:spPr>
                <a:xfrm>
                  <a:off x="726639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02" name="Google Shape;2802;p14"/>
                <p:cNvSpPr/>
                <p:nvPr/>
              </p:nvSpPr>
              <p:spPr>
                <a:xfrm>
                  <a:off x="747771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03" name="Google Shape;2803;p14"/>
                <p:cNvSpPr/>
                <p:nvPr/>
              </p:nvSpPr>
              <p:spPr>
                <a:xfrm>
                  <a:off x="774195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04" name="Google Shape;2804;p14"/>
                <p:cNvSpPr/>
                <p:nvPr/>
              </p:nvSpPr>
              <p:spPr>
                <a:xfrm>
                  <a:off x="731895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05" name="Google Shape;2805;p14"/>
                <p:cNvSpPr/>
                <p:nvPr/>
              </p:nvSpPr>
              <p:spPr>
                <a:xfrm>
                  <a:off x="721347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06" name="Google Shape;2806;p14"/>
                <p:cNvSpPr/>
                <p:nvPr/>
              </p:nvSpPr>
              <p:spPr>
                <a:xfrm>
                  <a:off x="742479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07" name="Google Shape;2807;p14"/>
                <p:cNvSpPr/>
                <p:nvPr/>
              </p:nvSpPr>
              <p:spPr>
                <a:xfrm>
                  <a:off x="737187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08" name="Google Shape;2808;p14"/>
                <p:cNvSpPr/>
                <p:nvPr/>
              </p:nvSpPr>
              <p:spPr>
                <a:xfrm>
                  <a:off x="779487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09" name="Google Shape;2809;p14"/>
                <p:cNvSpPr/>
                <p:nvPr/>
              </p:nvSpPr>
              <p:spPr>
                <a:xfrm>
                  <a:off x="811167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10" name="Google Shape;2810;p14"/>
                <p:cNvSpPr/>
                <p:nvPr/>
              </p:nvSpPr>
              <p:spPr>
                <a:xfrm>
                  <a:off x="805875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11" name="Google Shape;2811;p14"/>
                <p:cNvSpPr/>
                <p:nvPr/>
              </p:nvSpPr>
              <p:spPr>
                <a:xfrm>
                  <a:off x="784743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12" name="Google Shape;2812;p14"/>
                <p:cNvSpPr/>
                <p:nvPr/>
              </p:nvSpPr>
              <p:spPr>
                <a:xfrm>
                  <a:off x="790035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13" name="Google Shape;2813;p14"/>
                <p:cNvSpPr/>
                <p:nvPr/>
              </p:nvSpPr>
              <p:spPr>
                <a:xfrm>
                  <a:off x="795327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14" name="Google Shape;2814;p14"/>
                <p:cNvSpPr/>
                <p:nvPr/>
              </p:nvSpPr>
              <p:spPr>
                <a:xfrm>
                  <a:off x="800619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15" name="Google Shape;2815;p14"/>
                <p:cNvSpPr/>
                <p:nvPr/>
              </p:nvSpPr>
              <p:spPr>
                <a:xfrm>
                  <a:off x="763611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16" name="Google Shape;2816;p14"/>
                <p:cNvSpPr/>
                <p:nvPr/>
              </p:nvSpPr>
              <p:spPr>
                <a:xfrm>
                  <a:off x="642075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17" name="Google Shape;2817;p14"/>
                <p:cNvSpPr/>
                <p:nvPr/>
              </p:nvSpPr>
              <p:spPr>
                <a:xfrm>
                  <a:off x="636783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18" name="Google Shape;2818;p14"/>
                <p:cNvSpPr/>
                <p:nvPr/>
              </p:nvSpPr>
              <p:spPr>
                <a:xfrm>
                  <a:off x="716055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19" name="Google Shape;2819;p14"/>
                <p:cNvSpPr/>
                <p:nvPr/>
              </p:nvSpPr>
              <p:spPr>
                <a:xfrm>
                  <a:off x="647367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20" name="Google Shape;2820;p14"/>
                <p:cNvSpPr/>
                <p:nvPr/>
              </p:nvSpPr>
              <p:spPr>
                <a:xfrm>
                  <a:off x="631491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21" name="Google Shape;2821;p14"/>
                <p:cNvSpPr/>
                <p:nvPr/>
              </p:nvSpPr>
              <p:spPr>
                <a:xfrm>
                  <a:off x="663207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22" name="Google Shape;2822;p14"/>
                <p:cNvSpPr/>
                <p:nvPr/>
              </p:nvSpPr>
              <p:spPr>
                <a:xfrm>
                  <a:off x="620943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23" name="Google Shape;2823;p14"/>
                <p:cNvSpPr/>
                <p:nvPr/>
              </p:nvSpPr>
              <p:spPr>
                <a:xfrm>
                  <a:off x="626199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24" name="Google Shape;2824;p14"/>
                <p:cNvSpPr/>
                <p:nvPr/>
              </p:nvSpPr>
              <p:spPr>
                <a:xfrm>
                  <a:off x="657915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25" name="Google Shape;2825;p14"/>
                <p:cNvSpPr/>
                <p:nvPr/>
              </p:nvSpPr>
              <p:spPr>
                <a:xfrm>
                  <a:off x="705507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26" name="Google Shape;2826;p14"/>
                <p:cNvSpPr/>
                <p:nvPr/>
              </p:nvSpPr>
              <p:spPr>
                <a:xfrm>
                  <a:off x="7002155" y="4641445"/>
                  <a:ext cx="2088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" h="29" extrusionOk="0">
                      <a:moveTo>
                        <a:pt x="0" y="0"/>
                      </a:moveTo>
                      <a:lnTo>
                        <a:pt x="58" y="0"/>
                      </a:lnTo>
                      <a:lnTo>
                        <a:pt x="58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27" name="Google Shape;2827;p14"/>
                <p:cNvSpPr/>
                <p:nvPr/>
              </p:nvSpPr>
              <p:spPr>
                <a:xfrm>
                  <a:off x="694923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28" name="Google Shape;2828;p14"/>
                <p:cNvSpPr/>
                <p:nvPr/>
              </p:nvSpPr>
              <p:spPr>
                <a:xfrm>
                  <a:off x="710763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29" name="Google Shape;2829;p14"/>
                <p:cNvSpPr/>
                <p:nvPr/>
              </p:nvSpPr>
              <p:spPr>
                <a:xfrm>
                  <a:off x="668499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0" name="Google Shape;2830;p14"/>
                <p:cNvSpPr/>
                <p:nvPr/>
              </p:nvSpPr>
              <p:spPr>
                <a:xfrm>
                  <a:off x="679047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1" name="Google Shape;2831;p14"/>
                <p:cNvSpPr/>
                <p:nvPr/>
              </p:nvSpPr>
              <p:spPr>
                <a:xfrm>
                  <a:off x="689631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2" name="Google Shape;2832;p14"/>
                <p:cNvSpPr/>
                <p:nvPr/>
              </p:nvSpPr>
              <p:spPr>
                <a:xfrm>
                  <a:off x="673791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3" name="Google Shape;2833;p14"/>
                <p:cNvSpPr/>
                <p:nvPr/>
              </p:nvSpPr>
              <p:spPr>
                <a:xfrm>
                  <a:off x="684339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4" name="Google Shape;2834;p14"/>
                <p:cNvSpPr/>
                <p:nvPr/>
              </p:nvSpPr>
              <p:spPr>
                <a:xfrm>
                  <a:off x="6526595" y="464144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5" name="Google Shape;2835;p14"/>
                <p:cNvSpPr/>
                <p:nvPr/>
              </p:nvSpPr>
              <p:spPr>
                <a:xfrm>
                  <a:off x="620943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6" name="Google Shape;2836;p14"/>
                <p:cNvSpPr/>
                <p:nvPr/>
              </p:nvSpPr>
              <p:spPr>
                <a:xfrm>
                  <a:off x="705507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7" name="Google Shape;2837;p14"/>
                <p:cNvSpPr/>
                <p:nvPr/>
              </p:nvSpPr>
              <p:spPr>
                <a:xfrm>
                  <a:off x="710763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8" name="Google Shape;2838;p14"/>
                <p:cNvSpPr/>
                <p:nvPr/>
              </p:nvSpPr>
              <p:spPr>
                <a:xfrm>
                  <a:off x="7002155" y="4798765"/>
                  <a:ext cx="2088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" h="29" extrusionOk="0">
                      <a:moveTo>
                        <a:pt x="0" y="0"/>
                      </a:moveTo>
                      <a:lnTo>
                        <a:pt x="58" y="0"/>
                      </a:lnTo>
                      <a:lnTo>
                        <a:pt x="58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9" name="Google Shape;2839;p14"/>
                <p:cNvSpPr/>
                <p:nvPr/>
              </p:nvSpPr>
              <p:spPr>
                <a:xfrm>
                  <a:off x="716055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0" name="Google Shape;2840;p14"/>
                <p:cNvSpPr/>
                <p:nvPr/>
              </p:nvSpPr>
              <p:spPr>
                <a:xfrm>
                  <a:off x="731895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1" name="Google Shape;2841;p14"/>
                <p:cNvSpPr/>
                <p:nvPr/>
              </p:nvSpPr>
              <p:spPr>
                <a:xfrm>
                  <a:off x="642075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2" name="Google Shape;2842;p14"/>
                <p:cNvSpPr/>
                <p:nvPr/>
              </p:nvSpPr>
              <p:spPr>
                <a:xfrm>
                  <a:off x="737187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3" name="Google Shape;2843;p14"/>
                <p:cNvSpPr/>
                <p:nvPr/>
              </p:nvSpPr>
              <p:spPr>
                <a:xfrm>
                  <a:off x="726639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4" name="Google Shape;2844;p14"/>
                <p:cNvSpPr/>
                <p:nvPr/>
              </p:nvSpPr>
              <p:spPr>
                <a:xfrm>
                  <a:off x="721347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5" name="Google Shape;2845;p14"/>
                <p:cNvSpPr/>
                <p:nvPr/>
              </p:nvSpPr>
              <p:spPr>
                <a:xfrm>
                  <a:off x="742479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6" name="Google Shape;2846;p14"/>
                <p:cNvSpPr/>
                <p:nvPr/>
              </p:nvSpPr>
              <p:spPr>
                <a:xfrm>
                  <a:off x="694923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7" name="Google Shape;2847;p14"/>
                <p:cNvSpPr/>
                <p:nvPr/>
              </p:nvSpPr>
              <p:spPr>
                <a:xfrm>
                  <a:off x="652659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8" name="Google Shape;2848;p14"/>
                <p:cNvSpPr/>
                <p:nvPr/>
              </p:nvSpPr>
              <p:spPr>
                <a:xfrm>
                  <a:off x="657915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9" name="Google Shape;2849;p14"/>
                <p:cNvSpPr/>
                <p:nvPr/>
              </p:nvSpPr>
              <p:spPr>
                <a:xfrm>
                  <a:off x="631491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50" name="Google Shape;2850;p14"/>
                <p:cNvSpPr/>
                <p:nvPr/>
              </p:nvSpPr>
              <p:spPr>
                <a:xfrm>
                  <a:off x="647367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51" name="Google Shape;2851;p14"/>
                <p:cNvSpPr/>
                <p:nvPr/>
              </p:nvSpPr>
              <p:spPr>
                <a:xfrm>
                  <a:off x="663207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52" name="Google Shape;2852;p14"/>
                <p:cNvSpPr/>
                <p:nvPr/>
              </p:nvSpPr>
              <p:spPr>
                <a:xfrm>
                  <a:off x="636783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53" name="Google Shape;2853;p14"/>
                <p:cNvSpPr/>
                <p:nvPr/>
              </p:nvSpPr>
              <p:spPr>
                <a:xfrm>
                  <a:off x="673791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54" name="Google Shape;2854;p14"/>
                <p:cNvSpPr/>
                <p:nvPr/>
              </p:nvSpPr>
              <p:spPr>
                <a:xfrm>
                  <a:off x="679047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55" name="Google Shape;2855;p14"/>
                <p:cNvSpPr/>
                <p:nvPr/>
              </p:nvSpPr>
              <p:spPr>
                <a:xfrm>
                  <a:off x="668499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56" name="Google Shape;2856;p14"/>
                <p:cNvSpPr/>
                <p:nvPr/>
              </p:nvSpPr>
              <p:spPr>
                <a:xfrm>
                  <a:off x="684339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57" name="Google Shape;2857;p14"/>
                <p:cNvSpPr/>
                <p:nvPr/>
              </p:nvSpPr>
              <p:spPr>
                <a:xfrm>
                  <a:off x="626199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58" name="Google Shape;2858;p14"/>
                <p:cNvSpPr/>
                <p:nvPr/>
              </p:nvSpPr>
              <p:spPr>
                <a:xfrm>
                  <a:off x="689631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59" name="Google Shape;2859;p14"/>
                <p:cNvSpPr/>
                <p:nvPr/>
              </p:nvSpPr>
              <p:spPr>
                <a:xfrm>
                  <a:off x="774195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60" name="Google Shape;2860;p14"/>
                <p:cNvSpPr/>
                <p:nvPr/>
              </p:nvSpPr>
              <p:spPr>
                <a:xfrm>
                  <a:off x="768903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61" name="Google Shape;2861;p14"/>
                <p:cNvSpPr/>
                <p:nvPr/>
              </p:nvSpPr>
              <p:spPr>
                <a:xfrm>
                  <a:off x="805875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62" name="Google Shape;2862;p14"/>
                <p:cNvSpPr/>
                <p:nvPr/>
              </p:nvSpPr>
              <p:spPr>
                <a:xfrm>
                  <a:off x="779487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63" name="Google Shape;2863;p14"/>
                <p:cNvSpPr/>
                <p:nvPr/>
              </p:nvSpPr>
              <p:spPr>
                <a:xfrm>
                  <a:off x="790035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64" name="Google Shape;2864;p14"/>
                <p:cNvSpPr/>
                <p:nvPr/>
              </p:nvSpPr>
              <p:spPr>
                <a:xfrm>
                  <a:off x="795327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65" name="Google Shape;2865;p14"/>
                <p:cNvSpPr/>
                <p:nvPr/>
              </p:nvSpPr>
              <p:spPr>
                <a:xfrm>
                  <a:off x="784743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66" name="Google Shape;2866;p14"/>
                <p:cNvSpPr/>
                <p:nvPr/>
              </p:nvSpPr>
              <p:spPr>
                <a:xfrm>
                  <a:off x="800619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67" name="Google Shape;2867;p14"/>
                <p:cNvSpPr/>
                <p:nvPr/>
              </p:nvSpPr>
              <p:spPr>
                <a:xfrm>
                  <a:off x="763611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68" name="Google Shape;2868;p14"/>
                <p:cNvSpPr/>
                <p:nvPr/>
              </p:nvSpPr>
              <p:spPr>
                <a:xfrm>
                  <a:off x="811167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69" name="Google Shape;2869;p14"/>
                <p:cNvSpPr/>
                <p:nvPr/>
              </p:nvSpPr>
              <p:spPr>
                <a:xfrm>
                  <a:off x="7583555" y="4798765"/>
                  <a:ext cx="2088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" h="29" extrusionOk="0">
                      <a:moveTo>
                        <a:pt x="0" y="0"/>
                      </a:moveTo>
                      <a:lnTo>
                        <a:pt x="58" y="0"/>
                      </a:lnTo>
                      <a:lnTo>
                        <a:pt x="58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0" name="Google Shape;2870;p14"/>
                <p:cNvSpPr/>
                <p:nvPr/>
              </p:nvSpPr>
              <p:spPr>
                <a:xfrm>
                  <a:off x="7477715" y="4798765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1" name="Google Shape;2871;p14"/>
                <p:cNvSpPr/>
                <p:nvPr/>
              </p:nvSpPr>
              <p:spPr>
                <a:xfrm>
                  <a:off x="7530635" y="4798765"/>
                  <a:ext cx="2088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" h="29" extrusionOk="0">
                      <a:moveTo>
                        <a:pt x="0" y="0"/>
                      </a:moveTo>
                      <a:lnTo>
                        <a:pt x="58" y="0"/>
                      </a:lnTo>
                      <a:lnTo>
                        <a:pt x="58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2" name="Google Shape;2872;p14"/>
                <p:cNvSpPr/>
                <p:nvPr/>
              </p:nvSpPr>
              <p:spPr>
                <a:xfrm>
                  <a:off x="800619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3" name="Google Shape;2873;p14"/>
                <p:cNvSpPr/>
                <p:nvPr/>
              </p:nvSpPr>
              <p:spPr>
                <a:xfrm>
                  <a:off x="647367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4" name="Google Shape;2874;p14"/>
                <p:cNvSpPr/>
                <p:nvPr/>
              </p:nvSpPr>
              <p:spPr>
                <a:xfrm>
                  <a:off x="657915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5" name="Google Shape;2875;p14"/>
                <p:cNvSpPr/>
                <p:nvPr/>
              </p:nvSpPr>
              <p:spPr>
                <a:xfrm>
                  <a:off x="795327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6" name="Google Shape;2876;p14"/>
                <p:cNvSpPr/>
                <p:nvPr/>
              </p:nvSpPr>
              <p:spPr>
                <a:xfrm>
                  <a:off x="652659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7" name="Google Shape;2877;p14"/>
                <p:cNvSpPr/>
                <p:nvPr/>
              </p:nvSpPr>
              <p:spPr>
                <a:xfrm>
                  <a:off x="626199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8" name="Google Shape;2878;p14"/>
                <p:cNvSpPr/>
                <p:nvPr/>
              </p:nvSpPr>
              <p:spPr>
                <a:xfrm>
                  <a:off x="811167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9" name="Google Shape;2879;p14"/>
                <p:cNvSpPr/>
                <p:nvPr/>
              </p:nvSpPr>
              <p:spPr>
                <a:xfrm>
                  <a:off x="631491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0" name="Google Shape;2880;p14"/>
                <p:cNvSpPr/>
                <p:nvPr/>
              </p:nvSpPr>
              <p:spPr>
                <a:xfrm>
                  <a:off x="620943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1" name="Google Shape;2881;p14"/>
                <p:cNvSpPr/>
                <p:nvPr/>
              </p:nvSpPr>
              <p:spPr>
                <a:xfrm>
                  <a:off x="642075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2" name="Google Shape;2882;p14"/>
                <p:cNvSpPr/>
                <p:nvPr/>
              </p:nvSpPr>
              <p:spPr>
                <a:xfrm>
                  <a:off x="805875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3" name="Google Shape;2883;p14"/>
                <p:cNvSpPr/>
                <p:nvPr/>
              </p:nvSpPr>
              <p:spPr>
                <a:xfrm>
                  <a:off x="663207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4" name="Google Shape;2884;p14"/>
                <p:cNvSpPr/>
                <p:nvPr/>
              </p:nvSpPr>
              <p:spPr>
                <a:xfrm>
                  <a:off x="636783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5" name="Google Shape;2885;p14"/>
                <p:cNvSpPr/>
                <p:nvPr/>
              </p:nvSpPr>
              <p:spPr>
                <a:xfrm>
                  <a:off x="737187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6" name="Google Shape;2886;p14"/>
                <p:cNvSpPr/>
                <p:nvPr/>
              </p:nvSpPr>
              <p:spPr>
                <a:xfrm>
                  <a:off x="716055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7" name="Google Shape;2887;p14"/>
                <p:cNvSpPr/>
                <p:nvPr/>
              </p:nvSpPr>
              <p:spPr>
                <a:xfrm>
                  <a:off x="721347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8" name="Google Shape;2888;p14"/>
                <p:cNvSpPr/>
                <p:nvPr/>
              </p:nvSpPr>
              <p:spPr>
                <a:xfrm>
                  <a:off x="7583555" y="4719925"/>
                  <a:ext cx="2088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" h="30" extrusionOk="0">
                      <a:moveTo>
                        <a:pt x="0" y="0"/>
                      </a:moveTo>
                      <a:lnTo>
                        <a:pt x="58" y="0"/>
                      </a:lnTo>
                      <a:lnTo>
                        <a:pt x="58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9" name="Google Shape;2889;p14"/>
                <p:cNvSpPr/>
                <p:nvPr/>
              </p:nvSpPr>
              <p:spPr>
                <a:xfrm>
                  <a:off x="705507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0" name="Google Shape;2890;p14"/>
                <p:cNvSpPr/>
                <p:nvPr/>
              </p:nvSpPr>
              <p:spPr>
                <a:xfrm>
                  <a:off x="710763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1" name="Google Shape;2891;p14"/>
                <p:cNvSpPr/>
                <p:nvPr/>
              </p:nvSpPr>
              <p:spPr>
                <a:xfrm>
                  <a:off x="768903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2" name="Google Shape;2892;p14"/>
                <p:cNvSpPr/>
                <p:nvPr/>
              </p:nvSpPr>
              <p:spPr>
                <a:xfrm>
                  <a:off x="742479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3" name="Google Shape;2893;p14"/>
                <p:cNvSpPr/>
                <p:nvPr/>
              </p:nvSpPr>
              <p:spPr>
                <a:xfrm>
                  <a:off x="7530635" y="4719925"/>
                  <a:ext cx="2088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" h="30" extrusionOk="0">
                      <a:moveTo>
                        <a:pt x="0" y="0"/>
                      </a:moveTo>
                      <a:lnTo>
                        <a:pt x="58" y="0"/>
                      </a:lnTo>
                      <a:lnTo>
                        <a:pt x="58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4" name="Google Shape;2894;p14"/>
                <p:cNvSpPr/>
                <p:nvPr/>
              </p:nvSpPr>
              <p:spPr>
                <a:xfrm>
                  <a:off x="747771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5" name="Google Shape;2895;p14"/>
                <p:cNvSpPr/>
                <p:nvPr/>
              </p:nvSpPr>
              <p:spPr>
                <a:xfrm>
                  <a:off x="726639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6" name="Google Shape;2896;p14"/>
                <p:cNvSpPr/>
                <p:nvPr/>
              </p:nvSpPr>
              <p:spPr>
                <a:xfrm>
                  <a:off x="731895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7" name="Google Shape;2897;p14"/>
                <p:cNvSpPr/>
                <p:nvPr/>
              </p:nvSpPr>
              <p:spPr>
                <a:xfrm>
                  <a:off x="763611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8" name="Google Shape;2898;p14"/>
                <p:cNvSpPr/>
                <p:nvPr/>
              </p:nvSpPr>
              <p:spPr>
                <a:xfrm>
                  <a:off x="784743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9" name="Google Shape;2899;p14"/>
                <p:cNvSpPr/>
                <p:nvPr/>
              </p:nvSpPr>
              <p:spPr>
                <a:xfrm>
                  <a:off x="673791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00" name="Google Shape;2900;p14"/>
                <p:cNvSpPr/>
                <p:nvPr/>
              </p:nvSpPr>
              <p:spPr>
                <a:xfrm>
                  <a:off x="679047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01" name="Google Shape;2901;p14"/>
                <p:cNvSpPr/>
                <p:nvPr/>
              </p:nvSpPr>
              <p:spPr>
                <a:xfrm>
                  <a:off x="668499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02" name="Google Shape;2902;p14"/>
                <p:cNvSpPr/>
                <p:nvPr/>
              </p:nvSpPr>
              <p:spPr>
                <a:xfrm>
                  <a:off x="790035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03" name="Google Shape;2903;p14"/>
                <p:cNvSpPr/>
                <p:nvPr/>
              </p:nvSpPr>
              <p:spPr>
                <a:xfrm>
                  <a:off x="694923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04" name="Google Shape;2904;p14"/>
                <p:cNvSpPr/>
                <p:nvPr/>
              </p:nvSpPr>
              <p:spPr>
                <a:xfrm>
                  <a:off x="7002155" y="4719925"/>
                  <a:ext cx="2088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" h="30" extrusionOk="0">
                      <a:moveTo>
                        <a:pt x="0" y="0"/>
                      </a:moveTo>
                      <a:lnTo>
                        <a:pt x="58" y="0"/>
                      </a:lnTo>
                      <a:lnTo>
                        <a:pt x="58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05" name="Google Shape;2905;p14"/>
                <p:cNvSpPr/>
                <p:nvPr/>
              </p:nvSpPr>
              <p:spPr>
                <a:xfrm>
                  <a:off x="774195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06" name="Google Shape;2906;p14"/>
                <p:cNvSpPr/>
                <p:nvPr/>
              </p:nvSpPr>
              <p:spPr>
                <a:xfrm>
                  <a:off x="684339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07" name="Google Shape;2907;p14"/>
                <p:cNvSpPr/>
                <p:nvPr/>
              </p:nvSpPr>
              <p:spPr>
                <a:xfrm>
                  <a:off x="779487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08" name="Google Shape;2908;p14"/>
                <p:cNvSpPr/>
                <p:nvPr/>
              </p:nvSpPr>
              <p:spPr>
                <a:xfrm>
                  <a:off x="6896315" y="4719925"/>
                  <a:ext cx="2124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30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2909" name="Google Shape;2909;p14"/>
          <p:cNvSpPr/>
          <p:nvPr/>
        </p:nvSpPr>
        <p:spPr>
          <a:xfrm>
            <a:off x="2914301" y="4397805"/>
            <a:ext cx="1665776" cy="386446"/>
          </a:xfrm>
          <a:custGeom>
            <a:avLst/>
            <a:gdLst/>
            <a:ahLst/>
            <a:cxnLst/>
            <a:rect l="l" t="t" r="r" b="b"/>
            <a:pathLst>
              <a:path w="7781" h="1482" extrusionOk="0">
                <a:moveTo>
                  <a:pt x="7781" y="1481"/>
                </a:moveTo>
                <a:cubicBezTo>
                  <a:pt x="7781" y="1481"/>
                  <a:pt x="7117" y="223"/>
                  <a:pt x="4212" y="3"/>
                </a:cubicBezTo>
                <a:cubicBezTo>
                  <a:pt x="1711" y="-74"/>
                  <a:pt x="0" y="1478"/>
                  <a:pt x="0" y="1478"/>
                </a:cubicBezTo>
                <a:lnTo>
                  <a:pt x="4408" y="1478"/>
                </a:lnTo>
                <a:lnTo>
                  <a:pt x="4408" y="1482"/>
                </a:lnTo>
                <a:lnTo>
                  <a:pt x="7781" y="1482"/>
                </a:lnTo>
                <a:lnTo>
                  <a:pt x="7781" y="148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10" name="Google Shape;2910;p14"/>
          <p:cNvGrpSpPr/>
          <p:nvPr/>
        </p:nvGrpSpPr>
        <p:grpSpPr>
          <a:xfrm>
            <a:off x="6752620" y="4273660"/>
            <a:ext cx="162481" cy="487678"/>
            <a:chOff x="5266430" y="4120243"/>
            <a:chExt cx="207511" cy="622833"/>
          </a:xfrm>
        </p:grpSpPr>
        <p:sp>
          <p:nvSpPr>
            <p:cNvPr id="2911" name="Google Shape;2911;p14"/>
            <p:cNvSpPr/>
            <p:nvPr/>
          </p:nvSpPr>
          <p:spPr>
            <a:xfrm flipH="1">
              <a:off x="5266430" y="4120243"/>
              <a:ext cx="207511" cy="557051"/>
            </a:xfrm>
            <a:custGeom>
              <a:avLst/>
              <a:gdLst/>
              <a:ahLst/>
              <a:cxnLst/>
              <a:rect l="l" t="t" r="r" b="b"/>
              <a:pathLst>
                <a:path w="694" h="1863" extrusionOk="0">
                  <a:moveTo>
                    <a:pt x="694" y="1121"/>
                  </a:moveTo>
                  <a:cubicBezTo>
                    <a:pt x="694" y="1635"/>
                    <a:pt x="539" y="1863"/>
                    <a:pt x="347" y="1863"/>
                  </a:cubicBezTo>
                  <a:cubicBezTo>
                    <a:pt x="156" y="1863"/>
                    <a:pt x="0" y="1636"/>
                    <a:pt x="0" y="1121"/>
                  </a:cubicBezTo>
                  <a:cubicBezTo>
                    <a:pt x="0" y="607"/>
                    <a:pt x="156" y="0"/>
                    <a:pt x="347" y="0"/>
                  </a:cubicBezTo>
                  <a:cubicBezTo>
                    <a:pt x="539" y="0"/>
                    <a:pt x="694" y="606"/>
                    <a:pt x="694" y="1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2" name="Google Shape;2912;p14"/>
            <p:cNvSpPr/>
            <p:nvPr/>
          </p:nvSpPr>
          <p:spPr>
            <a:xfrm flipH="1">
              <a:off x="5327128" y="4274829"/>
              <a:ext cx="85516" cy="468246"/>
            </a:xfrm>
            <a:custGeom>
              <a:avLst/>
              <a:gdLst/>
              <a:ahLst/>
              <a:cxnLst/>
              <a:rect l="l" t="t" r="r" b="b"/>
              <a:pathLst>
                <a:path w="286" h="1566" extrusionOk="0">
                  <a:moveTo>
                    <a:pt x="262" y="580"/>
                  </a:moveTo>
                  <a:lnTo>
                    <a:pt x="131" y="705"/>
                  </a:lnTo>
                  <a:lnTo>
                    <a:pt x="131" y="0"/>
                  </a:lnTo>
                  <a:lnTo>
                    <a:pt x="97" y="0"/>
                  </a:lnTo>
                  <a:lnTo>
                    <a:pt x="97" y="520"/>
                  </a:lnTo>
                  <a:cubicBezTo>
                    <a:pt x="77" y="507"/>
                    <a:pt x="46" y="486"/>
                    <a:pt x="19" y="466"/>
                  </a:cubicBezTo>
                  <a:lnTo>
                    <a:pt x="0" y="494"/>
                  </a:lnTo>
                  <a:cubicBezTo>
                    <a:pt x="54" y="533"/>
                    <a:pt x="82" y="551"/>
                    <a:pt x="97" y="559"/>
                  </a:cubicBezTo>
                  <a:lnTo>
                    <a:pt x="97" y="1566"/>
                  </a:lnTo>
                  <a:lnTo>
                    <a:pt x="131" y="1566"/>
                  </a:lnTo>
                  <a:lnTo>
                    <a:pt x="131" y="752"/>
                  </a:lnTo>
                  <a:lnTo>
                    <a:pt x="286" y="604"/>
                  </a:lnTo>
                  <a:lnTo>
                    <a:pt x="262" y="58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13" name="Google Shape;2913;p14"/>
          <p:cNvGrpSpPr/>
          <p:nvPr/>
        </p:nvGrpSpPr>
        <p:grpSpPr>
          <a:xfrm>
            <a:off x="6236446" y="4403719"/>
            <a:ext cx="104399" cy="347672"/>
            <a:chOff x="5266430" y="4052016"/>
            <a:chExt cx="207511" cy="691060"/>
          </a:xfrm>
        </p:grpSpPr>
        <p:sp>
          <p:nvSpPr>
            <p:cNvPr id="2914" name="Google Shape;2914;p14"/>
            <p:cNvSpPr/>
            <p:nvPr/>
          </p:nvSpPr>
          <p:spPr>
            <a:xfrm flipH="1">
              <a:off x="5266430" y="4052016"/>
              <a:ext cx="207511" cy="557051"/>
            </a:xfrm>
            <a:custGeom>
              <a:avLst/>
              <a:gdLst/>
              <a:ahLst/>
              <a:cxnLst/>
              <a:rect l="l" t="t" r="r" b="b"/>
              <a:pathLst>
                <a:path w="694" h="1863" extrusionOk="0">
                  <a:moveTo>
                    <a:pt x="694" y="1121"/>
                  </a:moveTo>
                  <a:cubicBezTo>
                    <a:pt x="694" y="1635"/>
                    <a:pt x="539" y="1863"/>
                    <a:pt x="347" y="1863"/>
                  </a:cubicBezTo>
                  <a:cubicBezTo>
                    <a:pt x="156" y="1863"/>
                    <a:pt x="0" y="1636"/>
                    <a:pt x="0" y="1121"/>
                  </a:cubicBezTo>
                  <a:cubicBezTo>
                    <a:pt x="0" y="607"/>
                    <a:pt x="156" y="0"/>
                    <a:pt x="347" y="0"/>
                  </a:cubicBezTo>
                  <a:cubicBezTo>
                    <a:pt x="539" y="0"/>
                    <a:pt x="694" y="606"/>
                    <a:pt x="694" y="1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5" name="Google Shape;2915;p14"/>
            <p:cNvSpPr/>
            <p:nvPr/>
          </p:nvSpPr>
          <p:spPr>
            <a:xfrm flipH="1">
              <a:off x="5327128" y="4274829"/>
              <a:ext cx="85516" cy="468246"/>
            </a:xfrm>
            <a:custGeom>
              <a:avLst/>
              <a:gdLst/>
              <a:ahLst/>
              <a:cxnLst/>
              <a:rect l="l" t="t" r="r" b="b"/>
              <a:pathLst>
                <a:path w="286" h="1566" extrusionOk="0">
                  <a:moveTo>
                    <a:pt x="262" y="580"/>
                  </a:moveTo>
                  <a:lnTo>
                    <a:pt x="131" y="705"/>
                  </a:lnTo>
                  <a:lnTo>
                    <a:pt x="131" y="0"/>
                  </a:lnTo>
                  <a:lnTo>
                    <a:pt x="97" y="0"/>
                  </a:lnTo>
                  <a:lnTo>
                    <a:pt x="97" y="520"/>
                  </a:lnTo>
                  <a:cubicBezTo>
                    <a:pt x="77" y="507"/>
                    <a:pt x="46" y="486"/>
                    <a:pt x="19" y="466"/>
                  </a:cubicBezTo>
                  <a:lnTo>
                    <a:pt x="0" y="494"/>
                  </a:lnTo>
                  <a:cubicBezTo>
                    <a:pt x="54" y="533"/>
                    <a:pt x="82" y="551"/>
                    <a:pt x="97" y="559"/>
                  </a:cubicBezTo>
                  <a:lnTo>
                    <a:pt x="97" y="1566"/>
                  </a:lnTo>
                  <a:lnTo>
                    <a:pt x="131" y="1566"/>
                  </a:lnTo>
                  <a:lnTo>
                    <a:pt x="131" y="752"/>
                  </a:lnTo>
                  <a:lnTo>
                    <a:pt x="286" y="604"/>
                  </a:lnTo>
                  <a:lnTo>
                    <a:pt x="262" y="58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16" name="Google Shape;2916;p14"/>
          <p:cNvGrpSpPr/>
          <p:nvPr/>
        </p:nvGrpSpPr>
        <p:grpSpPr>
          <a:xfrm rot="-1473351" flipH="1">
            <a:off x="194370" y="314113"/>
            <a:ext cx="594748" cy="175688"/>
            <a:chOff x="7474665" y="1019695"/>
            <a:chExt cx="594720" cy="175680"/>
          </a:xfrm>
        </p:grpSpPr>
        <p:sp>
          <p:nvSpPr>
            <p:cNvPr id="2917" name="Google Shape;2917;p14"/>
            <p:cNvSpPr/>
            <p:nvPr/>
          </p:nvSpPr>
          <p:spPr>
            <a:xfrm>
              <a:off x="7809825" y="1068295"/>
              <a:ext cx="259560" cy="127080"/>
            </a:xfrm>
            <a:custGeom>
              <a:avLst/>
              <a:gdLst/>
              <a:ahLst/>
              <a:cxnLst/>
              <a:rect l="l" t="t" r="r" b="b"/>
              <a:pathLst>
                <a:path w="721" h="353" extrusionOk="0">
                  <a:moveTo>
                    <a:pt x="0" y="139"/>
                  </a:moveTo>
                  <a:cubicBezTo>
                    <a:pt x="212" y="179"/>
                    <a:pt x="330" y="236"/>
                    <a:pt x="415" y="353"/>
                  </a:cubicBezTo>
                  <a:cubicBezTo>
                    <a:pt x="450" y="212"/>
                    <a:pt x="538" y="115"/>
                    <a:pt x="721" y="0"/>
                  </a:cubicBezTo>
                  <a:cubicBezTo>
                    <a:pt x="533" y="85"/>
                    <a:pt x="439" y="153"/>
                    <a:pt x="394" y="244"/>
                  </a:cubicBezTo>
                  <a:cubicBezTo>
                    <a:pt x="319" y="177"/>
                    <a:pt x="207" y="149"/>
                    <a:pt x="0" y="1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8" name="Google Shape;2918;p14"/>
            <p:cNvSpPr/>
            <p:nvPr/>
          </p:nvSpPr>
          <p:spPr>
            <a:xfrm>
              <a:off x="7474665" y="1019695"/>
              <a:ext cx="259920" cy="127080"/>
            </a:xfrm>
            <a:custGeom>
              <a:avLst/>
              <a:gdLst/>
              <a:ahLst/>
              <a:cxnLst/>
              <a:rect l="l" t="t" r="r" b="b"/>
              <a:pathLst>
                <a:path w="722" h="353" extrusionOk="0">
                  <a:moveTo>
                    <a:pt x="0" y="140"/>
                  </a:moveTo>
                  <a:cubicBezTo>
                    <a:pt x="213" y="179"/>
                    <a:pt x="331" y="236"/>
                    <a:pt x="416" y="353"/>
                  </a:cubicBezTo>
                  <a:cubicBezTo>
                    <a:pt x="451" y="213"/>
                    <a:pt x="539" y="116"/>
                    <a:pt x="722" y="0"/>
                  </a:cubicBezTo>
                  <a:cubicBezTo>
                    <a:pt x="534" y="86"/>
                    <a:pt x="439" y="154"/>
                    <a:pt x="395" y="245"/>
                  </a:cubicBezTo>
                  <a:cubicBezTo>
                    <a:pt x="320" y="177"/>
                    <a:pt x="207" y="149"/>
                    <a:pt x="0" y="1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19" name="Google Shape;2919;p14"/>
          <p:cNvGrpSpPr/>
          <p:nvPr/>
        </p:nvGrpSpPr>
        <p:grpSpPr>
          <a:xfrm>
            <a:off x="157244" y="3060358"/>
            <a:ext cx="8888778" cy="972003"/>
            <a:chOff x="157244" y="3060358"/>
            <a:chExt cx="8888778" cy="972003"/>
          </a:xfrm>
        </p:grpSpPr>
        <p:grpSp>
          <p:nvGrpSpPr>
            <p:cNvPr id="2920" name="Google Shape;2920;p14"/>
            <p:cNvGrpSpPr/>
            <p:nvPr/>
          </p:nvGrpSpPr>
          <p:grpSpPr>
            <a:xfrm>
              <a:off x="157244" y="3809581"/>
              <a:ext cx="458972" cy="222780"/>
              <a:chOff x="1085231" y="2932407"/>
              <a:chExt cx="391514" cy="239754"/>
            </a:xfrm>
          </p:grpSpPr>
          <p:sp>
            <p:nvSpPr>
              <p:cNvPr id="2921" name="Google Shape;2921;p14"/>
              <p:cNvSpPr/>
              <p:nvPr/>
            </p:nvSpPr>
            <p:spPr>
              <a:xfrm>
                <a:off x="1167807" y="2932407"/>
                <a:ext cx="218712" cy="158136"/>
              </a:xfrm>
              <a:custGeom>
                <a:avLst/>
                <a:gdLst/>
                <a:ahLst/>
                <a:cxnLst/>
                <a:rect l="l" t="t" r="r" b="b"/>
                <a:pathLst>
                  <a:path w="686" h="496" extrusionOk="0">
                    <a:moveTo>
                      <a:pt x="343" y="496"/>
                    </a:moveTo>
                    <a:cubicBezTo>
                      <a:pt x="532" y="496"/>
                      <a:pt x="686" y="385"/>
                      <a:pt x="686" y="248"/>
                    </a:cubicBezTo>
                    <a:cubicBezTo>
                      <a:pt x="686" y="112"/>
                      <a:pt x="532" y="0"/>
                      <a:pt x="343" y="0"/>
                    </a:cubicBezTo>
                    <a:cubicBezTo>
                      <a:pt x="154" y="0"/>
                      <a:pt x="0" y="112"/>
                      <a:pt x="0" y="248"/>
                    </a:cubicBezTo>
                    <a:cubicBezTo>
                      <a:pt x="0" y="385"/>
                      <a:pt x="154" y="496"/>
                      <a:pt x="343" y="49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2" name="Google Shape;2922;p14"/>
              <p:cNvSpPr/>
              <p:nvPr/>
            </p:nvSpPr>
            <p:spPr>
              <a:xfrm>
                <a:off x="1085231" y="3007011"/>
                <a:ext cx="167382" cy="121153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80" extrusionOk="0">
                    <a:moveTo>
                      <a:pt x="262" y="380"/>
                    </a:moveTo>
                    <a:cubicBezTo>
                      <a:pt x="407" y="380"/>
                      <a:pt x="525" y="295"/>
                      <a:pt x="525" y="190"/>
                    </a:cubicBezTo>
                    <a:cubicBezTo>
                      <a:pt x="525" y="86"/>
                      <a:pt x="407" y="0"/>
                      <a:pt x="262" y="0"/>
                    </a:cubicBezTo>
                    <a:cubicBezTo>
                      <a:pt x="118" y="0"/>
                      <a:pt x="0" y="85"/>
                      <a:pt x="0" y="190"/>
                    </a:cubicBezTo>
                    <a:cubicBezTo>
                      <a:pt x="0" y="294"/>
                      <a:pt x="118" y="380"/>
                      <a:pt x="262" y="38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3" name="Google Shape;2923;p14"/>
              <p:cNvSpPr/>
              <p:nvPr/>
            </p:nvSpPr>
            <p:spPr>
              <a:xfrm>
                <a:off x="1328493" y="2992664"/>
                <a:ext cx="148252" cy="107443"/>
              </a:xfrm>
              <a:custGeom>
                <a:avLst/>
                <a:gdLst/>
                <a:ahLst/>
                <a:cxnLst/>
                <a:rect l="l" t="t" r="r" b="b"/>
                <a:pathLst>
                  <a:path w="465" h="337" extrusionOk="0">
                    <a:moveTo>
                      <a:pt x="233" y="337"/>
                    </a:moveTo>
                    <a:cubicBezTo>
                      <a:pt x="361" y="337"/>
                      <a:pt x="465" y="262"/>
                      <a:pt x="465" y="169"/>
                    </a:cubicBezTo>
                    <a:cubicBezTo>
                      <a:pt x="465" y="77"/>
                      <a:pt x="362" y="0"/>
                      <a:pt x="233" y="0"/>
                    </a:cubicBezTo>
                    <a:cubicBezTo>
                      <a:pt x="105" y="0"/>
                      <a:pt x="0" y="77"/>
                      <a:pt x="0" y="169"/>
                    </a:cubicBezTo>
                    <a:cubicBezTo>
                      <a:pt x="0" y="262"/>
                      <a:pt x="104" y="337"/>
                      <a:pt x="233" y="33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4" name="Google Shape;2924;p14"/>
              <p:cNvSpPr/>
              <p:nvPr/>
            </p:nvSpPr>
            <p:spPr>
              <a:xfrm>
                <a:off x="1197457" y="3030922"/>
                <a:ext cx="195438" cy="141238"/>
              </a:xfrm>
              <a:custGeom>
                <a:avLst/>
                <a:gdLst/>
                <a:ahLst/>
                <a:cxnLst/>
                <a:rect l="l" t="t" r="r" b="b"/>
                <a:pathLst>
                  <a:path w="613" h="443" extrusionOk="0">
                    <a:moveTo>
                      <a:pt x="613" y="221"/>
                    </a:moveTo>
                    <a:cubicBezTo>
                      <a:pt x="613" y="260"/>
                      <a:pt x="599" y="299"/>
                      <a:pt x="572" y="332"/>
                    </a:cubicBezTo>
                    <a:cubicBezTo>
                      <a:pt x="545" y="366"/>
                      <a:pt x="507" y="395"/>
                      <a:pt x="460" y="414"/>
                    </a:cubicBezTo>
                    <a:cubicBezTo>
                      <a:pt x="414" y="434"/>
                      <a:pt x="360" y="443"/>
                      <a:pt x="306" y="443"/>
                    </a:cubicBezTo>
                    <a:cubicBezTo>
                      <a:pt x="253" y="443"/>
                      <a:pt x="200" y="434"/>
                      <a:pt x="153" y="414"/>
                    </a:cubicBezTo>
                    <a:cubicBezTo>
                      <a:pt x="107" y="395"/>
                      <a:pt x="68" y="366"/>
                      <a:pt x="41" y="332"/>
                    </a:cubicBezTo>
                    <a:cubicBezTo>
                      <a:pt x="14" y="299"/>
                      <a:pt x="0" y="260"/>
                      <a:pt x="0" y="221"/>
                    </a:cubicBezTo>
                    <a:cubicBezTo>
                      <a:pt x="0" y="182"/>
                      <a:pt x="14" y="144"/>
                      <a:pt x="41" y="111"/>
                    </a:cubicBezTo>
                    <a:cubicBezTo>
                      <a:pt x="68" y="77"/>
                      <a:pt x="107" y="49"/>
                      <a:pt x="153" y="29"/>
                    </a:cubicBezTo>
                    <a:cubicBezTo>
                      <a:pt x="200" y="10"/>
                      <a:pt x="253" y="0"/>
                      <a:pt x="306" y="0"/>
                    </a:cubicBezTo>
                    <a:cubicBezTo>
                      <a:pt x="360" y="0"/>
                      <a:pt x="414" y="10"/>
                      <a:pt x="460" y="29"/>
                    </a:cubicBezTo>
                    <a:cubicBezTo>
                      <a:pt x="507" y="49"/>
                      <a:pt x="545" y="77"/>
                      <a:pt x="572" y="111"/>
                    </a:cubicBezTo>
                    <a:cubicBezTo>
                      <a:pt x="599" y="144"/>
                      <a:pt x="613" y="182"/>
                      <a:pt x="613" y="22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25" name="Google Shape;2925;p14"/>
            <p:cNvSpPr/>
            <p:nvPr/>
          </p:nvSpPr>
          <p:spPr>
            <a:xfrm>
              <a:off x="8587045" y="3060358"/>
              <a:ext cx="458977" cy="222761"/>
            </a:xfrm>
            <a:custGeom>
              <a:avLst/>
              <a:gdLst/>
              <a:ahLst/>
              <a:cxnLst/>
              <a:rect l="l" t="t" r="r" b="b"/>
              <a:pathLst>
                <a:path w="1535" h="745" extrusionOk="0">
                  <a:moveTo>
                    <a:pt x="1416" y="507"/>
                  </a:moveTo>
                  <a:cubicBezTo>
                    <a:pt x="1409" y="507"/>
                    <a:pt x="1403" y="508"/>
                    <a:pt x="1396" y="509"/>
                  </a:cubicBezTo>
                  <a:cubicBezTo>
                    <a:pt x="1386" y="399"/>
                    <a:pt x="1294" y="313"/>
                    <a:pt x="1181" y="313"/>
                  </a:cubicBezTo>
                  <a:cubicBezTo>
                    <a:pt x="1138" y="313"/>
                    <a:pt x="1098" y="326"/>
                    <a:pt x="1064" y="348"/>
                  </a:cubicBezTo>
                  <a:cubicBezTo>
                    <a:pt x="1051" y="153"/>
                    <a:pt x="890" y="0"/>
                    <a:pt x="692" y="0"/>
                  </a:cubicBezTo>
                  <a:cubicBezTo>
                    <a:pt x="495" y="0"/>
                    <a:pt x="337" y="150"/>
                    <a:pt x="321" y="340"/>
                  </a:cubicBezTo>
                  <a:cubicBezTo>
                    <a:pt x="290" y="323"/>
                    <a:pt x="254" y="313"/>
                    <a:pt x="216" y="313"/>
                  </a:cubicBezTo>
                  <a:cubicBezTo>
                    <a:pt x="97" y="313"/>
                    <a:pt x="0" y="410"/>
                    <a:pt x="0" y="529"/>
                  </a:cubicBezTo>
                  <a:cubicBezTo>
                    <a:pt x="0" y="648"/>
                    <a:pt x="97" y="745"/>
                    <a:pt x="216" y="745"/>
                  </a:cubicBezTo>
                  <a:lnTo>
                    <a:pt x="1416" y="745"/>
                  </a:lnTo>
                  <a:cubicBezTo>
                    <a:pt x="1482" y="745"/>
                    <a:pt x="1535" y="692"/>
                    <a:pt x="1535" y="626"/>
                  </a:cubicBezTo>
                  <a:cubicBezTo>
                    <a:pt x="1535" y="560"/>
                    <a:pt x="1482" y="507"/>
                    <a:pt x="1416" y="50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6" name="Google Shape;2926;p14"/>
            <p:cNvSpPr/>
            <p:nvPr/>
          </p:nvSpPr>
          <p:spPr>
            <a:xfrm>
              <a:off x="298038" y="3158020"/>
              <a:ext cx="899848" cy="221533"/>
            </a:xfrm>
            <a:custGeom>
              <a:avLst/>
              <a:gdLst/>
              <a:ahLst/>
              <a:cxnLst/>
              <a:rect l="l" t="t" r="r" b="b"/>
              <a:pathLst>
                <a:path w="1312" h="323" extrusionOk="0">
                  <a:moveTo>
                    <a:pt x="682" y="0"/>
                  </a:moveTo>
                  <a:cubicBezTo>
                    <a:pt x="767" y="0"/>
                    <a:pt x="840" y="53"/>
                    <a:pt x="869" y="128"/>
                  </a:cubicBezTo>
                  <a:cubicBezTo>
                    <a:pt x="914" y="133"/>
                    <a:pt x="952" y="161"/>
                    <a:pt x="970" y="201"/>
                  </a:cubicBezTo>
                  <a:cubicBezTo>
                    <a:pt x="972" y="201"/>
                    <a:pt x="974" y="201"/>
                    <a:pt x="976" y="201"/>
                  </a:cubicBezTo>
                  <a:cubicBezTo>
                    <a:pt x="1004" y="201"/>
                    <a:pt x="1029" y="213"/>
                    <a:pt x="1047" y="233"/>
                  </a:cubicBezTo>
                  <a:cubicBezTo>
                    <a:pt x="1063" y="207"/>
                    <a:pt x="1092" y="189"/>
                    <a:pt x="1124" y="189"/>
                  </a:cubicBezTo>
                  <a:cubicBezTo>
                    <a:pt x="1165" y="189"/>
                    <a:pt x="1200" y="216"/>
                    <a:pt x="1212" y="254"/>
                  </a:cubicBezTo>
                  <a:cubicBezTo>
                    <a:pt x="1221" y="249"/>
                    <a:pt x="1231" y="247"/>
                    <a:pt x="1242" y="247"/>
                  </a:cubicBezTo>
                  <a:cubicBezTo>
                    <a:pt x="1281" y="247"/>
                    <a:pt x="1312" y="278"/>
                    <a:pt x="1312" y="317"/>
                  </a:cubicBezTo>
                  <a:cubicBezTo>
                    <a:pt x="1312" y="319"/>
                    <a:pt x="1312" y="321"/>
                    <a:pt x="1312" y="323"/>
                  </a:cubicBezTo>
                  <a:lnTo>
                    <a:pt x="0" y="323"/>
                  </a:lnTo>
                  <a:cubicBezTo>
                    <a:pt x="0" y="322"/>
                    <a:pt x="0" y="322"/>
                    <a:pt x="0" y="321"/>
                  </a:cubicBezTo>
                  <a:cubicBezTo>
                    <a:pt x="0" y="277"/>
                    <a:pt x="35" y="241"/>
                    <a:pt x="79" y="241"/>
                  </a:cubicBezTo>
                  <a:cubicBezTo>
                    <a:pt x="85" y="241"/>
                    <a:pt x="91" y="242"/>
                    <a:pt x="96" y="243"/>
                  </a:cubicBezTo>
                  <a:cubicBezTo>
                    <a:pt x="113" y="216"/>
                    <a:pt x="142" y="197"/>
                    <a:pt x="177" y="197"/>
                  </a:cubicBezTo>
                  <a:cubicBezTo>
                    <a:pt x="207" y="197"/>
                    <a:pt x="235" y="212"/>
                    <a:pt x="252" y="235"/>
                  </a:cubicBezTo>
                  <a:cubicBezTo>
                    <a:pt x="270" y="223"/>
                    <a:pt x="291" y="217"/>
                    <a:pt x="314" y="217"/>
                  </a:cubicBezTo>
                  <a:cubicBezTo>
                    <a:pt x="324" y="217"/>
                    <a:pt x="334" y="218"/>
                    <a:pt x="343" y="220"/>
                  </a:cubicBezTo>
                  <a:cubicBezTo>
                    <a:pt x="356" y="163"/>
                    <a:pt x="408" y="120"/>
                    <a:pt x="469" y="120"/>
                  </a:cubicBezTo>
                  <a:cubicBezTo>
                    <a:pt x="479" y="120"/>
                    <a:pt x="488" y="121"/>
                    <a:pt x="497" y="123"/>
                  </a:cubicBezTo>
                  <a:cubicBezTo>
                    <a:pt x="527" y="51"/>
                    <a:pt x="599" y="0"/>
                    <a:pt x="6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27" name="Google Shape;2927;p14"/>
          <p:cNvGrpSpPr/>
          <p:nvPr/>
        </p:nvGrpSpPr>
        <p:grpSpPr>
          <a:xfrm flipH="1">
            <a:off x="6865008" y="4529905"/>
            <a:ext cx="381006" cy="221500"/>
            <a:chOff x="4561065" y="3752045"/>
            <a:chExt cx="1092960" cy="635400"/>
          </a:xfrm>
        </p:grpSpPr>
        <p:sp>
          <p:nvSpPr>
            <p:cNvPr id="2928" name="Google Shape;2928;p14"/>
            <p:cNvSpPr/>
            <p:nvPr/>
          </p:nvSpPr>
          <p:spPr>
            <a:xfrm>
              <a:off x="4561065" y="3950765"/>
              <a:ext cx="436680" cy="436680"/>
            </a:xfrm>
            <a:custGeom>
              <a:avLst/>
              <a:gdLst/>
              <a:ahLst/>
              <a:cxnLst/>
              <a:rect l="l" t="t" r="r" b="b"/>
              <a:pathLst>
                <a:path w="1213" h="1213" extrusionOk="0">
                  <a:moveTo>
                    <a:pt x="607" y="1213"/>
                  </a:moveTo>
                  <a:cubicBezTo>
                    <a:pt x="445" y="1213"/>
                    <a:pt x="292" y="1150"/>
                    <a:pt x="178" y="1035"/>
                  </a:cubicBezTo>
                  <a:cubicBezTo>
                    <a:pt x="64" y="921"/>
                    <a:pt x="0" y="768"/>
                    <a:pt x="0" y="606"/>
                  </a:cubicBezTo>
                  <a:cubicBezTo>
                    <a:pt x="0" y="444"/>
                    <a:pt x="63" y="292"/>
                    <a:pt x="178" y="178"/>
                  </a:cubicBezTo>
                  <a:cubicBezTo>
                    <a:pt x="293" y="63"/>
                    <a:pt x="445" y="0"/>
                    <a:pt x="607" y="0"/>
                  </a:cubicBezTo>
                  <a:cubicBezTo>
                    <a:pt x="769" y="0"/>
                    <a:pt x="921" y="63"/>
                    <a:pt x="1036" y="178"/>
                  </a:cubicBezTo>
                  <a:cubicBezTo>
                    <a:pt x="1150" y="292"/>
                    <a:pt x="1213" y="444"/>
                    <a:pt x="1213" y="606"/>
                  </a:cubicBezTo>
                  <a:cubicBezTo>
                    <a:pt x="1213" y="768"/>
                    <a:pt x="1150" y="921"/>
                    <a:pt x="1036" y="1035"/>
                  </a:cubicBezTo>
                  <a:cubicBezTo>
                    <a:pt x="921" y="1150"/>
                    <a:pt x="769" y="1213"/>
                    <a:pt x="607" y="1213"/>
                  </a:cubicBezTo>
                  <a:moveTo>
                    <a:pt x="607" y="102"/>
                  </a:moveTo>
                  <a:cubicBezTo>
                    <a:pt x="472" y="102"/>
                    <a:pt x="346" y="155"/>
                    <a:pt x="250" y="250"/>
                  </a:cubicBezTo>
                  <a:cubicBezTo>
                    <a:pt x="155" y="345"/>
                    <a:pt x="103" y="472"/>
                    <a:pt x="103" y="606"/>
                  </a:cubicBezTo>
                  <a:cubicBezTo>
                    <a:pt x="103" y="741"/>
                    <a:pt x="155" y="868"/>
                    <a:pt x="250" y="963"/>
                  </a:cubicBezTo>
                  <a:cubicBezTo>
                    <a:pt x="346" y="1058"/>
                    <a:pt x="473" y="1110"/>
                    <a:pt x="607" y="1110"/>
                  </a:cubicBezTo>
                  <a:cubicBezTo>
                    <a:pt x="742" y="1110"/>
                    <a:pt x="868" y="1058"/>
                    <a:pt x="963" y="963"/>
                  </a:cubicBezTo>
                  <a:cubicBezTo>
                    <a:pt x="1058" y="868"/>
                    <a:pt x="1111" y="741"/>
                    <a:pt x="1111" y="606"/>
                  </a:cubicBezTo>
                  <a:cubicBezTo>
                    <a:pt x="1111" y="472"/>
                    <a:pt x="1058" y="345"/>
                    <a:pt x="963" y="250"/>
                  </a:cubicBezTo>
                  <a:cubicBezTo>
                    <a:pt x="868" y="155"/>
                    <a:pt x="741" y="102"/>
                    <a:pt x="607" y="1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9" name="Google Shape;2929;p14"/>
            <p:cNvSpPr/>
            <p:nvPr/>
          </p:nvSpPr>
          <p:spPr>
            <a:xfrm>
              <a:off x="4753665" y="4143005"/>
              <a:ext cx="51840" cy="51840"/>
            </a:xfrm>
            <a:custGeom>
              <a:avLst/>
              <a:gdLst/>
              <a:ahLst/>
              <a:cxnLst/>
              <a:rect l="l" t="t" r="r" b="b"/>
              <a:pathLst>
                <a:path w="144" h="144" extrusionOk="0">
                  <a:moveTo>
                    <a:pt x="144" y="72"/>
                  </a:moveTo>
                  <a:cubicBezTo>
                    <a:pt x="144" y="85"/>
                    <a:pt x="140" y="97"/>
                    <a:pt x="134" y="108"/>
                  </a:cubicBezTo>
                  <a:cubicBezTo>
                    <a:pt x="128" y="119"/>
                    <a:pt x="119" y="129"/>
                    <a:pt x="108" y="135"/>
                  </a:cubicBezTo>
                  <a:cubicBezTo>
                    <a:pt x="97" y="142"/>
                    <a:pt x="85" y="144"/>
                    <a:pt x="72" y="144"/>
                  </a:cubicBezTo>
                  <a:cubicBezTo>
                    <a:pt x="60" y="144"/>
                    <a:pt x="47" y="142"/>
                    <a:pt x="36" y="135"/>
                  </a:cubicBezTo>
                  <a:cubicBezTo>
                    <a:pt x="25" y="129"/>
                    <a:pt x="16" y="119"/>
                    <a:pt x="9" y="108"/>
                  </a:cubicBezTo>
                  <a:cubicBezTo>
                    <a:pt x="3" y="97"/>
                    <a:pt x="0" y="85"/>
                    <a:pt x="0" y="72"/>
                  </a:cubicBezTo>
                  <a:cubicBezTo>
                    <a:pt x="0" y="60"/>
                    <a:pt x="3" y="47"/>
                    <a:pt x="9" y="36"/>
                  </a:cubicBezTo>
                  <a:cubicBezTo>
                    <a:pt x="16" y="26"/>
                    <a:pt x="25" y="16"/>
                    <a:pt x="36" y="10"/>
                  </a:cubicBezTo>
                  <a:cubicBezTo>
                    <a:pt x="47" y="4"/>
                    <a:pt x="59" y="0"/>
                    <a:pt x="72" y="0"/>
                  </a:cubicBezTo>
                  <a:cubicBezTo>
                    <a:pt x="84" y="0"/>
                    <a:pt x="97" y="4"/>
                    <a:pt x="108" y="10"/>
                  </a:cubicBezTo>
                  <a:cubicBezTo>
                    <a:pt x="119" y="16"/>
                    <a:pt x="128" y="26"/>
                    <a:pt x="134" y="36"/>
                  </a:cubicBezTo>
                  <a:cubicBezTo>
                    <a:pt x="140" y="47"/>
                    <a:pt x="144" y="60"/>
                    <a:pt x="144" y="72"/>
                  </a:cubicBezTo>
                  <a:close/>
                </a:path>
              </a:pathLst>
            </a:custGeom>
            <a:solidFill>
              <a:srgbClr val="3E2723"/>
            </a:solidFill>
            <a:ln>
              <a:noFill/>
            </a:ln>
          </p:spPr>
          <p:txBody>
            <a:bodyPr spcFirstLastPara="1" wrap="square" lIns="90000" tIns="6825" rIns="90000" bIns="68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0" name="Google Shape;2930;p14"/>
            <p:cNvSpPr/>
            <p:nvPr/>
          </p:nvSpPr>
          <p:spPr>
            <a:xfrm>
              <a:off x="5217705" y="3950765"/>
              <a:ext cx="436320" cy="436680"/>
            </a:xfrm>
            <a:custGeom>
              <a:avLst/>
              <a:gdLst/>
              <a:ahLst/>
              <a:cxnLst/>
              <a:rect l="l" t="t" r="r" b="b"/>
              <a:pathLst>
                <a:path w="1212" h="1213" extrusionOk="0">
                  <a:moveTo>
                    <a:pt x="606" y="1213"/>
                  </a:moveTo>
                  <a:cubicBezTo>
                    <a:pt x="444" y="1213"/>
                    <a:pt x="292" y="1150"/>
                    <a:pt x="177" y="1035"/>
                  </a:cubicBezTo>
                  <a:cubicBezTo>
                    <a:pt x="63" y="921"/>
                    <a:pt x="0" y="768"/>
                    <a:pt x="0" y="606"/>
                  </a:cubicBezTo>
                  <a:cubicBezTo>
                    <a:pt x="0" y="444"/>
                    <a:pt x="63" y="292"/>
                    <a:pt x="177" y="178"/>
                  </a:cubicBezTo>
                  <a:cubicBezTo>
                    <a:pt x="292" y="63"/>
                    <a:pt x="444" y="0"/>
                    <a:pt x="606" y="0"/>
                  </a:cubicBezTo>
                  <a:cubicBezTo>
                    <a:pt x="768" y="0"/>
                    <a:pt x="921" y="64"/>
                    <a:pt x="1035" y="178"/>
                  </a:cubicBezTo>
                  <a:cubicBezTo>
                    <a:pt x="1150" y="293"/>
                    <a:pt x="1212" y="444"/>
                    <a:pt x="1212" y="606"/>
                  </a:cubicBezTo>
                  <a:cubicBezTo>
                    <a:pt x="1212" y="768"/>
                    <a:pt x="1149" y="921"/>
                    <a:pt x="1035" y="1035"/>
                  </a:cubicBezTo>
                  <a:cubicBezTo>
                    <a:pt x="920" y="1150"/>
                    <a:pt x="768" y="1213"/>
                    <a:pt x="606" y="1213"/>
                  </a:cubicBezTo>
                  <a:moveTo>
                    <a:pt x="606" y="102"/>
                  </a:moveTo>
                  <a:cubicBezTo>
                    <a:pt x="471" y="102"/>
                    <a:pt x="346" y="155"/>
                    <a:pt x="250" y="250"/>
                  </a:cubicBezTo>
                  <a:cubicBezTo>
                    <a:pt x="155" y="345"/>
                    <a:pt x="102" y="472"/>
                    <a:pt x="102" y="606"/>
                  </a:cubicBezTo>
                  <a:cubicBezTo>
                    <a:pt x="102" y="741"/>
                    <a:pt x="155" y="868"/>
                    <a:pt x="250" y="963"/>
                  </a:cubicBezTo>
                  <a:cubicBezTo>
                    <a:pt x="346" y="1058"/>
                    <a:pt x="471" y="1110"/>
                    <a:pt x="606" y="1110"/>
                  </a:cubicBezTo>
                  <a:cubicBezTo>
                    <a:pt x="741" y="1110"/>
                    <a:pt x="867" y="1058"/>
                    <a:pt x="962" y="963"/>
                  </a:cubicBezTo>
                  <a:cubicBezTo>
                    <a:pt x="1058" y="868"/>
                    <a:pt x="1110" y="741"/>
                    <a:pt x="1110" y="606"/>
                  </a:cubicBezTo>
                  <a:cubicBezTo>
                    <a:pt x="1110" y="472"/>
                    <a:pt x="1058" y="345"/>
                    <a:pt x="962" y="250"/>
                  </a:cubicBezTo>
                  <a:cubicBezTo>
                    <a:pt x="867" y="155"/>
                    <a:pt x="741" y="102"/>
                    <a:pt x="606" y="1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1" name="Google Shape;2931;p14"/>
            <p:cNvSpPr/>
            <p:nvPr/>
          </p:nvSpPr>
          <p:spPr>
            <a:xfrm>
              <a:off x="4768425" y="4163165"/>
              <a:ext cx="11160" cy="11160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31" y="16"/>
                  </a:moveTo>
                  <a:cubicBezTo>
                    <a:pt x="31" y="24"/>
                    <a:pt x="25" y="31"/>
                    <a:pt x="16" y="31"/>
                  </a:cubicBezTo>
                  <a:cubicBezTo>
                    <a:pt x="8" y="31"/>
                    <a:pt x="0" y="25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4" y="0"/>
                    <a:pt x="31" y="7"/>
                    <a:pt x="31" y="16"/>
                  </a:cubicBezTo>
                  <a:close/>
                </a:path>
              </a:pathLst>
            </a:custGeom>
            <a:solidFill>
              <a:srgbClr val="3E272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2" name="Google Shape;2932;p14"/>
            <p:cNvSpPr/>
            <p:nvPr/>
          </p:nvSpPr>
          <p:spPr>
            <a:xfrm>
              <a:off x="4738905" y="4122485"/>
              <a:ext cx="340920" cy="108360"/>
            </a:xfrm>
            <a:custGeom>
              <a:avLst/>
              <a:gdLst/>
              <a:ahLst/>
              <a:cxnLst/>
              <a:rect l="l" t="t" r="r" b="b"/>
              <a:pathLst>
                <a:path w="947" h="301" extrusionOk="0">
                  <a:moveTo>
                    <a:pt x="796" y="0"/>
                  </a:moveTo>
                  <a:cubicBezTo>
                    <a:pt x="792" y="0"/>
                    <a:pt x="788" y="0"/>
                    <a:pt x="784" y="0"/>
                  </a:cubicBezTo>
                  <a:lnTo>
                    <a:pt x="98" y="31"/>
                  </a:lnTo>
                  <a:cubicBezTo>
                    <a:pt x="44" y="31"/>
                    <a:pt x="0" y="75"/>
                    <a:pt x="0" y="129"/>
                  </a:cubicBezTo>
                  <a:cubicBezTo>
                    <a:pt x="0" y="183"/>
                    <a:pt x="44" y="227"/>
                    <a:pt x="98" y="227"/>
                  </a:cubicBezTo>
                  <a:cubicBezTo>
                    <a:pt x="98" y="227"/>
                    <a:pt x="779" y="301"/>
                    <a:pt x="796" y="301"/>
                  </a:cubicBezTo>
                  <a:cubicBezTo>
                    <a:pt x="879" y="301"/>
                    <a:pt x="947" y="234"/>
                    <a:pt x="947" y="151"/>
                  </a:cubicBezTo>
                  <a:cubicBezTo>
                    <a:pt x="947" y="67"/>
                    <a:pt x="879" y="0"/>
                    <a:pt x="7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3" name="Google Shape;2933;p14"/>
            <p:cNvSpPr/>
            <p:nvPr/>
          </p:nvSpPr>
          <p:spPr>
            <a:xfrm>
              <a:off x="4769865" y="4164605"/>
              <a:ext cx="8280" cy="8280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3" y="12"/>
                  </a:moveTo>
                  <a:cubicBezTo>
                    <a:pt x="23" y="18"/>
                    <a:pt x="19" y="23"/>
                    <a:pt x="12" y="23"/>
                  </a:cubicBezTo>
                  <a:cubicBezTo>
                    <a:pt x="6" y="23"/>
                    <a:pt x="0" y="19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4" name="Google Shape;2934;p14"/>
            <p:cNvSpPr/>
            <p:nvPr/>
          </p:nvSpPr>
          <p:spPr>
            <a:xfrm>
              <a:off x="4765185" y="3753125"/>
              <a:ext cx="680040" cy="441360"/>
            </a:xfrm>
            <a:custGeom>
              <a:avLst/>
              <a:gdLst/>
              <a:ahLst/>
              <a:cxnLst/>
              <a:rect l="l" t="t" r="r" b="b"/>
              <a:pathLst>
                <a:path w="1889" h="1226" extrusionOk="0">
                  <a:moveTo>
                    <a:pt x="1887" y="1146"/>
                  </a:moveTo>
                  <a:lnTo>
                    <a:pt x="1637" y="512"/>
                  </a:lnTo>
                  <a:lnTo>
                    <a:pt x="1682" y="493"/>
                  </a:lnTo>
                  <a:cubicBezTo>
                    <a:pt x="1702" y="484"/>
                    <a:pt x="1712" y="461"/>
                    <a:pt x="1703" y="440"/>
                  </a:cubicBezTo>
                  <a:cubicBezTo>
                    <a:pt x="1695" y="420"/>
                    <a:pt x="1671" y="410"/>
                    <a:pt x="1651" y="419"/>
                  </a:cubicBezTo>
                  <a:lnTo>
                    <a:pt x="1596" y="441"/>
                  </a:lnTo>
                  <a:cubicBezTo>
                    <a:pt x="1596" y="439"/>
                    <a:pt x="1595" y="436"/>
                    <a:pt x="1593" y="433"/>
                  </a:cubicBezTo>
                  <a:lnTo>
                    <a:pt x="1544" y="322"/>
                  </a:lnTo>
                  <a:lnTo>
                    <a:pt x="1663" y="272"/>
                  </a:lnTo>
                  <a:cubicBezTo>
                    <a:pt x="1684" y="262"/>
                    <a:pt x="1702" y="248"/>
                    <a:pt x="1716" y="230"/>
                  </a:cubicBezTo>
                  <a:cubicBezTo>
                    <a:pt x="1717" y="230"/>
                    <a:pt x="1717" y="230"/>
                    <a:pt x="1717" y="230"/>
                  </a:cubicBezTo>
                  <a:cubicBezTo>
                    <a:pt x="1729" y="230"/>
                    <a:pt x="1740" y="223"/>
                    <a:pt x="1745" y="212"/>
                  </a:cubicBezTo>
                  <a:cubicBezTo>
                    <a:pt x="1763" y="174"/>
                    <a:pt x="1764" y="129"/>
                    <a:pt x="1747" y="90"/>
                  </a:cubicBezTo>
                  <a:cubicBezTo>
                    <a:pt x="1732" y="53"/>
                    <a:pt x="1703" y="25"/>
                    <a:pt x="1666" y="10"/>
                  </a:cubicBezTo>
                  <a:cubicBezTo>
                    <a:pt x="1628" y="-5"/>
                    <a:pt x="1588" y="-4"/>
                    <a:pt x="1551" y="11"/>
                  </a:cubicBezTo>
                  <a:lnTo>
                    <a:pt x="1404" y="75"/>
                  </a:lnTo>
                  <a:lnTo>
                    <a:pt x="1402" y="69"/>
                  </a:lnTo>
                  <a:cubicBezTo>
                    <a:pt x="1398" y="60"/>
                    <a:pt x="1387" y="56"/>
                    <a:pt x="1378" y="60"/>
                  </a:cubicBezTo>
                  <a:cubicBezTo>
                    <a:pt x="1369" y="64"/>
                    <a:pt x="1365" y="75"/>
                    <a:pt x="1369" y="84"/>
                  </a:cubicBezTo>
                  <a:lnTo>
                    <a:pt x="1376" y="100"/>
                  </a:lnTo>
                  <a:cubicBezTo>
                    <a:pt x="1375" y="106"/>
                    <a:pt x="1375" y="112"/>
                    <a:pt x="1378" y="118"/>
                  </a:cubicBezTo>
                  <a:cubicBezTo>
                    <a:pt x="1381" y="125"/>
                    <a:pt x="1385" y="130"/>
                    <a:pt x="1391" y="133"/>
                  </a:cubicBezTo>
                  <a:lnTo>
                    <a:pt x="1407" y="168"/>
                  </a:lnTo>
                  <a:cubicBezTo>
                    <a:pt x="1394" y="181"/>
                    <a:pt x="1391" y="201"/>
                    <a:pt x="1398" y="218"/>
                  </a:cubicBezTo>
                  <a:lnTo>
                    <a:pt x="1410" y="245"/>
                  </a:lnTo>
                  <a:lnTo>
                    <a:pt x="532" y="502"/>
                  </a:lnTo>
                  <a:lnTo>
                    <a:pt x="522" y="470"/>
                  </a:lnTo>
                  <a:lnTo>
                    <a:pt x="523" y="469"/>
                  </a:lnTo>
                  <a:cubicBezTo>
                    <a:pt x="536" y="465"/>
                    <a:pt x="544" y="451"/>
                    <a:pt x="540" y="438"/>
                  </a:cubicBezTo>
                  <a:cubicBezTo>
                    <a:pt x="536" y="424"/>
                    <a:pt x="522" y="417"/>
                    <a:pt x="509" y="421"/>
                  </a:cubicBezTo>
                  <a:lnTo>
                    <a:pt x="506" y="421"/>
                  </a:lnTo>
                  <a:lnTo>
                    <a:pt x="462" y="278"/>
                  </a:lnTo>
                  <a:cubicBezTo>
                    <a:pt x="464" y="272"/>
                    <a:pt x="464" y="264"/>
                    <a:pt x="462" y="257"/>
                  </a:cubicBezTo>
                  <a:lnTo>
                    <a:pt x="419" y="126"/>
                  </a:lnTo>
                  <a:cubicBezTo>
                    <a:pt x="413" y="107"/>
                    <a:pt x="393" y="97"/>
                    <a:pt x="375" y="103"/>
                  </a:cubicBezTo>
                  <a:cubicBezTo>
                    <a:pt x="356" y="109"/>
                    <a:pt x="346" y="129"/>
                    <a:pt x="352" y="147"/>
                  </a:cubicBezTo>
                  <a:lnTo>
                    <a:pt x="361" y="175"/>
                  </a:lnTo>
                  <a:lnTo>
                    <a:pt x="252" y="210"/>
                  </a:lnTo>
                  <a:cubicBezTo>
                    <a:pt x="239" y="214"/>
                    <a:pt x="231" y="229"/>
                    <a:pt x="236" y="242"/>
                  </a:cubicBezTo>
                  <a:cubicBezTo>
                    <a:pt x="239" y="253"/>
                    <a:pt x="249" y="260"/>
                    <a:pt x="260" y="260"/>
                  </a:cubicBezTo>
                  <a:cubicBezTo>
                    <a:pt x="262" y="260"/>
                    <a:pt x="265" y="259"/>
                    <a:pt x="267" y="258"/>
                  </a:cubicBezTo>
                  <a:lnTo>
                    <a:pt x="376" y="223"/>
                  </a:lnTo>
                  <a:lnTo>
                    <a:pt x="394" y="278"/>
                  </a:lnTo>
                  <a:cubicBezTo>
                    <a:pt x="396" y="284"/>
                    <a:pt x="399" y="289"/>
                    <a:pt x="403" y="293"/>
                  </a:cubicBezTo>
                  <a:lnTo>
                    <a:pt x="448" y="438"/>
                  </a:lnTo>
                  <a:lnTo>
                    <a:pt x="446" y="439"/>
                  </a:lnTo>
                  <a:cubicBezTo>
                    <a:pt x="432" y="443"/>
                    <a:pt x="425" y="457"/>
                    <a:pt x="428" y="470"/>
                  </a:cubicBezTo>
                  <a:cubicBezTo>
                    <a:pt x="432" y="482"/>
                    <a:pt x="442" y="489"/>
                    <a:pt x="453" y="489"/>
                  </a:cubicBezTo>
                  <a:cubicBezTo>
                    <a:pt x="455" y="489"/>
                    <a:pt x="458" y="488"/>
                    <a:pt x="460" y="488"/>
                  </a:cubicBezTo>
                  <a:lnTo>
                    <a:pt x="463" y="487"/>
                  </a:lnTo>
                  <a:lnTo>
                    <a:pt x="479" y="535"/>
                  </a:lnTo>
                  <a:lnTo>
                    <a:pt x="5" y="1139"/>
                  </a:lnTo>
                  <a:cubicBezTo>
                    <a:pt x="-4" y="1150"/>
                    <a:pt x="-2" y="1166"/>
                    <a:pt x="9" y="1175"/>
                  </a:cubicBezTo>
                  <a:cubicBezTo>
                    <a:pt x="14" y="1179"/>
                    <a:pt x="20" y="1180"/>
                    <a:pt x="25" y="1180"/>
                  </a:cubicBezTo>
                  <a:cubicBezTo>
                    <a:pt x="33" y="1180"/>
                    <a:pt x="40" y="1177"/>
                    <a:pt x="45" y="1170"/>
                  </a:cubicBezTo>
                  <a:lnTo>
                    <a:pt x="497" y="595"/>
                  </a:lnTo>
                  <a:lnTo>
                    <a:pt x="688" y="1205"/>
                  </a:lnTo>
                  <a:cubicBezTo>
                    <a:pt x="692" y="1218"/>
                    <a:pt x="704" y="1226"/>
                    <a:pt x="717" y="1226"/>
                  </a:cubicBezTo>
                  <a:cubicBezTo>
                    <a:pt x="720" y="1226"/>
                    <a:pt x="723" y="1226"/>
                    <a:pt x="726" y="1225"/>
                  </a:cubicBezTo>
                  <a:cubicBezTo>
                    <a:pt x="742" y="1220"/>
                    <a:pt x="751" y="1203"/>
                    <a:pt x="745" y="1187"/>
                  </a:cubicBezTo>
                  <a:lnTo>
                    <a:pt x="745" y="1186"/>
                  </a:lnTo>
                  <a:cubicBezTo>
                    <a:pt x="829" y="999"/>
                    <a:pt x="920" y="843"/>
                    <a:pt x="1016" y="720"/>
                  </a:cubicBezTo>
                  <a:cubicBezTo>
                    <a:pt x="1095" y="619"/>
                    <a:pt x="1177" y="541"/>
                    <a:pt x="1261" y="488"/>
                  </a:cubicBezTo>
                  <a:cubicBezTo>
                    <a:pt x="1369" y="418"/>
                    <a:pt x="1451" y="409"/>
                    <a:pt x="1483" y="409"/>
                  </a:cubicBezTo>
                  <a:lnTo>
                    <a:pt x="1510" y="470"/>
                  </a:lnTo>
                  <a:cubicBezTo>
                    <a:pt x="1511" y="472"/>
                    <a:pt x="1512" y="474"/>
                    <a:pt x="1514" y="476"/>
                  </a:cubicBezTo>
                  <a:lnTo>
                    <a:pt x="1504" y="480"/>
                  </a:lnTo>
                  <a:cubicBezTo>
                    <a:pt x="1483" y="489"/>
                    <a:pt x="1474" y="512"/>
                    <a:pt x="1482" y="533"/>
                  </a:cubicBezTo>
                  <a:cubicBezTo>
                    <a:pt x="1489" y="548"/>
                    <a:pt x="1504" y="557"/>
                    <a:pt x="1520" y="557"/>
                  </a:cubicBezTo>
                  <a:cubicBezTo>
                    <a:pt x="1525" y="557"/>
                    <a:pt x="1530" y="556"/>
                    <a:pt x="1535" y="554"/>
                  </a:cubicBezTo>
                  <a:lnTo>
                    <a:pt x="1590" y="531"/>
                  </a:lnTo>
                  <a:lnTo>
                    <a:pt x="1840" y="1165"/>
                  </a:lnTo>
                  <a:cubicBezTo>
                    <a:pt x="1844" y="1175"/>
                    <a:pt x="1853" y="1181"/>
                    <a:pt x="1863" y="1181"/>
                  </a:cubicBezTo>
                  <a:cubicBezTo>
                    <a:pt x="1867" y="1181"/>
                    <a:pt x="1870" y="1180"/>
                    <a:pt x="1873" y="1179"/>
                  </a:cubicBezTo>
                  <a:cubicBezTo>
                    <a:pt x="1885" y="1174"/>
                    <a:pt x="1892" y="1159"/>
                    <a:pt x="1887" y="1146"/>
                  </a:cubicBezTo>
                  <a:moveTo>
                    <a:pt x="1651" y="244"/>
                  </a:moveTo>
                  <a:lnTo>
                    <a:pt x="1532" y="295"/>
                  </a:lnTo>
                  <a:lnTo>
                    <a:pt x="1481" y="181"/>
                  </a:lnTo>
                  <a:cubicBezTo>
                    <a:pt x="1474" y="163"/>
                    <a:pt x="1456" y="153"/>
                    <a:pt x="1439" y="154"/>
                  </a:cubicBezTo>
                  <a:lnTo>
                    <a:pt x="1428" y="130"/>
                  </a:lnTo>
                  <a:lnTo>
                    <a:pt x="1575" y="67"/>
                  </a:lnTo>
                  <a:cubicBezTo>
                    <a:pt x="1620" y="47"/>
                    <a:pt x="1672" y="68"/>
                    <a:pt x="1692" y="113"/>
                  </a:cubicBezTo>
                  <a:cubicBezTo>
                    <a:pt x="1701" y="137"/>
                    <a:pt x="1701" y="163"/>
                    <a:pt x="1690" y="186"/>
                  </a:cubicBezTo>
                  <a:cubicBezTo>
                    <a:pt x="1686" y="196"/>
                    <a:pt x="1687" y="206"/>
                    <a:pt x="1691" y="214"/>
                  </a:cubicBezTo>
                  <a:cubicBezTo>
                    <a:pt x="1681" y="227"/>
                    <a:pt x="1667" y="237"/>
                    <a:pt x="1651" y="244"/>
                  </a:cubicBezTo>
                  <a:moveTo>
                    <a:pt x="1241" y="448"/>
                  </a:moveTo>
                  <a:cubicBezTo>
                    <a:pt x="1153" y="503"/>
                    <a:pt x="1066" y="585"/>
                    <a:pt x="984" y="690"/>
                  </a:cubicBezTo>
                  <a:cubicBezTo>
                    <a:pt x="892" y="806"/>
                    <a:pt x="806" y="952"/>
                    <a:pt x="725" y="1123"/>
                  </a:cubicBezTo>
                  <a:lnTo>
                    <a:pt x="547" y="551"/>
                  </a:lnTo>
                  <a:lnTo>
                    <a:pt x="1431" y="292"/>
                  </a:lnTo>
                  <a:lnTo>
                    <a:pt x="1464" y="366"/>
                  </a:lnTo>
                  <a:cubicBezTo>
                    <a:pt x="1419" y="370"/>
                    <a:pt x="1340" y="386"/>
                    <a:pt x="1241" y="4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5" name="Google Shape;2935;p14"/>
            <p:cNvSpPr/>
            <p:nvPr/>
          </p:nvSpPr>
          <p:spPr>
            <a:xfrm>
              <a:off x="4760145" y="4143725"/>
              <a:ext cx="340920" cy="125280"/>
            </a:xfrm>
            <a:custGeom>
              <a:avLst/>
              <a:gdLst/>
              <a:ahLst/>
              <a:cxnLst/>
              <a:rect l="l" t="t" r="r" b="b"/>
              <a:pathLst>
                <a:path w="947" h="348" extrusionOk="0">
                  <a:moveTo>
                    <a:pt x="941" y="307"/>
                  </a:moveTo>
                  <a:lnTo>
                    <a:pt x="809" y="141"/>
                  </a:lnTo>
                  <a:cubicBezTo>
                    <a:pt x="819" y="127"/>
                    <a:pt x="824" y="110"/>
                    <a:pt x="824" y="91"/>
                  </a:cubicBezTo>
                  <a:cubicBezTo>
                    <a:pt x="824" y="41"/>
                    <a:pt x="783" y="0"/>
                    <a:pt x="733" y="0"/>
                  </a:cubicBezTo>
                  <a:cubicBezTo>
                    <a:pt x="692" y="0"/>
                    <a:pt x="657" y="28"/>
                    <a:pt x="646" y="66"/>
                  </a:cubicBezTo>
                  <a:lnTo>
                    <a:pt x="97" y="49"/>
                  </a:lnTo>
                  <a:cubicBezTo>
                    <a:pt x="89" y="31"/>
                    <a:pt x="71" y="19"/>
                    <a:pt x="51" y="19"/>
                  </a:cubicBezTo>
                  <a:cubicBezTo>
                    <a:pt x="23" y="19"/>
                    <a:pt x="0" y="42"/>
                    <a:pt x="0" y="70"/>
                  </a:cubicBezTo>
                  <a:cubicBezTo>
                    <a:pt x="0" y="98"/>
                    <a:pt x="23" y="120"/>
                    <a:pt x="51" y="120"/>
                  </a:cubicBezTo>
                  <a:cubicBezTo>
                    <a:pt x="70" y="120"/>
                    <a:pt x="86" y="110"/>
                    <a:pt x="95" y="94"/>
                  </a:cubicBezTo>
                  <a:lnTo>
                    <a:pt x="644" y="111"/>
                  </a:lnTo>
                  <a:cubicBezTo>
                    <a:pt x="653" y="152"/>
                    <a:pt x="690" y="183"/>
                    <a:pt x="733" y="183"/>
                  </a:cubicBezTo>
                  <a:cubicBezTo>
                    <a:pt x="747" y="183"/>
                    <a:pt x="759" y="180"/>
                    <a:pt x="771" y="175"/>
                  </a:cubicBezTo>
                  <a:lnTo>
                    <a:pt x="901" y="338"/>
                  </a:lnTo>
                  <a:cubicBezTo>
                    <a:pt x="906" y="345"/>
                    <a:pt x="914" y="348"/>
                    <a:pt x="921" y="348"/>
                  </a:cubicBezTo>
                  <a:cubicBezTo>
                    <a:pt x="927" y="348"/>
                    <a:pt x="932" y="346"/>
                    <a:pt x="937" y="342"/>
                  </a:cubicBezTo>
                  <a:cubicBezTo>
                    <a:pt x="948" y="333"/>
                    <a:pt x="950" y="318"/>
                    <a:pt x="941" y="3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6" name="Google Shape;2936;p14"/>
            <p:cNvSpPr/>
            <p:nvPr/>
          </p:nvSpPr>
          <p:spPr>
            <a:xfrm>
              <a:off x="5050665" y="4232645"/>
              <a:ext cx="82440" cy="54360"/>
            </a:xfrm>
            <a:custGeom>
              <a:avLst/>
              <a:gdLst/>
              <a:ahLst/>
              <a:cxnLst/>
              <a:rect l="l" t="t" r="r" b="b"/>
              <a:pathLst>
                <a:path w="229" h="151" extrusionOk="0">
                  <a:moveTo>
                    <a:pt x="42" y="151"/>
                  </a:moveTo>
                  <a:cubicBezTo>
                    <a:pt x="26" y="151"/>
                    <a:pt x="11" y="142"/>
                    <a:pt x="3" y="126"/>
                  </a:cubicBezTo>
                  <a:cubicBezTo>
                    <a:pt x="-6" y="105"/>
                    <a:pt x="3" y="80"/>
                    <a:pt x="24" y="70"/>
                  </a:cubicBezTo>
                  <a:lnTo>
                    <a:pt x="168" y="4"/>
                  </a:lnTo>
                  <a:cubicBezTo>
                    <a:pt x="190" y="-6"/>
                    <a:pt x="215" y="4"/>
                    <a:pt x="225" y="25"/>
                  </a:cubicBezTo>
                  <a:cubicBezTo>
                    <a:pt x="235" y="47"/>
                    <a:pt x="225" y="72"/>
                    <a:pt x="204" y="81"/>
                  </a:cubicBezTo>
                  <a:lnTo>
                    <a:pt x="60" y="147"/>
                  </a:lnTo>
                  <a:cubicBezTo>
                    <a:pt x="54" y="150"/>
                    <a:pt x="48" y="151"/>
                    <a:pt x="42" y="1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9350" rIns="90000" bIns="93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7" name="Google Shape;2937;p14"/>
            <p:cNvSpPr/>
            <p:nvPr/>
          </p:nvSpPr>
          <p:spPr>
            <a:xfrm>
              <a:off x="4815945" y="3752045"/>
              <a:ext cx="205920" cy="61560"/>
            </a:xfrm>
            <a:custGeom>
              <a:avLst/>
              <a:gdLst/>
              <a:ahLst/>
              <a:cxnLst/>
              <a:rect l="l" t="t" r="r" b="b"/>
              <a:pathLst>
                <a:path w="572" h="171" extrusionOk="0">
                  <a:moveTo>
                    <a:pt x="566" y="51"/>
                  </a:moveTo>
                  <a:cubicBezTo>
                    <a:pt x="543" y="18"/>
                    <a:pt x="434" y="-22"/>
                    <a:pt x="348" y="20"/>
                  </a:cubicBezTo>
                  <a:cubicBezTo>
                    <a:pt x="346" y="21"/>
                    <a:pt x="344" y="22"/>
                    <a:pt x="342" y="23"/>
                  </a:cubicBezTo>
                  <a:lnTo>
                    <a:pt x="342" y="22"/>
                  </a:lnTo>
                  <a:cubicBezTo>
                    <a:pt x="244" y="66"/>
                    <a:pt x="129" y="15"/>
                    <a:pt x="76" y="3"/>
                  </a:cubicBezTo>
                  <a:lnTo>
                    <a:pt x="76" y="3"/>
                  </a:lnTo>
                  <a:cubicBezTo>
                    <a:pt x="75" y="2"/>
                    <a:pt x="75" y="2"/>
                    <a:pt x="74" y="2"/>
                  </a:cubicBezTo>
                  <a:lnTo>
                    <a:pt x="73" y="2"/>
                  </a:lnTo>
                  <a:cubicBezTo>
                    <a:pt x="73" y="2"/>
                    <a:pt x="72" y="2"/>
                    <a:pt x="71" y="2"/>
                  </a:cubicBezTo>
                  <a:lnTo>
                    <a:pt x="71" y="2"/>
                  </a:lnTo>
                  <a:cubicBezTo>
                    <a:pt x="70" y="1"/>
                    <a:pt x="69" y="1"/>
                    <a:pt x="69" y="1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7" y="1"/>
                    <a:pt x="67" y="1"/>
                    <a:pt x="66" y="1"/>
                  </a:cubicBezTo>
                  <a:lnTo>
                    <a:pt x="66" y="1"/>
                  </a:lnTo>
                  <a:cubicBezTo>
                    <a:pt x="65" y="1"/>
                    <a:pt x="64" y="1"/>
                    <a:pt x="63" y="1"/>
                  </a:cubicBezTo>
                  <a:cubicBezTo>
                    <a:pt x="61" y="0"/>
                    <a:pt x="58" y="0"/>
                    <a:pt x="55" y="0"/>
                  </a:cubicBezTo>
                  <a:cubicBezTo>
                    <a:pt x="16" y="0"/>
                    <a:pt x="1" y="34"/>
                    <a:pt x="0" y="51"/>
                  </a:cubicBezTo>
                  <a:lnTo>
                    <a:pt x="0" y="51"/>
                  </a:lnTo>
                  <a:cubicBezTo>
                    <a:pt x="-2" y="140"/>
                    <a:pt x="95" y="168"/>
                    <a:pt x="138" y="170"/>
                  </a:cubicBezTo>
                  <a:cubicBezTo>
                    <a:pt x="197" y="173"/>
                    <a:pt x="271" y="150"/>
                    <a:pt x="302" y="131"/>
                  </a:cubicBezTo>
                  <a:cubicBezTo>
                    <a:pt x="342" y="107"/>
                    <a:pt x="416" y="71"/>
                    <a:pt x="499" y="86"/>
                  </a:cubicBezTo>
                  <a:cubicBezTo>
                    <a:pt x="559" y="97"/>
                    <a:pt x="583" y="74"/>
                    <a:pt x="566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16550" rIns="90000" bIns="165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8" name="Google Shape;2938;p14"/>
            <p:cNvSpPr/>
            <p:nvPr/>
          </p:nvSpPr>
          <p:spPr>
            <a:xfrm>
              <a:off x="5400225" y="4133285"/>
              <a:ext cx="71640" cy="72000"/>
            </a:xfrm>
            <a:custGeom>
              <a:avLst/>
              <a:gdLst/>
              <a:ahLst/>
              <a:cxnLst/>
              <a:rect l="l" t="t" r="r" b="b"/>
              <a:pathLst>
                <a:path w="199" h="200" extrusionOk="0">
                  <a:moveTo>
                    <a:pt x="197" y="118"/>
                  </a:moveTo>
                  <a:cubicBezTo>
                    <a:pt x="187" y="172"/>
                    <a:pt x="135" y="208"/>
                    <a:pt x="80" y="198"/>
                  </a:cubicBezTo>
                  <a:cubicBezTo>
                    <a:pt x="26" y="188"/>
                    <a:pt x="-9" y="135"/>
                    <a:pt x="1" y="81"/>
                  </a:cubicBezTo>
                  <a:cubicBezTo>
                    <a:pt x="12" y="27"/>
                    <a:pt x="63" y="-9"/>
                    <a:pt x="118" y="1"/>
                  </a:cubicBezTo>
                  <a:cubicBezTo>
                    <a:pt x="172" y="12"/>
                    <a:pt x="208" y="64"/>
                    <a:pt x="197" y="1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27000" rIns="90000" bIns="27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9" name="Google Shape;2939;p14"/>
            <p:cNvSpPr/>
            <p:nvPr/>
          </p:nvSpPr>
          <p:spPr>
            <a:xfrm>
              <a:off x="5394825" y="4127885"/>
              <a:ext cx="82440" cy="82440"/>
            </a:xfrm>
            <a:custGeom>
              <a:avLst/>
              <a:gdLst/>
              <a:ahLst/>
              <a:cxnLst/>
              <a:rect l="l" t="t" r="r" b="b"/>
              <a:pathLst>
                <a:path w="229" h="229" extrusionOk="0">
                  <a:moveTo>
                    <a:pt x="93" y="227"/>
                  </a:moveTo>
                  <a:cubicBezTo>
                    <a:pt x="31" y="215"/>
                    <a:pt x="-10" y="155"/>
                    <a:pt x="1" y="93"/>
                  </a:cubicBezTo>
                  <a:cubicBezTo>
                    <a:pt x="13" y="31"/>
                    <a:pt x="73" y="-10"/>
                    <a:pt x="135" y="2"/>
                  </a:cubicBezTo>
                  <a:cubicBezTo>
                    <a:pt x="197" y="13"/>
                    <a:pt x="238" y="74"/>
                    <a:pt x="227" y="136"/>
                  </a:cubicBezTo>
                  <a:cubicBezTo>
                    <a:pt x="215" y="198"/>
                    <a:pt x="155" y="239"/>
                    <a:pt x="93" y="227"/>
                  </a:cubicBezTo>
                  <a:moveTo>
                    <a:pt x="130" y="31"/>
                  </a:moveTo>
                  <a:cubicBezTo>
                    <a:pt x="84" y="22"/>
                    <a:pt x="39" y="52"/>
                    <a:pt x="30" y="98"/>
                  </a:cubicBezTo>
                  <a:cubicBezTo>
                    <a:pt x="21" y="145"/>
                    <a:pt x="52" y="189"/>
                    <a:pt x="98" y="198"/>
                  </a:cubicBezTo>
                  <a:cubicBezTo>
                    <a:pt x="144" y="207"/>
                    <a:pt x="189" y="177"/>
                    <a:pt x="198" y="130"/>
                  </a:cubicBezTo>
                  <a:cubicBezTo>
                    <a:pt x="207" y="84"/>
                    <a:pt x="176" y="39"/>
                    <a:pt x="130" y="3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37425" rIns="90000" bIns="37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0" name="Google Shape;2940;p14"/>
            <p:cNvSpPr/>
            <p:nvPr/>
          </p:nvSpPr>
          <p:spPr>
            <a:xfrm>
              <a:off x="5430465" y="4163165"/>
              <a:ext cx="10800" cy="11160"/>
            </a:xfrm>
            <a:custGeom>
              <a:avLst/>
              <a:gdLst/>
              <a:ahLst/>
              <a:cxnLst/>
              <a:rect l="l" t="t" r="r" b="b"/>
              <a:pathLst>
                <a:path w="30" h="31" extrusionOk="0">
                  <a:moveTo>
                    <a:pt x="30" y="16"/>
                  </a:moveTo>
                  <a:cubicBezTo>
                    <a:pt x="30" y="24"/>
                    <a:pt x="23" y="31"/>
                    <a:pt x="15" y="31"/>
                  </a:cubicBezTo>
                  <a:cubicBezTo>
                    <a:pt x="7" y="31"/>
                    <a:pt x="0" y="25"/>
                    <a:pt x="0" y="16"/>
                  </a:cubicBezTo>
                  <a:cubicBezTo>
                    <a:pt x="0" y="8"/>
                    <a:pt x="7" y="0"/>
                    <a:pt x="15" y="0"/>
                  </a:cubicBezTo>
                  <a:cubicBezTo>
                    <a:pt x="23" y="0"/>
                    <a:pt x="30" y="7"/>
                    <a:pt x="30" y="16"/>
                  </a:cubicBezTo>
                  <a:close/>
                </a:path>
              </a:pathLst>
            </a:custGeom>
            <a:solidFill>
              <a:srgbClr val="3E272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1" name="Google Shape;2941;p14"/>
            <p:cNvSpPr/>
            <p:nvPr/>
          </p:nvSpPr>
          <p:spPr>
            <a:xfrm>
              <a:off x="5421465" y="4154165"/>
              <a:ext cx="28800" cy="29160"/>
            </a:xfrm>
            <a:custGeom>
              <a:avLst/>
              <a:gdLst/>
              <a:ahLst/>
              <a:cxnLst/>
              <a:rect l="l" t="t" r="r" b="b"/>
              <a:pathLst>
                <a:path w="80" h="81" extrusionOk="0">
                  <a:moveTo>
                    <a:pt x="80" y="41"/>
                  </a:moveTo>
                  <a:cubicBezTo>
                    <a:pt x="80" y="63"/>
                    <a:pt x="62" y="81"/>
                    <a:pt x="40" y="81"/>
                  </a:cubicBezTo>
                  <a:cubicBezTo>
                    <a:pt x="18" y="81"/>
                    <a:pt x="0" y="63"/>
                    <a:pt x="0" y="41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2" y="0"/>
                    <a:pt x="80" y="18"/>
                    <a:pt x="80" y="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42" name="Google Shape;2942;p14"/>
          <p:cNvGrpSpPr/>
          <p:nvPr/>
        </p:nvGrpSpPr>
        <p:grpSpPr>
          <a:xfrm flipH="1">
            <a:off x="2816723" y="4603988"/>
            <a:ext cx="430650" cy="300821"/>
            <a:chOff x="1125722" y="4355626"/>
            <a:chExt cx="173440" cy="121152"/>
          </a:xfrm>
        </p:grpSpPr>
        <p:grpSp>
          <p:nvGrpSpPr>
            <p:cNvPr id="2943" name="Google Shape;2943;p14"/>
            <p:cNvGrpSpPr/>
            <p:nvPr/>
          </p:nvGrpSpPr>
          <p:grpSpPr>
            <a:xfrm>
              <a:off x="1125722" y="4355626"/>
              <a:ext cx="173440" cy="121152"/>
              <a:chOff x="1125722" y="4355626"/>
              <a:chExt cx="173440" cy="121152"/>
            </a:xfrm>
          </p:grpSpPr>
          <p:sp>
            <p:nvSpPr>
              <p:cNvPr id="2944" name="Google Shape;2944;p14"/>
              <p:cNvSpPr/>
              <p:nvPr/>
            </p:nvSpPr>
            <p:spPr>
              <a:xfrm>
                <a:off x="1125722" y="4386233"/>
                <a:ext cx="25825" cy="47505"/>
              </a:xfrm>
              <a:custGeom>
                <a:avLst/>
                <a:gdLst/>
                <a:ahLst/>
                <a:cxnLst/>
                <a:rect l="l" t="t" r="r" b="b"/>
                <a:pathLst>
                  <a:path w="81" h="149" extrusionOk="0">
                    <a:moveTo>
                      <a:pt x="79" y="5"/>
                    </a:moveTo>
                    <a:cubicBezTo>
                      <a:pt x="79" y="5"/>
                      <a:pt x="65" y="0"/>
                      <a:pt x="49" y="0"/>
                    </a:cubicBezTo>
                    <a:cubicBezTo>
                      <a:pt x="33" y="0"/>
                      <a:pt x="14" y="5"/>
                      <a:pt x="5" y="28"/>
                    </a:cubicBezTo>
                    <a:cubicBezTo>
                      <a:pt x="1" y="38"/>
                      <a:pt x="0" y="47"/>
                      <a:pt x="0" y="56"/>
                    </a:cubicBezTo>
                    <a:cubicBezTo>
                      <a:pt x="0" y="77"/>
                      <a:pt x="6" y="96"/>
                      <a:pt x="6" y="114"/>
                    </a:cubicBezTo>
                    <a:cubicBezTo>
                      <a:pt x="6" y="124"/>
                      <a:pt x="5" y="134"/>
                      <a:pt x="0" y="145"/>
                    </a:cubicBezTo>
                    <a:lnTo>
                      <a:pt x="1" y="149"/>
                    </a:lnTo>
                    <a:lnTo>
                      <a:pt x="6" y="148"/>
                    </a:lnTo>
                    <a:cubicBezTo>
                      <a:pt x="12" y="136"/>
                      <a:pt x="14" y="125"/>
                      <a:pt x="14" y="114"/>
                    </a:cubicBezTo>
                    <a:cubicBezTo>
                      <a:pt x="14" y="94"/>
                      <a:pt x="8" y="75"/>
                      <a:pt x="8" y="56"/>
                    </a:cubicBezTo>
                    <a:cubicBezTo>
                      <a:pt x="8" y="48"/>
                      <a:pt x="9" y="39"/>
                      <a:pt x="12" y="30"/>
                    </a:cubicBezTo>
                    <a:cubicBezTo>
                      <a:pt x="20" y="11"/>
                      <a:pt x="35" y="7"/>
                      <a:pt x="50" y="7"/>
                    </a:cubicBezTo>
                    <a:cubicBezTo>
                      <a:pt x="57" y="7"/>
                      <a:pt x="64" y="8"/>
                      <a:pt x="69" y="9"/>
                    </a:cubicBezTo>
                    <a:cubicBezTo>
                      <a:pt x="74" y="10"/>
                      <a:pt x="77" y="12"/>
                      <a:pt x="77" y="12"/>
                    </a:cubicBezTo>
                    <a:lnTo>
                      <a:pt x="81" y="10"/>
                    </a:lnTo>
                    <a:lnTo>
                      <a:pt x="79" y="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8625" rIns="90000" bIns="86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5" name="Google Shape;2945;p14"/>
              <p:cNvSpPr/>
              <p:nvPr/>
            </p:nvSpPr>
            <p:spPr>
              <a:xfrm>
                <a:off x="1187255" y="4424491"/>
                <a:ext cx="11159" cy="46548"/>
              </a:xfrm>
              <a:custGeom>
                <a:avLst/>
                <a:gdLst/>
                <a:ahLst/>
                <a:cxnLst/>
                <a:rect l="l" t="t" r="r" b="b"/>
                <a:pathLst>
                  <a:path w="35" h="146" extrusionOk="0">
                    <a:moveTo>
                      <a:pt x="35" y="124"/>
                    </a:moveTo>
                    <a:cubicBezTo>
                      <a:pt x="35" y="136"/>
                      <a:pt x="28" y="146"/>
                      <a:pt x="18" y="146"/>
                    </a:cubicBezTo>
                    <a:cubicBezTo>
                      <a:pt x="8" y="146"/>
                      <a:pt x="0" y="136"/>
                      <a:pt x="0" y="124"/>
                    </a:cubicBezTo>
                    <a:lnTo>
                      <a:pt x="0" y="22"/>
                    </a:lnTo>
                    <a:cubicBezTo>
                      <a:pt x="0" y="10"/>
                      <a:pt x="8" y="0"/>
                      <a:pt x="18" y="0"/>
                    </a:cubicBezTo>
                    <a:cubicBezTo>
                      <a:pt x="28" y="0"/>
                      <a:pt x="35" y="10"/>
                      <a:pt x="35" y="22"/>
                    </a:cubicBezTo>
                    <a:lnTo>
                      <a:pt x="35" y="12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7550" rIns="90000" bIns="75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6" name="Google Shape;2946;p14"/>
              <p:cNvSpPr/>
              <p:nvPr/>
            </p:nvSpPr>
            <p:spPr>
              <a:xfrm>
                <a:off x="1213079" y="4424491"/>
                <a:ext cx="11159" cy="46548"/>
              </a:xfrm>
              <a:custGeom>
                <a:avLst/>
                <a:gdLst/>
                <a:ahLst/>
                <a:cxnLst/>
                <a:rect l="l" t="t" r="r" b="b"/>
                <a:pathLst>
                  <a:path w="35" h="146" extrusionOk="0">
                    <a:moveTo>
                      <a:pt x="35" y="124"/>
                    </a:moveTo>
                    <a:cubicBezTo>
                      <a:pt x="35" y="136"/>
                      <a:pt x="27" y="146"/>
                      <a:pt x="17" y="146"/>
                    </a:cubicBezTo>
                    <a:cubicBezTo>
                      <a:pt x="7" y="146"/>
                      <a:pt x="0" y="136"/>
                      <a:pt x="0" y="124"/>
                    </a:cubicBezTo>
                    <a:lnTo>
                      <a:pt x="0" y="22"/>
                    </a:lnTo>
                    <a:cubicBezTo>
                      <a:pt x="0" y="10"/>
                      <a:pt x="8" y="0"/>
                      <a:pt x="17" y="0"/>
                    </a:cubicBezTo>
                    <a:cubicBezTo>
                      <a:pt x="27" y="0"/>
                      <a:pt x="35" y="10"/>
                      <a:pt x="35" y="22"/>
                    </a:cubicBezTo>
                    <a:lnTo>
                      <a:pt x="35" y="12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7550" rIns="90000" bIns="75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7" name="Google Shape;2947;p14"/>
              <p:cNvSpPr/>
              <p:nvPr/>
            </p:nvSpPr>
            <p:spPr>
              <a:xfrm>
                <a:off x="1160155" y="4410782"/>
                <a:ext cx="48461" cy="52925"/>
              </a:xfrm>
              <a:custGeom>
                <a:avLst/>
                <a:gdLst/>
                <a:ahLst/>
                <a:cxnLst/>
                <a:rect l="l" t="t" r="r" b="b"/>
                <a:pathLst>
                  <a:path w="152" h="166" extrusionOk="0">
                    <a:moveTo>
                      <a:pt x="152" y="76"/>
                    </a:moveTo>
                    <a:cubicBezTo>
                      <a:pt x="152" y="34"/>
                      <a:pt x="118" y="0"/>
                      <a:pt x="76" y="0"/>
                    </a:cubicBezTo>
                    <a:cubicBezTo>
                      <a:pt x="34" y="0"/>
                      <a:pt x="0" y="34"/>
                      <a:pt x="0" y="76"/>
                    </a:cubicBezTo>
                    <a:cubicBezTo>
                      <a:pt x="0" y="115"/>
                      <a:pt x="28" y="146"/>
                      <a:pt x="64" y="152"/>
                    </a:cubicBezTo>
                    <a:lnTo>
                      <a:pt x="64" y="159"/>
                    </a:lnTo>
                    <a:cubicBezTo>
                      <a:pt x="64" y="163"/>
                      <a:pt x="67" y="166"/>
                      <a:pt x="71" y="166"/>
                    </a:cubicBezTo>
                    <a:cubicBezTo>
                      <a:pt x="75" y="166"/>
                      <a:pt x="78" y="163"/>
                      <a:pt x="78" y="159"/>
                    </a:cubicBezTo>
                    <a:lnTo>
                      <a:pt x="78" y="153"/>
                    </a:lnTo>
                    <a:cubicBezTo>
                      <a:pt x="85" y="153"/>
                      <a:pt x="92" y="151"/>
                      <a:pt x="98" y="149"/>
                    </a:cubicBezTo>
                    <a:lnTo>
                      <a:pt x="98" y="151"/>
                    </a:lnTo>
                    <a:cubicBezTo>
                      <a:pt x="98" y="155"/>
                      <a:pt x="101" y="158"/>
                      <a:pt x="105" y="158"/>
                    </a:cubicBezTo>
                    <a:cubicBezTo>
                      <a:pt x="109" y="158"/>
                      <a:pt x="112" y="155"/>
                      <a:pt x="112" y="151"/>
                    </a:cubicBezTo>
                    <a:lnTo>
                      <a:pt x="112" y="143"/>
                    </a:lnTo>
                    <a:cubicBezTo>
                      <a:pt x="136" y="130"/>
                      <a:pt x="152" y="105"/>
                      <a:pt x="152" y="7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14750" rIns="90000" bIns="147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8" name="Google Shape;2948;p14"/>
              <p:cNvSpPr/>
              <p:nvPr/>
            </p:nvSpPr>
            <p:spPr>
              <a:xfrm>
                <a:off x="1239542" y="4430230"/>
                <a:ext cx="11159" cy="46548"/>
              </a:xfrm>
              <a:custGeom>
                <a:avLst/>
                <a:gdLst/>
                <a:ahLst/>
                <a:cxnLst/>
                <a:rect l="l" t="t" r="r" b="b"/>
                <a:pathLst>
                  <a:path w="35" h="146" extrusionOk="0">
                    <a:moveTo>
                      <a:pt x="35" y="124"/>
                    </a:moveTo>
                    <a:cubicBezTo>
                      <a:pt x="35" y="136"/>
                      <a:pt x="28" y="146"/>
                      <a:pt x="18" y="146"/>
                    </a:cubicBezTo>
                    <a:cubicBezTo>
                      <a:pt x="9" y="146"/>
                      <a:pt x="0" y="136"/>
                      <a:pt x="0" y="124"/>
                    </a:cubicBezTo>
                    <a:lnTo>
                      <a:pt x="0" y="22"/>
                    </a:lnTo>
                    <a:cubicBezTo>
                      <a:pt x="0" y="10"/>
                      <a:pt x="9" y="0"/>
                      <a:pt x="18" y="0"/>
                    </a:cubicBezTo>
                    <a:cubicBezTo>
                      <a:pt x="28" y="0"/>
                      <a:pt x="35" y="10"/>
                      <a:pt x="35" y="22"/>
                    </a:cubicBezTo>
                    <a:lnTo>
                      <a:pt x="35" y="12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7550" rIns="90000" bIns="75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9" name="Google Shape;2949;p14"/>
              <p:cNvSpPr/>
              <p:nvPr/>
            </p:nvSpPr>
            <p:spPr>
              <a:xfrm>
                <a:off x="1157606" y="4430230"/>
                <a:ext cx="11478" cy="46548"/>
              </a:xfrm>
              <a:custGeom>
                <a:avLst/>
                <a:gdLst/>
                <a:ahLst/>
                <a:cxnLst/>
                <a:rect l="l" t="t" r="r" b="b"/>
                <a:pathLst>
                  <a:path w="36" h="146" extrusionOk="0">
                    <a:moveTo>
                      <a:pt x="36" y="124"/>
                    </a:moveTo>
                    <a:cubicBezTo>
                      <a:pt x="36" y="136"/>
                      <a:pt x="28" y="146"/>
                      <a:pt x="18" y="146"/>
                    </a:cubicBezTo>
                    <a:cubicBezTo>
                      <a:pt x="7" y="146"/>
                      <a:pt x="0" y="136"/>
                      <a:pt x="0" y="124"/>
                    </a:cubicBezTo>
                    <a:lnTo>
                      <a:pt x="0" y="22"/>
                    </a:lnTo>
                    <a:cubicBezTo>
                      <a:pt x="0" y="10"/>
                      <a:pt x="8" y="0"/>
                      <a:pt x="18" y="0"/>
                    </a:cubicBezTo>
                    <a:cubicBezTo>
                      <a:pt x="28" y="0"/>
                      <a:pt x="36" y="10"/>
                      <a:pt x="36" y="22"/>
                    </a:cubicBezTo>
                    <a:lnTo>
                      <a:pt x="36" y="12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7550" rIns="90000" bIns="75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0" name="Google Shape;2950;p14"/>
              <p:cNvSpPr/>
              <p:nvPr/>
            </p:nvSpPr>
            <p:spPr>
              <a:xfrm>
                <a:off x="1143257" y="4368697"/>
                <a:ext cx="124022" cy="7715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42" extrusionOk="0">
                    <a:moveTo>
                      <a:pt x="389" y="121"/>
                    </a:moveTo>
                    <a:cubicBezTo>
                      <a:pt x="389" y="188"/>
                      <a:pt x="330" y="242"/>
                      <a:pt x="258" y="242"/>
                    </a:cubicBezTo>
                    <a:lnTo>
                      <a:pt x="131" y="242"/>
                    </a:lnTo>
                    <a:cubicBezTo>
                      <a:pt x="59" y="242"/>
                      <a:pt x="0" y="188"/>
                      <a:pt x="0" y="121"/>
                    </a:cubicBezTo>
                    <a:cubicBezTo>
                      <a:pt x="0" y="54"/>
                      <a:pt x="59" y="0"/>
                      <a:pt x="131" y="0"/>
                    </a:cubicBezTo>
                    <a:lnTo>
                      <a:pt x="258" y="0"/>
                    </a:lnTo>
                    <a:cubicBezTo>
                      <a:pt x="330" y="0"/>
                      <a:pt x="389" y="54"/>
                      <a:pt x="389" y="12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2100" rIns="90000" bIns="42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1" name="Google Shape;2951;p14"/>
              <p:cNvSpPr/>
              <p:nvPr/>
            </p:nvSpPr>
            <p:spPr>
              <a:xfrm>
                <a:off x="1169082" y="4368697"/>
                <a:ext cx="61214" cy="29332"/>
              </a:xfrm>
              <a:custGeom>
                <a:avLst/>
                <a:gdLst/>
                <a:ahLst/>
                <a:cxnLst/>
                <a:rect l="l" t="t" r="r" b="b"/>
                <a:pathLst>
                  <a:path w="192" h="92" extrusionOk="0">
                    <a:moveTo>
                      <a:pt x="14" y="5"/>
                    </a:moveTo>
                    <a:cubicBezTo>
                      <a:pt x="5" y="28"/>
                      <a:pt x="-8" y="54"/>
                      <a:pt x="7" y="76"/>
                    </a:cubicBezTo>
                    <a:cubicBezTo>
                      <a:pt x="32" y="111"/>
                      <a:pt x="61" y="77"/>
                      <a:pt x="93" y="82"/>
                    </a:cubicBezTo>
                    <a:cubicBezTo>
                      <a:pt x="116" y="86"/>
                      <a:pt x="120" y="97"/>
                      <a:pt x="144" y="89"/>
                    </a:cubicBezTo>
                    <a:cubicBezTo>
                      <a:pt x="161" y="82"/>
                      <a:pt x="181" y="66"/>
                      <a:pt x="187" y="54"/>
                    </a:cubicBezTo>
                    <a:cubicBezTo>
                      <a:pt x="193" y="41"/>
                      <a:pt x="194" y="16"/>
                      <a:pt x="185" y="0"/>
                    </a:cubicBezTo>
                    <a:cubicBezTo>
                      <a:pt x="182" y="0"/>
                      <a:pt x="180" y="0"/>
                      <a:pt x="177" y="0"/>
                    </a:cubicBezTo>
                    <a:lnTo>
                      <a:pt x="50" y="0"/>
                    </a:lnTo>
                    <a:cubicBezTo>
                      <a:pt x="38" y="0"/>
                      <a:pt x="25" y="1"/>
                      <a:pt x="14" y="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2" name="Google Shape;2952;p14"/>
              <p:cNvSpPr/>
              <p:nvPr/>
            </p:nvSpPr>
            <p:spPr>
              <a:xfrm>
                <a:off x="1146764" y="4415564"/>
                <a:ext cx="40490" cy="30288"/>
              </a:xfrm>
              <a:custGeom>
                <a:avLst/>
                <a:gdLst/>
                <a:ahLst/>
                <a:cxnLst/>
                <a:rect l="l" t="t" r="r" b="b"/>
                <a:pathLst>
                  <a:path w="127" h="95" extrusionOk="0">
                    <a:moveTo>
                      <a:pt x="126" y="95"/>
                    </a:moveTo>
                    <a:cubicBezTo>
                      <a:pt x="131" y="76"/>
                      <a:pt x="103" y="69"/>
                      <a:pt x="99" y="49"/>
                    </a:cubicBezTo>
                    <a:cubicBezTo>
                      <a:pt x="96" y="33"/>
                      <a:pt x="105" y="26"/>
                      <a:pt x="90" y="13"/>
                    </a:cubicBezTo>
                    <a:cubicBezTo>
                      <a:pt x="79" y="5"/>
                      <a:pt x="59" y="-1"/>
                      <a:pt x="45" y="0"/>
                    </a:cubicBezTo>
                    <a:cubicBezTo>
                      <a:pt x="33" y="1"/>
                      <a:pt x="12" y="9"/>
                      <a:pt x="0" y="20"/>
                    </a:cubicBezTo>
                    <a:cubicBezTo>
                      <a:pt x="19" y="64"/>
                      <a:pt x="66" y="95"/>
                      <a:pt x="120" y="95"/>
                    </a:cubicBezTo>
                    <a:lnTo>
                      <a:pt x="126" y="9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3" name="Google Shape;2953;p14"/>
              <p:cNvSpPr/>
              <p:nvPr/>
            </p:nvSpPr>
            <p:spPr>
              <a:xfrm>
                <a:off x="1208616" y="4411101"/>
                <a:ext cx="49417" cy="34752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09" extrusionOk="0">
                    <a:moveTo>
                      <a:pt x="16" y="109"/>
                    </a:moveTo>
                    <a:cubicBezTo>
                      <a:pt x="-1" y="88"/>
                      <a:pt x="-10" y="51"/>
                      <a:pt x="18" y="38"/>
                    </a:cubicBezTo>
                    <a:cubicBezTo>
                      <a:pt x="46" y="25"/>
                      <a:pt x="48" y="54"/>
                      <a:pt x="63" y="20"/>
                    </a:cubicBezTo>
                    <a:cubicBezTo>
                      <a:pt x="69" y="8"/>
                      <a:pt x="85" y="-2"/>
                      <a:pt x="102" y="0"/>
                    </a:cubicBezTo>
                    <a:cubicBezTo>
                      <a:pt x="128" y="3"/>
                      <a:pt x="135" y="16"/>
                      <a:pt x="152" y="50"/>
                    </a:cubicBezTo>
                    <a:cubicBezTo>
                      <a:pt x="154" y="54"/>
                      <a:pt x="155" y="59"/>
                      <a:pt x="155" y="64"/>
                    </a:cubicBezTo>
                    <a:cubicBezTo>
                      <a:pt x="130" y="92"/>
                      <a:pt x="94" y="109"/>
                      <a:pt x="53" y="109"/>
                    </a:cubicBezTo>
                    <a:lnTo>
                      <a:pt x="16" y="10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4" name="Google Shape;2954;p14"/>
              <p:cNvSpPr/>
              <p:nvPr/>
            </p:nvSpPr>
            <p:spPr>
              <a:xfrm>
                <a:off x="1283220" y="4355626"/>
                <a:ext cx="15303" cy="25825"/>
              </a:xfrm>
              <a:custGeom>
                <a:avLst/>
                <a:gdLst/>
                <a:ahLst/>
                <a:cxnLst/>
                <a:rect l="l" t="t" r="r" b="b"/>
                <a:pathLst>
                  <a:path w="48" h="81" extrusionOk="0">
                    <a:moveTo>
                      <a:pt x="0" y="61"/>
                    </a:moveTo>
                    <a:cubicBezTo>
                      <a:pt x="0" y="61"/>
                      <a:pt x="47" y="48"/>
                      <a:pt x="36" y="0"/>
                    </a:cubicBezTo>
                    <a:cubicBezTo>
                      <a:pt x="36" y="0"/>
                      <a:pt x="74" y="61"/>
                      <a:pt x="16" y="81"/>
                    </a:cubicBezTo>
                    <a:lnTo>
                      <a:pt x="0" y="6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5" name="Google Shape;2955;p14"/>
              <p:cNvSpPr/>
              <p:nvPr/>
            </p:nvSpPr>
            <p:spPr>
              <a:xfrm>
                <a:off x="1239860" y="4357857"/>
                <a:ext cx="15303" cy="25506"/>
              </a:xfrm>
              <a:custGeom>
                <a:avLst/>
                <a:gdLst/>
                <a:ahLst/>
                <a:cxnLst/>
                <a:rect l="l" t="t" r="r" b="b"/>
                <a:pathLst>
                  <a:path w="48" h="80" extrusionOk="0">
                    <a:moveTo>
                      <a:pt x="48" y="61"/>
                    </a:moveTo>
                    <a:cubicBezTo>
                      <a:pt x="48" y="61"/>
                      <a:pt x="1" y="48"/>
                      <a:pt x="12" y="0"/>
                    </a:cubicBezTo>
                    <a:cubicBezTo>
                      <a:pt x="12" y="0"/>
                      <a:pt x="-26" y="60"/>
                      <a:pt x="32" y="80"/>
                    </a:cubicBezTo>
                    <a:lnTo>
                      <a:pt x="48" y="6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6" name="Google Shape;2956;p14"/>
              <p:cNvSpPr/>
              <p:nvPr/>
            </p:nvSpPr>
            <p:spPr>
              <a:xfrm>
                <a:off x="1236991" y="4366784"/>
                <a:ext cx="62170" cy="40490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27" extrusionOk="0">
                    <a:moveTo>
                      <a:pt x="192" y="79"/>
                    </a:moveTo>
                    <a:lnTo>
                      <a:pt x="169" y="42"/>
                    </a:lnTo>
                    <a:cubicBezTo>
                      <a:pt x="168" y="40"/>
                      <a:pt x="165" y="38"/>
                      <a:pt x="163" y="37"/>
                    </a:cubicBezTo>
                    <a:cubicBezTo>
                      <a:pt x="165" y="33"/>
                      <a:pt x="167" y="29"/>
                      <a:pt x="167" y="24"/>
                    </a:cubicBezTo>
                    <a:cubicBezTo>
                      <a:pt x="167" y="11"/>
                      <a:pt x="156" y="0"/>
                      <a:pt x="143" y="0"/>
                    </a:cubicBezTo>
                    <a:lnTo>
                      <a:pt x="68" y="0"/>
                    </a:lnTo>
                    <a:cubicBezTo>
                      <a:pt x="55" y="0"/>
                      <a:pt x="44" y="11"/>
                      <a:pt x="44" y="24"/>
                    </a:cubicBezTo>
                    <a:cubicBezTo>
                      <a:pt x="44" y="30"/>
                      <a:pt x="46" y="36"/>
                      <a:pt x="51" y="41"/>
                    </a:cubicBezTo>
                    <a:cubicBezTo>
                      <a:pt x="43" y="40"/>
                      <a:pt x="35" y="43"/>
                      <a:pt x="31" y="50"/>
                    </a:cubicBezTo>
                    <a:lnTo>
                      <a:pt x="3" y="94"/>
                    </a:lnTo>
                    <a:cubicBezTo>
                      <a:pt x="-3" y="104"/>
                      <a:pt x="0" y="115"/>
                      <a:pt x="9" y="121"/>
                    </a:cubicBezTo>
                    <a:cubicBezTo>
                      <a:pt x="18" y="127"/>
                      <a:pt x="30" y="124"/>
                      <a:pt x="36" y="115"/>
                    </a:cubicBezTo>
                    <a:lnTo>
                      <a:pt x="52" y="90"/>
                    </a:lnTo>
                    <a:lnTo>
                      <a:pt x="52" y="127"/>
                    </a:lnTo>
                    <a:lnTo>
                      <a:pt x="158" y="127"/>
                    </a:lnTo>
                    <a:lnTo>
                      <a:pt x="158" y="86"/>
                    </a:lnTo>
                    <a:lnTo>
                      <a:pt x="165" y="97"/>
                    </a:lnTo>
                    <a:cubicBezTo>
                      <a:pt x="170" y="105"/>
                      <a:pt x="180" y="107"/>
                      <a:pt x="187" y="102"/>
                    </a:cubicBezTo>
                    <a:cubicBezTo>
                      <a:pt x="195" y="97"/>
                      <a:pt x="197" y="87"/>
                      <a:pt x="192" y="7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700" rIns="90000" bIns="7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7" name="Google Shape;2957;p14"/>
              <p:cNvSpPr/>
              <p:nvPr/>
            </p:nvSpPr>
            <p:spPr>
              <a:xfrm>
                <a:off x="1253251" y="4397391"/>
                <a:ext cx="33795" cy="22318"/>
              </a:xfrm>
              <a:custGeom>
                <a:avLst/>
                <a:gdLst/>
                <a:ahLst/>
                <a:cxnLst/>
                <a:rect l="l" t="t" r="r" b="b"/>
                <a:pathLst>
                  <a:path w="106" h="70" extrusionOk="0">
                    <a:moveTo>
                      <a:pt x="106" y="35"/>
                    </a:moveTo>
                    <a:cubicBezTo>
                      <a:pt x="106" y="55"/>
                      <a:pt x="89" y="70"/>
                      <a:pt x="68" y="70"/>
                    </a:cubicBezTo>
                    <a:lnTo>
                      <a:pt x="38" y="70"/>
                    </a:lnTo>
                    <a:cubicBezTo>
                      <a:pt x="18" y="70"/>
                      <a:pt x="0" y="55"/>
                      <a:pt x="0" y="35"/>
                    </a:cubicBezTo>
                    <a:cubicBezTo>
                      <a:pt x="0" y="16"/>
                      <a:pt x="17" y="0"/>
                      <a:pt x="38" y="0"/>
                    </a:cubicBezTo>
                    <a:lnTo>
                      <a:pt x="68" y="0"/>
                    </a:lnTo>
                    <a:cubicBezTo>
                      <a:pt x="89" y="0"/>
                      <a:pt x="106" y="16"/>
                      <a:pt x="106" y="3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58" name="Google Shape;2958;p14"/>
            <p:cNvSpPr/>
            <p:nvPr/>
          </p:nvSpPr>
          <p:spPr>
            <a:xfrm>
              <a:off x="1253251" y="4397466"/>
              <a:ext cx="33795" cy="22318"/>
            </a:xfrm>
            <a:custGeom>
              <a:avLst/>
              <a:gdLst/>
              <a:ahLst/>
              <a:cxnLst/>
              <a:rect l="l" t="t" r="r" b="b"/>
              <a:pathLst>
                <a:path w="106" h="70" extrusionOk="0">
                  <a:moveTo>
                    <a:pt x="106" y="35"/>
                  </a:moveTo>
                  <a:cubicBezTo>
                    <a:pt x="106" y="55"/>
                    <a:pt x="89" y="70"/>
                    <a:pt x="68" y="70"/>
                  </a:cubicBezTo>
                  <a:lnTo>
                    <a:pt x="38" y="70"/>
                  </a:lnTo>
                  <a:cubicBezTo>
                    <a:pt x="18" y="70"/>
                    <a:pt x="0" y="55"/>
                    <a:pt x="0" y="35"/>
                  </a:cubicBezTo>
                  <a:cubicBezTo>
                    <a:pt x="0" y="16"/>
                    <a:pt x="17" y="0"/>
                    <a:pt x="38" y="0"/>
                  </a:cubicBezTo>
                  <a:lnTo>
                    <a:pt x="68" y="0"/>
                  </a:lnTo>
                  <a:cubicBezTo>
                    <a:pt x="89" y="0"/>
                    <a:pt x="106" y="16"/>
                    <a:pt x="106" y="35"/>
                  </a:cubicBezTo>
                  <a:close/>
                </a:path>
              </a:pathLst>
            </a:custGeom>
            <a:solidFill>
              <a:srgbClr val="DA6323">
                <a:alpha val="48100"/>
              </a:srgbClr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59" name="Google Shape;2959;p14"/>
            <p:cNvGrpSpPr/>
            <p:nvPr/>
          </p:nvGrpSpPr>
          <p:grpSpPr>
            <a:xfrm>
              <a:off x="1265204" y="4406719"/>
              <a:ext cx="9884" cy="3826"/>
              <a:chOff x="1265366" y="4410782"/>
              <a:chExt cx="9884" cy="3826"/>
            </a:xfrm>
          </p:grpSpPr>
          <p:sp>
            <p:nvSpPr>
              <p:cNvPr id="2960" name="Google Shape;2960;p14"/>
              <p:cNvSpPr/>
              <p:nvPr/>
            </p:nvSpPr>
            <p:spPr>
              <a:xfrm>
                <a:off x="1265366" y="4410782"/>
                <a:ext cx="1913" cy="3826"/>
              </a:xfrm>
              <a:custGeom>
                <a:avLst/>
                <a:gdLst/>
                <a:ahLst/>
                <a:cxnLst/>
                <a:rect l="l" t="t" r="r" b="b"/>
                <a:pathLst>
                  <a:path w="6" h="12" extrusionOk="0">
                    <a:moveTo>
                      <a:pt x="6" y="9"/>
                    </a:moveTo>
                    <a:lnTo>
                      <a:pt x="3" y="12"/>
                    </a:lnTo>
                    <a:lnTo>
                      <a:pt x="0" y="9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6" y="3"/>
                    </a:lnTo>
                    <a:lnTo>
                      <a:pt x="6" y="9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1" name="Google Shape;2961;p14"/>
              <p:cNvSpPr/>
              <p:nvPr/>
            </p:nvSpPr>
            <p:spPr>
              <a:xfrm>
                <a:off x="1273337" y="4410782"/>
                <a:ext cx="1913" cy="3826"/>
              </a:xfrm>
              <a:custGeom>
                <a:avLst/>
                <a:gdLst/>
                <a:ahLst/>
                <a:cxnLst/>
                <a:rect l="l" t="t" r="r" b="b"/>
                <a:pathLst>
                  <a:path w="6" h="12" extrusionOk="0">
                    <a:moveTo>
                      <a:pt x="6" y="9"/>
                    </a:moveTo>
                    <a:lnTo>
                      <a:pt x="3" y="12"/>
                    </a:lnTo>
                    <a:lnTo>
                      <a:pt x="0" y="9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6" y="3"/>
                    </a:lnTo>
                    <a:lnTo>
                      <a:pt x="6" y="9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spTree>
      <p:nvGrpSpPr>
        <p:cNvPr id="1" name="Shape 3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1" name="Google Shape;3121;p16"/>
          <p:cNvPicPr preferRelativeResize="0"/>
          <p:nvPr/>
        </p:nvPicPr>
        <p:blipFill rotWithShape="1">
          <a:blip r:embed="rId2">
            <a:alphaModFix amt="5000"/>
          </a:blip>
          <a:srcRect l="2334" t="15928" r="4277" b="5256"/>
          <a:stretch/>
        </p:blipFill>
        <p:spPr>
          <a:xfrm>
            <a:off x="-1" y="-315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22" name="Google Shape;3122;p16"/>
          <p:cNvSpPr txBox="1">
            <a:spLocks noGrp="1"/>
          </p:cNvSpPr>
          <p:nvPr>
            <p:ph type="title"/>
          </p:nvPr>
        </p:nvSpPr>
        <p:spPr>
          <a:xfrm>
            <a:off x="1152625" y="1561413"/>
            <a:ext cx="3065400" cy="104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23" name="Google Shape;3123;p16"/>
          <p:cNvSpPr txBox="1">
            <a:spLocks noGrp="1"/>
          </p:cNvSpPr>
          <p:nvPr>
            <p:ph type="subTitle" idx="1"/>
          </p:nvPr>
        </p:nvSpPr>
        <p:spPr>
          <a:xfrm>
            <a:off x="1152625" y="2533588"/>
            <a:ext cx="3065400" cy="10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124" name="Google Shape;3124;p16"/>
          <p:cNvGrpSpPr/>
          <p:nvPr/>
        </p:nvGrpSpPr>
        <p:grpSpPr>
          <a:xfrm>
            <a:off x="220987" y="196893"/>
            <a:ext cx="454257" cy="776879"/>
            <a:chOff x="320425" y="2882600"/>
            <a:chExt cx="438599" cy="750100"/>
          </a:xfrm>
        </p:grpSpPr>
        <p:sp>
          <p:nvSpPr>
            <p:cNvPr id="3125" name="Google Shape;3125;p16"/>
            <p:cNvSpPr/>
            <p:nvPr/>
          </p:nvSpPr>
          <p:spPr>
            <a:xfrm>
              <a:off x="320425" y="2882600"/>
              <a:ext cx="438599" cy="486308"/>
            </a:xfrm>
            <a:custGeom>
              <a:avLst/>
              <a:gdLst/>
              <a:ahLst/>
              <a:cxnLst/>
              <a:rect l="l" t="t" r="r" b="b"/>
              <a:pathLst>
                <a:path w="818" h="907" extrusionOk="0">
                  <a:moveTo>
                    <a:pt x="409" y="0"/>
                  </a:moveTo>
                  <a:cubicBezTo>
                    <a:pt x="183" y="0"/>
                    <a:pt x="0" y="183"/>
                    <a:pt x="0" y="409"/>
                  </a:cubicBezTo>
                  <a:cubicBezTo>
                    <a:pt x="0" y="597"/>
                    <a:pt x="159" y="759"/>
                    <a:pt x="267" y="907"/>
                  </a:cubicBezTo>
                  <a:lnTo>
                    <a:pt x="422" y="907"/>
                  </a:lnTo>
                  <a:lnTo>
                    <a:pt x="440" y="907"/>
                  </a:lnTo>
                  <a:lnTo>
                    <a:pt x="552" y="907"/>
                  </a:lnTo>
                  <a:cubicBezTo>
                    <a:pt x="655" y="765"/>
                    <a:pt x="818" y="594"/>
                    <a:pt x="818" y="409"/>
                  </a:cubicBezTo>
                  <a:cubicBezTo>
                    <a:pt x="818" y="183"/>
                    <a:pt x="635" y="0"/>
                    <a:pt x="4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6" name="Google Shape;3126;p16"/>
            <p:cNvSpPr/>
            <p:nvPr/>
          </p:nvSpPr>
          <p:spPr>
            <a:xfrm>
              <a:off x="377797" y="2882600"/>
              <a:ext cx="323856" cy="486308"/>
            </a:xfrm>
            <a:custGeom>
              <a:avLst/>
              <a:gdLst/>
              <a:ahLst/>
              <a:cxnLst/>
              <a:rect l="l" t="t" r="r" b="b"/>
              <a:pathLst>
                <a:path w="604" h="907" extrusionOk="0">
                  <a:moveTo>
                    <a:pt x="302" y="0"/>
                  </a:moveTo>
                  <a:cubicBezTo>
                    <a:pt x="135" y="0"/>
                    <a:pt x="0" y="183"/>
                    <a:pt x="0" y="409"/>
                  </a:cubicBezTo>
                  <a:cubicBezTo>
                    <a:pt x="0" y="597"/>
                    <a:pt x="117" y="759"/>
                    <a:pt x="197" y="907"/>
                  </a:cubicBezTo>
                  <a:lnTo>
                    <a:pt x="312" y="907"/>
                  </a:lnTo>
                  <a:lnTo>
                    <a:pt x="325" y="907"/>
                  </a:lnTo>
                  <a:lnTo>
                    <a:pt x="407" y="907"/>
                  </a:lnTo>
                  <a:cubicBezTo>
                    <a:pt x="484" y="765"/>
                    <a:pt x="604" y="594"/>
                    <a:pt x="604" y="409"/>
                  </a:cubicBezTo>
                  <a:cubicBezTo>
                    <a:pt x="604" y="183"/>
                    <a:pt x="469" y="0"/>
                    <a:pt x="3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7" name="Google Shape;3127;p16"/>
            <p:cNvSpPr/>
            <p:nvPr/>
          </p:nvSpPr>
          <p:spPr>
            <a:xfrm>
              <a:off x="443747" y="2882600"/>
              <a:ext cx="191418" cy="486308"/>
            </a:xfrm>
            <a:custGeom>
              <a:avLst/>
              <a:gdLst/>
              <a:ahLst/>
              <a:cxnLst/>
              <a:rect l="l" t="t" r="r" b="b"/>
              <a:pathLst>
                <a:path w="357" h="907" extrusionOk="0">
                  <a:moveTo>
                    <a:pt x="179" y="0"/>
                  </a:moveTo>
                  <a:cubicBezTo>
                    <a:pt x="80" y="0"/>
                    <a:pt x="0" y="183"/>
                    <a:pt x="0" y="409"/>
                  </a:cubicBezTo>
                  <a:cubicBezTo>
                    <a:pt x="0" y="597"/>
                    <a:pt x="70" y="759"/>
                    <a:pt x="117" y="907"/>
                  </a:cubicBezTo>
                  <a:cubicBezTo>
                    <a:pt x="158" y="907"/>
                    <a:pt x="199" y="907"/>
                    <a:pt x="241" y="907"/>
                  </a:cubicBezTo>
                  <a:cubicBezTo>
                    <a:pt x="286" y="765"/>
                    <a:pt x="357" y="594"/>
                    <a:pt x="357" y="409"/>
                  </a:cubicBezTo>
                  <a:cubicBezTo>
                    <a:pt x="358" y="183"/>
                    <a:pt x="278" y="0"/>
                    <a:pt x="1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8" name="Google Shape;3128;p16"/>
            <p:cNvSpPr/>
            <p:nvPr/>
          </p:nvSpPr>
          <p:spPr>
            <a:xfrm>
              <a:off x="493075" y="3559250"/>
              <a:ext cx="95975" cy="73450"/>
            </a:xfrm>
            <a:custGeom>
              <a:avLst/>
              <a:gdLst/>
              <a:ahLst/>
              <a:cxnLst/>
              <a:rect l="l" t="t" r="r" b="b"/>
              <a:pathLst>
                <a:path w="184" h="137" extrusionOk="0">
                  <a:moveTo>
                    <a:pt x="0" y="0"/>
                  </a:moveTo>
                  <a:lnTo>
                    <a:pt x="0" y="121"/>
                  </a:lnTo>
                  <a:cubicBezTo>
                    <a:pt x="0" y="130"/>
                    <a:pt x="7" y="137"/>
                    <a:pt x="15" y="137"/>
                  </a:cubicBezTo>
                  <a:lnTo>
                    <a:pt x="169" y="137"/>
                  </a:lnTo>
                  <a:cubicBezTo>
                    <a:pt x="177" y="137"/>
                    <a:pt x="184" y="129"/>
                    <a:pt x="184" y="121"/>
                  </a:cubicBezTo>
                  <a:lnTo>
                    <a:pt x="184" y="0"/>
                  </a:lnTo>
                  <a:lnTo>
                    <a:pt x="111" y="0"/>
                  </a:lnTo>
                  <a:lnTo>
                    <a:pt x="1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300" rIns="90000" bIns="4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9" name="Google Shape;3129;p16"/>
            <p:cNvSpPr/>
            <p:nvPr/>
          </p:nvSpPr>
          <p:spPr>
            <a:xfrm>
              <a:off x="463586" y="3368369"/>
              <a:ext cx="152813" cy="185516"/>
            </a:xfrm>
            <a:custGeom>
              <a:avLst/>
              <a:gdLst/>
              <a:ahLst/>
              <a:cxnLst/>
              <a:rect l="l" t="t" r="r" b="b"/>
              <a:pathLst>
                <a:path w="285" h="346" extrusionOk="0">
                  <a:moveTo>
                    <a:pt x="172" y="0"/>
                  </a:moveTo>
                  <a:lnTo>
                    <a:pt x="155" y="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50" y="346"/>
                  </a:lnTo>
                  <a:lnTo>
                    <a:pt x="61" y="344"/>
                  </a:lnTo>
                  <a:lnTo>
                    <a:pt x="15" y="111"/>
                  </a:lnTo>
                  <a:lnTo>
                    <a:pt x="135" y="111"/>
                  </a:lnTo>
                  <a:lnTo>
                    <a:pt x="135" y="345"/>
                  </a:lnTo>
                  <a:lnTo>
                    <a:pt x="149" y="345"/>
                  </a:lnTo>
                  <a:lnTo>
                    <a:pt x="149" y="111"/>
                  </a:lnTo>
                  <a:lnTo>
                    <a:pt x="269" y="111"/>
                  </a:lnTo>
                  <a:lnTo>
                    <a:pt x="223" y="345"/>
                  </a:lnTo>
                  <a:lnTo>
                    <a:pt x="234" y="346"/>
                  </a:lnTo>
                  <a:lnTo>
                    <a:pt x="285" y="111"/>
                  </a:lnTo>
                  <a:lnTo>
                    <a:pt x="285" y="0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0" name="Google Shape;3130;p16"/>
            <p:cNvSpPr/>
            <p:nvPr/>
          </p:nvSpPr>
          <p:spPr>
            <a:xfrm>
              <a:off x="526320" y="3553347"/>
              <a:ext cx="26809" cy="43966"/>
            </a:xfrm>
            <a:custGeom>
              <a:avLst/>
              <a:gdLst/>
              <a:ahLst/>
              <a:cxnLst/>
              <a:rect l="l" t="t" r="r" b="b"/>
              <a:pathLst>
                <a:path w="50" h="82" extrusionOk="0">
                  <a:moveTo>
                    <a:pt x="29" y="0"/>
                  </a:moveTo>
                  <a:lnTo>
                    <a:pt x="21" y="0"/>
                  </a:lnTo>
                  <a:cubicBezTo>
                    <a:pt x="15" y="12"/>
                    <a:pt x="5" y="28"/>
                    <a:pt x="1" y="47"/>
                  </a:cubicBezTo>
                  <a:cubicBezTo>
                    <a:pt x="-4" y="68"/>
                    <a:pt x="12" y="82"/>
                    <a:pt x="25" y="82"/>
                  </a:cubicBezTo>
                  <a:cubicBezTo>
                    <a:pt x="38" y="82"/>
                    <a:pt x="54" y="68"/>
                    <a:pt x="49" y="47"/>
                  </a:cubicBezTo>
                  <a:cubicBezTo>
                    <a:pt x="45" y="28"/>
                    <a:pt x="35" y="12"/>
                    <a:pt x="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1" name="Google Shape;3131;p16"/>
            <p:cNvSpPr/>
            <p:nvPr/>
          </p:nvSpPr>
          <p:spPr>
            <a:xfrm>
              <a:off x="490395" y="3553347"/>
              <a:ext cx="13941" cy="43966"/>
            </a:xfrm>
            <a:custGeom>
              <a:avLst/>
              <a:gdLst/>
              <a:ahLst/>
              <a:cxnLst/>
              <a:rect l="l" t="t" r="r" b="b"/>
              <a:pathLst>
                <a:path w="26" h="82" extrusionOk="0">
                  <a:moveTo>
                    <a:pt x="5" y="0"/>
                  </a:moveTo>
                  <a:lnTo>
                    <a:pt x="0" y="0"/>
                  </a:lnTo>
                  <a:lnTo>
                    <a:pt x="0" y="82"/>
                  </a:lnTo>
                  <a:cubicBezTo>
                    <a:pt x="14" y="82"/>
                    <a:pt x="30" y="68"/>
                    <a:pt x="25" y="46"/>
                  </a:cubicBezTo>
                  <a:cubicBezTo>
                    <a:pt x="21" y="28"/>
                    <a:pt x="11" y="12"/>
                    <a:pt x="5" y="0"/>
                  </a:cubicBezTo>
                  <a:close/>
                </a:path>
              </a:pathLst>
            </a:custGeom>
            <a:solidFill>
              <a:srgbClr val="EF7517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2" name="Google Shape;3132;p16"/>
            <p:cNvSpPr/>
            <p:nvPr/>
          </p:nvSpPr>
          <p:spPr>
            <a:xfrm>
              <a:off x="575648" y="3551202"/>
              <a:ext cx="13405" cy="46111"/>
            </a:xfrm>
            <a:custGeom>
              <a:avLst/>
              <a:gdLst/>
              <a:ahLst/>
              <a:cxnLst/>
              <a:rect l="l" t="t" r="r" b="b"/>
              <a:pathLst>
                <a:path w="25" h="86" extrusionOk="0">
                  <a:moveTo>
                    <a:pt x="22" y="0"/>
                  </a:moveTo>
                  <a:lnTo>
                    <a:pt x="25" y="4"/>
                  </a:lnTo>
                  <a:lnTo>
                    <a:pt x="25" y="86"/>
                  </a:lnTo>
                  <a:cubicBezTo>
                    <a:pt x="12" y="86"/>
                    <a:pt x="-4" y="72"/>
                    <a:pt x="1" y="50"/>
                  </a:cubicBezTo>
                  <a:cubicBezTo>
                    <a:pt x="5" y="32"/>
                    <a:pt x="15" y="13"/>
                    <a:pt x="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3" name="Google Shape;3133;p16"/>
            <p:cNvSpPr/>
            <p:nvPr/>
          </p:nvSpPr>
          <p:spPr>
            <a:xfrm>
              <a:off x="320425" y="2882600"/>
              <a:ext cx="219300" cy="486308"/>
            </a:xfrm>
            <a:custGeom>
              <a:avLst/>
              <a:gdLst/>
              <a:ahLst/>
              <a:cxnLst/>
              <a:rect l="l" t="t" r="r" b="b"/>
              <a:pathLst>
                <a:path w="409" h="907" extrusionOk="0">
                  <a:moveTo>
                    <a:pt x="409" y="0"/>
                  </a:moveTo>
                  <a:cubicBezTo>
                    <a:pt x="183" y="0"/>
                    <a:pt x="0" y="183"/>
                    <a:pt x="0" y="409"/>
                  </a:cubicBezTo>
                  <a:cubicBezTo>
                    <a:pt x="0" y="597"/>
                    <a:pt x="159" y="759"/>
                    <a:pt x="267" y="907"/>
                  </a:cubicBezTo>
                  <a:lnTo>
                    <a:pt x="409" y="907"/>
                  </a:lnTo>
                  <a:cubicBezTo>
                    <a:pt x="373" y="605"/>
                    <a:pt x="378" y="302"/>
                    <a:pt x="4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4" name="Google Shape;3134;p16"/>
            <p:cNvSpPr/>
            <p:nvPr/>
          </p:nvSpPr>
          <p:spPr>
            <a:xfrm>
              <a:off x="377797" y="2882600"/>
              <a:ext cx="161928" cy="486308"/>
            </a:xfrm>
            <a:custGeom>
              <a:avLst/>
              <a:gdLst/>
              <a:ahLst/>
              <a:cxnLst/>
              <a:rect l="l" t="t" r="r" b="b"/>
              <a:pathLst>
                <a:path w="302" h="907" extrusionOk="0">
                  <a:moveTo>
                    <a:pt x="302" y="0"/>
                  </a:moveTo>
                  <a:cubicBezTo>
                    <a:pt x="135" y="0"/>
                    <a:pt x="0" y="183"/>
                    <a:pt x="0" y="409"/>
                  </a:cubicBezTo>
                  <a:cubicBezTo>
                    <a:pt x="0" y="597"/>
                    <a:pt x="117" y="759"/>
                    <a:pt x="197" y="907"/>
                  </a:cubicBezTo>
                  <a:lnTo>
                    <a:pt x="302" y="907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5" name="Google Shape;3135;p16"/>
            <p:cNvSpPr/>
            <p:nvPr/>
          </p:nvSpPr>
          <p:spPr>
            <a:xfrm>
              <a:off x="443747" y="2882600"/>
              <a:ext cx="95977" cy="486308"/>
            </a:xfrm>
            <a:custGeom>
              <a:avLst/>
              <a:gdLst/>
              <a:ahLst/>
              <a:cxnLst/>
              <a:rect l="l" t="t" r="r" b="b"/>
              <a:pathLst>
                <a:path w="179" h="907" extrusionOk="0">
                  <a:moveTo>
                    <a:pt x="179" y="0"/>
                  </a:moveTo>
                  <a:cubicBezTo>
                    <a:pt x="80" y="0"/>
                    <a:pt x="0" y="183"/>
                    <a:pt x="0" y="409"/>
                  </a:cubicBezTo>
                  <a:cubicBezTo>
                    <a:pt x="0" y="597"/>
                    <a:pt x="70" y="759"/>
                    <a:pt x="117" y="907"/>
                  </a:cubicBezTo>
                  <a:lnTo>
                    <a:pt x="179" y="907"/>
                  </a:lnTo>
                  <a:cubicBezTo>
                    <a:pt x="104" y="605"/>
                    <a:pt x="117" y="302"/>
                    <a:pt x="1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6" name="Google Shape;3136;p16"/>
            <p:cNvSpPr/>
            <p:nvPr/>
          </p:nvSpPr>
          <p:spPr>
            <a:xfrm>
              <a:off x="506481" y="2882600"/>
              <a:ext cx="66487" cy="486308"/>
            </a:xfrm>
            <a:custGeom>
              <a:avLst/>
              <a:gdLst/>
              <a:ahLst/>
              <a:cxnLst/>
              <a:rect l="l" t="t" r="r" b="b"/>
              <a:pathLst>
                <a:path w="124" h="907" extrusionOk="0">
                  <a:moveTo>
                    <a:pt x="62" y="0"/>
                  </a:moveTo>
                  <a:cubicBezTo>
                    <a:pt x="27" y="0"/>
                    <a:pt x="0" y="183"/>
                    <a:pt x="0" y="409"/>
                  </a:cubicBezTo>
                  <a:cubicBezTo>
                    <a:pt x="0" y="597"/>
                    <a:pt x="24" y="759"/>
                    <a:pt x="40" y="907"/>
                  </a:cubicBezTo>
                  <a:lnTo>
                    <a:pt x="62" y="907"/>
                  </a:lnTo>
                  <a:lnTo>
                    <a:pt x="64" y="907"/>
                  </a:lnTo>
                  <a:lnTo>
                    <a:pt x="66" y="907"/>
                  </a:lnTo>
                  <a:lnTo>
                    <a:pt x="84" y="907"/>
                  </a:lnTo>
                  <a:cubicBezTo>
                    <a:pt x="100" y="765"/>
                    <a:pt x="124" y="594"/>
                    <a:pt x="124" y="409"/>
                  </a:cubicBezTo>
                  <a:cubicBezTo>
                    <a:pt x="124" y="183"/>
                    <a:pt x="96" y="0"/>
                    <a:pt x="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7" name="Google Shape;3137;p16"/>
            <p:cNvSpPr/>
            <p:nvPr/>
          </p:nvSpPr>
          <p:spPr>
            <a:xfrm>
              <a:off x="491250" y="3559250"/>
              <a:ext cx="48475" cy="73450"/>
            </a:xfrm>
            <a:custGeom>
              <a:avLst/>
              <a:gdLst/>
              <a:ahLst/>
              <a:cxnLst/>
              <a:rect l="l" t="t" r="r" b="b"/>
              <a:pathLst>
                <a:path w="92" h="137" extrusionOk="0">
                  <a:moveTo>
                    <a:pt x="0" y="0"/>
                  </a:moveTo>
                  <a:lnTo>
                    <a:pt x="0" y="121"/>
                  </a:lnTo>
                  <a:cubicBezTo>
                    <a:pt x="0" y="130"/>
                    <a:pt x="7" y="137"/>
                    <a:pt x="15" y="137"/>
                  </a:cubicBezTo>
                  <a:lnTo>
                    <a:pt x="92" y="137"/>
                  </a:lnTo>
                  <a:cubicBezTo>
                    <a:pt x="92" y="114"/>
                    <a:pt x="92" y="99"/>
                    <a:pt x="92" y="76"/>
                  </a:cubicBezTo>
                  <a:cubicBezTo>
                    <a:pt x="84" y="53"/>
                    <a:pt x="83" y="23"/>
                    <a:pt x="9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300" rIns="90000" bIns="4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8" name="Google Shape;3138;p16"/>
            <p:cNvSpPr/>
            <p:nvPr/>
          </p:nvSpPr>
          <p:spPr>
            <a:xfrm>
              <a:off x="463586" y="3368369"/>
              <a:ext cx="76674" cy="228946"/>
            </a:xfrm>
            <a:custGeom>
              <a:avLst/>
              <a:gdLst/>
              <a:ahLst/>
              <a:cxnLst/>
              <a:rect l="l" t="t" r="r" b="b"/>
              <a:pathLst>
                <a:path w="143" h="427" extrusionOk="0">
                  <a:moveTo>
                    <a:pt x="0" y="0"/>
                  </a:moveTo>
                  <a:lnTo>
                    <a:pt x="0" y="111"/>
                  </a:lnTo>
                  <a:lnTo>
                    <a:pt x="51" y="346"/>
                  </a:lnTo>
                  <a:lnTo>
                    <a:pt x="51" y="347"/>
                  </a:lnTo>
                  <a:lnTo>
                    <a:pt x="50" y="347"/>
                  </a:lnTo>
                  <a:lnTo>
                    <a:pt x="51" y="347"/>
                  </a:lnTo>
                  <a:lnTo>
                    <a:pt x="51" y="427"/>
                  </a:lnTo>
                  <a:cubicBezTo>
                    <a:pt x="64" y="427"/>
                    <a:pt x="80" y="413"/>
                    <a:pt x="75" y="391"/>
                  </a:cubicBezTo>
                  <a:cubicBezTo>
                    <a:pt x="73" y="380"/>
                    <a:pt x="67" y="369"/>
                    <a:pt x="62" y="358"/>
                  </a:cubicBezTo>
                  <a:cubicBezTo>
                    <a:pt x="69" y="363"/>
                    <a:pt x="78" y="368"/>
                    <a:pt x="89" y="370"/>
                  </a:cubicBezTo>
                  <a:cubicBezTo>
                    <a:pt x="100" y="372"/>
                    <a:pt x="112" y="371"/>
                    <a:pt x="124" y="365"/>
                  </a:cubicBezTo>
                  <a:cubicBezTo>
                    <a:pt x="127" y="364"/>
                    <a:pt x="129" y="363"/>
                    <a:pt x="130" y="361"/>
                  </a:cubicBezTo>
                  <a:cubicBezTo>
                    <a:pt x="126" y="370"/>
                    <a:pt x="121" y="380"/>
                    <a:pt x="118" y="391"/>
                  </a:cubicBezTo>
                  <a:cubicBezTo>
                    <a:pt x="113" y="413"/>
                    <a:pt x="129" y="426"/>
                    <a:pt x="143" y="427"/>
                  </a:cubicBezTo>
                  <a:lnTo>
                    <a:pt x="143" y="345"/>
                  </a:lnTo>
                  <a:lnTo>
                    <a:pt x="143" y="332"/>
                  </a:lnTo>
                  <a:lnTo>
                    <a:pt x="143" y="111"/>
                  </a:lnTo>
                  <a:lnTo>
                    <a:pt x="143" y="109"/>
                  </a:lnTo>
                  <a:lnTo>
                    <a:pt x="143" y="0"/>
                  </a:lnTo>
                  <a:lnTo>
                    <a:pt x="0" y="0"/>
                  </a:lnTo>
                  <a:moveTo>
                    <a:pt x="119" y="356"/>
                  </a:moveTo>
                  <a:cubicBezTo>
                    <a:pt x="110" y="360"/>
                    <a:pt x="99" y="361"/>
                    <a:pt x="90" y="359"/>
                  </a:cubicBezTo>
                  <a:cubicBezTo>
                    <a:pt x="81" y="358"/>
                    <a:pt x="72" y="354"/>
                    <a:pt x="66" y="350"/>
                  </a:cubicBezTo>
                  <a:cubicBezTo>
                    <a:pt x="64" y="348"/>
                    <a:pt x="62" y="346"/>
                    <a:pt x="61" y="344"/>
                  </a:cubicBezTo>
                  <a:lnTo>
                    <a:pt x="15" y="111"/>
                  </a:lnTo>
                  <a:lnTo>
                    <a:pt x="135" y="111"/>
                  </a:lnTo>
                  <a:lnTo>
                    <a:pt x="135" y="343"/>
                  </a:lnTo>
                  <a:cubicBezTo>
                    <a:pt x="130" y="349"/>
                    <a:pt x="125" y="354"/>
                    <a:pt x="119" y="3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9" name="Google Shape;3139;p16"/>
            <p:cNvSpPr/>
            <p:nvPr/>
          </p:nvSpPr>
          <p:spPr>
            <a:xfrm>
              <a:off x="486106" y="3535256"/>
              <a:ext cx="107773" cy="33243"/>
            </a:xfrm>
            <a:custGeom>
              <a:avLst/>
              <a:gdLst/>
              <a:ahLst/>
              <a:cxnLst/>
              <a:rect l="l" t="t" r="r" b="b"/>
              <a:pathLst>
                <a:path w="201" h="62" extrusionOk="0">
                  <a:moveTo>
                    <a:pt x="142" y="61"/>
                  </a:moveTo>
                  <a:cubicBezTo>
                    <a:pt x="126" y="61"/>
                    <a:pt x="111" y="56"/>
                    <a:pt x="99" y="46"/>
                  </a:cubicBezTo>
                  <a:cubicBezTo>
                    <a:pt x="85" y="57"/>
                    <a:pt x="68" y="63"/>
                    <a:pt x="50" y="61"/>
                  </a:cubicBezTo>
                  <a:cubicBezTo>
                    <a:pt x="28" y="59"/>
                    <a:pt x="7" y="46"/>
                    <a:pt x="0" y="32"/>
                  </a:cubicBezTo>
                  <a:lnTo>
                    <a:pt x="26" y="19"/>
                  </a:lnTo>
                  <a:cubicBezTo>
                    <a:pt x="28" y="22"/>
                    <a:pt x="38" y="30"/>
                    <a:pt x="53" y="32"/>
                  </a:cubicBezTo>
                  <a:cubicBezTo>
                    <a:pt x="67" y="33"/>
                    <a:pt x="79" y="28"/>
                    <a:pt x="88" y="16"/>
                  </a:cubicBezTo>
                  <a:lnTo>
                    <a:pt x="100" y="0"/>
                  </a:lnTo>
                  <a:lnTo>
                    <a:pt x="111" y="16"/>
                  </a:lnTo>
                  <a:cubicBezTo>
                    <a:pt x="120" y="27"/>
                    <a:pt x="132" y="33"/>
                    <a:pt x="146" y="32"/>
                  </a:cubicBezTo>
                  <a:cubicBezTo>
                    <a:pt x="162" y="30"/>
                    <a:pt x="173" y="22"/>
                    <a:pt x="175" y="19"/>
                  </a:cubicBezTo>
                  <a:lnTo>
                    <a:pt x="201" y="32"/>
                  </a:lnTo>
                  <a:cubicBezTo>
                    <a:pt x="194" y="46"/>
                    <a:pt x="172" y="58"/>
                    <a:pt x="150" y="60"/>
                  </a:cubicBezTo>
                  <a:cubicBezTo>
                    <a:pt x="147" y="61"/>
                    <a:pt x="144" y="61"/>
                    <a:pt x="142" y="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40" name="Google Shape;3140;p16"/>
          <p:cNvGrpSpPr/>
          <p:nvPr/>
        </p:nvGrpSpPr>
        <p:grpSpPr>
          <a:xfrm>
            <a:off x="109229" y="4508898"/>
            <a:ext cx="7073446" cy="561978"/>
            <a:chOff x="109229" y="4508898"/>
            <a:chExt cx="7073446" cy="561978"/>
          </a:xfrm>
        </p:grpSpPr>
        <p:grpSp>
          <p:nvGrpSpPr>
            <p:cNvPr id="3141" name="Google Shape;3141;p16"/>
            <p:cNvGrpSpPr/>
            <p:nvPr/>
          </p:nvGrpSpPr>
          <p:grpSpPr>
            <a:xfrm>
              <a:off x="109229" y="4740013"/>
              <a:ext cx="7073446" cy="330863"/>
              <a:chOff x="109229" y="4740013"/>
              <a:chExt cx="7073446" cy="330863"/>
            </a:xfrm>
          </p:grpSpPr>
          <p:grpSp>
            <p:nvGrpSpPr>
              <p:cNvPr id="3142" name="Google Shape;3142;p16"/>
              <p:cNvGrpSpPr/>
              <p:nvPr/>
            </p:nvGrpSpPr>
            <p:grpSpPr>
              <a:xfrm>
                <a:off x="7024793" y="4740013"/>
                <a:ext cx="157882" cy="327456"/>
                <a:chOff x="7402522" y="4832695"/>
                <a:chExt cx="113600" cy="235597"/>
              </a:xfrm>
            </p:grpSpPr>
            <p:sp>
              <p:nvSpPr>
                <p:cNvPr id="3143" name="Google Shape;3143;p16"/>
                <p:cNvSpPr/>
                <p:nvPr/>
              </p:nvSpPr>
              <p:spPr>
                <a:xfrm>
                  <a:off x="7449426" y="5027082"/>
                  <a:ext cx="19521" cy="41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" h="152" extrusionOk="0">
                      <a:moveTo>
                        <a:pt x="72" y="144"/>
                      </a:moveTo>
                      <a:lnTo>
                        <a:pt x="72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0" y="144"/>
                      </a:lnTo>
                      <a:cubicBezTo>
                        <a:pt x="11" y="150"/>
                        <a:pt x="24" y="153"/>
                        <a:pt x="36" y="152"/>
                      </a:cubicBezTo>
                      <a:lnTo>
                        <a:pt x="36" y="152"/>
                      </a:lnTo>
                      <a:cubicBezTo>
                        <a:pt x="40" y="152"/>
                        <a:pt x="44" y="151"/>
                        <a:pt x="48" y="151"/>
                      </a:cubicBezTo>
                      <a:cubicBezTo>
                        <a:pt x="50" y="150"/>
                        <a:pt x="52" y="150"/>
                        <a:pt x="54" y="150"/>
                      </a:cubicBezTo>
                      <a:cubicBezTo>
                        <a:pt x="59" y="149"/>
                        <a:pt x="66" y="147"/>
                        <a:pt x="72" y="1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0000" tIns="9700" rIns="90000" bIns="97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44" name="Google Shape;3144;p16"/>
                <p:cNvSpPr/>
                <p:nvPr/>
              </p:nvSpPr>
              <p:spPr>
                <a:xfrm>
                  <a:off x="7402522" y="4832695"/>
                  <a:ext cx="113600" cy="205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" h="758" extrusionOk="0">
                      <a:moveTo>
                        <a:pt x="242" y="757"/>
                      </a:moveTo>
                      <a:cubicBezTo>
                        <a:pt x="249" y="756"/>
                        <a:pt x="256" y="756"/>
                        <a:pt x="263" y="756"/>
                      </a:cubicBezTo>
                      <a:cubicBezTo>
                        <a:pt x="274" y="755"/>
                        <a:pt x="285" y="753"/>
                        <a:pt x="296" y="751"/>
                      </a:cubicBezTo>
                      <a:cubicBezTo>
                        <a:pt x="303" y="750"/>
                        <a:pt x="309" y="750"/>
                        <a:pt x="315" y="749"/>
                      </a:cubicBezTo>
                      <a:cubicBezTo>
                        <a:pt x="327" y="747"/>
                        <a:pt x="339" y="744"/>
                        <a:pt x="351" y="741"/>
                      </a:cubicBezTo>
                      <a:cubicBezTo>
                        <a:pt x="356" y="740"/>
                        <a:pt x="362" y="739"/>
                        <a:pt x="367" y="738"/>
                      </a:cubicBezTo>
                      <a:cubicBezTo>
                        <a:pt x="384" y="734"/>
                        <a:pt x="402" y="729"/>
                        <a:pt x="419" y="723"/>
                      </a:cubicBezTo>
                      <a:cubicBezTo>
                        <a:pt x="418" y="452"/>
                        <a:pt x="343" y="213"/>
                        <a:pt x="210" y="0"/>
                      </a:cubicBezTo>
                      <a:cubicBezTo>
                        <a:pt x="93" y="241"/>
                        <a:pt x="13" y="482"/>
                        <a:pt x="0" y="723"/>
                      </a:cubicBezTo>
                      <a:cubicBezTo>
                        <a:pt x="71" y="747"/>
                        <a:pt x="141" y="758"/>
                        <a:pt x="210" y="758"/>
                      </a:cubicBezTo>
                      <a:lnTo>
                        <a:pt x="210" y="758"/>
                      </a:lnTo>
                      <a:lnTo>
                        <a:pt x="211" y="758"/>
                      </a:lnTo>
                      <a:cubicBezTo>
                        <a:pt x="220" y="758"/>
                        <a:pt x="231" y="757"/>
                        <a:pt x="242" y="75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145" name="Google Shape;3145;p16"/>
              <p:cNvGrpSpPr/>
              <p:nvPr/>
            </p:nvGrpSpPr>
            <p:grpSpPr>
              <a:xfrm>
                <a:off x="109229" y="4743432"/>
                <a:ext cx="1728474" cy="327444"/>
                <a:chOff x="109229" y="4743432"/>
                <a:chExt cx="1728474" cy="327444"/>
              </a:xfrm>
            </p:grpSpPr>
            <p:grpSp>
              <p:nvGrpSpPr>
                <p:cNvPr id="3146" name="Google Shape;3146;p16"/>
                <p:cNvGrpSpPr/>
                <p:nvPr/>
              </p:nvGrpSpPr>
              <p:grpSpPr>
                <a:xfrm flipH="1">
                  <a:off x="109229" y="4743432"/>
                  <a:ext cx="1728474" cy="327444"/>
                  <a:chOff x="-191938" y="4733283"/>
                  <a:chExt cx="1937968" cy="367131"/>
                </a:xfrm>
              </p:grpSpPr>
              <p:sp>
                <p:nvSpPr>
                  <p:cNvPr id="3147" name="Google Shape;3147;p16"/>
                  <p:cNvSpPr/>
                  <p:nvPr/>
                </p:nvSpPr>
                <p:spPr>
                  <a:xfrm>
                    <a:off x="622752" y="4733283"/>
                    <a:ext cx="1123279" cy="3595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75" h="1696" extrusionOk="0">
                        <a:moveTo>
                          <a:pt x="2787" y="0"/>
                        </a:moveTo>
                        <a:cubicBezTo>
                          <a:pt x="1486" y="0"/>
                          <a:pt x="383" y="712"/>
                          <a:pt x="0" y="1696"/>
                        </a:cubicBezTo>
                        <a:lnTo>
                          <a:pt x="5575" y="1696"/>
                        </a:lnTo>
                        <a:cubicBezTo>
                          <a:pt x="5192" y="712"/>
                          <a:pt x="4089" y="0"/>
                          <a:pt x="2787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48" name="Google Shape;3148;p16"/>
                  <p:cNvSpPr/>
                  <p:nvPr/>
                </p:nvSpPr>
                <p:spPr>
                  <a:xfrm>
                    <a:off x="-191938" y="4847946"/>
                    <a:ext cx="978246" cy="2524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31" h="981" extrusionOk="0">
                        <a:moveTo>
                          <a:pt x="1765" y="0"/>
                        </a:moveTo>
                        <a:cubicBezTo>
                          <a:pt x="941" y="0"/>
                          <a:pt x="242" y="412"/>
                          <a:pt x="0" y="981"/>
                        </a:cubicBezTo>
                        <a:lnTo>
                          <a:pt x="3531" y="981"/>
                        </a:lnTo>
                        <a:cubicBezTo>
                          <a:pt x="3288" y="412"/>
                          <a:pt x="2589" y="0"/>
                          <a:pt x="176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3149" name="Google Shape;3149;p16"/>
                <p:cNvSpPr/>
                <p:nvPr/>
              </p:nvSpPr>
              <p:spPr>
                <a:xfrm>
                  <a:off x="1249349" y="4805142"/>
                  <a:ext cx="157876" cy="939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6" h="1021" extrusionOk="0">
                      <a:moveTo>
                        <a:pt x="1716" y="730"/>
                      </a:moveTo>
                      <a:cubicBezTo>
                        <a:pt x="1716" y="626"/>
                        <a:pt x="1659" y="535"/>
                        <a:pt x="1574" y="486"/>
                      </a:cubicBezTo>
                      <a:cubicBezTo>
                        <a:pt x="1575" y="480"/>
                        <a:pt x="1576" y="473"/>
                        <a:pt x="1576" y="466"/>
                      </a:cubicBezTo>
                      <a:cubicBezTo>
                        <a:pt x="1576" y="311"/>
                        <a:pt x="1449" y="185"/>
                        <a:pt x="1294" y="185"/>
                      </a:cubicBezTo>
                      <a:cubicBezTo>
                        <a:pt x="1250" y="185"/>
                        <a:pt x="1208" y="195"/>
                        <a:pt x="1171" y="213"/>
                      </a:cubicBezTo>
                      <a:cubicBezTo>
                        <a:pt x="1140" y="91"/>
                        <a:pt x="1030" y="0"/>
                        <a:pt x="898" y="0"/>
                      </a:cubicBezTo>
                      <a:cubicBezTo>
                        <a:pt x="795" y="0"/>
                        <a:pt x="705" y="55"/>
                        <a:pt x="656" y="138"/>
                      </a:cubicBezTo>
                      <a:cubicBezTo>
                        <a:pt x="609" y="101"/>
                        <a:pt x="549" y="79"/>
                        <a:pt x="484" y="79"/>
                      </a:cubicBezTo>
                      <a:cubicBezTo>
                        <a:pt x="329" y="79"/>
                        <a:pt x="203" y="205"/>
                        <a:pt x="203" y="361"/>
                      </a:cubicBezTo>
                      <a:cubicBezTo>
                        <a:pt x="203" y="397"/>
                        <a:pt x="210" y="432"/>
                        <a:pt x="223" y="464"/>
                      </a:cubicBezTo>
                      <a:cubicBezTo>
                        <a:pt x="95" y="491"/>
                        <a:pt x="0" y="604"/>
                        <a:pt x="0" y="739"/>
                      </a:cubicBezTo>
                      <a:cubicBezTo>
                        <a:pt x="0" y="895"/>
                        <a:pt x="126" y="1021"/>
                        <a:pt x="282" y="1021"/>
                      </a:cubicBezTo>
                      <a:cubicBezTo>
                        <a:pt x="285" y="1021"/>
                        <a:pt x="288" y="1020"/>
                        <a:pt x="291" y="1020"/>
                      </a:cubicBezTo>
                      <a:lnTo>
                        <a:pt x="291" y="1021"/>
                      </a:lnTo>
                      <a:cubicBezTo>
                        <a:pt x="291" y="1021"/>
                        <a:pt x="1233" y="1021"/>
                        <a:pt x="1453" y="1021"/>
                      </a:cubicBezTo>
                      <a:cubicBezTo>
                        <a:pt x="1672" y="1021"/>
                        <a:pt x="1716" y="880"/>
                        <a:pt x="1716" y="73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3150" name="Google Shape;3150;p16"/>
            <p:cNvGrpSpPr/>
            <p:nvPr/>
          </p:nvGrpSpPr>
          <p:grpSpPr>
            <a:xfrm>
              <a:off x="1514509" y="4604048"/>
              <a:ext cx="135037" cy="280077"/>
              <a:chOff x="8257375" y="4835303"/>
              <a:chExt cx="113600" cy="235597"/>
            </a:xfrm>
          </p:grpSpPr>
          <p:sp>
            <p:nvSpPr>
              <p:cNvPr id="3151" name="Google Shape;3151;p16"/>
              <p:cNvSpPr/>
              <p:nvPr/>
            </p:nvSpPr>
            <p:spPr>
              <a:xfrm>
                <a:off x="8304279" y="5029690"/>
                <a:ext cx="19521" cy="41209"/>
              </a:xfrm>
              <a:custGeom>
                <a:avLst/>
                <a:gdLst/>
                <a:ahLst/>
                <a:cxnLst/>
                <a:rect l="l" t="t" r="r" b="b"/>
                <a:pathLst>
                  <a:path w="72" h="152" extrusionOk="0">
                    <a:moveTo>
                      <a:pt x="72" y="144"/>
                    </a:moveTo>
                    <a:lnTo>
                      <a:pt x="72" y="0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0" y="144"/>
                    </a:lnTo>
                    <a:cubicBezTo>
                      <a:pt x="11" y="150"/>
                      <a:pt x="24" y="153"/>
                      <a:pt x="36" y="152"/>
                    </a:cubicBezTo>
                    <a:lnTo>
                      <a:pt x="36" y="152"/>
                    </a:lnTo>
                    <a:cubicBezTo>
                      <a:pt x="40" y="152"/>
                      <a:pt x="44" y="151"/>
                      <a:pt x="48" y="151"/>
                    </a:cubicBezTo>
                    <a:cubicBezTo>
                      <a:pt x="50" y="150"/>
                      <a:pt x="52" y="150"/>
                      <a:pt x="54" y="150"/>
                    </a:cubicBezTo>
                    <a:cubicBezTo>
                      <a:pt x="59" y="149"/>
                      <a:pt x="66" y="147"/>
                      <a:pt x="72" y="14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9700" rIns="90000" bIns="97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2" name="Google Shape;3152;p16"/>
              <p:cNvSpPr/>
              <p:nvPr/>
            </p:nvSpPr>
            <p:spPr>
              <a:xfrm>
                <a:off x="8257375" y="4835303"/>
                <a:ext cx="113600" cy="205503"/>
              </a:xfrm>
              <a:custGeom>
                <a:avLst/>
                <a:gdLst/>
                <a:ahLst/>
                <a:cxnLst/>
                <a:rect l="l" t="t" r="r" b="b"/>
                <a:pathLst>
                  <a:path w="419" h="758" extrusionOk="0">
                    <a:moveTo>
                      <a:pt x="242" y="757"/>
                    </a:moveTo>
                    <a:cubicBezTo>
                      <a:pt x="249" y="756"/>
                      <a:pt x="256" y="756"/>
                      <a:pt x="263" y="756"/>
                    </a:cubicBezTo>
                    <a:cubicBezTo>
                      <a:pt x="274" y="755"/>
                      <a:pt x="285" y="753"/>
                      <a:pt x="296" y="751"/>
                    </a:cubicBezTo>
                    <a:cubicBezTo>
                      <a:pt x="303" y="750"/>
                      <a:pt x="309" y="750"/>
                      <a:pt x="315" y="749"/>
                    </a:cubicBezTo>
                    <a:cubicBezTo>
                      <a:pt x="327" y="747"/>
                      <a:pt x="339" y="744"/>
                      <a:pt x="351" y="741"/>
                    </a:cubicBezTo>
                    <a:cubicBezTo>
                      <a:pt x="356" y="740"/>
                      <a:pt x="362" y="739"/>
                      <a:pt x="367" y="738"/>
                    </a:cubicBezTo>
                    <a:cubicBezTo>
                      <a:pt x="384" y="734"/>
                      <a:pt x="402" y="729"/>
                      <a:pt x="419" y="723"/>
                    </a:cubicBezTo>
                    <a:cubicBezTo>
                      <a:pt x="418" y="452"/>
                      <a:pt x="343" y="213"/>
                      <a:pt x="210" y="0"/>
                    </a:cubicBezTo>
                    <a:cubicBezTo>
                      <a:pt x="93" y="241"/>
                      <a:pt x="13" y="482"/>
                      <a:pt x="0" y="723"/>
                    </a:cubicBezTo>
                    <a:cubicBezTo>
                      <a:pt x="71" y="747"/>
                      <a:pt x="141" y="758"/>
                      <a:pt x="210" y="758"/>
                    </a:cubicBezTo>
                    <a:lnTo>
                      <a:pt x="210" y="758"/>
                    </a:lnTo>
                    <a:lnTo>
                      <a:pt x="211" y="758"/>
                    </a:lnTo>
                    <a:cubicBezTo>
                      <a:pt x="220" y="758"/>
                      <a:pt x="231" y="757"/>
                      <a:pt x="242" y="75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53" name="Google Shape;3153;p16"/>
            <p:cNvGrpSpPr/>
            <p:nvPr/>
          </p:nvGrpSpPr>
          <p:grpSpPr>
            <a:xfrm>
              <a:off x="254062" y="4508898"/>
              <a:ext cx="170400" cy="353395"/>
              <a:chOff x="8257375" y="4835303"/>
              <a:chExt cx="113600" cy="235597"/>
            </a:xfrm>
          </p:grpSpPr>
          <p:sp>
            <p:nvSpPr>
              <p:cNvPr id="3154" name="Google Shape;3154;p16"/>
              <p:cNvSpPr/>
              <p:nvPr/>
            </p:nvSpPr>
            <p:spPr>
              <a:xfrm>
                <a:off x="8304279" y="5029690"/>
                <a:ext cx="19521" cy="41209"/>
              </a:xfrm>
              <a:custGeom>
                <a:avLst/>
                <a:gdLst/>
                <a:ahLst/>
                <a:cxnLst/>
                <a:rect l="l" t="t" r="r" b="b"/>
                <a:pathLst>
                  <a:path w="72" h="152" extrusionOk="0">
                    <a:moveTo>
                      <a:pt x="72" y="144"/>
                    </a:moveTo>
                    <a:lnTo>
                      <a:pt x="72" y="0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0" y="144"/>
                    </a:lnTo>
                    <a:cubicBezTo>
                      <a:pt x="11" y="150"/>
                      <a:pt x="24" y="153"/>
                      <a:pt x="36" y="152"/>
                    </a:cubicBezTo>
                    <a:lnTo>
                      <a:pt x="36" y="152"/>
                    </a:lnTo>
                    <a:cubicBezTo>
                      <a:pt x="40" y="152"/>
                      <a:pt x="44" y="151"/>
                      <a:pt x="48" y="151"/>
                    </a:cubicBezTo>
                    <a:cubicBezTo>
                      <a:pt x="50" y="150"/>
                      <a:pt x="52" y="150"/>
                      <a:pt x="54" y="150"/>
                    </a:cubicBezTo>
                    <a:cubicBezTo>
                      <a:pt x="59" y="149"/>
                      <a:pt x="66" y="147"/>
                      <a:pt x="72" y="14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9700" rIns="90000" bIns="97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5" name="Google Shape;3155;p16"/>
              <p:cNvSpPr/>
              <p:nvPr/>
            </p:nvSpPr>
            <p:spPr>
              <a:xfrm>
                <a:off x="8257375" y="4835303"/>
                <a:ext cx="113600" cy="205503"/>
              </a:xfrm>
              <a:custGeom>
                <a:avLst/>
                <a:gdLst/>
                <a:ahLst/>
                <a:cxnLst/>
                <a:rect l="l" t="t" r="r" b="b"/>
                <a:pathLst>
                  <a:path w="419" h="758" extrusionOk="0">
                    <a:moveTo>
                      <a:pt x="242" y="757"/>
                    </a:moveTo>
                    <a:cubicBezTo>
                      <a:pt x="249" y="756"/>
                      <a:pt x="256" y="756"/>
                      <a:pt x="263" y="756"/>
                    </a:cubicBezTo>
                    <a:cubicBezTo>
                      <a:pt x="274" y="755"/>
                      <a:pt x="285" y="753"/>
                      <a:pt x="296" y="751"/>
                    </a:cubicBezTo>
                    <a:cubicBezTo>
                      <a:pt x="303" y="750"/>
                      <a:pt x="309" y="750"/>
                      <a:pt x="315" y="749"/>
                    </a:cubicBezTo>
                    <a:cubicBezTo>
                      <a:pt x="327" y="747"/>
                      <a:pt x="339" y="744"/>
                      <a:pt x="351" y="741"/>
                    </a:cubicBezTo>
                    <a:cubicBezTo>
                      <a:pt x="356" y="740"/>
                      <a:pt x="362" y="739"/>
                      <a:pt x="367" y="738"/>
                    </a:cubicBezTo>
                    <a:cubicBezTo>
                      <a:pt x="384" y="734"/>
                      <a:pt x="402" y="729"/>
                      <a:pt x="419" y="723"/>
                    </a:cubicBezTo>
                    <a:cubicBezTo>
                      <a:pt x="418" y="452"/>
                      <a:pt x="343" y="213"/>
                      <a:pt x="210" y="0"/>
                    </a:cubicBezTo>
                    <a:cubicBezTo>
                      <a:pt x="93" y="241"/>
                      <a:pt x="13" y="482"/>
                      <a:pt x="0" y="723"/>
                    </a:cubicBezTo>
                    <a:cubicBezTo>
                      <a:pt x="71" y="747"/>
                      <a:pt x="141" y="758"/>
                      <a:pt x="210" y="758"/>
                    </a:cubicBezTo>
                    <a:lnTo>
                      <a:pt x="210" y="758"/>
                    </a:lnTo>
                    <a:lnTo>
                      <a:pt x="211" y="758"/>
                    </a:lnTo>
                    <a:cubicBezTo>
                      <a:pt x="220" y="758"/>
                      <a:pt x="231" y="757"/>
                      <a:pt x="242" y="75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56" name="Google Shape;3156;p16"/>
            <p:cNvGrpSpPr/>
            <p:nvPr/>
          </p:nvGrpSpPr>
          <p:grpSpPr>
            <a:xfrm>
              <a:off x="141264" y="4771108"/>
              <a:ext cx="85552" cy="177451"/>
              <a:chOff x="8257375" y="4835303"/>
              <a:chExt cx="113600" cy="235597"/>
            </a:xfrm>
          </p:grpSpPr>
          <p:sp>
            <p:nvSpPr>
              <p:cNvPr id="3157" name="Google Shape;3157;p16"/>
              <p:cNvSpPr/>
              <p:nvPr/>
            </p:nvSpPr>
            <p:spPr>
              <a:xfrm>
                <a:off x="8304279" y="5029690"/>
                <a:ext cx="19521" cy="41209"/>
              </a:xfrm>
              <a:custGeom>
                <a:avLst/>
                <a:gdLst/>
                <a:ahLst/>
                <a:cxnLst/>
                <a:rect l="l" t="t" r="r" b="b"/>
                <a:pathLst>
                  <a:path w="72" h="152" extrusionOk="0">
                    <a:moveTo>
                      <a:pt x="72" y="144"/>
                    </a:moveTo>
                    <a:lnTo>
                      <a:pt x="72" y="0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0" y="144"/>
                    </a:lnTo>
                    <a:cubicBezTo>
                      <a:pt x="11" y="150"/>
                      <a:pt x="24" y="153"/>
                      <a:pt x="36" y="152"/>
                    </a:cubicBezTo>
                    <a:lnTo>
                      <a:pt x="36" y="152"/>
                    </a:lnTo>
                    <a:cubicBezTo>
                      <a:pt x="40" y="152"/>
                      <a:pt x="44" y="151"/>
                      <a:pt x="48" y="151"/>
                    </a:cubicBezTo>
                    <a:cubicBezTo>
                      <a:pt x="50" y="150"/>
                      <a:pt x="52" y="150"/>
                      <a:pt x="54" y="150"/>
                    </a:cubicBezTo>
                    <a:cubicBezTo>
                      <a:pt x="59" y="149"/>
                      <a:pt x="66" y="147"/>
                      <a:pt x="72" y="14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9700" rIns="90000" bIns="97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8" name="Google Shape;3158;p16"/>
              <p:cNvSpPr/>
              <p:nvPr/>
            </p:nvSpPr>
            <p:spPr>
              <a:xfrm>
                <a:off x="8257375" y="4835303"/>
                <a:ext cx="113600" cy="205503"/>
              </a:xfrm>
              <a:custGeom>
                <a:avLst/>
                <a:gdLst/>
                <a:ahLst/>
                <a:cxnLst/>
                <a:rect l="l" t="t" r="r" b="b"/>
                <a:pathLst>
                  <a:path w="419" h="758" extrusionOk="0">
                    <a:moveTo>
                      <a:pt x="242" y="757"/>
                    </a:moveTo>
                    <a:cubicBezTo>
                      <a:pt x="249" y="756"/>
                      <a:pt x="256" y="756"/>
                      <a:pt x="263" y="756"/>
                    </a:cubicBezTo>
                    <a:cubicBezTo>
                      <a:pt x="274" y="755"/>
                      <a:pt x="285" y="753"/>
                      <a:pt x="296" y="751"/>
                    </a:cubicBezTo>
                    <a:cubicBezTo>
                      <a:pt x="303" y="750"/>
                      <a:pt x="309" y="750"/>
                      <a:pt x="315" y="749"/>
                    </a:cubicBezTo>
                    <a:cubicBezTo>
                      <a:pt x="327" y="747"/>
                      <a:pt x="339" y="744"/>
                      <a:pt x="351" y="741"/>
                    </a:cubicBezTo>
                    <a:cubicBezTo>
                      <a:pt x="356" y="740"/>
                      <a:pt x="362" y="739"/>
                      <a:pt x="367" y="738"/>
                    </a:cubicBezTo>
                    <a:cubicBezTo>
                      <a:pt x="384" y="734"/>
                      <a:pt x="402" y="729"/>
                      <a:pt x="419" y="723"/>
                    </a:cubicBezTo>
                    <a:cubicBezTo>
                      <a:pt x="418" y="452"/>
                      <a:pt x="343" y="213"/>
                      <a:pt x="210" y="0"/>
                    </a:cubicBezTo>
                    <a:cubicBezTo>
                      <a:pt x="93" y="241"/>
                      <a:pt x="13" y="482"/>
                      <a:pt x="0" y="723"/>
                    </a:cubicBezTo>
                    <a:cubicBezTo>
                      <a:pt x="71" y="747"/>
                      <a:pt x="141" y="758"/>
                      <a:pt x="210" y="758"/>
                    </a:cubicBezTo>
                    <a:lnTo>
                      <a:pt x="210" y="758"/>
                    </a:lnTo>
                    <a:lnTo>
                      <a:pt x="211" y="758"/>
                    </a:lnTo>
                    <a:cubicBezTo>
                      <a:pt x="220" y="758"/>
                      <a:pt x="231" y="757"/>
                      <a:pt x="242" y="75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159" name="Google Shape;3159;p16"/>
          <p:cNvSpPr/>
          <p:nvPr/>
        </p:nvSpPr>
        <p:spPr>
          <a:xfrm>
            <a:off x="7759924" y="276368"/>
            <a:ext cx="1136118" cy="280075"/>
          </a:xfrm>
          <a:custGeom>
            <a:avLst/>
            <a:gdLst/>
            <a:ahLst/>
            <a:cxnLst/>
            <a:rect l="l" t="t" r="r" b="b"/>
            <a:pathLst>
              <a:path w="1862" h="459" extrusionOk="0">
                <a:moveTo>
                  <a:pt x="968" y="0"/>
                </a:moveTo>
                <a:cubicBezTo>
                  <a:pt x="1088" y="0"/>
                  <a:pt x="1192" y="75"/>
                  <a:pt x="1233" y="181"/>
                </a:cubicBezTo>
                <a:cubicBezTo>
                  <a:pt x="1297" y="189"/>
                  <a:pt x="1351" y="229"/>
                  <a:pt x="1376" y="286"/>
                </a:cubicBezTo>
                <a:cubicBezTo>
                  <a:pt x="1379" y="285"/>
                  <a:pt x="1382" y="285"/>
                  <a:pt x="1385" y="285"/>
                </a:cubicBezTo>
                <a:cubicBezTo>
                  <a:pt x="1425" y="285"/>
                  <a:pt x="1461" y="303"/>
                  <a:pt x="1485" y="331"/>
                </a:cubicBezTo>
                <a:cubicBezTo>
                  <a:pt x="1508" y="294"/>
                  <a:pt x="1549" y="269"/>
                  <a:pt x="1596" y="269"/>
                </a:cubicBezTo>
                <a:cubicBezTo>
                  <a:pt x="1654" y="269"/>
                  <a:pt x="1703" y="307"/>
                  <a:pt x="1719" y="360"/>
                </a:cubicBezTo>
                <a:cubicBezTo>
                  <a:pt x="1732" y="354"/>
                  <a:pt x="1747" y="351"/>
                  <a:pt x="1762" y="351"/>
                </a:cubicBezTo>
                <a:cubicBezTo>
                  <a:pt x="1817" y="351"/>
                  <a:pt x="1862" y="395"/>
                  <a:pt x="1862" y="450"/>
                </a:cubicBezTo>
                <a:cubicBezTo>
                  <a:pt x="1862" y="453"/>
                  <a:pt x="1862" y="456"/>
                  <a:pt x="1861" y="459"/>
                </a:cubicBezTo>
                <a:lnTo>
                  <a:pt x="0" y="459"/>
                </a:lnTo>
                <a:cubicBezTo>
                  <a:pt x="0" y="458"/>
                  <a:pt x="0" y="457"/>
                  <a:pt x="0" y="455"/>
                </a:cubicBezTo>
                <a:cubicBezTo>
                  <a:pt x="0" y="393"/>
                  <a:pt x="50" y="343"/>
                  <a:pt x="112" y="343"/>
                </a:cubicBezTo>
                <a:cubicBezTo>
                  <a:pt x="121" y="343"/>
                  <a:pt x="129" y="344"/>
                  <a:pt x="137" y="346"/>
                </a:cubicBezTo>
                <a:cubicBezTo>
                  <a:pt x="160" y="306"/>
                  <a:pt x="202" y="280"/>
                  <a:pt x="251" y="280"/>
                </a:cubicBezTo>
                <a:cubicBezTo>
                  <a:pt x="294" y="280"/>
                  <a:pt x="333" y="301"/>
                  <a:pt x="357" y="333"/>
                </a:cubicBezTo>
                <a:cubicBezTo>
                  <a:pt x="382" y="317"/>
                  <a:pt x="413" y="308"/>
                  <a:pt x="445" y="308"/>
                </a:cubicBezTo>
                <a:cubicBezTo>
                  <a:pt x="460" y="308"/>
                  <a:pt x="474" y="310"/>
                  <a:pt x="487" y="313"/>
                </a:cubicBezTo>
                <a:cubicBezTo>
                  <a:pt x="505" y="231"/>
                  <a:pt x="578" y="170"/>
                  <a:pt x="665" y="170"/>
                </a:cubicBezTo>
                <a:cubicBezTo>
                  <a:pt x="679" y="170"/>
                  <a:pt x="692" y="172"/>
                  <a:pt x="705" y="175"/>
                </a:cubicBezTo>
                <a:cubicBezTo>
                  <a:pt x="748" y="72"/>
                  <a:pt x="850" y="0"/>
                  <a:pt x="96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60" name="Google Shape;3160;p16"/>
          <p:cNvGrpSpPr/>
          <p:nvPr/>
        </p:nvGrpSpPr>
        <p:grpSpPr>
          <a:xfrm>
            <a:off x="489367" y="4540517"/>
            <a:ext cx="8561322" cy="522945"/>
            <a:chOff x="489367" y="4540517"/>
            <a:chExt cx="8561322" cy="522945"/>
          </a:xfrm>
        </p:grpSpPr>
        <p:grpSp>
          <p:nvGrpSpPr>
            <p:cNvPr id="3161" name="Google Shape;3161;p16"/>
            <p:cNvGrpSpPr/>
            <p:nvPr/>
          </p:nvGrpSpPr>
          <p:grpSpPr>
            <a:xfrm>
              <a:off x="7324526" y="4747429"/>
              <a:ext cx="955404" cy="316033"/>
              <a:chOff x="8097801" y="4445992"/>
              <a:chExt cx="955404" cy="316033"/>
            </a:xfrm>
          </p:grpSpPr>
          <p:grpSp>
            <p:nvGrpSpPr>
              <p:cNvPr id="3162" name="Google Shape;3162;p16"/>
              <p:cNvGrpSpPr/>
              <p:nvPr/>
            </p:nvGrpSpPr>
            <p:grpSpPr>
              <a:xfrm>
                <a:off x="8097801" y="4445992"/>
                <a:ext cx="955396" cy="316033"/>
                <a:chOff x="2305440" y="322200"/>
                <a:chExt cx="1271150" cy="420480"/>
              </a:xfrm>
            </p:grpSpPr>
            <p:sp>
              <p:nvSpPr>
                <p:cNvPr id="3163" name="Google Shape;3163;p16"/>
                <p:cNvSpPr/>
                <p:nvPr/>
              </p:nvSpPr>
              <p:spPr>
                <a:xfrm>
                  <a:off x="2305440" y="322200"/>
                  <a:ext cx="359280" cy="420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8" h="1168" extrusionOk="0">
                      <a:moveTo>
                        <a:pt x="998" y="1168"/>
                      </a:moveTo>
                      <a:lnTo>
                        <a:pt x="998" y="549"/>
                      </a:lnTo>
                      <a:lnTo>
                        <a:pt x="500" y="0"/>
                      </a:lnTo>
                      <a:lnTo>
                        <a:pt x="0" y="549"/>
                      </a:lnTo>
                      <a:lnTo>
                        <a:pt x="0" y="1168"/>
                      </a:lnTo>
                      <a:lnTo>
                        <a:pt x="998" y="1168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64" name="Google Shape;3164;p16"/>
                <p:cNvSpPr/>
                <p:nvPr/>
              </p:nvSpPr>
              <p:spPr>
                <a:xfrm>
                  <a:off x="2482361" y="322211"/>
                  <a:ext cx="1094229" cy="1976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1" h="549" extrusionOk="0">
                      <a:moveTo>
                        <a:pt x="498" y="549"/>
                      </a:moveTo>
                      <a:lnTo>
                        <a:pt x="3031" y="549"/>
                      </a:lnTo>
                      <a:lnTo>
                        <a:pt x="2532" y="0"/>
                      </a:lnTo>
                      <a:lnTo>
                        <a:pt x="0" y="0"/>
                      </a:lnTo>
                      <a:lnTo>
                        <a:pt x="498" y="549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65" name="Google Shape;3165;p16"/>
                <p:cNvSpPr/>
                <p:nvPr/>
              </p:nvSpPr>
              <p:spPr>
                <a:xfrm>
                  <a:off x="2365920" y="582120"/>
                  <a:ext cx="32760" cy="106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" h="297" extrusionOk="0">
                      <a:moveTo>
                        <a:pt x="0" y="0"/>
                      </a:moveTo>
                      <a:lnTo>
                        <a:pt x="91" y="0"/>
                      </a:lnTo>
                      <a:lnTo>
                        <a:pt x="91" y="297"/>
                      </a:lnTo>
                      <a:lnTo>
                        <a:pt x="0" y="2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66" name="Google Shape;3166;p16"/>
                <p:cNvSpPr/>
                <p:nvPr/>
              </p:nvSpPr>
              <p:spPr>
                <a:xfrm>
                  <a:off x="2468880" y="582120"/>
                  <a:ext cx="32760" cy="106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" h="297" extrusionOk="0">
                      <a:moveTo>
                        <a:pt x="0" y="0"/>
                      </a:moveTo>
                      <a:lnTo>
                        <a:pt x="91" y="0"/>
                      </a:lnTo>
                      <a:lnTo>
                        <a:pt x="91" y="297"/>
                      </a:lnTo>
                      <a:lnTo>
                        <a:pt x="0" y="2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67" name="Google Shape;3167;p16"/>
                <p:cNvSpPr/>
                <p:nvPr/>
              </p:nvSpPr>
              <p:spPr>
                <a:xfrm>
                  <a:off x="2571840" y="582120"/>
                  <a:ext cx="32760" cy="106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" h="297" extrusionOk="0">
                      <a:moveTo>
                        <a:pt x="0" y="0"/>
                      </a:moveTo>
                      <a:lnTo>
                        <a:pt x="91" y="0"/>
                      </a:lnTo>
                      <a:lnTo>
                        <a:pt x="91" y="297"/>
                      </a:lnTo>
                      <a:lnTo>
                        <a:pt x="0" y="2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168" name="Google Shape;3168;p16"/>
              <p:cNvGrpSpPr/>
              <p:nvPr/>
            </p:nvGrpSpPr>
            <p:grpSpPr>
              <a:xfrm>
                <a:off x="8367836" y="4594538"/>
                <a:ext cx="685369" cy="167487"/>
                <a:chOff x="2664720" y="519840"/>
                <a:chExt cx="911880" cy="222840"/>
              </a:xfrm>
            </p:grpSpPr>
            <p:sp>
              <p:nvSpPr>
                <p:cNvPr id="3169" name="Google Shape;3169;p16"/>
                <p:cNvSpPr/>
                <p:nvPr/>
              </p:nvSpPr>
              <p:spPr>
                <a:xfrm>
                  <a:off x="2664720" y="519840"/>
                  <a:ext cx="911880" cy="222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3" h="619" extrusionOk="0">
                      <a:moveTo>
                        <a:pt x="0" y="0"/>
                      </a:moveTo>
                      <a:lnTo>
                        <a:pt x="2533" y="0"/>
                      </a:lnTo>
                      <a:lnTo>
                        <a:pt x="2533" y="619"/>
                      </a:lnTo>
                      <a:lnTo>
                        <a:pt x="0" y="6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70" name="Google Shape;3170;p16"/>
                <p:cNvSpPr/>
                <p:nvPr/>
              </p:nvSpPr>
              <p:spPr>
                <a:xfrm>
                  <a:off x="2720880" y="582120"/>
                  <a:ext cx="43560" cy="38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" h="107" extrusionOk="0">
                      <a:moveTo>
                        <a:pt x="0" y="0"/>
                      </a:moveTo>
                      <a:lnTo>
                        <a:pt x="121" y="0"/>
                      </a:lnTo>
                      <a:lnTo>
                        <a:pt x="121" y="107"/>
                      </a:lnTo>
                      <a:lnTo>
                        <a:pt x="0" y="1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71" name="Google Shape;3171;p16"/>
                <p:cNvSpPr/>
                <p:nvPr/>
              </p:nvSpPr>
              <p:spPr>
                <a:xfrm>
                  <a:off x="3351960" y="582120"/>
                  <a:ext cx="43560" cy="38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" h="107" extrusionOk="0">
                      <a:moveTo>
                        <a:pt x="0" y="0"/>
                      </a:moveTo>
                      <a:lnTo>
                        <a:pt x="121" y="0"/>
                      </a:lnTo>
                      <a:lnTo>
                        <a:pt x="121" y="107"/>
                      </a:lnTo>
                      <a:lnTo>
                        <a:pt x="0" y="1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72" name="Google Shape;3172;p16"/>
                <p:cNvSpPr/>
                <p:nvPr/>
              </p:nvSpPr>
              <p:spPr>
                <a:xfrm>
                  <a:off x="3477960" y="582120"/>
                  <a:ext cx="43560" cy="38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" h="107" extrusionOk="0">
                      <a:moveTo>
                        <a:pt x="0" y="0"/>
                      </a:moveTo>
                      <a:lnTo>
                        <a:pt x="121" y="0"/>
                      </a:lnTo>
                      <a:lnTo>
                        <a:pt x="121" y="107"/>
                      </a:lnTo>
                      <a:lnTo>
                        <a:pt x="0" y="1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73" name="Google Shape;3173;p16"/>
                <p:cNvSpPr/>
                <p:nvPr/>
              </p:nvSpPr>
              <p:spPr>
                <a:xfrm>
                  <a:off x="2847240" y="582120"/>
                  <a:ext cx="43560" cy="38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" h="107" extrusionOk="0">
                      <a:moveTo>
                        <a:pt x="0" y="0"/>
                      </a:moveTo>
                      <a:lnTo>
                        <a:pt x="121" y="0"/>
                      </a:lnTo>
                      <a:lnTo>
                        <a:pt x="121" y="107"/>
                      </a:lnTo>
                      <a:lnTo>
                        <a:pt x="0" y="1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74" name="Google Shape;3174;p16"/>
                <p:cNvSpPr/>
                <p:nvPr/>
              </p:nvSpPr>
              <p:spPr>
                <a:xfrm>
                  <a:off x="2973240" y="582120"/>
                  <a:ext cx="43920" cy="38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" h="107" extrusionOk="0">
                      <a:moveTo>
                        <a:pt x="0" y="0"/>
                      </a:moveTo>
                      <a:lnTo>
                        <a:pt x="122" y="0"/>
                      </a:lnTo>
                      <a:lnTo>
                        <a:pt x="122" y="107"/>
                      </a:lnTo>
                      <a:lnTo>
                        <a:pt x="0" y="1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75" name="Google Shape;3175;p16"/>
                <p:cNvSpPr/>
                <p:nvPr/>
              </p:nvSpPr>
              <p:spPr>
                <a:xfrm>
                  <a:off x="3099240" y="582120"/>
                  <a:ext cx="43920" cy="38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" h="107" extrusionOk="0">
                      <a:moveTo>
                        <a:pt x="0" y="0"/>
                      </a:moveTo>
                      <a:lnTo>
                        <a:pt x="122" y="0"/>
                      </a:lnTo>
                      <a:lnTo>
                        <a:pt x="122" y="107"/>
                      </a:lnTo>
                      <a:lnTo>
                        <a:pt x="0" y="1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76" name="Google Shape;3176;p16"/>
                <p:cNvSpPr/>
                <p:nvPr/>
              </p:nvSpPr>
              <p:spPr>
                <a:xfrm>
                  <a:off x="3225600" y="582120"/>
                  <a:ext cx="43920" cy="38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" h="107" extrusionOk="0">
                      <a:moveTo>
                        <a:pt x="0" y="0"/>
                      </a:moveTo>
                      <a:lnTo>
                        <a:pt x="122" y="0"/>
                      </a:lnTo>
                      <a:lnTo>
                        <a:pt x="122" y="107"/>
                      </a:lnTo>
                      <a:lnTo>
                        <a:pt x="0" y="1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3177" name="Google Shape;3177;p16"/>
            <p:cNvGrpSpPr/>
            <p:nvPr/>
          </p:nvGrpSpPr>
          <p:grpSpPr>
            <a:xfrm>
              <a:off x="8410919" y="4540517"/>
              <a:ext cx="639771" cy="522921"/>
              <a:chOff x="7257527" y="4146025"/>
              <a:chExt cx="748708" cy="611890"/>
            </a:xfrm>
          </p:grpSpPr>
          <p:grpSp>
            <p:nvGrpSpPr>
              <p:cNvPr id="3178" name="Google Shape;3178;p16"/>
              <p:cNvGrpSpPr/>
              <p:nvPr/>
            </p:nvGrpSpPr>
            <p:grpSpPr>
              <a:xfrm>
                <a:off x="7257527" y="4214687"/>
                <a:ext cx="748708" cy="543228"/>
                <a:chOff x="3684240" y="477000"/>
                <a:chExt cx="1218600" cy="884160"/>
              </a:xfrm>
            </p:grpSpPr>
            <p:sp>
              <p:nvSpPr>
                <p:cNvPr id="3179" name="Google Shape;3179;p16"/>
                <p:cNvSpPr/>
                <p:nvPr/>
              </p:nvSpPr>
              <p:spPr>
                <a:xfrm>
                  <a:off x="3684240" y="477000"/>
                  <a:ext cx="481320" cy="884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7" h="2456" extrusionOk="0">
                      <a:moveTo>
                        <a:pt x="1337" y="2456"/>
                      </a:moveTo>
                      <a:lnTo>
                        <a:pt x="1337" y="737"/>
                      </a:lnTo>
                      <a:lnTo>
                        <a:pt x="668" y="0"/>
                      </a:lnTo>
                      <a:lnTo>
                        <a:pt x="0" y="737"/>
                      </a:lnTo>
                      <a:lnTo>
                        <a:pt x="0" y="2456"/>
                      </a:lnTo>
                      <a:lnTo>
                        <a:pt x="1337" y="245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80" name="Google Shape;3180;p16"/>
                <p:cNvSpPr/>
                <p:nvPr/>
              </p:nvSpPr>
              <p:spPr>
                <a:xfrm>
                  <a:off x="4165560" y="743040"/>
                  <a:ext cx="737280" cy="618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" h="1717" extrusionOk="0">
                      <a:moveTo>
                        <a:pt x="0" y="0"/>
                      </a:moveTo>
                      <a:lnTo>
                        <a:pt x="2048" y="0"/>
                      </a:lnTo>
                      <a:lnTo>
                        <a:pt x="2048" y="1717"/>
                      </a:lnTo>
                      <a:lnTo>
                        <a:pt x="0" y="17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81" name="Google Shape;3181;p16"/>
                <p:cNvSpPr/>
                <p:nvPr/>
              </p:nvSpPr>
              <p:spPr>
                <a:xfrm>
                  <a:off x="3924720" y="477720"/>
                  <a:ext cx="978120" cy="265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7" h="737" extrusionOk="0">
                      <a:moveTo>
                        <a:pt x="669" y="737"/>
                      </a:moveTo>
                      <a:lnTo>
                        <a:pt x="2717" y="737"/>
                      </a:lnTo>
                      <a:lnTo>
                        <a:pt x="2049" y="0"/>
                      </a:lnTo>
                      <a:lnTo>
                        <a:pt x="0" y="0"/>
                      </a:lnTo>
                      <a:lnTo>
                        <a:pt x="669" y="737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82" name="Google Shape;3182;p16"/>
                <p:cNvSpPr/>
                <p:nvPr/>
              </p:nvSpPr>
              <p:spPr>
                <a:xfrm>
                  <a:off x="3752640" y="826200"/>
                  <a:ext cx="115920" cy="142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" h="397" extrusionOk="0">
                      <a:moveTo>
                        <a:pt x="0" y="0"/>
                      </a:moveTo>
                      <a:lnTo>
                        <a:pt x="322" y="0"/>
                      </a:lnTo>
                      <a:lnTo>
                        <a:pt x="322" y="397"/>
                      </a:lnTo>
                      <a:lnTo>
                        <a:pt x="0" y="3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83" name="Google Shape;3183;p16"/>
                <p:cNvSpPr/>
                <p:nvPr/>
              </p:nvSpPr>
              <p:spPr>
                <a:xfrm>
                  <a:off x="3981240" y="826200"/>
                  <a:ext cx="115920" cy="142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" h="397" extrusionOk="0">
                      <a:moveTo>
                        <a:pt x="0" y="0"/>
                      </a:moveTo>
                      <a:lnTo>
                        <a:pt x="322" y="0"/>
                      </a:lnTo>
                      <a:lnTo>
                        <a:pt x="322" y="397"/>
                      </a:lnTo>
                      <a:lnTo>
                        <a:pt x="0" y="3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84" name="Google Shape;3184;p16"/>
                <p:cNvSpPr/>
                <p:nvPr/>
              </p:nvSpPr>
              <p:spPr>
                <a:xfrm>
                  <a:off x="3752640" y="1110240"/>
                  <a:ext cx="115920" cy="142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" h="397" extrusionOk="0">
                      <a:moveTo>
                        <a:pt x="0" y="0"/>
                      </a:moveTo>
                      <a:lnTo>
                        <a:pt x="322" y="0"/>
                      </a:lnTo>
                      <a:lnTo>
                        <a:pt x="322" y="397"/>
                      </a:lnTo>
                      <a:lnTo>
                        <a:pt x="0" y="3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85" name="Google Shape;3185;p16"/>
                <p:cNvSpPr/>
                <p:nvPr/>
              </p:nvSpPr>
              <p:spPr>
                <a:xfrm>
                  <a:off x="3981240" y="1110240"/>
                  <a:ext cx="115920" cy="142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" h="397" extrusionOk="0">
                      <a:moveTo>
                        <a:pt x="0" y="0"/>
                      </a:moveTo>
                      <a:lnTo>
                        <a:pt x="322" y="0"/>
                      </a:lnTo>
                      <a:lnTo>
                        <a:pt x="322" y="397"/>
                      </a:lnTo>
                      <a:lnTo>
                        <a:pt x="0" y="3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86" name="Google Shape;3186;p16"/>
                <p:cNvSpPr/>
                <p:nvPr/>
              </p:nvSpPr>
              <p:spPr>
                <a:xfrm>
                  <a:off x="4247640" y="826200"/>
                  <a:ext cx="115920" cy="142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" h="397" extrusionOk="0">
                      <a:moveTo>
                        <a:pt x="0" y="0"/>
                      </a:moveTo>
                      <a:lnTo>
                        <a:pt x="322" y="0"/>
                      </a:lnTo>
                      <a:lnTo>
                        <a:pt x="322" y="397"/>
                      </a:lnTo>
                      <a:lnTo>
                        <a:pt x="0" y="3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87" name="Google Shape;3187;p16"/>
                <p:cNvSpPr/>
                <p:nvPr/>
              </p:nvSpPr>
              <p:spPr>
                <a:xfrm>
                  <a:off x="4476240" y="826200"/>
                  <a:ext cx="116280" cy="142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" h="397" extrusionOk="0">
                      <a:moveTo>
                        <a:pt x="0" y="0"/>
                      </a:moveTo>
                      <a:lnTo>
                        <a:pt x="323" y="0"/>
                      </a:lnTo>
                      <a:lnTo>
                        <a:pt x="323" y="397"/>
                      </a:lnTo>
                      <a:lnTo>
                        <a:pt x="0" y="3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88" name="Google Shape;3188;p16"/>
                <p:cNvSpPr/>
                <p:nvPr/>
              </p:nvSpPr>
              <p:spPr>
                <a:xfrm>
                  <a:off x="4705200" y="826200"/>
                  <a:ext cx="115920" cy="142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" h="397" extrusionOk="0">
                      <a:moveTo>
                        <a:pt x="0" y="0"/>
                      </a:moveTo>
                      <a:lnTo>
                        <a:pt x="322" y="0"/>
                      </a:lnTo>
                      <a:lnTo>
                        <a:pt x="322" y="397"/>
                      </a:lnTo>
                      <a:lnTo>
                        <a:pt x="0" y="3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89" name="Google Shape;3189;p16"/>
                <p:cNvSpPr/>
                <p:nvPr/>
              </p:nvSpPr>
              <p:spPr>
                <a:xfrm>
                  <a:off x="4247640" y="1110240"/>
                  <a:ext cx="115920" cy="142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" h="397" extrusionOk="0">
                      <a:moveTo>
                        <a:pt x="0" y="0"/>
                      </a:moveTo>
                      <a:lnTo>
                        <a:pt x="322" y="0"/>
                      </a:lnTo>
                      <a:lnTo>
                        <a:pt x="322" y="397"/>
                      </a:lnTo>
                      <a:lnTo>
                        <a:pt x="0" y="3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90" name="Google Shape;3190;p16"/>
                <p:cNvSpPr/>
                <p:nvPr/>
              </p:nvSpPr>
              <p:spPr>
                <a:xfrm>
                  <a:off x="4705200" y="1110240"/>
                  <a:ext cx="115920" cy="142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" h="397" extrusionOk="0">
                      <a:moveTo>
                        <a:pt x="0" y="0"/>
                      </a:moveTo>
                      <a:lnTo>
                        <a:pt x="322" y="0"/>
                      </a:lnTo>
                      <a:lnTo>
                        <a:pt x="322" y="397"/>
                      </a:lnTo>
                      <a:lnTo>
                        <a:pt x="0" y="3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91" name="Google Shape;3191;p16"/>
                <p:cNvSpPr/>
                <p:nvPr/>
              </p:nvSpPr>
              <p:spPr>
                <a:xfrm>
                  <a:off x="4476240" y="1110240"/>
                  <a:ext cx="116280" cy="142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" h="396" extrusionOk="0">
                      <a:moveTo>
                        <a:pt x="0" y="0"/>
                      </a:moveTo>
                      <a:lnTo>
                        <a:pt x="323" y="0"/>
                      </a:lnTo>
                      <a:lnTo>
                        <a:pt x="323" y="396"/>
                      </a:lnTo>
                      <a:lnTo>
                        <a:pt x="0" y="3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192" name="Google Shape;3192;p16"/>
              <p:cNvSpPr/>
              <p:nvPr/>
            </p:nvSpPr>
            <p:spPr>
              <a:xfrm>
                <a:off x="7462850" y="4146025"/>
                <a:ext cx="60800" cy="8782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97" extrusionOk="0">
                    <a:moveTo>
                      <a:pt x="0" y="0"/>
                    </a:moveTo>
                    <a:lnTo>
                      <a:pt x="322" y="0"/>
                    </a:lnTo>
                    <a:lnTo>
                      <a:pt x="322" y="397"/>
                    </a:lnTo>
                    <a:lnTo>
                      <a:pt x="0" y="3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93" name="Google Shape;3193;p16"/>
            <p:cNvGrpSpPr/>
            <p:nvPr/>
          </p:nvGrpSpPr>
          <p:grpSpPr>
            <a:xfrm>
              <a:off x="489367" y="4553288"/>
              <a:ext cx="365760" cy="330850"/>
              <a:chOff x="1332993" y="4401800"/>
              <a:chExt cx="365760" cy="330850"/>
            </a:xfrm>
          </p:grpSpPr>
          <p:sp>
            <p:nvSpPr>
              <p:cNvPr id="3194" name="Google Shape;3194;p16"/>
              <p:cNvSpPr/>
              <p:nvPr/>
            </p:nvSpPr>
            <p:spPr>
              <a:xfrm>
                <a:off x="1364325" y="4542925"/>
                <a:ext cx="303099" cy="189725"/>
              </a:xfrm>
              <a:custGeom>
                <a:avLst/>
                <a:gdLst/>
                <a:ahLst/>
                <a:cxnLst/>
                <a:rect l="l" t="t" r="r" b="b"/>
                <a:pathLst>
                  <a:path w="842" h="506" extrusionOk="0">
                    <a:moveTo>
                      <a:pt x="0" y="0"/>
                    </a:moveTo>
                    <a:lnTo>
                      <a:pt x="842" y="0"/>
                    </a:lnTo>
                    <a:lnTo>
                      <a:pt x="842" y="506"/>
                    </a:lnTo>
                    <a:lnTo>
                      <a:pt x="0" y="5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5" name="Google Shape;3195;p16"/>
              <p:cNvSpPr/>
              <p:nvPr/>
            </p:nvSpPr>
            <p:spPr>
              <a:xfrm>
                <a:off x="1332993" y="4466240"/>
                <a:ext cx="365760" cy="101520"/>
              </a:xfrm>
              <a:custGeom>
                <a:avLst/>
                <a:gdLst/>
                <a:ahLst/>
                <a:cxnLst/>
                <a:rect l="l" t="t" r="r" b="b"/>
                <a:pathLst>
                  <a:path w="1016" h="282" extrusionOk="0">
                    <a:moveTo>
                      <a:pt x="929" y="0"/>
                    </a:moveTo>
                    <a:lnTo>
                      <a:pt x="87" y="0"/>
                    </a:lnTo>
                    <a:lnTo>
                      <a:pt x="0" y="282"/>
                    </a:lnTo>
                    <a:lnTo>
                      <a:pt x="1016" y="282"/>
                    </a:lnTo>
                    <a:lnTo>
                      <a:pt x="92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6" name="Google Shape;3196;p16"/>
              <p:cNvSpPr/>
              <p:nvPr/>
            </p:nvSpPr>
            <p:spPr>
              <a:xfrm>
                <a:off x="1461513" y="4605200"/>
                <a:ext cx="58320" cy="101160"/>
              </a:xfrm>
              <a:custGeom>
                <a:avLst/>
                <a:gdLst/>
                <a:ahLst/>
                <a:cxnLst/>
                <a:rect l="l" t="t" r="r" b="b"/>
                <a:pathLst>
                  <a:path w="162" h="281" extrusionOk="0">
                    <a:moveTo>
                      <a:pt x="0" y="0"/>
                    </a:moveTo>
                    <a:lnTo>
                      <a:pt x="162" y="0"/>
                    </a:lnTo>
                    <a:lnTo>
                      <a:pt x="162" y="281"/>
                    </a:lnTo>
                    <a:lnTo>
                      <a:pt x="0" y="2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7" name="Google Shape;3197;p16"/>
              <p:cNvSpPr/>
              <p:nvPr/>
            </p:nvSpPr>
            <p:spPr>
              <a:xfrm>
                <a:off x="1470873" y="4613840"/>
                <a:ext cx="39600" cy="84600"/>
              </a:xfrm>
              <a:custGeom>
                <a:avLst/>
                <a:gdLst/>
                <a:ahLst/>
                <a:cxnLst/>
                <a:rect l="l" t="t" r="r" b="b"/>
                <a:pathLst>
                  <a:path w="110" h="235" extrusionOk="0">
                    <a:moveTo>
                      <a:pt x="0" y="0"/>
                    </a:moveTo>
                    <a:lnTo>
                      <a:pt x="110" y="0"/>
                    </a:lnTo>
                    <a:lnTo>
                      <a:pt x="110" y="235"/>
                    </a:lnTo>
                    <a:lnTo>
                      <a:pt x="0" y="2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39600" rIns="90000" bIns="396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8" name="Google Shape;3198;p16"/>
              <p:cNvSpPr/>
              <p:nvPr/>
            </p:nvSpPr>
            <p:spPr>
              <a:xfrm>
                <a:off x="1461513" y="4605200"/>
                <a:ext cx="58320" cy="101520"/>
              </a:xfrm>
              <a:custGeom>
                <a:avLst/>
                <a:gdLst/>
                <a:ahLst/>
                <a:cxnLst/>
                <a:rect l="l" t="t" r="r" b="b"/>
                <a:pathLst>
                  <a:path w="162" h="282" extrusionOk="0">
                    <a:moveTo>
                      <a:pt x="162" y="127"/>
                    </a:moveTo>
                    <a:lnTo>
                      <a:pt x="94" y="127"/>
                    </a:lnTo>
                    <a:lnTo>
                      <a:pt x="94" y="0"/>
                    </a:lnTo>
                    <a:lnTo>
                      <a:pt x="68" y="0"/>
                    </a:lnTo>
                    <a:lnTo>
                      <a:pt x="68" y="127"/>
                    </a:lnTo>
                    <a:lnTo>
                      <a:pt x="0" y="127"/>
                    </a:lnTo>
                    <a:lnTo>
                      <a:pt x="0" y="155"/>
                    </a:lnTo>
                    <a:lnTo>
                      <a:pt x="68" y="155"/>
                    </a:lnTo>
                    <a:lnTo>
                      <a:pt x="68" y="282"/>
                    </a:lnTo>
                    <a:lnTo>
                      <a:pt x="94" y="282"/>
                    </a:lnTo>
                    <a:lnTo>
                      <a:pt x="94" y="155"/>
                    </a:lnTo>
                    <a:lnTo>
                      <a:pt x="162" y="155"/>
                    </a:lnTo>
                    <a:lnTo>
                      <a:pt x="162" y="12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9" name="Google Shape;3199;p16"/>
              <p:cNvSpPr/>
              <p:nvPr/>
            </p:nvSpPr>
            <p:spPr>
              <a:xfrm>
                <a:off x="1386633" y="4605200"/>
                <a:ext cx="57960" cy="101160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81" extrusionOk="0">
                    <a:moveTo>
                      <a:pt x="0" y="0"/>
                    </a:moveTo>
                    <a:lnTo>
                      <a:pt x="161" y="0"/>
                    </a:lnTo>
                    <a:lnTo>
                      <a:pt x="161" y="281"/>
                    </a:lnTo>
                    <a:lnTo>
                      <a:pt x="0" y="2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0" name="Google Shape;3200;p16"/>
              <p:cNvSpPr/>
              <p:nvPr/>
            </p:nvSpPr>
            <p:spPr>
              <a:xfrm>
                <a:off x="1395633" y="4613840"/>
                <a:ext cx="39960" cy="84600"/>
              </a:xfrm>
              <a:custGeom>
                <a:avLst/>
                <a:gdLst/>
                <a:ahLst/>
                <a:cxnLst/>
                <a:rect l="l" t="t" r="r" b="b"/>
                <a:pathLst>
                  <a:path w="111" h="235" extrusionOk="0">
                    <a:moveTo>
                      <a:pt x="0" y="0"/>
                    </a:moveTo>
                    <a:lnTo>
                      <a:pt x="111" y="0"/>
                    </a:lnTo>
                    <a:lnTo>
                      <a:pt x="111" y="235"/>
                    </a:lnTo>
                    <a:lnTo>
                      <a:pt x="0" y="2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39600" rIns="90000" bIns="396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1" name="Google Shape;3201;p16"/>
              <p:cNvSpPr/>
              <p:nvPr/>
            </p:nvSpPr>
            <p:spPr>
              <a:xfrm>
                <a:off x="1386633" y="4605200"/>
                <a:ext cx="57960" cy="101520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82" extrusionOk="0">
                    <a:moveTo>
                      <a:pt x="161" y="127"/>
                    </a:moveTo>
                    <a:lnTo>
                      <a:pt x="93" y="127"/>
                    </a:lnTo>
                    <a:lnTo>
                      <a:pt x="93" y="0"/>
                    </a:lnTo>
                    <a:lnTo>
                      <a:pt x="67" y="0"/>
                    </a:lnTo>
                    <a:lnTo>
                      <a:pt x="67" y="127"/>
                    </a:lnTo>
                    <a:lnTo>
                      <a:pt x="0" y="127"/>
                    </a:lnTo>
                    <a:lnTo>
                      <a:pt x="0" y="155"/>
                    </a:lnTo>
                    <a:lnTo>
                      <a:pt x="67" y="155"/>
                    </a:lnTo>
                    <a:lnTo>
                      <a:pt x="67" y="282"/>
                    </a:lnTo>
                    <a:lnTo>
                      <a:pt x="93" y="282"/>
                    </a:lnTo>
                    <a:lnTo>
                      <a:pt x="93" y="155"/>
                    </a:lnTo>
                    <a:lnTo>
                      <a:pt x="161" y="155"/>
                    </a:lnTo>
                    <a:lnTo>
                      <a:pt x="161" y="12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2" name="Google Shape;3202;p16"/>
              <p:cNvSpPr/>
              <p:nvPr/>
            </p:nvSpPr>
            <p:spPr>
              <a:xfrm>
                <a:off x="1561593" y="4612400"/>
                <a:ext cx="63720" cy="11268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313" extrusionOk="0">
                    <a:moveTo>
                      <a:pt x="0" y="0"/>
                    </a:moveTo>
                    <a:lnTo>
                      <a:pt x="177" y="0"/>
                    </a:lnTo>
                    <a:lnTo>
                      <a:pt x="177" y="313"/>
                    </a:lnTo>
                    <a:lnTo>
                      <a:pt x="0" y="3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3" name="Google Shape;3203;p16"/>
              <p:cNvSpPr/>
              <p:nvPr/>
            </p:nvSpPr>
            <p:spPr>
              <a:xfrm>
                <a:off x="1570953" y="4619240"/>
                <a:ext cx="45000" cy="99000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75" extrusionOk="0">
                    <a:moveTo>
                      <a:pt x="0" y="0"/>
                    </a:moveTo>
                    <a:lnTo>
                      <a:pt x="125" y="0"/>
                    </a:lnTo>
                    <a:lnTo>
                      <a:pt x="125" y="275"/>
                    </a:lnTo>
                    <a:lnTo>
                      <a:pt x="0" y="2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4" name="Google Shape;3204;p16"/>
              <p:cNvSpPr/>
              <p:nvPr/>
            </p:nvSpPr>
            <p:spPr>
              <a:xfrm>
                <a:off x="1554400" y="4605200"/>
                <a:ext cx="77750" cy="8275"/>
              </a:xfrm>
              <a:custGeom>
                <a:avLst/>
                <a:gdLst/>
                <a:ahLst/>
                <a:cxnLst/>
                <a:rect l="l" t="t" r="r" b="b"/>
                <a:pathLst>
                  <a:path w="216" h="20" extrusionOk="0">
                    <a:moveTo>
                      <a:pt x="0" y="0"/>
                    </a:moveTo>
                    <a:lnTo>
                      <a:pt x="216" y="0"/>
                    </a:lnTo>
                    <a:lnTo>
                      <a:pt x="216" y="20"/>
                    </a:lnTo>
                    <a:lnTo>
                      <a:pt x="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5" name="Google Shape;3205;p16"/>
              <p:cNvSpPr/>
              <p:nvPr/>
            </p:nvSpPr>
            <p:spPr>
              <a:xfrm>
                <a:off x="1434873" y="4429880"/>
                <a:ext cx="74520" cy="56160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56" extrusionOk="0">
                    <a:moveTo>
                      <a:pt x="0" y="0"/>
                    </a:moveTo>
                    <a:lnTo>
                      <a:pt x="207" y="0"/>
                    </a:lnTo>
                    <a:lnTo>
                      <a:pt x="207" y="156"/>
                    </a:lnTo>
                    <a:lnTo>
                      <a:pt x="0" y="1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11150" rIns="90000" bIns="11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6" name="Google Shape;3206;p16"/>
              <p:cNvSpPr/>
              <p:nvPr/>
            </p:nvSpPr>
            <p:spPr>
              <a:xfrm>
                <a:off x="1425152" y="4401800"/>
                <a:ext cx="93960" cy="28080"/>
              </a:xfrm>
              <a:custGeom>
                <a:avLst/>
                <a:gdLst/>
                <a:ahLst/>
                <a:cxnLst/>
                <a:rect l="l" t="t" r="r" b="b"/>
                <a:pathLst>
                  <a:path w="261" h="78" extrusionOk="0">
                    <a:moveTo>
                      <a:pt x="0" y="0"/>
                    </a:moveTo>
                    <a:lnTo>
                      <a:pt x="261" y="0"/>
                    </a:lnTo>
                    <a:lnTo>
                      <a:pt x="261" y="78"/>
                    </a:lnTo>
                    <a:lnTo>
                      <a:pt x="0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207" name="Google Shape;3207;p16"/>
          <p:cNvGrpSpPr/>
          <p:nvPr/>
        </p:nvGrpSpPr>
        <p:grpSpPr>
          <a:xfrm>
            <a:off x="0" y="5056425"/>
            <a:ext cx="9144001" cy="87075"/>
            <a:chOff x="0" y="5056425"/>
            <a:chExt cx="9144001" cy="87075"/>
          </a:xfrm>
        </p:grpSpPr>
        <p:sp>
          <p:nvSpPr>
            <p:cNvPr id="3208" name="Google Shape;3208;p16"/>
            <p:cNvSpPr/>
            <p:nvPr/>
          </p:nvSpPr>
          <p:spPr>
            <a:xfrm>
              <a:off x="0" y="5056425"/>
              <a:ext cx="4578676" cy="87075"/>
            </a:xfrm>
            <a:custGeom>
              <a:avLst/>
              <a:gdLst/>
              <a:ahLst/>
              <a:cxnLst/>
              <a:rect l="l" t="t" r="r" b="b"/>
              <a:pathLst>
                <a:path w="8166" h="613" extrusionOk="0">
                  <a:moveTo>
                    <a:pt x="0" y="0"/>
                  </a:moveTo>
                  <a:lnTo>
                    <a:pt x="8166" y="0"/>
                  </a:lnTo>
                  <a:lnTo>
                    <a:pt x="8166" y="613"/>
                  </a:lnTo>
                  <a:lnTo>
                    <a:pt x="0" y="6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09" name="Google Shape;3209;p16"/>
            <p:cNvGrpSpPr/>
            <p:nvPr/>
          </p:nvGrpSpPr>
          <p:grpSpPr>
            <a:xfrm>
              <a:off x="4565325" y="5056425"/>
              <a:ext cx="4578676" cy="87075"/>
              <a:chOff x="4565325" y="5056425"/>
              <a:chExt cx="4578676" cy="87075"/>
            </a:xfrm>
          </p:grpSpPr>
          <p:sp>
            <p:nvSpPr>
              <p:cNvPr id="3210" name="Google Shape;3210;p16"/>
              <p:cNvSpPr/>
              <p:nvPr/>
            </p:nvSpPr>
            <p:spPr>
              <a:xfrm>
                <a:off x="4565325" y="5056425"/>
                <a:ext cx="4578676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8166" h="613" extrusionOk="0">
                    <a:moveTo>
                      <a:pt x="0" y="0"/>
                    </a:moveTo>
                    <a:lnTo>
                      <a:pt x="8166" y="0"/>
                    </a:lnTo>
                    <a:lnTo>
                      <a:pt x="8166" y="613"/>
                    </a:lnTo>
                    <a:lnTo>
                      <a:pt x="0" y="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211" name="Google Shape;3211;p16"/>
              <p:cNvGrpSpPr/>
              <p:nvPr/>
            </p:nvGrpSpPr>
            <p:grpSpPr>
              <a:xfrm>
                <a:off x="4607210" y="5094745"/>
                <a:ext cx="4509810" cy="10440"/>
                <a:chOff x="4607210" y="5109720"/>
                <a:chExt cx="4509810" cy="10440"/>
              </a:xfrm>
            </p:grpSpPr>
            <p:grpSp>
              <p:nvGrpSpPr>
                <p:cNvPr id="3212" name="Google Shape;3212;p16"/>
                <p:cNvGrpSpPr/>
                <p:nvPr/>
              </p:nvGrpSpPr>
              <p:grpSpPr>
                <a:xfrm>
                  <a:off x="4607210" y="5109720"/>
                  <a:ext cx="2927520" cy="10440"/>
                  <a:chOff x="6209435" y="3727045"/>
                  <a:chExt cx="2927520" cy="10440"/>
                </a:xfrm>
              </p:grpSpPr>
              <p:sp>
                <p:nvSpPr>
                  <p:cNvPr id="3213" name="Google Shape;3213;p16"/>
                  <p:cNvSpPr/>
                  <p:nvPr/>
                </p:nvSpPr>
                <p:spPr>
                  <a:xfrm>
                    <a:off x="827043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14" name="Google Shape;3214;p16"/>
                  <p:cNvSpPr/>
                  <p:nvPr/>
                </p:nvSpPr>
                <p:spPr>
                  <a:xfrm>
                    <a:off x="821751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15" name="Google Shape;3215;p16"/>
                  <p:cNvSpPr/>
                  <p:nvPr/>
                </p:nvSpPr>
                <p:spPr>
                  <a:xfrm>
                    <a:off x="816459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16" name="Google Shape;3216;p16"/>
                  <p:cNvSpPr/>
                  <p:nvPr/>
                </p:nvSpPr>
                <p:spPr>
                  <a:xfrm>
                    <a:off x="842883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17" name="Google Shape;3217;p16"/>
                  <p:cNvSpPr/>
                  <p:nvPr/>
                </p:nvSpPr>
                <p:spPr>
                  <a:xfrm>
                    <a:off x="837591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18" name="Google Shape;3218;p16"/>
                  <p:cNvSpPr/>
                  <p:nvPr/>
                </p:nvSpPr>
                <p:spPr>
                  <a:xfrm>
                    <a:off x="858723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19" name="Google Shape;3219;p16"/>
                  <p:cNvSpPr/>
                  <p:nvPr/>
                </p:nvSpPr>
                <p:spPr>
                  <a:xfrm>
                    <a:off x="853431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20" name="Google Shape;3220;p16"/>
                  <p:cNvSpPr/>
                  <p:nvPr/>
                </p:nvSpPr>
                <p:spPr>
                  <a:xfrm>
                    <a:off x="864015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21" name="Google Shape;3221;p16"/>
                  <p:cNvSpPr/>
                  <p:nvPr/>
                </p:nvSpPr>
                <p:spPr>
                  <a:xfrm>
                    <a:off x="848175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22" name="Google Shape;3222;p16"/>
                  <p:cNvSpPr/>
                  <p:nvPr/>
                </p:nvSpPr>
                <p:spPr>
                  <a:xfrm>
                    <a:off x="832299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23" name="Google Shape;3223;p16"/>
                  <p:cNvSpPr/>
                  <p:nvPr/>
                </p:nvSpPr>
                <p:spPr>
                  <a:xfrm>
                    <a:off x="879891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24" name="Google Shape;3224;p16"/>
                  <p:cNvSpPr/>
                  <p:nvPr/>
                </p:nvSpPr>
                <p:spPr>
                  <a:xfrm>
                    <a:off x="885147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25" name="Google Shape;3225;p16"/>
                  <p:cNvSpPr/>
                  <p:nvPr/>
                </p:nvSpPr>
                <p:spPr>
                  <a:xfrm>
                    <a:off x="874599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26" name="Google Shape;3226;p16"/>
                  <p:cNvSpPr/>
                  <p:nvPr/>
                </p:nvSpPr>
                <p:spPr>
                  <a:xfrm>
                    <a:off x="890439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27" name="Google Shape;3227;p16"/>
                  <p:cNvSpPr/>
                  <p:nvPr/>
                </p:nvSpPr>
                <p:spPr>
                  <a:xfrm>
                    <a:off x="869307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28" name="Google Shape;3228;p16"/>
                  <p:cNvSpPr/>
                  <p:nvPr/>
                </p:nvSpPr>
                <p:spPr>
                  <a:xfrm>
                    <a:off x="901023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29" name="Google Shape;3229;p16"/>
                  <p:cNvSpPr/>
                  <p:nvPr/>
                </p:nvSpPr>
                <p:spPr>
                  <a:xfrm>
                    <a:off x="895731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30" name="Google Shape;3230;p16"/>
                  <p:cNvSpPr/>
                  <p:nvPr/>
                </p:nvSpPr>
                <p:spPr>
                  <a:xfrm>
                    <a:off x="911571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31" name="Google Shape;3231;p16"/>
                  <p:cNvSpPr/>
                  <p:nvPr/>
                </p:nvSpPr>
                <p:spPr>
                  <a:xfrm>
                    <a:off x="906279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32" name="Google Shape;3232;p16"/>
                  <p:cNvSpPr/>
                  <p:nvPr/>
                </p:nvSpPr>
                <p:spPr>
                  <a:xfrm>
                    <a:off x="900987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33" name="Google Shape;3233;p16"/>
                  <p:cNvSpPr/>
                  <p:nvPr/>
                </p:nvSpPr>
                <p:spPr>
                  <a:xfrm>
                    <a:off x="7530635" y="3727045"/>
                    <a:ext cx="2088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29" extrusionOk="0">
                        <a:moveTo>
                          <a:pt x="0" y="0"/>
                        </a:moveTo>
                        <a:lnTo>
                          <a:pt x="58" y="0"/>
                        </a:lnTo>
                        <a:lnTo>
                          <a:pt x="58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34" name="Google Shape;3234;p16"/>
                  <p:cNvSpPr/>
                  <p:nvPr/>
                </p:nvSpPr>
                <p:spPr>
                  <a:xfrm>
                    <a:off x="7583555" y="3727045"/>
                    <a:ext cx="2088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29" extrusionOk="0">
                        <a:moveTo>
                          <a:pt x="0" y="0"/>
                        </a:moveTo>
                        <a:lnTo>
                          <a:pt x="58" y="0"/>
                        </a:lnTo>
                        <a:lnTo>
                          <a:pt x="58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35" name="Google Shape;3235;p16"/>
                  <p:cNvSpPr/>
                  <p:nvPr/>
                </p:nvSpPr>
                <p:spPr>
                  <a:xfrm>
                    <a:off x="768903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36" name="Google Shape;3236;p16"/>
                  <p:cNvSpPr/>
                  <p:nvPr/>
                </p:nvSpPr>
                <p:spPr>
                  <a:xfrm>
                    <a:off x="726639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37" name="Google Shape;3237;p16"/>
                  <p:cNvSpPr/>
                  <p:nvPr/>
                </p:nvSpPr>
                <p:spPr>
                  <a:xfrm>
                    <a:off x="747771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38" name="Google Shape;3238;p16"/>
                  <p:cNvSpPr/>
                  <p:nvPr/>
                </p:nvSpPr>
                <p:spPr>
                  <a:xfrm>
                    <a:off x="774195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39" name="Google Shape;3239;p16"/>
                  <p:cNvSpPr/>
                  <p:nvPr/>
                </p:nvSpPr>
                <p:spPr>
                  <a:xfrm>
                    <a:off x="731895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40" name="Google Shape;3240;p16"/>
                  <p:cNvSpPr/>
                  <p:nvPr/>
                </p:nvSpPr>
                <p:spPr>
                  <a:xfrm>
                    <a:off x="721347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41" name="Google Shape;3241;p16"/>
                  <p:cNvSpPr/>
                  <p:nvPr/>
                </p:nvSpPr>
                <p:spPr>
                  <a:xfrm>
                    <a:off x="742479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42" name="Google Shape;3242;p16"/>
                  <p:cNvSpPr/>
                  <p:nvPr/>
                </p:nvSpPr>
                <p:spPr>
                  <a:xfrm>
                    <a:off x="737187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43" name="Google Shape;3243;p16"/>
                  <p:cNvSpPr/>
                  <p:nvPr/>
                </p:nvSpPr>
                <p:spPr>
                  <a:xfrm>
                    <a:off x="779487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44" name="Google Shape;3244;p16"/>
                  <p:cNvSpPr/>
                  <p:nvPr/>
                </p:nvSpPr>
                <p:spPr>
                  <a:xfrm>
                    <a:off x="811167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45" name="Google Shape;3245;p16"/>
                  <p:cNvSpPr/>
                  <p:nvPr/>
                </p:nvSpPr>
                <p:spPr>
                  <a:xfrm>
                    <a:off x="805875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46" name="Google Shape;3246;p16"/>
                  <p:cNvSpPr/>
                  <p:nvPr/>
                </p:nvSpPr>
                <p:spPr>
                  <a:xfrm>
                    <a:off x="784743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47" name="Google Shape;3247;p16"/>
                  <p:cNvSpPr/>
                  <p:nvPr/>
                </p:nvSpPr>
                <p:spPr>
                  <a:xfrm>
                    <a:off x="790035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48" name="Google Shape;3248;p16"/>
                  <p:cNvSpPr/>
                  <p:nvPr/>
                </p:nvSpPr>
                <p:spPr>
                  <a:xfrm>
                    <a:off x="795327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49" name="Google Shape;3249;p16"/>
                  <p:cNvSpPr/>
                  <p:nvPr/>
                </p:nvSpPr>
                <p:spPr>
                  <a:xfrm>
                    <a:off x="800619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50" name="Google Shape;3250;p16"/>
                  <p:cNvSpPr/>
                  <p:nvPr/>
                </p:nvSpPr>
                <p:spPr>
                  <a:xfrm>
                    <a:off x="763611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51" name="Google Shape;3251;p16"/>
                  <p:cNvSpPr/>
                  <p:nvPr/>
                </p:nvSpPr>
                <p:spPr>
                  <a:xfrm>
                    <a:off x="642075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52" name="Google Shape;3252;p16"/>
                  <p:cNvSpPr/>
                  <p:nvPr/>
                </p:nvSpPr>
                <p:spPr>
                  <a:xfrm>
                    <a:off x="636783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53" name="Google Shape;3253;p16"/>
                  <p:cNvSpPr/>
                  <p:nvPr/>
                </p:nvSpPr>
                <p:spPr>
                  <a:xfrm>
                    <a:off x="716055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54" name="Google Shape;3254;p16"/>
                  <p:cNvSpPr/>
                  <p:nvPr/>
                </p:nvSpPr>
                <p:spPr>
                  <a:xfrm>
                    <a:off x="647367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55" name="Google Shape;3255;p16"/>
                  <p:cNvSpPr/>
                  <p:nvPr/>
                </p:nvSpPr>
                <p:spPr>
                  <a:xfrm>
                    <a:off x="631491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56" name="Google Shape;3256;p16"/>
                  <p:cNvSpPr/>
                  <p:nvPr/>
                </p:nvSpPr>
                <p:spPr>
                  <a:xfrm>
                    <a:off x="663207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57" name="Google Shape;3257;p16"/>
                  <p:cNvSpPr/>
                  <p:nvPr/>
                </p:nvSpPr>
                <p:spPr>
                  <a:xfrm>
                    <a:off x="620943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58" name="Google Shape;3258;p16"/>
                  <p:cNvSpPr/>
                  <p:nvPr/>
                </p:nvSpPr>
                <p:spPr>
                  <a:xfrm>
                    <a:off x="626199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59" name="Google Shape;3259;p16"/>
                  <p:cNvSpPr/>
                  <p:nvPr/>
                </p:nvSpPr>
                <p:spPr>
                  <a:xfrm>
                    <a:off x="657915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60" name="Google Shape;3260;p16"/>
                  <p:cNvSpPr/>
                  <p:nvPr/>
                </p:nvSpPr>
                <p:spPr>
                  <a:xfrm>
                    <a:off x="705507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61" name="Google Shape;3261;p16"/>
                  <p:cNvSpPr/>
                  <p:nvPr/>
                </p:nvSpPr>
                <p:spPr>
                  <a:xfrm>
                    <a:off x="7002155" y="3727045"/>
                    <a:ext cx="2088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29" extrusionOk="0">
                        <a:moveTo>
                          <a:pt x="0" y="0"/>
                        </a:moveTo>
                        <a:lnTo>
                          <a:pt x="58" y="0"/>
                        </a:lnTo>
                        <a:lnTo>
                          <a:pt x="58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62" name="Google Shape;3262;p16"/>
                  <p:cNvSpPr/>
                  <p:nvPr/>
                </p:nvSpPr>
                <p:spPr>
                  <a:xfrm>
                    <a:off x="694923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63" name="Google Shape;3263;p16"/>
                  <p:cNvSpPr/>
                  <p:nvPr/>
                </p:nvSpPr>
                <p:spPr>
                  <a:xfrm>
                    <a:off x="710763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64" name="Google Shape;3264;p16"/>
                  <p:cNvSpPr/>
                  <p:nvPr/>
                </p:nvSpPr>
                <p:spPr>
                  <a:xfrm>
                    <a:off x="668499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65" name="Google Shape;3265;p16"/>
                  <p:cNvSpPr/>
                  <p:nvPr/>
                </p:nvSpPr>
                <p:spPr>
                  <a:xfrm>
                    <a:off x="679047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66" name="Google Shape;3266;p16"/>
                  <p:cNvSpPr/>
                  <p:nvPr/>
                </p:nvSpPr>
                <p:spPr>
                  <a:xfrm>
                    <a:off x="689631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67" name="Google Shape;3267;p16"/>
                  <p:cNvSpPr/>
                  <p:nvPr/>
                </p:nvSpPr>
                <p:spPr>
                  <a:xfrm>
                    <a:off x="673791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68" name="Google Shape;3268;p16"/>
                  <p:cNvSpPr/>
                  <p:nvPr/>
                </p:nvSpPr>
                <p:spPr>
                  <a:xfrm>
                    <a:off x="684339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69" name="Google Shape;3269;p16"/>
                  <p:cNvSpPr/>
                  <p:nvPr/>
                </p:nvSpPr>
                <p:spPr>
                  <a:xfrm>
                    <a:off x="652659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3270" name="Google Shape;3270;p16"/>
                <p:cNvSpPr/>
                <p:nvPr/>
              </p:nvSpPr>
              <p:spPr>
                <a:xfrm>
                  <a:off x="8884460" y="5109720"/>
                  <a:ext cx="2088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" h="29" extrusionOk="0">
                      <a:moveTo>
                        <a:pt x="0" y="0"/>
                      </a:moveTo>
                      <a:lnTo>
                        <a:pt x="58" y="0"/>
                      </a:lnTo>
                      <a:lnTo>
                        <a:pt x="58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71" name="Google Shape;3271;p16"/>
                <p:cNvSpPr/>
                <p:nvPr/>
              </p:nvSpPr>
              <p:spPr>
                <a:xfrm>
                  <a:off x="8937380" y="5109720"/>
                  <a:ext cx="2088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" h="29" extrusionOk="0">
                      <a:moveTo>
                        <a:pt x="0" y="0"/>
                      </a:moveTo>
                      <a:lnTo>
                        <a:pt x="58" y="0"/>
                      </a:lnTo>
                      <a:lnTo>
                        <a:pt x="58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72" name="Google Shape;3272;p16"/>
                <p:cNvSpPr/>
                <p:nvPr/>
              </p:nvSpPr>
              <p:spPr>
                <a:xfrm>
                  <a:off x="904286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73" name="Google Shape;3273;p16"/>
                <p:cNvSpPr/>
                <p:nvPr/>
              </p:nvSpPr>
              <p:spPr>
                <a:xfrm>
                  <a:off x="862022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74" name="Google Shape;3274;p16"/>
                <p:cNvSpPr/>
                <p:nvPr/>
              </p:nvSpPr>
              <p:spPr>
                <a:xfrm>
                  <a:off x="883154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75" name="Google Shape;3275;p16"/>
                <p:cNvSpPr/>
                <p:nvPr/>
              </p:nvSpPr>
              <p:spPr>
                <a:xfrm>
                  <a:off x="909578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76" name="Google Shape;3276;p16"/>
                <p:cNvSpPr/>
                <p:nvPr/>
              </p:nvSpPr>
              <p:spPr>
                <a:xfrm>
                  <a:off x="867278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77" name="Google Shape;3277;p16"/>
                <p:cNvSpPr/>
                <p:nvPr/>
              </p:nvSpPr>
              <p:spPr>
                <a:xfrm>
                  <a:off x="856730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78" name="Google Shape;3278;p16"/>
                <p:cNvSpPr/>
                <p:nvPr/>
              </p:nvSpPr>
              <p:spPr>
                <a:xfrm>
                  <a:off x="877862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79" name="Google Shape;3279;p16"/>
                <p:cNvSpPr/>
                <p:nvPr/>
              </p:nvSpPr>
              <p:spPr>
                <a:xfrm>
                  <a:off x="872570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80" name="Google Shape;3280;p16"/>
                <p:cNvSpPr/>
                <p:nvPr/>
              </p:nvSpPr>
              <p:spPr>
                <a:xfrm>
                  <a:off x="898994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81" name="Google Shape;3281;p16"/>
                <p:cNvSpPr/>
                <p:nvPr/>
              </p:nvSpPr>
              <p:spPr>
                <a:xfrm>
                  <a:off x="777458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82" name="Google Shape;3282;p16"/>
                <p:cNvSpPr/>
                <p:nvPr/>
              </p:nvSpPr>
              <p:spPr>
                <a:xfrm>
                  <a:off x="772166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83" name="Google Shape;3283;p16"/>
                <p:cNvSpPr/>
                <p:nvPr/>
              </p:nvSpPr>
              <p:spPr>
                <a:xfrm>
                  <a:off x="851438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84" name="Google Shape;3284;p16"/>
                <p:cNvSpPr/>
                <p:nvPr/>
              </p:nvSpPr>
              <p:spPr>
                <a:xfrm>
                  <a:off x="782750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85" name="Google Shape;3285;p16"/>
                <p:cNvSpPr/>
                <p:nvPr/>
              </p:nvSpPr>
              <p:spPr>
                <a:xfrm>
                  <a:off x="766874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86" name="Google Shape;3286;p16"/>
                <p:cNvSpPr/>
                <p:nvPr/>
              </p:nvSpPr>
              <p:spPr>
                <a:xfrm>
                  <a:off x="798590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87" name="Google Shape;3287;p16"/>
                <p:cNvSpPr/>
                <p:nvPr/>
              </p:nvSpPr>
              <p:spPr>
                <a:xfrm>
                  <a:off x="756326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88" name="Google Shape;3288;p16"/>
                <p:cNvSpPr/>
                <p:nvPr/>
              </p:nvSpPr>
              <p:spPr>
                <a:xfrm>
                  <a:off x="761582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89" name="Google Shape;3289;p16"/>
                <p:cNvSpPr/>
                <p:nvPr/>
              </p:nvSpPr>
              <p:spPr>
                <a:xfrm>
                  <a:off x="793298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90" name="Google Shape;3290;p16"/>
                <p:cNvSpPr/>
                <p:nvPr/>
              </p:nvSpPr>
              <p:spPr>
                <a:xfrm>
                  <a:off x="840890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91" name="Google Shape;3291;p16"/>
                <p:cNvSpPr/>
                <p:nvPr/>
              </p:nvSpPr>
              <p:spPr>
                <a:xfrm>
                  <a:off x="8355980" y="5109720"/>
                  <a:ext cx="2088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" h="29" extrusionOk="0">
                      <a:moveTo>
                        <a:pt x="0" y="0"/>
                      </a:moveTo>
                      <a:lnTo>
                        <a:pt x="58" y="0"/>
                      </a:lnTo>
                      <a:lnTo>
                        <a:pt x="58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92" name="Google Shape;3292;p16"/>
                <p:cNvSpPr/>
                <p:nvPr/>
              </p:nvSpPr>
              <p:spPr>
                <a:xfrm>
                  <a:off x="830306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93" name="Google Shape;3293;p16"/>
                <p:cNvSpPr/>
                <p:nvPr/>
              </p:nvSpPr>
              <p:spPr>
                <a:xfrm>
                  <a:off x="846146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94" name="Google Shape;3294;p16"/>
                <p:cNvSpPr/>
                <p:nvPr/>
              </p:nvSpPr>
              <p:spPr>
                <a:xfrm>
                  <a:off x="803882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95" name="Google Shape;3295;p16"/>
                <p:cNvSpPr/>
                <p:nvPr/>
              </p:nvSpPr>
              <p:spPr>
                <a:xfrm>
                  <a:off x="814430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96" name="Google Shape;3296;p16"/>
                <p:cNvSpPr/>
                <p:nvPr/>
              </p:nvSpPr>
              <p:spPr>
                <a:xfrm>
                  <a:off x="825014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97" name="Google Shape;3297;p16"/>
                <p:cNvSpPr/>
                <p:nvPr/>
              </p:nvSpPr>
              <p:spPr>
                <a:xfrm>
                  <a:off x="809174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98" name="Google Shape;3298;p16"/>
                <p:cNvSpPr/>
                <p:nvPr/>
              </p:nvSpPr>
              <p:spPr>
                <a:xfrm>
                  <a:off x="819722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99" name="Google Shape;3299;p16"/>
                <p:cNvSpPr/>
                <p:nvPr/>
              </p:nvSpPr>
              <p:spPr>
                <a:xfrm>
                  <a:off x="788042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3300" name="Google Shape;3300;p16"/>
          <p:cNvGrpSpPr/>
          <p:nvPr/>
        </p:nvGrpSpPr>
        <p:grpSpPr>
          <a:xfrm>
            <a:off x="2354528" y="4771112"/>
            <a:ext cx="663937" cy="300853"/>
            <a:chOff x="2216180" y="4258825"/>
            <a:chExt cx="1077120" cy="488160"/>
          </a:xfrm>
        </p:grpSpPr>
        <p:sp>
          <p:nvSpPr>
            <p:cNvPr id="3301" name="Google Shape;3301;p16"/>
            <p:cNvSpPr/>
            <p:nvPr/>
          </p:nvSpPr>
          <p:spPr>
            <a:xfrm>
              <a:off x="2265860" y="4295905"/>
              <a:ext cx="1004040" cy="356400"/>
            </a:xfrm>
            <a:custGeom>
              <a:avLst/>
              <a:gdLst/>
              <a:ahLst/>
              <a:cxnLst/>
              <a:rect l="l" t="t" r="r" b="b"/>
              <a:pathLst>
                <a:path w="2789" h="990" extrusionOk="0">
                  <a:moveTo>
                    <a:pt x="86" y="990"/>
                  </a:moveTo>
                  <a:cubicBezTo>
                    <a:pt x="380" y="990"/>
                    <a:pt x="2467" y="990"/>
                    <a:pt x="2633" y="990"/>
                  </a:cubicBezTo>
                  <a:cubicBezTo>
                    <a:pt x="2799" y="990"/>
                    <a:pt x="2861" y="398"/>
                    <a:pt x="2678" y="398"/>
                  </a:cubicBezTo>
                  <a:cubicBezTo>
                    <a:pt x="2494" y="398"/>
                    <a:pt x="2121" y="396"/>
                    <a:pt x="2121" y="396"/>
                  </a:cubicBezTo>
                  <a:cubicBezTo>
                    <a:pt x="2121" y="396"/>
                    <a:pt x="2012" y="221"/>
                    <a:pt x="1889" y="98"/>
                  </a:cubicBezTo>
                  <a:cubicBezTo>
                    <a:pt x="1798" y="6"/>
                    <a:pt x="1702" y="0"/>
                    <a:pt x="1655" y="0"/>
                  </a:cubicBezTo>
                  <a:cubicBezTo>
                    <a:pt x="1510" y="0"/>
                    <a:pt x="1047" y="0"/>
                    <a:pt x="865" y="0"/>
                  </a:cubicBezTo>
                  <a:cubicBezTo>
                    <a:pt x="758" y="0"/>
                    <a:pt x="668" y="54"/>
                    <a:pt x="596" y="104"/>
                  </a:cubicBezTo>
                  <a:cubicBezTo>
                    <a:pt x="329" y="287"/>
                    <a:pt x="-209" y="990"/>
                    <a:pt x="86" y="9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2" name="Google Shape;3302;p16"/>
            <p:cNvSpPr/>
            <p:nvPr/>
          </p:nvSpPr>
          <p:spPr>
            <a:xfrm>
              <a:off x="2216180" y="4618105"/>
              <a:ext cx="138960" cy="48960"/>
            </a:xfrm>
            <a:custGeom>
              <a:avLst/>
              <a:gdLst/>
              <a:ahLst/>
              <a:cxnLst/>
              <a:rect l="l" t="t" r="r" b="b"/>
              <a:pathLst>
                <a:path w="386" h="136" extrusionOk="0">
                  <a:moveTo>
                    <a:pt x="386" y="68"/>
                  </a:moveTo>
                  <a:cubicBezTo>
                    <a:pt x="386" y="106"/>
                    <a:pt x="356" y="136"/>
                    <a:pt x="318" y="136"/>
                  </a:cubicBezTo>
                  <a:lnTo>
                    <a:pt x="68" y="136"/>
                  </a:lnTo>
                  <a:cubicBezTo>
                    <a:pt x="31" y="136"/>
                    <a:pt x="0" y="106"/>
                    <a:pt x="0" y="68"/>
                  </a:cubicBezTo>
                  <a:lnTo>
                    <a:pt x="0" y="68"/>
                  </a:lnTo>
                  <a:cubicBezTo>
                    <a:pt x="0" y="30"/>
                    <a:pt x="31" y="0"/>
                    <a:pt x="68" y="0"/>
                  </a:cubicBezTo>
                  <a:lnTo>
                    <a:pt x="318" y="0"/>
                  </a:lnTo>
                  <a:cubicBezTo>
                    <a:pt x="356" y="0"/>
                    <a:pt x="386" y="30"/>
                    <a:pt x="386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3950" rIns="90000" bIns="39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3" name="Google Shape;3303;p16"/>
            <p:cNvSpPr/>
            <p:nvPr/>
          </p:nvSpPr>
          <p:spPr>
            <a:xfrm>
              <a:off x="3138140" y="4618105"/>
              <a:ext cx="139320" cy="48960"/>
            </a:xfrm>
            <a:custGeom>
              <a:avLst/>
              <a:gdLst/>
              <a:ahLst/>
              <a:cxnLst/>
              <a:rect l="l" t="t" r="r" b="b"/>
              <a:pathLst>
                <a:path w="387" h="136" extrusionOk="0">
                  <a:moveTo>
                    <a:pt x="387" y="68"/>
                  </a:moveTo>
                  <a:cubicBezTo>
                    <a:pt x="387" y="106"/>
                    <a:pt x="356" y="136"/>
                    <a:pt x="319" y="136"/>
                  </a:cubicBezTo>
                  <a:lnTo>
                    <a:pt x="69" y="136"/>
                  </a:lnTo>
                  <a:cubicBezTo>
                    <a:pt x="31" y="136"/>
                    <a:pt x="0" y="106"/>
                    <a:pt x="0" y="68"/>
                  </a:cubicBezTo>
                  <a:lnTo>
                    <a:pt x="0" y="68"/>
                  </a:lnTo>
                  <a:cubicBezTo>
                    <a:pt x="0" y="30"/>
                    <a:pt x="31" y="0"/>
                    <a:pt x="69" y="0"/>
                  </a:cubicBezTo>
                  <a:lnTo>
                    <a:pt x="319" y="0"/>
                  </a:lnTo>
                  <a:cubicBezTo>
                    <a:pt x="356" y="0"/>
                    <a:pt x="387" y="30"/>
                    <a:pt x="387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3950" rIns="90000" bIns="39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4" name="Google Shape;3304;p16"/>
            <p:cNvSpPr/>
            <p:nvPr/>
          </p:nvSpPr>
          <p:spPr>
            <a:xfrm>
              <a:off x="2424980" y="4331185"/>
              <a:ext cx="209880" cy="108000"/>
            </a:xfrm>
            <a:custGeom>
              <a:avLst/>
              <a:gdLst/>
              <a:ahLst/>
              <a:cxnLst/>
              <a:rect l="l" t="t" r="r" b="b"/>
              <a:pathLst>
                <a:path w="583" h="300" extrusionOk="0">
                  <a:moveTo>
                    <a:pt x="0" y="300"/>
                  </a:moveTo>
                  <a:lnTo>
                    <a:pt x="583" y="300"/>
                  </a:lnTo>
                  <a:lnTo>
                    <a:pt x="583" y="4"/>
                  </a:lnTo>
                  <a:cubicBezTo>
                    <a:pt x="583" y="4"/>
                    <a:pt x="352" y="-17"/>
                    <a:pt x="263" y="37"/>
                  </a:cubicBezTo>
                  <a:cubicBezTo>
                    <a:pt x="174" y="90"/>
                    <a:pt x="0" y="300"/>
                    <a:pt x="0" y="3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5" name="Google Shape;3305;p16"/>
            <p:cNvSpPr/>
            <p:nvPr/>
          </p:nvSpPr>
          <p:spPr>
            <a:xfrm>
              <a:off x="2809820" y="4331185"/>
              <a:ext cx="176400" cy="108000"/>
            </a:xfrm>
            <a:custGeom>
              <a:avLst/>
              <a:gdLst/>
              <a:ahLst/>
              <a:cxnLst/>
              <a:rect l="l" t="t" r="r" b="b"/>
              <a:pathLst>
                <a:path w="490" h="300" extrusionOk="0">
                  <a:moveTo>
                    <a:pt x="0" y="0"/>
                  </a:moveTo>
                  <a:lnTo>
                    <a:pt x="0" y="300"/>
                  </a:lnTo>
                  <a:lnTo>
                    <a:pt x="490" y="300"/>
                  </a:lnTo>
                  <a:cubicBezTo>
                    <a:pt x="490" y="300"/>
                    <a:pt x="382" y="124"/>
                    <a:pt x="315" y="68"/>
                  </a:cubicBezTo>
                  <a:cubicBezTo>
                    <a:pt x="249" y="12"/>
                    <a:pt x="208" y="0"/>
                    <a:pt x="133" y="0"/>
                  </a:cubicBezTo>
                  <a:cubicBezTo>
                    <a:pt x="58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6" name="Google Shape;3306;p16"/>
            <p:cNvSpPr/>
            <p:nvPr/>
          </p:nvSpPr>
          <p:spPr>
            <a:xfrm>
              <a:off x="2298620" y="4566985"/>
              <a:ext cx="180360" cy="180000"/>
            </a:xfrm>
            <a:custGeom>
              <a:avLst/>
              <a:gdLst/>
              <a:ahLst/>
              <a:cxnLst/>
              <a:rect l="l" t="t" r="r" b="b"/>
              <a:pathLst>
                <a:path w="501" h="500" extrusionOk="0">
                  <a:moveTo>
                    <a:pt x="501" y="250"/>
                  </a:moveTo>
                  <a:cubicBezTo>
                    <a:pt x="501" y="388"/>
                    <a:pt x="389" y="500"/>
                    <a:pt x="251" y="500"/>
                  </a:cubicBezTo>
                  <a:cubicBezTo>
                    <a:pt x="113" y="500"/>
                    <a:pt x="0" y="388"/>
                    <a:pt x="0" y="250"/>
                  </a:cubicBezTo>
                  <a:cubicBezTo>
                    <a:pt x="0" y="112"/>
                    <a:pt x="113" y="0"/>
                    <a:pt x="251" y="0"/>
                  </a:cubicBezTo>
                  <a:cubicBezTo>
                    <a:pt x="389" y="0"/>
                    <a:pt x="501" y="112"/>
                    <a:pt x="501" y="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7" name="Google Shape;3307;p16"/>
            <p:cNvSpPr/>
            <p:nvPr/>
          </p:nvSpPr>
          <p:spPr>
            <a:xfrm>
              <a:off x="2342900" y="4610905"/>
              <a:ext cx="92160" cy="92160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56" y="128"/>
                  </a:moveTo>
                  <a:cubicBezTo>
                    <a:pt x="256" y="199"/>
                    <a:pt x="199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8" name="Google Shape;3308;p16"/>
            <p:cNvSpPr/>
            <p:nvPr/>
          </p:nvSpPr>
          <p:spPr>
            <a:xfrm>
              <a:off x="2355140" y="4623145"/>
              <a:ext cx="67680" cy="67680"/>
            </a:xfrm>
            <a:custGeom>
              <a:avLst/>
              <a:gdLst/>
              <a:ahLst/>
              <a:cxnLst/>
              <a:rect l="l" t="t" r="r" b="b"/>
              <a:pathLst>
                <a:path w="188" h="188" extrusionOk="0">
                  <a:moveTo>
                    <a:pt x="188" y="94"/>
                  </a:moveTo>
                  <a:cubicBezTo>
                    <a:pt x="188" y="146"/>
                    <a:pt x="146" y="188"/>
                    <a:pt x="94" y="188"/>
                  </a:cubicBezTo>
                  <a:cubicBezTo>
                    <a:pt x="42" y="188"/>
                    <a:pt x="0" y="146"/>
                    <a:pt x="0" y="94"/>
                  </a:cubicBezTo>
                  <a:cubicBezTo>
                    <a:pt x="0" y="42"/>
                    <a:pt x="42" y="0"/>
                    <a:pt x="94" y="0"/>
                  </a:cubicBezTo>
                  <a:cubicBezTo>
                    <a:pt x="146" y="0"/>
                    <a:pt x="188" y="42"/>
                    <a:pt x="188" y="9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22675" rIns="90000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9" name="Google Shape;3309;p16"/>
            <p:cNvSpPr/>
            <p:nvPr/>
          </p:nvSpPr>
          <p:spPr>
            <a:xfrm>
              <a:off x="2477900" y="4642585"/>
              <a:ext cx="550440" cy="23760"/>
            </a:xfrm>
            <a:custGeom>
              <a:avLst/>
              <a:gdLst/>
              <a:ahLst/>
              <a:cxnLst/>
              <a:rect l="l" t="t" r="r" b="b"/>
              <a:pathLst>
                <a:path w="1529" h="66" extrusionOk="0">
                  <a:moveTo>
                    <a:pt x="0" y="0"/>
                  </a:moveTo>
                  <a:lnTo>
                    <a:pt x="1529" y="0"/>
                  </a:lnTo>
                  <a:lnTo>
                    <a:pt x="1529" y="66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0" name="Google Shape;3310;p16"/>
            <p:cNvSpPr/>
            <p:nvPr/>
          </p:nvSpPr>
          <p:spPr>
            <a:xfrm>
              <a:off x="3222380" y="4516945"/>
              <a:ext cx="70920" cy="70920"/>
            </a:xfrm>
            <a:custGeom>
              <a:avLst/>
              <a:gdLst/>
              <a:ahLst/>
              <a:cxnLst/>
              <a:rect l="l" t="t" r="r" b="b"/>
              <a:pathLst>
                <a:path w="197" h="197" extrusionOk="0">
                  <a:moveTo>
                    <a:pt x="197" y="99"/>
                  </a:moveTo>
                  <a:cubicBezTo>
                    <a:pt x="197" y="153"/>
                    <a:pt x="152" y="197"/>
                    <a:pt x="98" y="197"/>
                  </a:cubicBezTo>
                  <a:cubicBezTo>
                    <a:pt x="43" y="197"/>
                    <a:pt x="0" y="153"/>
                    <a:pt x="0" y="99"/>
                  </a:cubicBezTo>
                  <a:cubicBezTo>
                    <a:pt x="0" y="44"/>
                    <a:pt x="44" y="1"/>
                    <a:pt x="98" y="1"/>
                  </a:cubicBezTo>
                  <a:cubicBezTo>
                    <a:pt x="153" y="0"/>
                    <a:pt x="197" y="45"/>
                    <a:pt x="197" y="9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25900" rIns="90000" bIns="259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1" name="Google Shape;3311;p16"/>
            <p:cNvSpPr/>
            <p:nvPr/>
          </p:nvSpPr>
          <p:spPr>
            <a:xfrm>
              <a:off x="3011060" y="4564465"/>
              <a:ext cx="180360" cy="180360"/>
            </a:xfrm>
            <a:custGeom>
              <a:avLst/>
              <a:gdLst/>
              <a:ahLst/>
              <a:cxnLst/>
              <a:rect l="l" t="t" r="r" b="b"/>
              <a:pathLst>
                <a:path w="501" h="501" extrusionOk="0">
                  <a:moveTo>
                    <a:pt x="501" y="250"/>
                  </a:moveTo>
                  <a:cubicBezTo>
                    <a:pt x="501" y="389"/>
                    <a:pt x="389" y="501"/>
                    <a:pt x="251" y="501"/>
                  </a:cubicBezTo>
                  <a:cubicBezTo>
                    <a:pt x="113" y="501"/>
                    <a:pt x="0" y="389"/>
                    <a:pt x="0" y="250"/>
                  </a:cubicBezTo>
                  <a:cubicBezTo>
                    <a:pt x="0" y="112"/>
                    <a:pt x="112" y="0"/>
                    <a:pt x="251" y="0"/>
                  </a:cubicBezTo>
                  <a:cubicBezTo>
                    <a:pt x="389" y="0"/>
                    <a:pt x="501" y="112"/>
                    <a:pt x="501" y="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2" name="Google Shape;3312;p16"/>
            <p:cNvSpPr/>
            <p:nvPr/>
          </p:nvSpPr>
          <p:spPr>
            <a:xfrm>
              <a:off x="3055340" y="4608385"/>
              <a:ext cx="92160" cy="92520"/>
            </a:xfrm>
            <a:custGeom>
              <a:avLst/>
              <a:gdLst/>
              <a:ahLst/>
              <a:cxnLst/>
              <a:rect l="l" t="t" r="r" b="b"/>
              <a:pathLst>
                <a:path w="256" h="257" extrusionOk="0">
                  <a:moveTo>
                    <a:pt x="256" y="128"/>
                  </a:moveTo>
                  <a:cubicBezTo>
                    <a:pt x="256" y="199"/>
                    <a:pt x="199" y="257"/>
                    <a:pt x="128" y="257"/>
                  </a:cubicBezTo>
                  <a:cubicBezTo>
                    <a:pt x="57" y="257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3" name="Google Shape;3313;p16"/>
            <p:cNvSpPr/>
            <p:nvPr/>
          </p:nvSpPr>
          <p:spPr>
            <a:xfrm>
              <a:off x="3067580" y="4620625"/>
              <a:ext cx="67680" cy="67680"/>
            </a:xfrm>
            <a:custGeom>
              <a:avLst/>
              <a:gdLst/>
              <a:ahLst/>
              <a:cxnLst/>
              <a:rect l="l" t="t" r="r" b="b"/>
              <a:pathLst>
                <a:path w="188" h="188" extrusionOk="0">
                  <a:moveTo>
                    <a:pt x="188" y="94"/>
                  </a:moveTo>
                  <a:cubicBezTo>
                    <a:pt x="188" y="146"/>
                    <a:pt x="146" y="188"/>
                    <a:pt x="94" y="188"/>
                  </a:cubicBezTo>
                  <a:cubicBezTo>
                    <a:pt x="42" y="188"/>
                    <a:pt x="0" y="146"/>
                    <a:pt x="0" y="94"/>
                  </a:cubicBezTo>
                  <a:cubicBezTo>
                    <a:pt x="0" y="43"/>
                    <a:pt x="42" y="0"/>
                    <a:pt x="94" y="0"/>
                  </a:cubicBezTo>
                  <a:cubicBezTo>
                    <a:pt x="146" y="0"/>
                    <a:pt x="188" y="43"/>
                    <a:pt x="188" y="9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22675" rIns="90000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4" name="Google Shape;3314;p16"/>
            <p:cNvSpPr/>
            <p:nvPr/>
          </p:nvSpPr>
          <p:spPr>
            <a:xfrm>
              <a:off x="2658980" y="4331185"/>
              <a:ext cx="129960" cy="108000"/>
            </a:xfrm>
            <a:custGeom>
              <a:avLst/>
              <a:gdLst/>
              <a:ahLst/>
              <a:cxnLst/>
              <a:rect l="l" t="t" r="r" b="b"/>
              <a:pathLst>
                <a:path w="361" h="300" extrusionOk="0">
                  <a:moveTo>
                    <a:pt x="0" y="0"/>
                  </a:moveTo>
                  <a:lnTo>
                    <a:pt x="361" y="0"/>
                  </a:lnTo>
                  <a:lnTo>
                    <a:pt x="361" y="300"/>
                  </a:lnTo>
                  <a:lnTo>
                    <a:pt x="0" y="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5" name="Google Shape;3315;p16"/>
            <p:cNvSpPr/>
            <p:nvPr/>
          </p:nvSpPr>
          <p:spPr>
            <a:xfrm>
              <a:off x="2597420" y="4284385"/>
              <a:ext cx="45000" cy="11520"/>
            </a:xfrm>
            <a:custGeom>
              <a:avLst/>
              <a:gdLst/>
              <a:ahLst/>
              <a:cxnLst/>
              <a:rect l="l" t="t" r="r" b="b"/>
              <a:pathLst>
                <a:path w="125" h="32" extrusionOk="0">
                  <a:moveTo>
                    <a:pt x="0" y="0"/>
                  </a:moveTo>
                  <a:lnTo>
                    <a:pt x="125" y="0"/>
                  </a:lnTo>
                  <a:lnTo>
                    <a:pt x="125" y="32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6" name="Google Shape;3316;p16"/>
            <p:cNvSpPr/>
            <p:nvPr/>
          </p:nvSpPr>
          <p:spPr>
            <a:xfrm>
              <a:off x="2801540" y="4284385"/>
              <a:ext cx="45000" cy="11520"/>
            </a:xfrm>
            <a:custGeom>
              <a:avLst/>
              <a:gdLst/>
              <a:ahLst/>
              <a:cxnLst/>
              <a:rect l="l" t="t" r="r" b="b"/>
              <a:pathLst>
                <a:path w="125" h="32" extrusionOk="0">
                  <a:moveTo>
                    <a:pt x="0" y="0"/>
                  </a:moveTo>
                  <a:lnTo>
                    <a:pt x="125" y="0"/>
                  </a:lnTo>
                  <a:lnTo>
                    <a:pt x="125" y="32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7" name="Google Shape;3317;p16"/>
            <p:cNvSpPr/>
            <p:nvPr/>
          </p:nvSpPr>
          <p:spPr>
            <a:xfrm>
              <a:off x="2422820" y="4258825"/>
              <a:ext cx="664560" cy="25560"/>
            </a:xfrm>
            <a:custGeom>
              <a:avLst/>
              <a:gdLst/>
              <a:ahLst/>
              <a:cxnLst/>
              <a:rect l="l" t="t" r="r" b="b"/>
              <a:pathLst>
                <a:path w="1846" h="71" extrusionOk="0">
                  <a:moveTo>
                    <a:pt x="1846" y="36"/>
                  </a:moveTo>
                  <a:cubicBezTo>
                    <a:pt x="1846" y="55"/>
                    <a:pt x="1830" y="71"/>
                    <a:pt x="1810" y="71"/>
                  </a:cubicBezTo>
                  <a:lnTo>
                    <a:pt x="36" y="71"/>
                  </a:lnTo>
                  <a:cubicBezTo>
                    <a:pt x="16" y="71"/>
                    <a:pt x="0" y="55"/>
                    <a:pt x="0" y="36"/>
                  </a:cubicBezTo>
                  <a:lnTo>
                    <a:pt x="0" y="36"/>
                  </a:lnTo>
                  <a:cubicBezTo>
                    <a:pt x="0" y="16"/>
                    <a:pt x="16" y="0"/>
                    <a:pt x="36" y="0"/>
                  </a:cubicBezTo>
                  <a:lnTo>
                    <a:pt x="1810" y="0"/>
                  </a:lnTo>
                  <a:cubicBezTo>
                    <a:pt x="1830" y="0"/>
                    <a:pt x="1846" y="16"/>
                    <a:pt x="1846" y="3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8" name="Google Shape;3318;p16"/>
            <p:cNvSpPr/>
            <p:nvPr/>
          </p:nvSpPr>
          <p:spPr>
            <a:xfrm>
              <a:off x="2327060" y="4438465"/>
              <a:ext cx="941760" cy="58320"/>
            </a:xfrm>
            <a:custGeom>
              <a:avLst/>
              <a:gdLst/>
              <a:ahLst/>
              <a:cxnLst/>
              <a:rect l="l" t="t" r="r" b="b"/>
              <a:pathLst>
                <a:path w="2616" h="162" extrusionOk="0">
                  <a:moveTo>
                    <a:pt x="2616" y="162"/>
                  </a:moveTo>
                  <a:cubicBezTo>
                    <a:pt x="2605" y="71"/>
                    <a:pt x="2571" y="2"/>
                    <a:pt x="2508" y="2"/>
                  </a:cubicBezTo>
                  <a:cubicBezTo>
                    <a:pt x="2325" y="2"/>
                    <a:pt x="1951" y="0"/>
                    <a:pt x="1951" y="0"/>
                  </a:cubicBezTo>
                  <a:lnTo>
                    <a:pt x="125" y="2"/>
                  </a:lnTo>
                  <a:cubicBezTo>
                    <a:pt x="80" y="56"/>
                    <a:pt x="40" y="106"/>
                    <a:pt x="0" y="162"/>
                  </a:cubicBezTo>
                  <a:lnTo>
                    <a:pt x="2616" y="16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13300" rIns="90000" bIns="13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9" name="Google Shape;3319;p16"/>
            <p:cNvSpPr/>
            <p:nvPr/>
          </p:nvSpPr>
          <p:spPr>
            <a:xfrm>
              <a:off x="2324900" y="4483465"/>
              <a:ext cx="944280" cy="16200"/>
            </a:xfrm>
            <a:custGeom>
              <a:avLst/>
              <a:gdLst/>
              <a:ahLst/>
              <a:cxnLst/>
              <a:rect l="l" t="t" r="r" b="b"/>
              <a:pathLst>
                <a:path w="2623" h="45" extrusionOk="0">
                  <a:moveTo>
                    <a:pt x="2623" y="45"/>
                  </a:moveTo>
                  <a:lnTo>
                    <a:pt x="0" y="45"/>
                  </a:lnTo>
                  <a:lnTo>
                    <a:pt x="33" y="0"/>
                  </a:lnTo>
                  <a:lnTo>
                    <a:pt x="2616" y="0"/>
                  </a:lnTo>
                  <a:lnTo>
                    <a:pt x="2623" y="4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4">
    <p:spTree>
      <p:nvGrpSpPr>
        <p:cNvPr id="1" name="Shape 3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3" name="Google Shape;3923;p21"/>
          <p:cNvPicPr preferRelativeResize="0"/>
          <p:nvPr/>
        </p:nvPicPr>
        <p:blipFill rotWithShape="1">
          <a:blip r:embed="rId2">
            <a:alphaModFix amt="5000"/>
          </a:blip>
          <a:srcRect l="2334" t="15928" r="4277" b="5256"/>
          <a:stretch/>
        </p:blipFill>
        <p:spPr>
          <a:xfrm>
            <a:off x="-1" y="-315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924" name="Google Shape;3924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925" name="Google Shape;3925;p21"/>
          <p:cNvGrpSpPr/>
          <p:nvPr/>
        </p:nvGrpSpPr>
        <p:grpSpPr>
          <a:xfrm>
            <a:off x="8430785" y="4009840"/>
            <a:ext cx="653302" cy="1061049"/>
            <a:chOff x="7560085" y="3682665"/>
            <a:chExt cx="653302" cy="1061049"/>
          </a:xfrm>
        </p:grpSpPr>
        <p:grpSp>
          <p:nvGrpSpPr>
            <p:cNvPr id="3926" name="Google Shape;3926;p21"/>
            <p:cNvGrpSpPr/>
            <p:nvPr/>
          </p:nvGrpSpPr>
          <p:grpSpPr>
            <a:xfrm flipH="1">
              <a:off x="7805010" y="3682665"/>
              <a:ext cx="408377" cy="1061049"/>
              <a:chOff x="7798898" y="3541388"/>
              <a:chExt cx="408377" cy="1054301"/>
            </a:xfrm>
          </p:grpSpPr>
          <p:sp>
            <p:nvSpPr>
              <p:cNvPr id="3927" name="Google Shape;3927;p21"/>
              <p:cNvSpPr/>
              <p:nvPr/>
            </p:nvSpPr>
            <p:spPr>
              <a:xfrm flipH="1">
                <a:off x="7798898" y="3541388"/>
                <a:ext cx="408377" cy="1054300"/>
              </a:xfrm>
              <a:custGeom>
                <a:avLst/>
                <a:gdLst/>
                <a:ahLst/>
                <a:cxnLst/>
                <a:rect l="l" t="t" r="r" b="b"/>
                <a:pathLst>
                  <a:path w="1328" h="2863" extrusionOk="0">
                    <a:moveTo>
                      <a:pt x="0" y="0"/>
                    </a:moveTo>
                    <a:lnTo>
                      <a:pt x="1328" y="0"/>
                    </a:lnTo>
                    <a:lnTo>
                      <a:pt x="1328" y="2863"/>
                    </a:lnTo>
                    <a:lnTo>
                      <a:pt x="0" y="28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8" name="Google Shape;3928;p21"/>
              <p:cNvSpPr/>
              <p:nvPr/>
            </p:nvSpPr>
            <p:spPr>
              <a:xfrm flipH="1">
                <a:off x="7798898" y="3541388"/>
                <a:ext cx="408377" cy="1054300"/>
              </a:xfrm>
              <a:custGeom>
                <a:avLst/>
                <a:gdLst/>
                <a:ahLst/>
                <a:cxnLst/>
                <a:rect l="l" t="t" r="r" b="b"/>
                <a:pathLst>
                  <a:path w="1328" h="2863" extrusionOk="0">
                    <a:moveTo>
                      <a:pt x="0" y="0"/>
                    </a:moveTo>
                    <a:lnTo>
                      <a:pt x="1328" y="0"/>
                    </a:lnTo>
                    <a:lnTo>
                      <a:pt x="1328" y="2863"/>
                    </a:lnTo>
                    <a:lnTo>
                      <a:pt x="0" y="28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5500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929" name="Google Shape;3929;p21"/>
              <p:cNvGrpSpPr/>
              <p:nvPr/>
            </p:nvGrpSpPr>
            <p:grpSpPr>
              <a:xfrm>
                <a:off x="7833515" y="3617981"/>
                <a:ext cx="325536" cy="977708"/>
                <a:chOff x="7769365" y="3577718"/>
                <a:chExt cx="325536" cy="977708"/>
              </a:xfrm>
            </p:grpSpPr>
            <p:sp>
              <p:nvSpPr>
                <p:cNvPr id="3930" name="Google Shape;3930;p21"/>
                <p:cNvSpPr/>
                <p:nvPr/>
              </p:nvSpPr>
              <p:spPr>
                <a:xfrm flipH="1">
                  <a:off x="8037085" y="3577718"/>
                  <a:ext cx="57816" cy="578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" h="157" extrusionOk="0">
                      <a:moveTo>
                        <a:pt x="0" y="0"/>
                      </a:moveTo>
                      <a:lnTo>
                        <a:pt x="157" y="0"/>
                      </a:lnTo>
                      <a:lnTo>
                        <a:pt x="157" y="157"/>
                      </a:lnTo>
                      <a:lnTo>
                        <a:pt x="0" y="1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11500" rIns="90000" bIns="115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31" name="Google Shape;3931;p21"/>
                <p:cNvSpPr/>
                <p:nvPr/>
              </p:nvSpPr>
              <p:spPr>
                <a:xfrm flipH="1">
                  <a:off x="7947967" y="3577718"/>
                  <a:ext cx="57816" cy="578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" h="157" extrusionOk="0">
                      <a:moveTo>
                        <a:pt x="0" y="0"/>
                      </a:moveTo>
                      <a:lnTo>
                        <a:pt x="157" y="0"/>
                      </a:lnTo>
                      <a:lnTo>
                        <a:pt x="157" y="157"/>
                      </a:lnTo>
                      <a:lnTo>
                        <a:pt x="0" y="1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11500" rIns="90000" bIns="115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32" name="Google Shape;3932;p21"/>
                <p:cNvSpPr/>
                <p:nvPr/>
              </p:nvSpPr>
              <p:spPr>
                <a:xfrm flipH="1">
                  <a:off x="7858482" y="3577718"/>
                  <a:ext cx="58184" cy="578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" h="157" extrusionOk="0">
                      <a:moveTo>
                        <a:pt x="0" y="0"/>
                      </a:moveTo>
                      <a:lnTo>
                        <a:pt x="158" y="0"/>
                      </a:lnTo>
                      <a:lnTo>
                        <a:pt x="158" y="157"/>
                      </a:lnTo>
                      <a:lnTo>
                        <a:pt x="0" y="1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11500" rIns="90000" bIns="115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33" name="Google Shape;3933;p21"/>
                <p:cNvSpPr/>
                <p:nvPr/>
              </p:nvSpPr>
              <p:spPr>
                <a:xfrm flipH="1">
                  <a:off x="7769365" y="3577718"/>
                  <a:ext cx="58184" cy="578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" h="157" extrusionOk="0">
                      <a:moveTo>
                        <a:pt x="0" y="0"/>
                      </a:moveTo>
                      <a:lnTo>
                        <a:pt x="158" y="0"/>
                      </a:lnTo>
                      <a:lnTo>
                        <a:pt x="158" y="157"/>
                      </a:lnTo>
                      <a:lnTo>
                        <a:pt x="0" y="1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11500" rIns="90000" bIns="115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34" name="Google Shape;3934;p21"/>
                <p:cNvSpPr/>
                <p:nvPr/>
              </p:nvSpPr>
              <p:spPr>
                <a:xfrm flipH="1">
                  <a:off x="8037085" y="3664994"/>
                  <a:ext cx="57816" cy="102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" h="277" extrusionOk="0">
                      <a:moveTo>
                        <a:pt x="0" y="0"/>
                      </a:moveTo>
                      <a:lnTo>
                        <a:pt x="157" y="0"/>
                      </a:lnTo>
                      <a:lnTo>
                        <a:pt x="157" y="277"/>
                      </a:lnTo>
                      <a:lnTo>
                        <a:pt x="0" y="2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35" name="Google Shape;3935;p21"/>
                <p:cNvSpPr/>
                <p:nvPr/>
              </p:nvSpPr>
              <p:spPr>
                <a:xfrm flipH="1">
                  <a:off x="7947967" y="3664994"/>
                  <a:ext cx="57816" cy="102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" h="277" extrusionOk="0">
                      <a:moveTo>
                        <a:pt x="0" y="0"/>
                      </a:moveTo>
                      <a:lnTo>
                        <a:pt x="157" y="0"/>
                      </a:lnTo>
                      <a:lnTo>
                        <a:pt x="157" y="277"/>
                      </a:lnTo>
                      <a:lnTo>
                        <a:pt x="0" y="2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36" name="Google Shape;3936;p21"/>
                <p:cNvSpPr/>
                <p:nvPr/>
              </p:nvSpPr>
              <p:spPr>
                <a:xfrm flipH="1">
                  <a:off x="7858482" y="3664994"/>
                  <a:ext cx="58184" cy="102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" h="277" extrusionOk="0">
                      <a:moveTo>
                        <a:pt x="0" y="0"/>
                      </a:moveTo>
                      <a:lnTo>
                        <a:pt x="158" y="0"/>
                      </a:lnTo>
                      <a:lnTo>
                        <a:pt x="158" y="277"/>
                      </a:lnTo>
                      <a:lnTo>
                        <a:pt x="0" y="2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37" name="Google Shape;3937;p21"/>
                <p:cNvSpPr/>
                <p:nvPr/>
              </p:nvSpPr>
              <p:spPr>
                <a:xfrm flipH="1">
                  <a:off x="7769365" y="3664994"/>
                  <a:ext cx="58184" cy="102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" h="277" extrusionOk="0">
                      <a:moveTo>
                        <a:pt x="0" y="0"/>
                      </a:moveTo>
                      <a:lnTo>
                        <a:pt x="158" y="0"/>
                      </a:lnTo>
                      <a:lnTo>
                        <a:pt x="158" y="277"/>
                      </a:lnTo>
                      <a:lnTo>
                        <a:pt x="0" y="2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38" name="Google Shape;3938;p21"/>
                <p:cNvSpPr/>
                <p:nvPr/>
              </p:nvSpPr>
              <p:spPr>
                <a:xfrm flipH="1">
                  <a:off x="8037085" y="3796460"/>
                  <a:ext cx="57816" cy="102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" h="277" extrusionOk="0">
                      <a:moveTo>
                        <a:pt x="0" y="0"/>
                      </a:moveTo>
                      <a:lnTo>
                        <a:pt x="157" y="0"/>
                      </a:lnTo>
                      <a:lnTo>
                        <a:pt x="157" y="277"/>
                      </a:lnTo>
                      <a:lnTo>
                        <a:pt x="0" y="2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39" name="Google Shape;3939;p21"/>
                <p:cNvSpPr/>
                <p:nvPr/>
              </p:nvSpPr>
              <p:spPr>
                <a:xfrm flipH="1">
                  <a:off x="7947967" y="3796460"/>
                  <a:ext cx="57816" cy="102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" h="277" extrusionOk="0">
                      <a:moveTo>
                        <a:pt x="0" y="0"/>
                      </a:moveTo>
                      <a:lnTo>
                        <a:pt x="157" y="0"/>
                      </a:lnTo>
                      <a:lnTo>
                        <a:pt x="157" y="277"/>
                      </a:lnTo>
                      <a:lnTo>
                        <a:pt x="0" y="2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40" name="Google Shape;3940;p21"/>
                <p:cNvSpPr/>
                <p:nvPr/>
              </p:nvSpPr>
              <p:spPr>
                <a:xfrm flipH="1">
                  <a:off x="7858482" y="3796460"/>
                  <a:ext cx="58184" cy="102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" h="277" extrusionOk="0">
                      <a:moveTo>
                        <a:pt x="0" y="0"/>
                      </a:moveTo>
                      <a:lnTo>
                        <a:pt x="158" y="0"/>
                      </a:lnTo>
                      <a:lnTo>
                        <a:pt x="158" y="277"/>
                      </a:lnTo>
                      <a:lnTo>
                        <a:pt x="0" y="2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41" name="Google Shape;3941;p21"/>
                <p:cNvSpPr/>
                <p:nvPr/>
              </p:nvSpPr>
              <p:spPr>
                <a:xfrm flipH="1">
                  <a:off x="7769365" y="3796460"/>
                  <a:ext cx="58184" cy="102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" h="277" extrusionOk="0">
                      <a:moveTo>
                        <a:pt x="0" y="0"/>
                      </a:moveTo>
                      <a:lnTo>
                        <a:pt x="158" y="0"/>
                      </a:lnTo>
                      <a:lnTo>
                        <a:pt x="158" y="277"/>
                      </a:lnTo>
                      <a:lnTo>
                        <a:pt x="0" y="2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42" name="Google Shape;3942;p21"/>
                <p:cNvSpPr/>
                <p:nvPr/>
              </p:nvSpPr>
              <p:spPr>
                <a:xfrm flipH="1">
                  <a:off x="8037085" y="3927925"/>
                  <a:ext cx="57816" cy="102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" h="277" extrusionOk="0">
                      <a:moveTo>
                        <a:pt x="0" y="0"/>
                      </a:moveTo>
                      <a:lnTo>
                        <a:pt x="157" y="0"/>
                      </a:lnTo>
                      <a:lnTo>
                        <a:pt x="157" y="277"/>
                      </a:lnTo>
                      <a:lnTo>
                        <a:pt x="0" y="2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43" name="Google Shape;3943;p21"/>
                <p:cNvSpPr/>
                <p:nvPr/>
              </p:nvSpPr>
              <p:spPr>
                <a:xfrm flipH="1">
                  <a:off x="7947967" y="3927925"/>
                  <a:ext cx="57816" cy="102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" h="277" extrusionOk="0">
                      <a:moveTo>
                        <a:pt x="0" y="0"/>
                      </a:moveTo>
                      <a:lnTo>
                        <a:pt x="157" y="0"/>
                      </a:lnTo>
                      <a:lnTo>
                        <a:pt x="157" y="277"/>
                      </a:lnTo>
                      <a:lnTo>
                        <a:pt x="0" y="2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44" name="Google Shape;3944;p21"/>
                <p:cNvSpPr/>
                <p:nvPr/>
              </p:nvSpPr>
              <p:spPr>
                <a:xfrm flipH="1">
                  <a:off x="7858482" y="3927925"/>
                  <a:ext cx="58184" cy="102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" h="277" extrusionOk="0">
                      <a:moveTo>
                        <a:pt x="0" y="0"/>
                      </a:moveTo>
                      <a:lnTo>
                        <a:pt x="158" y="0"/>
                      </a:lnTo>
                      <a:lnTo>
                        <a:pt x="158" y="277"/>
                      </a:lnTo>
                      <a:lnTo>
                        <a:pt x="0" y="2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45" name="Google Shape;3945;p21"/>
                <p:cNvSpPr/>
                <p:nvPr/>
              </p:nvSpPr>
              <p:spPr>
                <a:xfrm flipH="1">
                  <a:off x="7769365" y="3927925"/>
                  <a:ext cx="58184" cy="102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" h="277" extrusionOk="0">
                      <a:moveTo>
                        <a:pt x="0" y="0"/>
                      </a:moveTo>
                      <a:lnTo>
                        <a:pt x="158" y="0"/>
                      </a:lnTo>
                      <a:lnTo>
                        <a:pt x="158" y="277"/>
                      </a:lnTo>
                      <a:lnTo>
                        <a:pt x="0" y="2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46" name="Google Shape;3946;p21"/>
                <p:cNvSpPr/>
                <p:nvPr/>
              </p:nvSpPr>
              <p:spPr>
                <a:xfrm flipH="1">
                  <a:off x="8037085" y="4059023"/>
                  <a:ext cx="57816" cy="102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" h="278" extrusionOk="0">
                      <a:moveTo>
                        <a:pt x="0" y="0"/>
                      </a:moveTo>
                      <a:lnTo>
                        <a:pt x="157" y="0"/>
                      </a:lnTo>
                      <a:lnTo>
                        <a:pt x="157" y="278"/>
                      </a:lnTo>
                      <a:lnTo>
                        <a:pt x="0" y="27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47" name="Google Shape;3947;p21"/>
                <p:cNvSpPr/>
                <p:nvPr/>
              </p:nvSpPr>
              <p:spPr>
                <a:xfrm flipH="1">
                  <a:off x="7947967" y="4059023"/>
                  <a:ext cx="57816" cy="102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" h="278" extrusionOk="0">
                      <a:moveTo>
                        <a:pt x="0" y="0"/>
                      </a:moveTo>
                      <a:lnTo>
                        <a:pt x="157" y="0"/>
                      </a:lnTo>
                      <a:lnTo>
                        <a:pt x="157" y="278"/>
                      </a:lnTo>
                      <a:lnTo>
                        <a:pt x="0" y="27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48" name="Google Shape;3948;p21"/>
                <p:cNvSpPr/>
                <p:nvPr/>
              </p:nvSpPr>
              <p:spPr>
                <a:xfrm flipH="1">
                  <a:off x="7858482" y="4059023"/>
                  <a:ext cx="58184" cy="102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" h="278" extrusionOk="0">
                      <a:moveTo>
                        <a:pt x="0" y="0"/>
                      </a:moveTo>
                      <a:lnTo>
                        <a:pt x="158" y="0"/>
                      </a:lnTo>
                      <a:lnTo>
                        <a:pt x="158" y="278"/>
                      </a:lnTo>
                      <a:lnTo>
                        <a:pt x="0" y="27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49" name="Google Shape;3949;p21"/>
                <p:cNvSpPr/>
                <p:nvPr/>
              </p:nvSpPr>
              <p:spPr>
                <a:xfrm flipH="1">
                  <a:off x="7769365" y="4059023"/>
                  <a:ext cx="58184" cy="102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" h="278" extrusionOk="0">
                      <a:moveTo>
                        <a:pt x="0" y="0"/>
                      </a:moveTo>
                      <a:lnTo>
                        <a:pt x="158" y="0"/>
                      </a:lnTo>
                      <a:lnTo>
                        <a:pt x="158" y="278"/>
                      </a:lnTo>
                      <a:lnTo>
                        <a:pt x="0" y="27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50" name="Google Shape;3950;p21"/>
                <p:cNvSpPr/>
                <p:nvPr/>
              </p:nvSpPr>
              <p:spPr>
                <a:xfrm flipH="1">
                  <a:off x="8037085" y="4190489"/>
                  <a:ext cx="57816" cy="102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" h="277" extrusionOk="0">
                      <a:moveTo>
                        <a:pt x="0" y="0"/>
                      </a:moveTo>
                      <a:lnTo>
                        <a:pt x="157" y="0"/>
                      </a:lnTo>
                      <a:lnTo>
                        <a:pt x="157" y="277"/>
                      </a:lnTo>
                      <a:lnTo>
                        <a:pt x="0" y="2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51" name="Google Shape;3951;p21"/>
                <p:cNvSpPr/>
                <p:nvPr/>
              </p:nvSpPr>
              <p:spPr>
                <a:xfrm flipH="1">
                  <a:off x="7947967" y="4190489"/>
                  <a:ext cx="57816" cy="102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" h="277" extrusionOk="0">
                      <a:moveTo>
                        <a:pt x="0" y="0"/>
                      </a:moveTo>
                      <a:lnTo>
                        <a:pt x="157" y="0"/>
                      </a:lnTo>
                      <a:lnTo>
                        <a:pt x="157" y="277"/>
                      </a:lnTo>
                      <a:lnTo>
                        <a:pt x="0" y="2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52" name="Google Shape;3952;p21"/>
                <p:cNvSpPr/>
                <p:nvPr/>
              </p:nvSpPr>
              <p:spPr>
                <a:xfrm flipH="1">
                  <a:off x="7858482" y="4190489"/>
                  <a:ext cx="58184" cy="102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" h="277" extrusionOk="0">
                      <a:moveTo>
                        <a:pt x="0" y="0"/>
                      </a:moveTo>
                      <a:lnTo>
                        <a:pt x="158" y="0"/>
                      </a:lnTo>
                      <a:lnTo>
                        <a:pt x="158" y="277"/>
                      </a:lnTo>
                      <a:lnTo>
                        <a:pt x="0" y="2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53" name="Google Shape;3953;p21"/>
                <p:cNvSpPr/>
                <p:nvPr/>
              </p:nvSpPr>
              <p:spPr>
                <a:xfrm flipH="1">
                  <a:off x="7769365" y="4190489"/>
                  <a:ext cx="58184" cy="102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" h="277" extrusionOk="0">
                      <a:moveTo>
                        <a:pt x="0" y="0"/>
                      </a:moveTo>
                      <a:lnTo>
                        <a:pt x="158" y="0"/>
                      </a:lnTo>
                      <a:lnTo>
                        <a:pt x="158" y="277"/>
                      </a:lnTo>
                      <a:lnTo>
                        <a:pt x="0" y="2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54" name="Google Shape;3954;p21"/>
                <p:cNvSpPr/>
                <p:nvPr/>
              </p:nvSpPr>
              <p:spPr>
                <a:xfrm flipH="1">
                  <a:off x="8037085" y="4321955"/>
                  <a:ext cx="57816" cy="102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" h="277" extrusionOk="0">
                      <a:moveTo>
                        <a:pt x="0" y="0"/>
                      </a:moveTo>
                      <a:lnTo>
                        <a:pt x="157" y="0"/>
                      </a:lnTo>
                      <a:lnTo>
                        <a:pt x="157" y="277"/>
                      </a:lnTo>
                      <a:lnTo>
                        <a:pt x="0" y="2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55" name="Google Shape;3955;p21"/>
                <p:cNvSpPr/>
                <p:nvPr/>
              </p:nvSpPr>
              <p:spPr>
                <a:xfrm flipH="1">
                  <a:off x="7947967" y="4321955"/>
                  <a:ext cx="57816" cy="102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" h="277" extrusionOk="0">
                      <a:moveTo>
                        <a:pt x="0" y="0"/>
                      </a:moveTo>
                      <a:lnTo>
                        <a:pt x="157" y="0"/>
                      </a:lnTo>
                      <a:lnTo>
                        <a:pt x="157" y="277"/>
                      </a:lnTo>
                      <a:lnTo>
                        <a:pt x="0" y="2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56" name="Google Shape;3956;p21"/>
                <p:cNvSpPr/>
                <p:nvPr/>
              </p:nvSpPr>
              <p:spPr>
                <a:xfrm flipH="1">
                  <a:off x="7858482" y="4321955"/>
                  <a:ext cx="58184" cy="102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" h="277" extrusionOk="0">
                      <a:moveTo>
                        <a:pt x="0" y="0"/>
                      </a:moveTo>
                      <a:lnTo>
                        <a:pt x="158" y="0"/>
                      </a:lnTo>
                      <a:lnTo>
                        <a:pt x="158" y="277"/>
                      </a:lnTo>
                      <a:lnTo>
                        <a:pt x="0" y="2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57" name="Google Shape;3957;p21"/>
                <p:cNvSpPr/>
                <p:nvPr/>
              </p:nvSpPr>
              <p:spPr>
                <a:xfrm flipH="1">
                  <a:off x="7769365" y="4321955"/>
                  <a:ext cx="58184" cy="102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" h="277" extrusionOk="0">
                      <a:moveTo>
                        <a:pt x="0" y="0"/>
                      </a:moveTo>
                      <a:lnTo>
                        <a:pt x="158" y="0"/>
                      </a:lnTo>
                      <a:lnTo>
                        <a:pt x="158" y="277"/>
                      </a:lnTo>
                      <a:lnTo>
                        <a:pt x="0" y="2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58" name="Google Shape;3958;p21"/>
                <p:cNvSpPr/>
                <p:nvPr/>
              </p:nvSpPr>
              <p:spPr>
                <a:xfrm flipH="1">
                  <a:off x="7769365" y="4453421"/>
                  <a:ext cx="325535" cy="102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" h="277" extrusionOk="0">
                      <a:moveTo>
                        <a:pt x="0" y="0"/>
                      </a:moveTo>
                      <a:lnTo>
                        <a:pt x="884" y="0"/>
                      </a:lnTo>
                      <a:lnTo>
                        <a:pt x="884" y="277"/>
                      </a:lnTo>
                      <a:lnTo>
                        <a:pt x="0" y="2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3959" name="Google Shape;3959;p21"/>
            <p:cNvGrpSpPr/>
            <p:nvPr/>
          </p:nvGrpSpPr>
          <p:grpSpPr>
            <a:xfrm flipH="1">
              <a:off x="7560085" y="3831650"/>
              <a:ext cx="259551" cy="912064"/>
              <a:chOff x="8005474" y="3689425"/>
              <a:chExt cx="259551" cy="906264"/>
            </a:xfrm>
          </p:grpSpPr>
          <p:sp>
            <p:nvSpPr>
              <p:cNvPr id="3960" name="Google Shape;3960;p21"/>
              <p:cNvSpPr/>
              <p:nvPr/>
            </p:nvSpPr>
            <p:spPr>
              <a:xfrm flipH="1">
                <a:off x="8005474" y="3772000"/>
                <a:ext cx="259551" cy="823676"/>
              </a:xfrm>
              <a:custGeom>
                <a:avLst/>
                <a:gdLst/>
                <a:ahLst/>
                <a:cxnLst/>
                <a:rect l="l" t="t" r="r" b="b"/>
                <a:pathLst>
                  <a:path w="869" h="2226" extrusionOk="0">
                    <a:moveTo>
                      <a:pt x="0" y="0"/>
                    </a:moveTo>
                    <a:lnTo>
                      <a:pt x="869" y="0"/>
                    </a:lnTo>
                    <a:lnTo>
                      <a:pt x="869" y="2226"/>
                    </a:lnTo>
                    <a:lnTo>
                      <a:pt x="0" y="22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1" name="Google Shape;3961;p21"/>
              <p:cNvSpPr/>
              <p:nvPr/>
            </p:nvSpPr>
            <p:spPr>
              <a:xfrm flipH="1">
                <a:off x="8024413" y="3689425"/>
                <a:ext cx="221674" cy="88925"/>
              </a:xfrm>
              <a:custGeom>
                <a:avLst/>
                <a:gdLst/>
                <a:ahLst/>
                <a:cxnLst/>
                <a:rect l="l" t="t" r="r" b="b"/>
                <a:pathLst>
                  <a:path w="602" h="235" extrusionOk="0">
                    <a:moveTo>
                      <a:pt x="602" y="157"/>
                    </a:moveTo>
                    <a:lnTo>
                      <a:pt x="446" y="0"/>
                    </a:lnTo>
                    <a:lnTo>
                      <a:pt x="0" y="157"/>
                    </a:lnTo>
                    <a:lnTo>
                      <a:pt x="0" y="235"/>
                    </a:lnTo>
                    <a:lnTo>
                      <a:pt x="602" y="235"/>
                    </a:lnTo>
                    <a:lnTo>
                      <a:pt x="602" y="15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39600" rIns="90000" bIns="396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962" name="Google Shape;3962;p21"/>
              <p:cNvGrpSpPr/>
              <p:nvPr/>
            </p:nvGrpSpPr>
            <p:grpSpPr>
              <a:xfrm>
                <a:off x="8041569" y="3835249"/>
                <a:ext cx="183758" cy="760440"/>
                <a:chOff x="7973944" y="3835249"/>
                <a:chExt cx="183758" cy="760440"/>
              </a:xfrm>
            </p:grpSpPr>
            <p:sp>
              <p:nvSpPr>
                <p:cNvPr id="3963" name="Google Shape;3963;p21"/>
                <p:cNvSpPr/>
                <p:nvPr/>
              </p:nvSpPr>
              <p:spPr>
                <a:xfrm flipH="1">
                  <a:off x="8112407" y="4005381"/>
                  <a:ext cx="45295" cy="79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216" extrusionOk="0">
                      <a:moveTo>
                        <a:pt x="0" y="0"/>
                      </a:moveTo>
                      <a:lnTo>
                        <a:pt x="123" y="0"/>
                      </a:lnTo>
                      <a:lnTo>
                        <a:pt x="123" y="216"/>
                      </a:lnTo>
                      <a:lnTo>
                        <a:pt x="0" y="2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32750" rIns="90000" bIns="3275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64" name="Google Shape;3964;p21"/>
                <p:cNvSpPr/>
                <p:nvPr/>
              </p:nvSpPr>
              <p:spPr>
                <a:xfrm flipH="1">
                  <a:off x="8112407" y="4107387"/>
                  <a:ext cx="45295" cy="79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216" extrusionOk="0">
                      <a:moveTo>
                        <a:pt x="0" y="0"/>
                      </a:moveTo>
                      <a:lnTo>
                        <a:pt x="123" y="0"/>
                      </a:lnTo>
                      <a:lnTo>
                        <a:pt x="123" y="216"/>
                      </a:lnTo>
                      <a:lnTo>
                        <a:pt x="0" y="2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32750" rIns="90000" bIns="3275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65" name="Google Shape;3965;p21"/>
                <p:cNvSpPr/>
                <p:nvPr/>
              </p:nvSpPr>
              <p:spPr>
                <a:xfrm flipH="1">
                  <a:off x="8043176" y="4005381"/>
                  <a:ext cx="45295" cy="79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216" extrusionOk="0">
                      <a:moveTo>
                        <a:pt x="0" y="0"/>
                      </a:moveTo>
                      <a:lnTo>
                        <a:pt x="123" y="0"/>
                      </a:lnTo>
                      <a:lnTo>
                        <a:pt x="123" y="216"/>
                      </a:lnTo>
                      <a:lnTo>
                        <a:pt x="0" y="2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32750" rIns="90000" bIns="3275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66" name="Google Shape;3966;p21"/>
                <p:cNvSpPr/>
                <p:nvPr/>
              </p:nvSpPr>
              <p:spPr>
                <a:xfrm flipH="1">
                  <a:off x="7973944" y="4005381"/>
                  <a:ext cx="44927" cy="79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" h="216" extrusionOk="0">
                      <a:moveTo>
                        <a:pt x="0" y="0"/>
                      </a:moveTo>
                      <a:lnTo>
                        <a:pt x="122" y="0"/>
                      </a:lnTo>
                      <a:lnTo>
                        <a:pt x="122" y="216"/>
                      </a:lnTo>
                      <a:lnTo>
                        <a:pt x="0" y="2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32750" rIns="90000" bIns="3275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67" name="Google Shape;3967;p21"/>
                <p:cNvSpPr/>
                <p:nvPr/>
              </p:nvSpPr>
              <p:spPr>
                <a:xfrm flipH="1">
                  <a:off x="8043176" y="4107387"/>
                  <a:ext cx="45295" cy="79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216" extrusionOk="0">
                      <a:moveTo>
                        <a:pt x="0" y="0"/>
                      </a:moveTo>
                      <a:lnTo>
                        <a:pt x="123" y="0"/>
                      </a:lnTo>
                      <a:lnTo>
                        <a:pt x="123" y="216"/>
                      </a:lnTo>
                      <a:lnTo>
                        <a:pt x="0" y="2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32750" rIns="90000" bIns="3275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68" name="Google Shape;3968;p21"/>
                <p:cNvSpPr/>
                <p:nvPr/>
              </p:nvSpPr>
              <p:spPr>
                <a:xfrm flipH="1">
                  <a:off x="7973944" y="4107387"/>
                  <a:ext cx="44927" cy="79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" h="216" extrusionOk="0">
                      <a:moveTo>
                        <a:pt x="0" y="0"/>
                      </a:moveTo>
                      <a:lnTo>
                        <a:pt x="122" y="0"/>
                      </a:lnTo>
                      <a:lnTo>
                        <a:pt x="122" y="216"/>
                      </a:lnTo>
                      <a:lnTo>
                        <a:pt x="0" y="2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32750" rIns="90000" bIns="3275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69" name="Google Shape;3969;p21"/>
                <p:cNvSpPr/>
                <p:nvPr/>
              </p:nvSpPr>
              <p:spPr>
                <a:xfrm flipH="1">
                  <a:off x="8112407" y="4209761"/>
                  <a:ext cx="45295" cy="79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216" extrusionOk="0">
                      <a:moveTo>
                        <a:pt x="0" y="0"/>
                      </a:moveTo>
                      <a:lnTo>
                        <a:pt x="123" y="0"/>
                      </a:lnTo>
                      <a:lnTo>
                        <a:pt x="123" y="216"/>
                      </a:lnTo>
                      <a:lnTo>
                        <a:pt x="0" y="2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32750" rIns="90000" bIns="3275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70" name="Google Shape;3970;p21"/>
                <p:cNvSpPr/>
                <p:nvPr/>
              </p:nvSpPr>
              <p:spPr>
                <a:xfrm flipH="1">
                  <a:off x="8043176" y="4209761"/>
                  <a:ext cx="45295" cy="79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216" extrusionOk="0">
                      <a:moveTo>
                        <a:pt x="0" y="0"/>
                      </a:moveTo>
                      <a:lnTo>
                        <a:pt x="123" y="0"/>
                      </a:lnTo>
                      <a:lnTo>
                        <a:pt x="123" y="216"/>
                      </a:lnTo>
                      <a:lnTo>
                        <a:pt x="0" y="2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32750" rIns="90000" bIns="3275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71" name="Google Shape;3971;p21"/>
                <p:cNvSpPr/>
                <p:nvPr/>
              </p:nvSpPr>
              <p:spPr>
                <a:xfrm flipH="1">
                  <a:off x="7973944" y="4209761"/>
                  <a:ext cx="44927" cy="79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" h="216" extrusionOk="0">
                      <a:moveTo>
                        <a:pt x="0" y="0"/>
                      </a:moveTo>
                      <a:lnTo>
                        <a:pt x="122" y="0"/>
                      </a:lnTo>
                      <a:lnTo>
                        <a:pt x="122" y="216"/>
                      </a:lnTo>
                      <a:lnTo>
                        <a:pt x="0" y="2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32750" rIns="90000" bIns="3275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72" name="Google Shape;3972;p21"/>
                <p:cNvSpPr/>
                <p:nvPr/>
              </p:nvSpPr>
              <p:spPr>
                <a:xfrm flipH="1">
                  <a:off x="8112407" y="4311767"/>
                  <a:ext cx="45295" cy="79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216" extrusionOk="0">
                      <a:moveTo>
                        <a:pt x="0" y="0"/>
                      </a:moveTo>
                      <a:lnTo>
                        <a:pt x="123" y="0"/>
                      </a:lnTo>
                      <a:lnTo>
                        <a:pt x="123" y="216"/>
                      </a:lnTo>
                      <a:lnTo>
                        <a:pt x="0" y="2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32750" rIns="90000" bIns="3275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73" name="Google Shape;3973;p21"/>
                <p:cNvSpPr/>
                <p:nvPr/>
              </p:nvSpPr>
              <p:spPr>
                <a:xfrm flipH="1">
                  <a:off x="8043176" y="4311767"/>
                  <a:ext cx="45295" cy="79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216" extrusionOk="0">
                      <a:moveTo>
                        <a:pt x="0" y="0"/>
                      </a:moveTo>
                      <a:lnTo>
                        <a:pt x="123" y="0"/>
                      </a:lnTo>
                      <a:lnTo>
                        <a:pt x="123" y="216"/>
                      </a:lnTo>
                      <a:lnTo>
                        <a:pt x="0" y="2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32750" rIns="90000" bIns="3275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74" name="Google Shape;3974;p21"/>
                <p:cNvSpPr/>
                <p:nvPr/>
              </p:nvSpPr>
              <p:spPr>
                <a:xfrm flipH="1">
                  <a:off x="7973944" y="4311767"/>
                  <a:ext cx="44927" cy="79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" h="216" extrusionOk="0">
                      <a:moveTo>
                        <a:pt x="0" y="0"/>
                      </a:moveTo>
                      <a:lnTo>
                        <a:pt x="122" y="0"/>
                      </a:lnTo>
                      <a:lnTo>
                        <a:pt x="122" y="216"/>
                      </a:lnTo>
                      <a:lnTo>
                        <a:pt x="0" y="2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32750" rIns="90000" bIns="3275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75" name="Google Shape;3975;p21"/>
                <p:cNvSpPr/>
                <p:nvPr/>
              </p:nvSpPr>
              <p:spPr>
                <a:xfrm flipH="1">
                  <a:off x="8112407" y="4414141"/>
                  <a:ext cx="45295" cy="791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215" extrusionOk="0">
                      <a:moveTo>
                        <a:pt x="0" y="0"/>
                      </a:moveTo>
                      <a:lnTo>
                        <a:pt x="123" y="0"/>
                      </a:lnTo>
                      <a:lnTo>
                        <a:pt x="123" y="215"/>
                      </a:lnTo>
                      <a:lnTo>
                        <a:pt x="0" y="2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32400" rIns="90000" bIns="324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76" name="Google Shape;3976;p21"/>
                <p:cNvSpPr/>
                <p:nvPr/>
              </p:nvSpPr>
              <p:spPr>
                <a:xfrm flipH="1">
                  <a:off x="8043176" y="4414141"/>
                  <a:ext cx="45295" cy="791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215" extrusionOk="0">
                      <a:moveTo>
                        <a:pt x="0" y="0"/>
                      </a:moveTo>
                      <a:lnTo>
                        <a:pt x="123" y="0"/>
                      </a:lnTo>
                      <a:lnTo>
                        <a:pt x="123" y="215"/>
                      </a:lnTo>
                      <a:lnTo>
                        <a:pt x="0" y="2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32400" rIns="90000" bIns="324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77" name="Google Shape;3977;p21"/>
                <p:cNvSpPr/>
                <p:nvPr/>
              </p:nvSpPr>
              <p:spPr>
                <a:xfrm flipH="1">
                  <a:off x="7973944" y="4414141"/>
                  <a:ext cx="44927" cy="791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" h="215" extrusionOk="0">
                      <a:moveTo>
                        <a:pt x="0" y="0"/>
                      </a:moveTo>
                      <a:lnTo>
                        <a:pt x="122" y="0"/>
                      </a:lnTo>
                      <a:lnTo>
                        <a:pt x="122" y="215"/>
                      </a:lnTo>
                      <a:lnTo>
                        <a:pt x="0" y="2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32400" rIns="90000" bIns="324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78" name="Google Shape;3978;p21"/>
                <p:cNvSpPr/>
                <p:nvPr/>
              </p:nvSpPr>
              <p:spPr>
                <a:xfrm flipH="1">
                  <a:off x="7973944" y="4516147"/>
                  <a:ext cx="183758" cy="79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9" h="216" extrusionOk="0">
                      <a:moveTo>
                        <a:pt x="0" y="0"/>
                      </a:moveTo>
                      <a:lnTo>
                        <a:pt x="499" y="0"/>
                      </a:lnTo>
                      <a:lnTo>
                        <a:pt x="499" y="216"/>
                      </a:lnTo>
                      <a:lnTo>
                        <a:pt x="0" y="2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32750" rIns="90000" bIns="3275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79" name="Google Shape;3979;p21"/>
                <p:cNvSpPr/>
                <p:nvPr/>
              </p:nvSpPr>
              <p:spPr>
                <a:xfrm flipH="1">
                  <a:off x="8112407" y="3835249"/>
                  <a:ext cx="45295" cy="45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123" extrusionOk="0">
                      <a:moveTo>
                        <a:pt x="0" y="0"/>
                      </a:moveTo>
                      <a:lnTo>
                        <a:pt x="123" y="0"/>
                      </a:lnTo>
                      <a:lnTo>
                        <a:pt x="123" y="123"/>
                      </a:lnTo>
                      <a:lnTo>
                        <a:pt x="0" y="1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80" name="Google Shape;3980;p21"/>
                <p:cNvSpPr/>
                <p:nvPr/>
              </p:nvSpPr>
              <p:spPr>
                <a:xfrm flipH="1">
                  <a:off x="8043176" y="3835249"/>
                  <a:ext cx="45295" cy="45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123" extrusionOk="0">
                      <a:moveTo>
                        <a:pt x="0" y="0"/>
                      </a:moveTo>
                      <a:lnTo>
                        <a:pt x="123" y="0"/>
                      </a:lnTo>
                      <a:lnTo>
                        <a:pt x="123" y="123"/>
                      </a:lnTo>
                      <a:lnTo>
                        <a:pt x="0" y="1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81" name="Google Shape;3981;p21"/>
                <p:cNvSpPr/>
                <p:nvPr/>
              </p:nvSpPr>
              <p:spPr>
                <a:xfrm flipH="1">
                  <a:off x="7973944" y="3835249"/>
                  <a:ext cx="44927" cy="45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" h="123" extrusionOk="0">
                      <a:moveTo>
                        <a:pt x="0" y="0"/>
                      </a:moveTo>
                      <a:lnTo>
                        <a:pt x="122" y="0"/>
                      </a:lnTo>
                      <a:lnTo>
                        <a:pt x="122" y="123"/>
                      </a:lnTo>
                      <a:lnTo>
                        <a:pt x="0" y="1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82" name="Google Shape;3982;p21"/>
                <p:cNvSpPr/>
                <p:nvPr/>
              </p:nvSpPr>
              <p:spPr>
                <a:xfrm flipH="1">
                  <a:off x="8112407" y="3903376"/>
                  <a:ext cx="45295" cy="791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215" extrusionOk="0">
                      <a:moveTo>
                        <a:pt x="0" y="0"/>
                      </a:moveTo>
                      <a:lnTo>
                        <a:pt x="123" y="0"/>
                      </a:lnTo>
                      <a:lnTo>
                        <a:pt x="123" y="215"/>
                      </a:lnTo>
                      <a:lnTo>
                        <a:pt x="0" y="2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32400" rIns="90000" bIns="324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83" name="Google Shape;3983;p21"/>
                <p:cNvSpPr/>
                <p:nvPr/>
              </p:nvSpPr>
              <p:spPr>
                <a:xfrm flipH="1">
                  <a:off x="8043176" y="3903376"/>
                  <a:ext cx="45295" cy="791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215" extrusionOk="0">
                      <a:moveTo>
                        <a:pt x="0" y="0"/>
                      </a:moveTo>
                      <a:lnTo>
                        <a:pt x="123" y="0"/>
                      </a:lnTo>
                      <a:lnTo>
                        <a:pt x="123" y="215"/>
                      </a:lnTo>
                      <a:lnTo>
                        <a:pt x="0" y="2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32400" rIns="90000" bIns="324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84" name="Google Shape;3984;p21"/>
                <p:cNvSpPr/>
                <p:nvPr/>
              </p:nvSpPr>
              <p:spPr>
                <a:xfrm flipH="1">
                  <a:off x="7973944" y="3903376"/>
                  <a:ext cx="44927" cy="791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" h="215" extrusionOk="0">
                      <a:moveTo>
                        <a:pt x="0" y="0"/>
                      </a:moveTo>
                      <a:lnTo>
                        <a:pt x="122" y="0"/>
                      </a:lnTo>
                      <a:lnTo>
                        <a:pt x="122" y="215"/>
                      </a:lnTo>
                      <a:lnTo>
                        <a:pt x="0" y="2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32400" rIns="90000" bIns="324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3985" name="Google Shape;3985;p21"/>
          <p:cNvGrpSpPr/>
          <p:nvPr/>
        </p:nvGrpSpPr>
        <p:grpSpPr>
          <a:xfrm>
            <a:off x="109229" y="4607629"/>
            <a:ext cx="8261521" cy="467094"/>
            <a:chOff x="109229" y="4607629"/>
            <a:chExt cx="8261521" cy="467094"/>
          </a:xfrm>
        </p:grpSpPr>
        <p:grpSp>
          <p:nvGrpSpPr>
            <p:cNvPr id="3986" name="Google Shape;3986;p21"/>
            <p:cNvGrpSpPr/>
            <p:nvPr/>
          </p:nvGrpSpPr>
          <p:grpSpPr>
            <a:xfrm>
              <a:off x="7927647" y="4607629"/>
              <a:ext cx="443103" cy="467094"/>
              <a:chOff x="7927647" y="4607629"/>
              <a:chExt cx="443103" cy="467094"/>
            </a:xfrm>
          </p:grpSpPr>
          <p:grpSp>
            <p:nvGrpSpPr>
              <p:cNvPr id="3987" name="Google Shape;3987;p21"/>
              <p:cNvGrpSpPr/>
              <p:nvPr/>
            </p:nvGrpSpPr>
            <p:grpSpPr>
              <a:xfrm>
                <a:off x="8212868" y="4743638"/>
                <a:ext cx="157882" cy="327456"/>
                <a:chOff x="8257375" y="4835303"/>
                <a:chExt cx="113600" cy="235597"/>
              </a:xfrm>
            </p:grpSpPr>
            <p:sp>
              <p:nvSpPr>
                <p:cNvPr id="3988" name="Google Shape;3988;p21"/>
                <p:cNvSpPr/>
                <p:nvPr/>
              </p:nvSpPr>
              <p:spPr>
                <a:xfrm>
                  <a:off x="8304279" y="5029690"/>
                  <a:ext cx="19521" cy="41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" h="152" extrusionOk="0">
                      <a:moveTo>
                        <a:pt x="72" y="144"/>
                      </a:moveTo>
                      <a:lnTo>
                        <a:pt x="72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0" y="144"/>
                      </a:lnTo>
                      <a:cubicBezTo>
                        <a:pt x="11" y="150"/>
                        <a:pt x="24" y="153"/>
                        <a:pt x="36" y="152"/>
                      </a:cubicBezTo>
                      <a:lnTo>
                        <a:pt x="36" y="152"/>
                      </a:lnTo>
                      <a:cubicBezTo>
                        <a:pt x="40" y="152"/>
                        <a:pt x="44" y="151"/>
                        <a:pt x="48" y="151"/>
                      </a:cubicBezTo>
                      <a:cubicBezTo>
                        <a:pt x="50" y="150"/>
                        <a:pt x="52" y="150"/>
                        <a:pt x="54" y="150"/>
                      </a:cubicBezTo>
                      <a:cubicBezTo>
                        <a:pt x="59" y="149"/>
                        <a:pt x="66" y="147"/>
                        <a:pt x="72" y="1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0000" tIns="9700" rIns="90000" bIns="97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89" name="Google Shape;3989;p21"/>
                <p:cNvSpPr/>
                <p:nvPr/>
              </p:nvSpPr>
              <p:spPr>
                <a:xfrm>
                  <a:off x="8257375" y="4835303"/>
                  <a:ext cx="113600" cy="205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" h="758" extrusionOk="0">
                      <a:moveTo>
                        <a:pt x="242" y="757"/>
                      </a:moveTo>
                      <a:cubicBezTo>
                        <a:pt x="249" y="756"/>
                        <a:pt x="256" y="756"/>
                        <a:pt x="263" y="756"/>
                      </a:cubicBezTo>
                      <a:cubicBezTo>
                        <a:pt x="274" y="755"/>
                        <a:pt x="285" y="753"/>
                        <a:pt x="296" y="751"/>
                      </a:cubicBezTo>
                      <a:cubicBezTo>
                        <a:pt x="303" y="750"/>
                        <a:pt x="309" y="750"/>
                        <a:pt x="315" y="749"/>
                      </a:cubicBezTo>
                      <a:cubicBezTo>
                        <a:pt x="327" y="747"/>
                        <a:pt x="339" y="744"/>
                        <a:pt x="351" y="741"/>
                      </a:cubicBezTo>
                      <a:cubicBezTo>
                        <a:pt x="356" y="740"/>
                        <a:pt x="362" y="739"/>
                        <a:pt x="367" y="738"/>
                      </a:cubicBezTo>
                      <a:cubicBezTo>
                        <a:pt x="384" y="734"/>
                        <a:pt x="402" y="729"/>
                        <a:pt x="419" y="723"/>
                      </a:cubicBezTo>
                      <a:cubicBezTo>
                        <a:pt x="418" y="452"/>
                        <a:pt x="343" y="213"/>
                        <a:pt x="210" y="0"/>
                      </a:cubicBezTo>
                      <a:cubicBezTo>
                        <a:pt x="93" y="241"/>
                        <a:pt x="13" y="482"/>
                        <a:pt x="0" y="723"/>
                      </a:cubicBezTo>
                      <a:cubicBezTo>
                        <a:pt x="71" y="747"/>
                        <a:pt x="141" y="758"/>
                        <a:pt x="210" y="758"/>
                      </a:cubicBezTo>
                      <a:lnTo>
                        <a:pt x="210" y="758"/>
                      </a:lnTo>
                      <a:lnTo>
                        <a:pt x="211" y="758"/>
                      </a:lnTo>
                      <a:cubicBezTo>
                        <a:pt x="220" y="758"/>
                        <a:pt x="231" y="757"/>
                        <a:pt x="242" y="75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990" name="Google Shape;3990;p21"/>
              <p:cNvGrpSpPr/>
              <p:nvPr/>
            </p:nvGrpSpPr>
            <p:grpSpPr>
              <a:xfrm>
                <a:off x="7927647" y="4607629"/>
                <a:ext cx="225201" cy="467094"/>
                <a:chOff x="8257375" y="4835303"/>
                <a:chExt cx="113600" cy="235597"/>
              </a:xfrm>
            </p:grpSpPr>
            <p:sp>
              <p:nvSpPr>
                <p:cNvPr id="3991" name="Google Shape;3991;p21"/>
                <p:cNvSpPr/>
                <p:nvPr/>
              </p:nvSpPr>
              <p:spPr>
                <a:xfrm>
                  <a:off x="8304279" y="5029690"/>
                  <a:ext cx="19521" cy="41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" h="152" extrusionOk="0">
                      <a:moveTo>
                        <a:pt x="72" y="144"/>
                      </a:moveTo>
                      <a:lnTo>
                        <a:pt x="72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0" y="144"/>
                      </a:lnTo>
                      <a:cubicBezTo>
                        <a:pt x="11" y="150"/>
                        <a:pt x="24" y="153"/>
                        <a:pt x="36" y="152"/>
                      </a:cubicBezTo>
                      <a:lnTo>
                        <a:pt x="36" y="152"/>
                      </a:lnTo>
                      <a:cubicBezTo>
                        <a:pt x="40" y="152"/>
                        <a:pt x="44" y="151"/>
                        <a:pt x="48" y="151"/>
                      </a:cubicBezTo>
                      <a:cubicBezTo>
                        <a:pt x="50" y="150"/>
                        <a:pt x="52" y="150"/>
                        <a:pt x="54" y="150"/>
                      </a:cubicBezTo>
                      <a:cubicBezTo>
                        <a:pt x="59" y="149"/>
                        <a:pt x="66" y="147"/>
                        <a:pt x="72" y="1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0000" tIns="9700" rIns="90000" bIns="97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92" name="Google Shape;3992;p21"/>
                <p:cNvSpPr/>
                <p:nvPr/>
              </p:nvSpPr>
              <p:spPr>
                <a:xfrm>
                  <a:off x="8257375" y="4835303"/>
                  <a:ext cx="113600" cy="205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" h="758" extrusionOk="0">
                      <a:moveTo>
                        <a:pt x="242" y="757"/>
                      </a:moveTo>
                      <a:cubicBezTo>
                        <a:pt x="249" y="756"/>
                        <a:pt x="256" y="756"/>
                        <a:pt x="263" y="756"/>
                      </a:cubicBezTo>
                      <a:cubicBezTo>
                        <a:pt x="274" y="755"/>
                        <a:pt x="285" y="753"/>
                        <a:pt x="296" y="751"/>
                      </a:cubicBezTo>
                      <a:cubicBezTo>
                        <a:pt x="303" y="750"/>
                        <a:pt x="309" y="750"/>
                        <a:pt x="315" y="749"/>
                      </a:cubicBezTo>
                      <a:cubicBezTo>
                        <a:pt x="327" y="747"/>
                        <a:pt x="339" y="744"/>
                        <a:pt x="351" y="741"/>
                      </a:cubicBezTo>
                      <a:cubicBezTo>
                        <a:pt x="356" y="740"/>
                        <a:pt x="362" y="739"/>
                        <a:pt x="367" y="738"/>
                      </a:cubicBezTo>
                      <a:cubicBezTo>
                        <a:pt x="384" y="734"/>
                        <a:pt x="402" y="729"/>
                        <a:pt x="419" y="723"/>
                      </a:cubicBezTo>
                      <a:cubicBezTo>
                        <a:pt x="418" y="452"/>
                        <a:pt x="343" y="213"/>
                        <a:pt x="210" y="0"/>
                      </a:cubicBezTo>
                      <a:cubicBezTo>
                        <a:pt x="93" y="241"/>
                        <a:pt x="13" y="482"/>
                        <a:pt x="0" y="723"/>
                      </a:cubicBezTo>
                      <a:cubicBezTo>
                        <a:pt x="71" y="747"/>
                        <a:pt x="141" y="758"/>
                        <a:pt x="210" y="758"/>
                      </a:cubicBezTo>
                      <a:lnTo>
                        <a:pt x="210" y="758"/>
                      </a:lnTo>
                      <a:lnTo>
                        <a:pt x="211" y="758"/>
                      </a:lnTo>
                      <a:cubicBezTo>
                        <a:pt x="220" y="758"/>
                        <a:pt x="231" y="757"/>
                        <a:pt x="242" y="75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3993" name="Google Shape;3993;p21"/>
            <p:cNvGrpSpPr/>
            <p:nvPr/>
          </p:nvGrpSpPr>
          <p:grpSpPr>
            <a:xfrm>
              <a:off x="109229" y="4743432"/>
              <a:ext cx="1500671" cy="327433"/>
              <a:chOff x="109229" y="4743432"/>
              <a:chExt cx="1500671" cy="327433"/>
            </a:xfrm>
          </p:grpSpPr>
          <p:grpSp>
            <p:nvGrpSpPr>
              <p:cNvPr id="3994" name="Google Shape;3994;p21"/>
              <p:cNvGrpSpPr/>
              <p:nvPr/>
            </p:nvGrpSpPr>
            <p:grpSpPr>
              <a:xfrm flipH="1">
                <a:off x="109229" y="4743432"/>
                <a:ext cx="1500671" cy="327433"/>
                <a:chOff x="63475" y="4733283"/>
                <a:chExt cx="1682555" cy="367119"/>
              </a:xfrm>
            </p:grpSpPr>
            <p:sp>
              <p:nvSpPr>
                <p:cNvPr id="3995" name="Google Shape;3995;p21"/>
                <p:cNvSpPr/>
                <p:nvPr/>
              </p:nvSpPr>
              <p:spPr>
                <a:xfrm>
                  <a:off x="622752" y="4733283"/>
                  <a:ext cx="1123279" cy="3595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5" h="1696" extrusionOk="0">
                      <a:moveTo>
                        <a:pt x="2787" y="0"/>
                      </a:moveTo>
                      <a:cubicBezTo>
                        <a:pt x="1486" y="0"/>
                        <a:pt x="383" y="712"/>
                        <a:pt x="0" y="1696"/>
                      </a:cubicBezTo>
                      <a:lnTo>
                        <a:pt x="5575" y="1696"/>
                      </a:lnTo>
                      <a:cubicBezTo>
                        <a:pt x="5192" y="712"/>
                        <a:pt x="4089" y="0"/>
                        <a:pt x="278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96" name="Google Shape;3996;p21"/>
                <p:cNvSpPr/>
                <p:nvPr/>
              </p:nvSpPr>
              <p:spPr>
                <a:xfrm>
                  <a:off x="63475" y="4847951"/>
                  <a:ext cx="722849" cy="25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1" h="981" extrusionOk="0">
                      <a:moveTo>
                        <a:pt x="1765" y="0"/>
                      </a:moveTo>
                      <a:cubicBezTo>
                        <a:pt x="941" y="0"/>
                        <a:pt x="242" y="412"/>
                        <a:pt x="0" y="981"/>
                      </a:cubicBezTo>
                      <a:lnTo>
                        <a:pt x="3531" y="981"/>
                      </a:lnTo>
                      <a:cubicBezTo>
                        <a:pt x="3288" y="412"/>
                        <a:pt x="2589" y="0"/>
                        <a:pt x="176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997" name="Google Shape;3997;p21"/>
              <p:cNvSpPr/>
              <p:nvPr/>
            </p:nvSpPr>
            <p:spPr>
              <a:xfrm>
                <a:off x="1249349" y="4805142"/>
                <a:ext cx="157876" cy="9393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021" extrusionOk="0">
                    <a:moveTo>
                      <a:pt x="1716" y="730"/>
                    </a:moveTo>
                    <a:cubicBezTo>
                      <a:pt x="1716" y="626"/>
                      <a:pt x="1659" y="535"/>
                      <a:pt x="1574" y="486"/>
                    </a:cubicBezTo>
                    <a:cubicBezTo>
                      <a:pt x="1575" y="480"/>
                      <a:pt x="1576" y="473"/>
                      <a:pt x="1576" y="466"/>
                    </a:cubicBezTo>
                    <a:cubicBezTo>
                      <a:pt x="1576" y="311"/>
                      <a:pt x="1449" y="185"/>
                      <a:pt x="1294" y="185"/>
                    </a:cubicBezTo>
                    <a:cubicBezTo>
                      <a:pt x="1250" y="185"/>
                      <a:pt x="1208" y="195"/>
                      <a:pt x="1171" y="213"/>
                    </a:cubicBezTo>
                    <a:cubicBezTo>
                      <a:pt x="1140" y="91"/>
                      <a:pt x="1030" y="0"/>
                      <a:pt x="898" y="0"/>
                    </a:cubicBezTo>
                    <a:cubicBezTo>
                      <a:pt x="795" y="0"/>
                      <a:pt x="705" y="55"/>
                      <a:pt x="656" y="138"/>
                    </a:cubicBezTo>
                    <a:cubicBezTo>
                      <a:pt x="609" y="101"/>
                      <a:pt x="549" y="79"/>
                      <a:pt x="484" y="79"/>
                    </a:cubicBezTo>
                    <a:cubicBezTo>
                      <a:pt x="329" y="79"/>
                      <a:pt x="203" y="205"/>
                      <a:pt x="203" y="361"/>
                    </a:cubicBezTo>
                    <a:cubicBezTo>
                      <a:pt x="203" y="397"/>
                      <a:pt x="210" y="432"/>
                      <a:pt x="223" y="464"/>
                    </a:cubicBezTo>
                    <a:cubicBezTo>
                      <a:pt x="95" y="491"/>
                      <a:pt x="0" y="604"/>
                      <a:pt x="0" y="739"/>
                    </a:cubicBezTo>
                    <a:cubicBezTo>
                      <a:pt x="0" y="895"/>
                      <a:pt x="126" y="1021"/>
                      <a:pt x="282" y="1021"/>
                    </a:cubicBezTo>
                    <a:cubicBezTo>
                      <a:pt x="285" y="1021"/>
                      <a:pt x="288" y="1020"/>
                      <a:pt x="291" y="1020"/>
                    </a:cubicBezTo>
                    <a:lnTo>
                      <a:pt x="291" y="1021"/>
                    </a:lnTo>
                    <a:cubicBezTo>
                      <a:pt x="291" y="1021"/>
                      <a:pt x="1233" y="1021"/>
                      <a:pt x="1453" y="1021"/>
                    </a:cubicBezTo>
                    <a:cubicBezTo>
                      <a:pt x="1672" y="1021"/>
                      <a:pt x="1716" y="880"/>
                      <a:pt x="1716" y="7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998" name="Google Shape;3998;p21"/>
          <p:cNvGrpSpPr/>
          <p:nvPr/>
        </p:nvGrpSpPr>
        <p:grpSpPr>
          <a:xfrm>
            <a:off x="8268774" y="153799"/>
            <a:ext cx="732528" cy="327449"/>
            <a:chOff x="8268774" y="153799"/>
            <a:chExt cx="732528" cy="327449"/>
          </a:xfrm>
        </p:grpSpPr>
        <p:sp>
          <p:nvSpPr>
            <p:cNvPr id="3999" name="Google Shape;3999;p21"/>
            <p:cNvSpPr/>
            <p:nvPr/>
          </p:nvSpPr>
          <p:spPr>
            <a:xfrm>
              <a:off x="8268774" y="153799"/>
              <a:ext cx="327032" cy="327449"/>
            </a:xfrm>
            <a:custGeom>
              <a:avLst/>
              <a:gdLst/>
              <a:ahLst/>
              <a:cxnLst/>
              <a:rect l="l" t="t" r="r" b="b"/>
              <a:pathLst>
                <a:path w="802" h="803" extrusionOk="0">
                  <a:moveTo>
                    <a:pt x="802" y="402"/>
                  </a:moveTo>
                  <a:cubicBezTo>
                    <a:pt x="802" y="472"/>
                    <a:pt x="785" y="541"/>
                    <a:pt x="749" y="602"/>
                  </a:cubicBezTo>
                  <a:cubicBezTo>
                    <a:pt x="714" y="663"/>
                    <a:pt x="663" y="714"/>
                    <a:pt x="602" y="749"/>
                  </a:cubicBezTo>
                  <a:cubicBezTo>
                    <a:pt x="541" y="784"/>
                    <a:pt x="472" y="803"/>
                    <a:pt x="401" y="803"/>
                  </a:cubicBezTo>
                  <a:cubicBezTo>
                    <a:pt x="331" y="803"/>
                    <a:pt x="262" y="784"/>
                    <a:pt x="201" y="749"/>
                  </a:cubicBezTo>
                  <a:cubicBezTo>
                    <a:pt x="140" y="714"/>
                    <a:pt x="89" y="663"/>
                    <a:pt x="54" y="602"/>
                  </a:cubicBezTo>
                  <a:cubicBezTo>
                    <a:pt x="19" y="541"/>
                    <a:pt x="0" y="472"/>
                    <a:pt x="0" y="402"/>
                  </a:cubicBezTo>
                  <a:cubicBezTo>
                    <a:pt x="0" y="331"/>
                    <a:pt x="19" y="262"/>
                    <a:pt x="54" y="201"/>
                  </a:cubicBezTo>
                  <a:cubicBezTo>
                    <a:pt x="89" y="140"/>
                    <a:pt x="140" y="89"/>
                    <a:pt x="201" y="54"/>
                  </a:cubicBezTo>
                  <a:cubicBezTo>
                    <a:pt x="262" y="19"/>
                    <a:pt x="331" y="0"/>
                    <a:pt x="401" y="0"/>
                  </a:cubicBezTo>
                  <a:cubicBezTo>
                    <a:pt x="472" y="0"/>
                    <a:pt x="541" y="19"/>
                    <a:pt x="602" y="54"/>
                  </a:cubicBezTo>
                  <a:cubicBezTo>
                    <a:pt x="663" y="89"/>
                    <a:pt x="713" y="140"/>
                    <a:pt x="749" y="201"/>
                  </a:cubicBezTo>
                  <a:cubicBezTo>
                    <a:pt x="784" y="262"/>
                    <a:pt x="802" y="331"/>
                    <a:pt x="802" y="40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0" name="Google Shape;4000;p21"/>
            <p:cNvSpPr/>
            <p:nvPr/>
          </p:nvSpPr>
          <p:spPr>
            <a:xfrm>
              <a:off x="8416732" y="153804"/>
              <a:ext cx="584570" cy="187730"/>
            </a:xfrm>
            <a:custGeom>
              <a:avLst/>
              <a:gdLst/>
              <a:ahLst/>
              <a:cxnLst/>
              <a:rect l="l" t="t" r="r" b="b"/>
              <a:pathLst>
                <a:path w="1037" h="333" extrusionOk="0">
                  <a:moveTo>
                    <a:pt x="545" y="0"/>
                  </a:moveTo>
                  <a:cubicBezTo>
                    <a:pt x="631" y="0"/>
                    <a:pt x="700" y="61"/>
                    <a:pt x="700" y="137"/>
                  </a:cubicBezTo>
                  <a:lnTo>
                    <a:pt x="700" y="137"/>
                  </a:lnTo>
                  <a:cubicBezTo>
                    <a:pt x="704" y="137"/>
                    <a:pt x="708" y="137"/>
                    <a:pt x="712" y="137"/>
                  </a:cubicBezTo>
                  <a:cubicBezTo>
                    <a:pt x="789" y="137"/>
                    <a:pt x="855" y="183"/>
                    <a:pt x="873" y="246"/>
                  </a:cubicBezTo>
                  <a:cubicBezTo>
                    <a:pt x="887" y="241"/>
                    <a:pt x="902" y="239"/>
                    <a:pt x="917" y="239"/>
                  </a:cubicBezTo>
                  <a:cubicBezTo>
                    <a:pt x="982" y="239"/>
                    <a:pt x="1035" y="281"/>
                    <a:pt x="1037" y="333"/>
                  </a:cubicBezTo>
                  <a:lnTo>
                    <a:pt x="0" y="333"/>
                  </a:lnTo>
                  <a:cubicBezTo>
                    <a:pt x="12" y="280"/>
                    <a:pt x="68" y="239"/>
                    <a:pt x="135" y="239"/>
                  </a:cubicBezTo>
                  <a:cubicBezTo>
                    <a:pt x="167" y="239"/>
                    <a:pt x="196" y="248"/>
                    <a:pt x="219" y="264"/>
                  </a:cubicBezTo>
                  <a:cubicBezTo>
                    <a:pt x="234" y="206"/>
                    <a:pt x="294" y="163"/>
                    <a:pt x="367" y="163"/>
                  </a:cubicBezTo>
                  <a:cubicBezTo>
                    <a:pt x="375" y="163"/>
                    <a:pt x="384" y="163"/>
                    <a:pt x="393" y="165"/>
                  </a:cubicBezTo>
                  <a:cubicBezTo>
                    <a:pt x="391" y="156"/>
                    <a:pt x="389" y="146"/>
                    <a:pt x="389" y="137"/>
                  </a:cubicBezTo>
                  <a:cubicBezTo>
                    <a:pt x="389" y="61"/>
                    <a:pt x="459" y="0"/>
                    <a:pt x="5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01" name="Google Shape;4001;p21"/>
          <p:cNvGrpSpPr/>
          <p:nvPr/>
        </p:nvGrpSpPr>
        <p:grpSpPr>
          <a:xfrm>
            <a:off x="196680" y="4207105"/>
            <a:ext cx="1103460" cy="666542"/>
            <a:chOff x="196680" y="4207105"/>
            <a:chExt cx="1103460" cy="666542"/>
          </a:xfrm>
        </p:grpSpPr>
        <p:sp>
          <p:nvSpPr>
            <p:cNvPr id="4002" name="Google Shape;4002;p21"/>
            <p:cNvSpPr/>
            <p:nvPr/>
          </p:nvSpPr>
          <p:spPr>
            <a:xfrm>
              <a:off x="196680" y="4207105"/>
              <a:ext cx="396068" cy="666542"/>
            </a:xfrm>
            <a:custGeom>
              <a:avLst/>
              <a:gdLst/>
              <a:ahLst/>
              <a:cxnLst/>
              <a:rect l="l" t="t" r="r" b="b"/>
              <a:pathLst>
                <a:path w="2334" h="3928" extrusionOk="0">
                  <a:moveTo>
                    <a:pt x="2334" y="1804"/>
                  </a:moveTo>
                  <a:lnTo>
                    <a:pt x="1267" y="1274"/>
                  </a:lnTo>
                  <a:lnTo>
                    <a:pt x="1265" y="1268"/>
                  </a:lnTo>
                  <a:lnTo>
                    <a:pt x="1220" y="0"/>
                  </a:lnTo>
                  <a:lnTo>
                    <a:pt x="1133" y="0"/>
                  </a:lnTo>
                  <a:lnTo>
                    <a:pt x="1088" y="1284"/>
                  </a:lnTo>
                  <a:lnTo>
                    <a:pt x="0" y="1738"/>
                  </a:lnTo>
                  <a:lnTo>
                    <a:pt x="30" y="1819"/>
                  </a:lnTo>
                  <a:lnTo>
                    <a:pt x="1110" y="1455"/>
                  </a:lnTo>
                  <a:lnTo>
                    <a:pt x="1024" y="3928"/>
                  </a:lnTo>
                  <a:lnTo>
                    <a:pt x="1348" y="3928"/>
                  </a:lnTo>
                  <a:lnTo>
                    <a:pt x="1262" y="1456"/>
                  </a:lnTo>
                  <a:lnTo>
                    <a:pt x="2299" y="1883"/>
                  </a:lnTo>
                  <a:lnTo>
                    <a:pt x="2334" y="180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3" name="Google Shape;4003;p21"/>
            <p:cNvSpPr/>
            <p:nvPr/>
          </p:nvSpPr>
          <p:spPr>
            <a:xfrm>
              <a:off x="559563" y="4471652"/>
              <a:ext cx="238931" cy="401996"/>
            </a:xfrm>
            <a:custGeom>
              <a:avLst/>
              <a:gdLst/>
              <a:ahLst/>
              <a:cxnLst/>
              <a:rect l="l" t="t" r="r" b="b"/>
              <a:pathLst>
                <a:path w="1408" h="2369" extrusionOk="0">
                  <a:moveTo>
                    <a:pt x="1408" y="1088"/>
                  </a:moveTo>
                  <a:lnTo>
                    <a:pt x="765" y="768"/>
                  </a:lnTo>
                  <a:lnTo>
                    <a:pt x="763" y="765"/>
                  </a:lnTo>
                  <a:lnTo>
                    <a:pt x="736" y="0"/>
                  </a:lnTo>
                  <a:lnTo>
                    <a:pt x="684" y="0"/>
                  </a:lnTo>
                  <a:lnTo>
                    <a:pt x="657" y="775"/>
                  </a:lnTo>
                  <a:lnTo>
                    <a:pt x="0" y="1049"/>
                  </a:lnTo>
                  <a:lnTo>
                    <a:pt x="19" y="1097"/>
                  </a:lnTo>
                  <a:lnTo>
                    <a:pt x="670" y="878"/>
                  </a:lnTo>
                  <a:lnTo>
                    <a:pt x="618" y="2369"/>
                  </a:lnTo>
                  <a:lnTo>
                    <a:pt x="814" y="2369"/>
                  </a:lnTo>
                  <a:lnTo>
                    <a:pt x="762" y="878"/>
                  </a:lnTo>
                  <a:lnTo>
                    <a:pt x="1386" y="1135"/>
                  </a:lnTo>
                  <a:lnTo>
                    <a:pt x="1408" y="108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4" name="Google Shape;4004;p21"/>
            <p:cNvSpPr/>
            <p:nvPr/>
          </p:nvSpPr>
          <p:spPr>
            <a:xfrm>
              <a:off x="1105523" y="4531425"/>
              <a:ext cx="194617" cy="327449"/>
            </a:xfrm>
            <a:custGeom>
              <a:avLst/>
              <a:gdLst/>
              <a:ahLst/>
              <a:cxnLst/>
              <a:rect l="l" t="t" r="r" b="b"/>
              <a:pathLst>
                <a:path w="1408" h="2369" extrusionOk="0">
                  <a:moveTo>
                    <a:pt x="1408" y="1088"/>
                  </a:moveTo>
                  <a:lnTo>
                    <a:pt x="765" y="768"/>
                  </a:lnTo>
                  <a:lnTo>
                    <a:pt x="763" y="765"/>
                  </a:lnTo>
                  <a:lnTo>
                    <a:pt x="736" y="0"/>
                  </a:lnTo>
                  <a:lnTo>
                    <a:pt x="684" y="0"/>
                  </a:lnTo>
                  <a:lnTo>
                    <a:pt x="657" y="775"/>
                  </a:lnTo>
                  <a:lnTo>
                    <a:pt x="0" y="1049"/>
                  </a:lnTo>
                  <a:lnTo>
                    <a:pt x="19" y="1097"/>
                  </a:lnTo>
                  <a:lnTo>
                    <a:pt x="670" y="878"/>
                  </a:lnTo>
                  <a:lnTo>
                    <a:pt x="618" y="2369"/>
                  </a:lnTo>
                  <a:lnTo>
                    <a:pt x="814" y="2369"/>
                  </a:lnTo>
                  <a:lnTo>
                    <a:pt x="762" y="878"/>
                  </a:lnTo>
                  <a:lnTo>
                    <a:pt x="1386" y="1135"/>
                  </a:lnTo>
                  <a:lnTo>
                    <a:pt x="1408" y="108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05" name="Google Shape;4005;p21"/>
          <p:cNvGrpSpPr/>
          <p:nvPr/>
        </p:nvGrpSpPr>
        <p:grpSpPr>
          <a:xfrm>
            <a:off x="0" y="5056425"/>
            <a:ext cx="9144001" cy="87075"/>
            <a:chOff x="0" y="5056425"/>
            <a:chExt cx="9144001" cy="87075"/>
          </a:xfrm>
        </p:grpSpPr>
        <p:sp>
          <p:nvSpPr>
            <p:cNvPr id="4006" name="Google Shape;4006;p21"/>
            <p:cNvSpPr/>
            <p:nvPr/>
          </p:nvSpPr>
          <p:spPr>
            <a:xfrm>
              <a:off x="0" y="5056425"/>
              <a:ext cx="4578676" cy="87075"/>
            </a:xfrm>
            <a:custGeom>
              <a:avLst/>
              <a:gdLst/>
              <a:ahLst/>
              <a:cxnLst/>
              <a:rect l="l" t="t" r="r" b="b"/>
              <a:pathLst>
                <a:path w="8166" h="613" extrusionOk="0">
                  <a:moveTo>
                    <a:pt x="0" y="0"/>
                  </a:moveTo>
                  <a:lnTo>
                    <a:pt x="8166" y="0"/>
                  </a:lnTo>
                  <a:lnTo>
                    <a:pt x="8166" y="613"/>
                  </a:lnTo>
                  <a:lnTo>
                    <a:pt x="0" y="6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007" name="Google Shape;4007;p21"/>
            <p:cNvGrpSpPr/>
            <p:nvPr/>
          </p:nvGrpSpPr>
          <p:grpSpPr>
            <a:xfrm>
              <a:off x="4565325" y="5056425"/>
              <a:ext cx="4578676" cy="87075"/>
              <a:chOff x="4565325" y="5056425"/>
              <a:chExt cx="4578676" cy="87075"/>
            </a:xfrm>
          </p:grpSpPr>
          <p:sp>
            <p:nvSpPr>
              <p:cNvPr id="4008" name="Google Shape;4008;p21"/>
              <p:cNvSpPr/>
              <p:nvPr/>
            </p:nvSpPr>
            <p:spPr>
              <a:xfrm>
                <a:off x="4565325" y="5056425"/>
                <a:ext cx="4578676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8166" h="613" extrusionOk="0">
                    <a:moveTo>
                      <a:pt x="0" y="0"/>
                    </a:moveTo>
                    <a:lnTo>
                      <a:pt x="8166" y="0"/>
                    </a:lnTo>
                    <a:lnTo>
                      <a:pt x="8166" y="613"/>
                    </a:lnTo>
                    <a:lnTo>
                      <a:pt x="0" y="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009" name="Google Shape;4009;p21"/>
              <p:cNvGrpSpPr/>
              <p:nvPr/>
            </p:nvGrpSpPr>
            <p:grpSpPr>
              <a:xfrm>
                <a:off x="4607210" y="5094745"/>
                <a:ext cx="4509810" cy="10440"/>
                <a:chOff x="4607210" y="5109720"/>
                <a:chExt cx="4509810" cy="10440"/>
              </a:xfrm>
            </p:grpSpPr>
            <p:grpSp>
              <p:nvGrpSpPr>
                <p:cNvPr id="4010" name="Google Shape;4010;p21"/>
                <p:cNvGrpSpPr/>
                <p:nvPr/>
              </p:nvGrpSpPr>
              <p:grpSpPr>
                <a:xfrm>
                  <a:off x="4607210" y="5109720"/>
                  <a:ext cx="2927520" cy="10440"/>
                  <a:chOff x="6209435" y="3727045"/>
                  <a:chExt cx="2927520" cy="10440"/>
                </a:xfrm>
              </p:grpSpPr>
              <p:sp>
                <p:nvSpPr>
                  <p:cNvPr id="4011" name="Google Shape;4011;p21"/>
                  <p:cNvSpPr/>
                  <p:nvPr/>
                </p:nvSpPr>
                <p:spPr>
                  <a:xfrm>
                    <a:off x="827043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12" name="Google Shape;4012;p21"/>
                  <p:cNvSpPr/>
                  <p:nvPr/>
                </p:nvSpPr>
                <p:spPr>
                  <a:xfrm>
                    <a:off x="821751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13" name="Google Shape;4013;p21"/>
                  <p:cNvSpPr/>
                  <p:nvPr/>
                </p:nvSpPr>
                <p:spPr>
                  <a:xfrm>
                    <a:off x="816459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14" name="Google Shape;4014;p21"/>
                  <p:cNvSpPr/>
                  <p:nvPr/>
                </p:nvSpPr>
                <p:spPr>
                  <a:xfrm>
                    <a:off x="842883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15" name="Google Shape;4015;p21"/>
                  <p:cNvSpPr/>
                  <p:nvPr/>
                </p:nvSpPr>
                <p:spPr>
                  <a:xfrm>
                    <a:off x="837591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16" name="Google Shape;4016;p21"/>
                  <p:cNvSpPr/>
                  <p:nvPr/>
                </p:nvSpPr>
                <p:spPr>
                  <a:xfrm>
                    <a:off x="858723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17" name="Google Shape;4017;p21"/>
                  <p:cNvSpPr/>
                  <p:nvPr/>
                </p:nvSpPr>
                <p:spPr>
                  <a:xfrm>
                    <a:off x="853431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18" name="Google Shape;4018;p21"/>
                  <p:cNvSpPr/>
                  <p:nvPr/>
                </p:nvSpPr>
                <p:spPr>
                  <a:xfrm>
                    <a:off x="864015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19" name="Google Shape;4019;p21"/>
                  <p:cNvSpPr/>
                  <p:nvPr/>
                </p:nvSpPr>
                <p:spPr>
                  <a:xfrm>
                    <a:off x="848175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20" name="Google Shape;4020;p21"/>
                  <p:cNvSpPr/>
                  <p:nvPr/>
                </p:nvSpPr>
                <p:spPr>
                  <a:xfrm>
                    <a:off x="832299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21" name="Google Shape;4021;p21"/>
                  <p:cNvSpPr/>
                  <p:nvPr/>
                </p:nvSpPr>
                <p:spPr>
                  <a:xfrm>
                    <a:off x="879891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22" name="Google Shape;4022;p21"/>
                  <p:cNvSpPr/>
                  <p:nvPr/>
                </p:nvSpPr>
                <p:spPr>
                  <a:xfrm>
                    <a:off x="885147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23" name="Google Shape;4023;p21"/>
                  <p:cNvSpPr/>
                  <p:nvPr/>
                </p:nvSpPr>
                <p:spPr>
                  <a:xfrm>
                    <a:off x="874599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24" name="Google Shape;4024;p21"/>
                  <p:cNvSpPr/>
                  <p:nvPr/>
                </p:nvSpPr>
                <p:spPr>
                  <a:xfrm>
                    <a:off x="890439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25" name="Google Shape;4025;p21"/>
                  <p:cNvSpPr/>
                  <p:nvPr/>
                </p:nvSpPr>
                <p:spPr>
                  <a:xfrm>
                    <a:off x="869307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26" name="Google Shape;4026;p21"/>
                  <p:cNvSpPr/>
                  <p:nvPr/>
                </p:nvSpPr>
                <p:spPr>
                  <a:xfrm>
                    <a:off x="901023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27" name="Google Shape;4027;p21"/>
                  <p:cNvSpPr/>
                  <p:nvPr/>
                </p:nvSpPr>
                <p:spPr>
                  <a:xfrm>
                    <a:off x="895731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28" name="Google Shape;4028;p21"/>
                  <p:cNvSpPr/>
                  <p:nvPr/>
                </p:nvSpPr>
                <p:spPr>
                  <a:xfrm>
                    <a:off x="911571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29" name="Google Shape;4029;p21"/>
                  <p:cNvSpPr/>
                  <p:nvPr/>
                </p:nvSpPr>
                <p:spPr>
                  <a:xfrm>
                    <a:off x="906279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30" name="Google Shape;4030;p21"/>
                  <p:cNvSpPr/>
                  <p:nvPr/>
                </p:nvSpPr>
                <p:spPr>
                  <a:xfrm>
                    <a:off x="900987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31" name="Google Shape;4031;p21"/>
                  <p:cNvSpPr/>
                  <p:nvPr/>
                </p:nvSpPr>
                <p:spPr>
                  <a:xfrm>
                    <a:off x="7530635" y="3727045"/>
                    <a:ext cx="2088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29" extrusionOk="0">
                        <a:moveTo>
                          <a:pt x="0" y="0"/>
                        </a:moveTo>
                        <a:lnTo>
                          <a:pt x="58" y="0"/>
                        </a:lnTo>
                        <a:lnTo>
                          <a:pt x="58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32" name="Google Shape;4032;p21"/>
                  <p:cNvSpPr/>
                  <p:nvPr/>
                </p:nvSpPr>
                <p:spPr>
                  <a:xfrm>
                    <a:off x="7583555" y="3727045"/>
                    <a:ext cx="2088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29" extrusionOk="0">
                        <a:moveTo>
                          <a:pt x="0" y="0"/>
                        </a:moveTo>
                        <a:lnTo>
                          <a:pt x="58" y="0"/>
                        </a:lnTo>
                        <a:lnTo>
                          <a:pt x="58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33" name="Google Shape;4033;p21"/>
                  <p:cNvSpPr/>
                  <p:nvPr/>
                </p:nvSpPr>
                <p:spPr>
                  <a:xfrm>
                    <a:off x="768903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34" name="Google Shape;4034;p21"/>
                  <p:cNvSpPr/>
                  <p:nvPr/>
                </p:nvSpPr>
                <p:spPr>
                  <a:xfrm>
                    <a:off x="726639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35" name="Google Shape;4035;p21"/>
                  <p:cNvSpPr/>
                  <p:nvPr/>
                </p:nvSpPr>
                <p:spPr>
                  <a:xfrm>
                    <a:off x="747771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36" name="Google Shape;4036;p21"/>
                  <p:cNvSpPr/>
                  <p:nvPr/>
                </p:nvSpPr>
                <p:spPr>
                  <a:xfrm>
                    <a:off x="774195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37" name="Google Shape;4037;p21"/>
                  <p:cNvSpPr/>
                  <p:nvPr/>
                </p:nvSpPr>
                <p:spPr>
                  <a:xfrm>
                    <a:off x="731895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38" name="Google Shape;4038;p21"/>
                  <p:cNvSpPr/>
                  <p:nvPr/>
                </p:nvSpPr>
                <p:spPr>
                  <a:xfrm>
                    <a:off x="721347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39" name="Google Shape;4039;p21"/>
                  <p:cNvSpPr/>
                  <p:nvPr/>
                </p:nvSpPr>
                <p:spPr>
                  <a:xfrm>
                    <a:off x="742479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40" name="Google Shape;4040;p21"/>
                  <p:cNvSpPr/>
                  <p:nvPr/>
                </p:nvSpPr>
                <p:spPr>
                  <a:xfrm>
                    <a:off x="737187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41" name="Google Shape;4041;p21"/>
                  <p:cNvSpPr/>
                  <p:nvPr/>
                </p:nvSpPr>
                <p:spPr>
                  <a:xfrm>
                    <a:off x="779487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42" name="Google Shape;4042;p21"/>
                  <p:cNvSpPr/>
                  <p:nvPr/>
                </p:nvSpPr>
                <p:spPr>
                  <a:xfrm>
                    <a:off x="811167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43" name="Google Shape;4043;p21"/>
                  <p:cNvSpPr/>
                  <p:nvPr/>
                </p:nvSpPr>
                <p:spPr>
                  <a:xfrm>
                    <a:off x="805875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44" name="Google Shape;4044;p21"/>
                  <p:cNvSpPr/>
                  <p:nvPr/>
                </p:nvSpPr>
                <p:spPr>
                  <a:xfrm>
                    <a:off x="784743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45" name="Google Shape;4045;p21"/>
                  <p:cNvSpPr/>
                  <p:nvPr/>
                </p:nvSpPr>
                <p:spPr>
                  <a:xfrm>
                    <a:off x="790035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46" name="Google Shape;4046;p21"/>
                  <p:cNvSpPr/>
                  <p:nvPr/>
                </p:nvSpPr>
                <p:spPr>
                  <a:xfrm>
                    <a:off x="795327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47" name="Google Shape;4047;p21"/>
                  <p:cNvSpPr/>
                  <p:nvPr/>
                </p:nvSpPr>
                <p:spPr>
                  <a:xfrm>
                    <a:off x="800619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48" name="Google Shape;4048;p21"/>
                  <p:cNvSpPr/>
                  <p:nvPr/>
                </p:nvSpPr>
                <p:spPr>
                  <a:xfrm>
                    <a:off x="763611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49" name="Google Shape;4049;p21"/>
                  <p:cNvSpPr/>
                  <p:nvPr/>
                </p:nvSpPr>
                <p:spPr>
                  <a:xfrm>
                    <a:off x="642075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50" name="Google Shape;4050;p21"/>
                  <p:cNvSpPr/>
                  <p:nvPr/>
                </p:nvSpPr>
                <p:spPr>
                  <a:xfrm>
                    <a:off x="636783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51" name="Google Shape;4051;p21"/>
                  <p:cNvSpPr/>
                  <p:nvPr/>
                </p:nvSpPr>
                <p:spPr>
                  <a:xfrm>
                    <a:off x="716055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52" name="Google Shape;4052;p21"/>
                  <p:cNvSpPr/>
                  <p:nvPr/>
                </p:nvSpPr>
                <p:spPr>
                  <a:xfrm>
                    <a:off x="647367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53" name="Google Shape;4053;p21"/>
                  <p:cNvSpPr/>
                  <p:nvPr/>
                </p:nvSpPr>
                <p:spPr>
                  <a:xfrm>
                    <a:off x="631491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54" name="Google Shape;4054;p21"/>
                  <p:cNvSpPr/>
                  <p:nvPr/>
                </p:nvSpPr>
                <p:spPr>
                  <a:xfrm>
                    <a:off x="663207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55" name="Google Shape;4055;p21"/>
                  <p:cNvSpPr/>
                  <p:nvPr/>
                </p:nvSpPr>
                <p:spPr>
                  <a:xfrm>
                    <a:off x="620943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56" name="Google Shape;4056;p21"/>
                  <p:cNvSpPr/>
                  <p:nvPr/>
                </p:nvSpPr>
                <p:spPr>
                  <a:xfrm>
                    <a:off x="626199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57" name="Google Shape;4057;p21"/>
                  <p:cNvSpPr/>
                  <p:nvPr/>
                </p:nvSpPr>
                <p:spPr>
                  <a:xfrm>
                    <a:off x="657915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58" name="Google Shape;4058;p21"/>
                  <p:cNvSpPr/>
                  <p:nvPr/>
                </p:nvSpPr>
                <p:spPr>
                  <a:xfrm>
                    <a:off x="705507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59" name="Google Shape;4059;p21"/>
                  <p:cNvSpPr/>
                  <p:nvPr/>
                </p:nvSpPr>
                <p:spPr>
                  <a:xfrm>
                    <a:off x="7002155" y="3727045"/>
                    <a:ext cx="2088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29" extrusionOk="0">
                        <a:moveTo>
                          <a:pt x="0" y="0"/>
                        </a:moveTo>
                        <a:lnTo>
                          <a:pt x="58" y="0"/>
                        </a:lnTo>
                        <a:lnTo>
                          <a:pt x="58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60" name="Google Shape;4060;p21"/>
                  <p:cNvSpPr/>
                  <p:nvPr/>
                </p:nvSpPr>
                <p:spPr>
                  <a:xfrm>
                    <a:off x="694923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61" name="Google Shape;4061;p21"/>
                  <p:cNvSpPr/>
                  <p:nvPr/>
                </p:nvSpPr>
                <p:spPr>
                  <a:xfrm>
                    <a:off x="710763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62" name="Google Shape;4062;p21"/>
                  <p:cNvSpPr/>
                  <p:nvPr/>
                </p:nvSpPr>
                <p:spPr>
                  <a:xfrm>
                    <a:off x="668499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63" name="Google Shape;4063;p21"/>
                  <p:cNvSpPr/>
                  <p:nvPr/>
                </p:nvSpPr>
                <p:spPr>
                  <a:xfrm>
                    <a:off x="679047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64" name="Google Shape;4064;p21"/>
                  <p:cNvSpPr/>
                  <p:nvPr/>
                </p:nvSpPr>
                <p:spPr>
                  <a:xfrm>
                    <a:off x="689631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65" name="Google Shape;4065;p21"/>
                  <p:cNvSpPr/>
                  <p:nvPr/>
                </p:nvSpPr>
                <p:spPr>
                  <a:xfrm>
                    <a:off x="673791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66" name="Google Shape;4066;p21"/>
                  <p:cNvSpPr/>
                  <p:nvPr/>
                </p:nvSpPr>
                <p:spPr>
                  <a:xfrm>
                    <a:off x="684339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67" name="Google Shape;4067;p21"/>
                  <p:cNvSpPr/>
                  <p:nvPr/>
                </p:nvSpPr>
                <p:spPr>
                  <a:xfrm>
                    <a:off x="6526595" y="3727045"/>
                    <a:ext cx="21240" cy="10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" h="29" extrusionOk="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0000" tIns="0" rIns="90000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4068" name="Google Shape;4068;p21"/>
                <p:cNvSpPr/>
                <p:nvPr/>
              </p:nvSpPr>
              <p:spPr>
                <a:xfrm>
                  <a:off x="8884460" y="5109720"/>
                  <a:ext cx="2088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" h="29" extrusionOk="0">
                      <a:moveTo>
                        <a:pt x="0" y="0"/>
                      </a:moveTo>
                      <a:lnTo>
                        <a:pt x="58" y="0"/>
                      </a:lnTo>
                      <a:lnTo>
                        <a:pt x="58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69" name="Google Shape;4069;p21"/>
                <p:cNvSpPr/>
                <p:nvPr/>
              </p:nvSpPr>
              <p:spPr>
                <a:xfrm>
                  <a:off x="8937380" y="5109720"/>
                  <a:ext cx="2088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" h="29" extrusionOk="0">
                      <a:moveTo>
                        <a:pt x="0" y="0"/>
                      </a:moveTo>
                      <a:lnTo>
                        <a:pt x="58" y="0"/>
                      </a:lnTo>
                      <a:lnTo>
                        <a:pt x="58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70" name="Google Shape;4070;p21"/>
                <p:cNvSpPr/>
                <p:nvPr/>
              </p:nvSpPr>
              <p:spPr>
                <a:xfrm>
                  <a:off x="904286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71" name="Google Shape;4071;p21"/>
                <p:cNvSpPr/>
                <p:nvPr/>
              </p:nvSpPr>
              <p:spPr>
                <a:xfrm>
                  <a:off x="862022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72" name="Google Shape;4072;p21"/>
                <p:cNvSpPr/>
                <p:nvPr/>
              </p:nvSpPr>
              <p:spPr>
                <a:xfrm>
                  <a:off x="883154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73" name="Google Shape;4073;p21"/>
                <p:cNvSpPr/>
                <p:nvPr/>
              </p:nvSpPr>
              <p:spPr>
                <a:xfrm>
                  <a:off x="909578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74" name="Google Shape;4074;p21"/>
                <p:cNvSpPr/>
                <p:nvPr/>
              </p:nvSpPr>
              <p:spPr>
                <a:xfrm>
                  <a:off x="867278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75" name="Google Shape;4075;p21"/>
                <p:cNvSpPr/>
                <p:nvPr/>
              </p:nvSpPr>
              <p:spPr>
                <a:xfrm>
                  <a:off x="856730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76" name="Google Shape;4076;p21"/>
                <p:cNvSpPr/>
                <p:nvPr/>
              </p:nvSpPr>
              <p:spPr>
                <a:xfrm>
                  <a:off x="877862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77" name="Google Shape;4077;p21"/>
                <p:cNvSpPr/>
                <p:nvPr/>
              </p:nvSpPr>
              <p:spPr>
                <a:xfrm>
                  <a:off x="872570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78" name="Google Shape;4078;p21"/>
                <p:cNvSpPr/>
                <p:nvPr/>
              </p:nvSpPr>
              <p:spPr>
                <a:xfrm>
                  <a:off x="898994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79" name="Google Shape;4079;p21"/>
                <p:cNvSpPr/>
                <p:nvPr/>
              </p:nvSpPr>
              <p:spPr>
                <a:xfrm>
                  <a:off x="777458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80" name="Google Shape;4080;p21"/>
                <p:cNvSpPr/>
                <p:nvPr/>
              </p:nvSpPr>
              <p:spPr>
                <a:xfrm>
                  <a:off x="772166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81" name="Google Shape;4081;p21"/>
                <p:cNvSpPr/>
                <p:nvPr/>
              </p:nvSpPr>
              <p:spPr>
                <a:xfrm>
                  <a:off x="851438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82" name="Google Shape;4082;p21"/>
                <p:cNvSpPr/>
                <p:nvPr/>
              </p:nvSpPr>
              <p:spPr>
                <a:xfrm>
                  <a:off x="782750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83" name="Google Shape;4083;p21"/>
                <p:cNvSpPr/>
                <p:nvPr/>
              </p:nvSpPr>
              <p:spPr>
                <a:xfrm>
                  <a:off x="766874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84" name="Google Shape;4084;p21"/>
                <p:cNvSpPr/>
                <p:nvPr/>
              </p:nvSpPr>
              <p:spPr>
                <a:xfrm>
                  <a:off x="798590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85" name="Google Shape;4085;p21"/>
                <p:cNvSpPr/>
                <p:nvPr/>
              </p:nvSpPr>
              <p:spPr>
                <a:xfrm>
                  <a:off x="756326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86" name="Google Shape;4086;p21"/>
                <p:cNvSpPr/>
                <p:nvPr/>
              </p:nvSpPr>
              <p:spPr>
                <a:xfrm>
                  <a:off x="761582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87" name="Google Shape;4087;p21"/>
                <p:cNvSpPr/>
                <p:nvPr/>
              </p:nvSpPr>
              <p:spPr>
                <a:xfrm>
                  <a:off x="793298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88" name="Google Shape;4088;p21"/>
                <p:cNvSpPr/>
                <p:nvPr/>
              </p:nvSpPr>
              <p:spPr>
                <a:xfrm>
                  <a:off x="840890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89" name="Google Shape;4089;p21"/>
                <p:cNvSpPr/>
                <p:nvPr/>
              </p:nvSpPr>
              <p:spPr>
                <a:xfrm>
                  <a:off x="8355980" y="5109720"/>
                  <a:ext cx="2088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" h="29" extrusionOk="0">
                      <a:moveTo>
                        <a:pt x="0" y="0"/>
                      </a:moveTo>
                      <a:lnTo>
                        <a:pt x="58" y="0"/>
                      </a:lnTo>
                      <a:lnTo>
                        <a:pt x="58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90" name="Google Shape;4090;p21"/>
                <p:cNvSpPr/>
                <p:nvPr/>
              </p:nvSpPr>
              <p:spPr>
                <a:xfrm>
                  <a:off x="830306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91" name="Google Shape;4091;p21"/>
                <p:cNvSpPr/>
                <p:nvPr/>
              </p:nvSpPr>
              <p:spPr>
                <a:xfrm>
                  <a:off x="846146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92" name="Google Shape;4092;p21"/>
                <p:cNvSpPr/>
                <p:nvPr/>
              </p:nvSpPr>
              <p:spPr>
                <a:xfrm>
                  <a:off x="803882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93" name="Google Shape;4093;p21"/>
                <p:cNvSpPr/>
                <p:nvPr/>
              </p:nvSpPr>
              <p:spPr>
                <a:xfrm>
                  <a:off x="814430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94" name="Google Shape;4094;p21"/>
                <p:cNvSpPr/>
                <p:nvPr/>
              </p:nvSpPr>
              <p:spPr>
                <a:xfrm>
                  <a:off x="825014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95" name="Google Shape;4095;p21"/>
                <p:cNvSpPr/>
                <p:nvPr/>
              </p:nvSpPr>
              <p:spPr>
                <a:xfrm>
                  <a:off x="809174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96" name="Google Shape;4096;p21"/>
                <p:cNvSpPr/>
                <p:nvPr/>
              </p:nvSpPr>
              <p:spPr>
                <a:xfrm>
                  <a:off x="819722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97" name="Google Shape;4097;p21"/>
                <p:cNvSpPr/>
                <p:nvPr/>
              </p:nvSpPr>
              <p:spPr>
                <a:xfrm>
                  <a:off x="7880420" y="5109720"/>
                  <a:ext cx="21240" cy="10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2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rona One"/>
              <a:buNone/>
              <a:defRPr sz="2800" b="1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rona One"/>
              <a:buNone/>
              <a:defRPr sz="2800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rona One"/>
              <a:buNone/>
              <a:defRPr sz="2800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rona One"/>
              <a:buNone/>
              <a:defRPr sz="2800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rona One"/>
              <a:buNone/>
              <a:defRPr sz="2800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rona One"/>
              <a:buNone/>
              <a:defRPr sz="2800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rona One"/>
              <a:buNone/>
              <a:defRPr sz="2800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rona One"/>
              <a:buNone/>
              <a:defRPr sz="2800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rona One"/>
              <a:buNone/>
              <a:defRPr sz="2800"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7" r:id="rId4"/>
    <p:sldLayoutId id="2147483658" r:id="rId5"/>
    <p:sldLayoutId id="2147483659" r:id="rId6"/>
    <p:sldLayoutId id="2147483660" r:id="rId7"/>
    <p:sldLayoutId id="2147483662" r:id="rId8"/>
    <p:sldLayoutId id="2147483667" r:id="rId9"/>
    <p:sldLayoutId id="2147483669" r:id="rId10"/>
    <p:sldLayoutId id="2147483673" r:id="rId11"/>
    <p:sldLayoutId id="2147483676" r:id="rId12"/>
    <p:sldLayoutId id="2147483677" r:id="rId13"/>
    <p:sldLayoutId id="2147483681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3" name="Google Shape;6453;p35"/>
          <p:cNvSpPr txBox="1">
            <a:spLocks noGrp="1"/>
          </p:cNvSpPr>
          <p:nvPr>
            <p:ph type="ctrTitle"/>
          </p:nvPr>
        </p:nvSpPr>
        <p:spPr>
          <a:xfrm>
            <a:off x="1816200" y="1487704"/>
            <a:ext cx="5511600" cy="162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/>
              <a:t>Unit 2: </a:t>
            </a:r>
            <a:br>
              <a:rPr lang="en" sz="6600" dirty="0"/>
            </a:br>
            <a:r>
              <a:rPr lang="en" sz="6600" dirty="0"/>
              <a:t>City life</a:t>
            </a:r>
            <a:endParaRPr sz="6600" dirty="0"/>
          </a:p>
        </p:txBody>
      </p:sp>
      <p:sp>
        <p:nvSpPr>
          <p:cNvPr id="6454" name="Google Shape;6454;p35"/>
          <p:cNvSpPr txBox="1">
            <a:spLocks noGrp="1"/>
          </p:cNvSpPr>
          <p:nvPr>
            <p:ph type="subTitle" idx="1"/>
          </p:nvPr>
        </p:nvSpPr>
        <p:spPr>
          <a:xfrm>
            <a:off x="2684450" y="3233174"/>
            <a:ext cx="3825900" cy="4137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LESSON 7: LOOKING BACK</a:t>
            </a:r>
            <a:endParaRPr sz="2000" dirty="0"/>
          </a:p>
        </p:txBody>
      </p:sp>
      <p:grpSp>
        <p:nvGrpSpPr>
          <p:cNvPr id="6455" name="Google Shape;6455;p35"/>
          <p:cNvGrpSpPr/>
          <p:nvPr/>
        </p:nvGrpSpPr>
        <p:grpSpPr>
          <a:xfrm>
            <a:off x="5157877" y="3625268"/>
            <a:ext cx="3446621" cy="1118185"/>
            <a:chOff x="5159777" y="3627193"/>
            <a:chExt cx="3446621" cy="1118185"/>
          </a:xfrm>
        </p:grpSpPr>
        <p:grpSp>
          <p:nvGrpSpPr>
            <p:cNvPr id="6456" name="Google Shape;6456;p35"/>
            <p:cNvGrpSpPr/>
            <p:nvPr/>
          </p:nvGrpSpPr>
          <p:grpSpPr>
            <a:xfrm>
              <a:off x="5159777" y="3977800"/>
              <a:ext cx="289073" cy="767578"/>
              <a:chOff x="5159777" y="3977800"/>
              <a:chExt cx="289073" cy="767578"/>
            </a:xfrm>
          </p:grpSpPr>
          <p:grpSp>
            <p:nvGrpSpPr>
              <p:cNvPr id="6457" name="Google Shape;6457;p35"/>
              <p:cNvGrpSpPr/>
              <p:nvPr/>
            </p:nvGrpSpPr>
            <p:grpSpPr>
              <a:xfrm>
                <a:off x="5159777" y="3977800"/>
                <a:ext cx="289073" cy="767578"/>
                <a:chOff x="5159758" y="3996132"/>
                <a:chExt cx="289102" cy="749369"/>
              </a:xfrm>
            </p:grpSpPr>
            <p:sp>
              <p:nvSpPr>
                <p:cNvPr id="6458" name="Google Shape;6458;p35"/>
                <p:cNvSpPr/>
                <p:nvPr/>
              </p:nvSpPr>
              <p:spPr>
                <a:xfrm flipH="1">
                  <a:off x="5159758" y="3996132"/>
                  <a:ext cx="289102" cy="7493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8" h="2863" extrusionOk="0">
                      <a:moveTo>
                        <a:pt x="0" y="0"/>
                      </a:moveTo>
                      <a:lnTo>
                        <a:pt x="1328" y="0"/>
                      </a:lnTo>
                      <a:lnTo>
                        <a:pt x="1328" y="2863"/>
                      </a:lnTo>
                      <a:lnTo>
                        <a:pt x="0" y="28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59" name="Google Shape;6459;p35"/>
                <p:cNvSpPr/>
                <p:nvPr/>
              </p:nvSpPr>
              <p:spPr>
                <a:xfrm flipH="1">
                  <a:off x="5159758" y="3996132"/>
                  <a:ext cx="289102" cy="7493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8" h="2863" extrusionOk="0">
                      <a:moveTo>
                        <a:pt x="0" y="0"/>
                      </a:moveTo>
                      <a:lnTo>
                        <a:pt x="1328" y="0"/>
                      </a:lnTo>
                      <a:lnTo>
                        <a:pt x="1328" y="2863"/>
                      </a:lnTo>
                      <a:lnTo>
                        <a:pt x="0" y="28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95959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460" name="Google Shape;6460;p35"/>
              <p:cNvGrpSpPr/>
              <p:nvPr/>
            </p:nvGrpSpPr>
            <p:grpSpPr>
              <a:xfrm>
                <a:off x="5184375" y="4033548"/>
                <a:ext cx="230447" cy="613441"/>
                <a:chOff x="7769365" y="3577718"/>
                <a:chExt cx="325536" cy="846242"/>
              </a:xfrm>
            </p:grpSpPr>
            <p:sp>
              <p:nvSpPr>
                <p:cNvPr id="6461" name="Google Shape;6461;p35"/>
                <p:cNvSpPr/>
                <p:nvPr/>
              </p:nvSpPr>
              <p:spPr>
                <a:xfrm flipH="1">
                  <a:off x="8037085" y="3577718"/>
                  <a:ext cx="57816" cy="578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" h="157" extrusionOk="0">
                      <a:moveTo>
                        <a:pt x="0" y="0"/>
                      </a:moveTo>
                      <a:lnTo>
                        <a:pt x="157" y="0"/>
                      </a:lnTo>
                      <a:lnTo>
                        <a:pt x="157" y="157"/>
                      </a:lnTo>
                      <a:lnTo>
                        <a:pt x="0" y="1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11500" rIns="90000" bIns="115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62" name="Google Shape;6462;p35"/>
                <p:cNvSpPr/>
                <p:nvPr/>
              </p:nvSpPr>
              <p:spPr>
                <a:xfrm flipH="1">
                  <a:off x="7947967" y="3577718"/>
                  <a:ext cx="57816" cy="578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" h="157" extrusionOk="0">
                      <a:moveTo>
                        <a:pt x="0" y="0"/>
                      </a:moveTo>
                      <a:lnTo>
                        <a:pt x="157" y="0"/>
                      </a:lnTo>
                      <a:lnTo>
                        <a:pt x="157" y="157"/>
                      </a:lnTo>
                      <a:lnTo>
                        <a:pt x="0" y="1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11500" rIns="90000" bIns="115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63" name="Google Shape;6463;p35"/>
                <p:cNvSpPr/>
                <p:nvPr/>
              </p:nvSpPr>
              <p:spPr>
                <a:xfrm flipH="1">
                  <a:off x="7858482" y="3577718"/>
                  <a:ext cx="58184" cy="578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" h="157" extrusionOk="0">
                      <a:moveTo>
                        <a:pt x="0" y="0"/>
                      </a:moveTo>
                      <a:lnTo>
                        <a:pt x="158" y="0"/>
                      </a:lnTo>
                      <a:lnTo>
                        <a:pt x="158" y="157"/>
                      </a:lnTo>
                      <a:lnTo>
                        <a:pt x="0" y="1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11500" rIns="90000" bIns="115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64" name="Google Shape;6464;p35"/>
                <p:cNvSpPr/>
                <p:nvPr/>
              </p:nvSpPr>
              <p:spPr>
                <a:xfrm flipH="1">
                  <a:off x="7769365" y="3577718"/>
                  <a:ext cx="58184" cy="578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" h="157" extrusionOk="0">
                      <a:moveTo>
                        <a:pt x="0" y="0"/>
                      </a:moveTo>
                      <a:lnTo>
                        <a:pt x="158" y="0"/>
                      </a:lnTo>
                      <a:lnTo>
                        <a:pt x="158" y="157"/>
                      </a:lnTo>
                      <a:lnTo>
                        <a:pt x="0" y="1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11500" rIns="90000" bIns="115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65" name="Google Shape;6465;p35"/>
                <p:cNvSpPr/>
                <p:nvPr/>
              </p:nvSpPr>
              <p:spPr>
                <a:xfrm flipH="1">
                  <a:off x="8037085" y="3664994"/>
                  <a:ext cx="57816" cy="102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" h="277" extrusionOk="0">
                      <a:moveTo>
                        <a:pt x="0" y="0"/>
                      </a:moveTo>
                      <a:lnTo>
                        <a:pt x="157" y="0"/>
                      </a:lnTo>
                      <a:lnTo>
                        <a:pt x="157" y="277"/>
                      </a:lnTo>
                      <a:lnTo>
                        <a:pt x="0" y="2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66" name="Google Shape;6466;p35"/>
                <p:cNvSpPr/>
                <p:nvPr/>
              </p:nvSpPr>
              <p:spPr>
                <a:xfrm flipH="1">
                  <a:off x="7947967" y="3664994"/>
                  <a:ext cx="57816" cy="102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" h="277" extrusionOk="0">
                      <a:moveTo>
                        <a:pt x="0" y="0"/>
                      </a:moveTo>
                      <a:lnTo>
                        <a:pt x="157" y="0"/>
                      </a:lnTo>
                      <a:lnTo>
                        <a:pt x="157" y="277"/>
                      </a:lnTo>
                      <a:lnTo>
                        <a:pt x="0" y="2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67" name="Google Shape;6467;p35"/>
                <p:cNvSpPr/>
                <p:nvPr/>
              </p:nvSpPr>
              <p:spPr>
                <a:xfrm flipH="1">
                  <a:off x="7858482" y="3664994"/>
                  <a:ext cx="58184" cy="102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" h="277" extrusionOk="0">
                      <a:moveTo>
                        <a:pt x="0" y="0"/>
                      </a:moveTo>
                      <a:lnTo>
                        <a:pt x="158" y="0"/>
                      </a:lnTo>
                      <a:lnTo>
                        <a:pt x="158" y="277"/>
                      </a:lnTo>
                      <a:lnTo>
                        <a:pt x="0" y="2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68" name="Google Shape;6468;p35"/>
                <p:cNvSpPr/>
                <p:nvPr/>
              </p:nvSpPr>
              <p:spPr>
                <a:xfrm flipH="1">
                  <a:off x="7769365" y="3664994"/>
                  <a:ext cx="58184" cy="102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" h="277" extrusionOk="0">
                      <a:moveTo>
                        <a:pt x="0" y="0"/>
                      </a:moveTo>
                      <a:lnTo>
                        <a:pt x="158" y="0"/>
                      </a:lnTo>
                      <a:lnTo>
                        <a:pt x="158" y="277"/>
                      </a:lnTo>
                      <a:lnTo>
                        <a:pt x="0" y="2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69" name="Google Shape;6469;p35"/>
                <p:cNvSpPr/>
                <p:nvPr/>
              </p:nvSpPr>
              <p:spPr>
                <a:xfrm flipH="1">
                  <a:off x="8037085" y="3796460"/>
                  <a:ext cx="57816" cy="102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" h="277" extrusionOk="0">
                      <a:moveTo>
                        <a:pt x="0" y="0"/>
                      </a:moveTo>
                      <a:lnTo>
                        <a:pt x="157" y="0"/>
                      </a:lnTo>
                      <a:lnTo>
                        <a:pt x="157" y="277"/>
                      </a:lnTo>
                      <a:lnTo>
                        <a:pt x="0" y="2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70" name="Google Shape;6470;p35"/>
                <p:cNvSpPr/>
                <p:nvPr/>
              </p:nvSpPr>
              <p:spPr>
                <a:xfrm flipH="1">
                  <a:off x="7947967" y="3796460"/>
                  <a:ext cx="57816" cy="102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" h="277" extrusionOk="0">
                      <a:moveTo>
                        <a:pt x="0" y="0"/>
                      </a:moveTo>
                      <a:lnTo>
                        <a:pt x="157" y="0"/>
                      </a:lnTo>
                      <a:lnTo>
                        <a:pt x="157" y="277"/>
                      </a:lnTo>
                      <a:lnTo>
                        <a:pt x="0" y="2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71" name="Google Shape;6471;p35"/>
                <p:cNvSpPr/>
                <p:nvPr/>
              </p:nvSpPr>
              <p:spPr>
                <a:xfrm flipH="1">
                  <a:off x="7858482" y="3796460"/>
                  <a:ext cx="58184" cy="102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" h="277" extrusionOk="0">
                      <a:moveTo>
                        <a:pt x="0" y="0"/>
                      </a:moveTo>
                      <a:lnTo>
                        <a:pt x="158" y="0"/>
                      </a:lnTo>
                      <a:lnTo>
                        <a:pt x="158" y="277"/>
                      </a:lnTo>
                      <a:lnTo>
                        <a:pt x="0" y="2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72" name="Google Shape;6472;p35"/>
                <p:cNvSpPr/>
                <p:nvPr/>
              </p:nvSpPr>
              <p:spPr>
                <a:xfrm flipH="1">
                  <a:off x="7769365" y="3796460"/>
                  <a:ext cx="58184" cy="102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" h="277" extrusionOk="0">
                      <a:moveTo>
                        <a:pt x="0" y="0"/>
                      </a:moveTo>
                      <a:lnTo>
                        <a:pt x="158" y="0"/>
                      </a:lnTo>
                      <a:lnTo>
                        <a:pt x="158" y="277"/>
                      </a:lnTo>
                      <a:lnTo>
                        <a:pt x="0" y="2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73" name="Google Shape;6473;p35"/>
                <p:cNvSpPr/>
                <p:nvPr/>
              </p:nvSpPr>
              <p:spPr>
                <a:xfrm flipH="1">
                  <a:off x="8037085" y="3927925"/>
                  <a:ext cx="57816" cy="102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" h="277" extrusionOk="0">
                      <a:moveTo>
                        <a:pt x="0" y="0"/>
                      </a:moveTo>
                      <a:lnTo>
                        <a:pt x="157" y="0"/>
                      </a:lnTo>
                      <a:lnTo>
                        <a:pt x="157" y="277"/>
                      </a:lnTo>
                      <a:lnTo>
                        <a:pt x="0" y="2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74" name="Google Shape;6474;p35"/>
                <p:cNvSpPr/>
                <p:nvPr/>
              </p:nvSpPr>
              <p:spPr>
                <a:xfrm flipH="1">
                  <a:off x="7947967" y="3927925"/>
                  <a:ext cx="57816" cy="102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" h="277" extrusionOk="0">
                      <a:moveTo>
                        <a:pt x="0" y="0"/>
                      </a:moveTo>
                      <a:lnTo>
                        <a:pt x="157" y="0"/>
                      </a:lnTo>
                      <a:lnTo>
                        <a:pt x="157" y="277"/>
                      </a:lnTo>
                      <a:lnTo>
                        <a:pt x="0" y="2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75" name="Google Shape;6475;p35"/>
                <p:cNvSpPr/>
                <p:nvPr/>
              </p:nvSpPr>
              <p:spPr>
                <a:xfrm flipH="1">
                  <a:off x="7858482" y="3927925"/>
                  <a:ext cx="58184" cy="102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" h="277" extrusionOk="0">
                      <a:moveTo>
                        <a:pt x="0" y="0"/>
                      </a:moveTo>
                      <a:lnTo>
                        <a:pt x="158" y="0"/>
                      </a:lnTo>
                      <a:lnTo>
                        <a:pt x="158" y="277"/>
                      </a:lnTo>
                      <a:lnTo>
                        <a:pt x="0" y="2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76" name="Google Shape;6476;p35"/>
                <p:cNvSpPr/>
                <p:nvPr/>
              </p:nvSpPr>
              <p:spPr>
                <a:xfrm flipH="1">
                  <a:off x="7769365" y="3927925"/>
                  <a:ext cx="58184" cy="102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" h="277" extrusionOk="0">
                      <a:moveTo>
                        <a:pt x="0" y="0"/>
                      </a:moveTo>
                      <a:lnTo>
                        <a:pt x="158" y="0"/>
                      </a:lnTo>
                      <a:lnTo>
                        <a:pt x="158" y="277"/>
                      </a:lnTo>
                      <a:lnTo>
                        <a:pt x="0" y="2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77" name="Google Shape;6477;p35"/>
                <p:cNvSpPr/>
                <p:nvPr/>
              </p:nvSpPr>
              <p:spPr>
                <a:xfrm flipH="1">
                  <a:off x="8037085" y="4059023"/>
                  <a:ext cx="57816" cy="102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" h="278" extrusionOk="0">
                      <a:moveTo>
                        <a:pt x="0" y="0"/>
                      </a:moveTo>
                      <a:lnTo>
                        <a:pt x="157" y="0"/>
                      </a:lnTo>
                      <a:lnTo>
                        <a:pt x="157" y="278"/>
                      </a:lnTo>
                      <a:lnTo>
                        <a:pt x="0" y="27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78" name="Google Shape;6478;p35"/>
                <p:cNvSpPr/>
                <p:nvPr/>
              </p:nvSpPr>
              <p:spPr>
                <a:xfrm flipH="1">
                  <a:off x="7947967" y="4059023"/>
                  <a:ext cx="57816" cy="102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" h="278" extrusionOk="0">
                      <a:moveTo>
                        <a:pt x="0" y="0"/>
                      </a:moveTo>
                      <a:lnTo>
                        <a:pt x="157" y="0"/>
                      </a:lnTo>
                      <a:lnTo>
                        <a:pt x="157" y="278"/>
                      </a:lnTo>
                      <a:lnTo>
                        <a:pt x="0" y="27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79" name="Google Shape;6479;p35"/>
                <p:cNvSpPr/>
                <p:nvPr/>
              </p:nvSpPr>
              <p:spPr>
                <a:xfrm flipH="1">
                  <a:off x="7858482" y="4059023"/>
                  <a:ext cx="58184" cy="102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" h="278" extrusionOk="0">
                      <a:moveTo>
                        <a:pt x="0" y="0"/>
                      </a:moveTo>
                      <a:lnTo>
                        <a:pt x="158" y="0"/>
                      </a:lnTo>
                      <a:lnTo>
                        <a:pt x="158" y="278"/>
                      </a:lnTo>
                      <a:lnTo>
                        <a:pt x="0" y="27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80" name="Google Shape;6480;p35"/>
                <p:cNvSpPr/>
                <p:nvPr/>
              </p:nvSpPr>
              <p:spPr>
                <a:xfrm flipH="1">
                  <a:off x="7769365" y="4059023"/>
                  <a:ext cx="58184" cy="102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" h="278" extrusionOk="0">
                      <a:moveTo>
                        <a:pt x="0" y="0"/>
                      </a:moveTo>
                      <a:lnTo>
                        <a:pt x="158" y="0"/>
                      </a:lnTo>
                      <a:lnTo>
                        <a:pt x="158" y="278"/>
                      </a:lnTo>
                      <a:lnTo>
                        <a:pt x="0" y="27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81" name="Google Shape;6481;p35"/>
                <p:cNvSpPr/>
                <p:nvPr/>
              </p:nvSpPr>
              <p:spPr>
                <a:xfrm flipH="1">
                  <a:off x="8037085" y="4190489"/>
                  <a:ext cx="57816" cy="102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" h="277" extrusionOk="0">
                      <a:moveTo>
                        <a:pt x="0" y="0"/>
                      </a:moveTo>
                      <a:lnTo>
                        <a:pt x="157" y="0"/>
                      </a:lnTo>
                      <a:lnTo>
                        <a:pt x="157" y="277"/>
                      </a:lnTo>
                      <a:lnTo>
                        <a:pt x="0" y="2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82" name="Google Shape;6482;p35"/>
                <p:cNvSpPr/>
                <p:nvPr/>
              </p:nvSpPr>
              <p:spPr>
                <a:xfrm flipH="1">
                  <a:off x="7947967" y="4190489"/>
                  <a:ext cx="57816" cy="102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" h="277" extrusionOk="0">
                      <a:moveTo>
                        <a:pt x="0" y="0"/>
                      </a:moveTo>
                      <a:lnTo>
                        <a:pt x="157" y="0"/>
                      </a:lnTo>
                      <a:lnTo>
                        <a:pt x="157" y="277"/>
                      </a:lnTo>
                      <a:lnTo>
                        <a:pt x="0" y="2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83" name="Google Shape;6483;p35"/>
                <p:cNvSpPr/>
                <p:nvPr/>
              </p:nvSpPr>
              <p:spPr>
                <a:xfrm flipH="1">
                  <a:off x="7858482" y="4190489"/>
                  <a:ext cx="58184" cy="102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" h="277" extrusionOk="0">
                      <a:moveTo>
                        <a:pt x="0" y="0"/>
                      </a:moveTo>
                      <a:lnTo>
                        <a:pt x="158" y="0"/>
                      </a:lnTo>
                      <a:lnTo>
                        <a:pt x="158" y="277"/>
                      </a:lnTo>
                      <a:lnTo>
                        <a:pt x="0" y="2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84" name="Google Shape;6484;p35"/>
                <p:cNvSpPr/>
                <p:nvPr/>
              </p:nvSpPr>
              <p:spPr>
                <a:xfrm flipH="1">
                  <a:off x="7769365" y="4190489"/>
                  <a:ext cx="58184" cy="102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" h="277" extrusionOk="0">
                      <a:moveTo>
                        <a:pt x="0" y="0"/>
                      </a:moveTo>
                      <a:lnTo>
                        <a:pt x="158" y="0"/>
                      </a:lnTo>
                      <a:lnTo>
                        <a:pt x="158" y="277"/>
                      </a:lnTo>
                      <a:lnTo>
                        <a:pt x="0" y="2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85" name="Google Shape;6485;p35"/>
                <p:cNvSpPr/>
                <p:nvPr/>
              </p:nvSpPr>
              <p:spPr>
                <a:xfrm flipH="1">
                  <a:off x="8037085" y="4321955"/>
                  <a:ext cx="57816" cy="102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" h="277" extrusionOk="0">
                      <a:moveTo>
                        <a:pt x="0" y="0"/>
                      </a:moveTo>
                      <a:lnTo>
                        <a:pt x="157" y="0"/>
                      </a:lnTo>
                      <a:lnTo>
                        <a:pt x="157" y="277"/>
                      </a:lnTo>
                      <a:lnTo>
                        <a:pt x="0" y="2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86" name="Google Shape;6486;p35"/>
                <p:cNvSpPr/>
                <p:nvPr/>
              </p:nvSpPr>
              <p:spPr>
                <a:xfrm flipH="1">
                  <a:off x="7947967" y="4321955"/>
                  <a:ext cx="57816" cy="102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" h="277" extrusionOk="0">
                      <a:moveTo>
                        <a:pt x="0" y="0"/>
                      </a:moveTo>
                      <a:lnTo>
                        <a:pt x="157" y="0"/>
                      </a:lnTo>
                      <a:lnTo>
                        <a:pt x="157" y="277"/>
                      </a:lnTo>
                      <a:lnTo>
                        <a:pt x="0" y="2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87" name="Google Shape;6487;p35"/>
                <p:cNvSpPr/>
                <p:nvPr/>
              </p:nvSpPr>
              <p:spPr>
                <a:xfrm flipH="1">
                  <a:off x="7858482" y="4321955"/>
                  <a:ext cx="58184" cy="102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" h="277" extrusionOk="0">
                      <a:moveTo>
                        <a:pt x="0" y="0"/>
                      </a:moveTo>
                      <a:lnTo>
                        <a:pt x="158" y="0"/>
                      </a:lnTo>
                      <a:lnTo>
                        <a:pt x="158" y="277"/>
                      </a:lnTo>
                      <a:lnTo>
                        <a:pt x="0" y="2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88" name="Google Shape;6488;p35"/>
                <p:cNvSpPr/>
                <p:nvPr/>
              </p:nvSpPr>
              <p:spPr>
                <a:xfrm flipH="1">
                  <a:off x="7769365" y="4321955"/>
                  <a:ext cx="58184" cy="102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" h="277" extrusionOk="0">
                      <a:moveTo>
                        <a:pt x="0" y="0"/>
                      </a:moveTo>
                      <a:lnTo>
                        <a:pt x="158" y="0"/>
                      </a:lnTo>
                      <a:lnTo>
                        <a:pt x="158" y="277"/>
                      </a:lnTo>
                      <a:lnTo>
                        <a:pt x="0" y="2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489" name="Google Shape;6489;p35"/>
            <p:cNvGrpSpPr/>
            <p:nvPr/>
          </p:nvGrpSpPr>
          <p:grpSpPr>
            <a:xfrm>
              <a:off x="6146175" y="3627193"/>
              <a:ext cx="2460222" cy="1118182"/>
              <a:chOff x="6146175" y="3627193"/>
              <a:chExt cx="2460222" cy="1118182"/>
            </a:xfrm>
          </p:grpSpPr>
          <p:sp>
            <p:nvSpPr>
              <p:cNvPr id="6490" name="Google Shape;6490;p35"/>
              <p:cNvSpPr/>
              <p:nvPr/>
            </p:nvSpPr>
            <p:spPr>
              <a:xfrm>
                <a:off x="6470535" y="4086431"/>
                <a:ext cx="1083600" cy="658775"/>
              </a:xfrm>
              <a:custGeom>
                <a:avLst/>
                <a:gdLst/>
                <a:ahLst/>
                <a:cxnLst/>
                <a:rect l="l" t="t" r="r" b="b"/>
                <a:pathLst>
                  <a:path w="3010" h="1818" extrusionOk="0">
                    <a:moveTo>
                      <a:pt x="0" y="0"/>
                    </a:moveTo>
                    <a:lnTo>
                      <a:pt x="3010" y="0"/>
                    </a:lnTo>
                    <a:lnTo>
                      <a:pt x="3010" y="1818"/>
                    </a:lnTo>
                    <a:lnTo>
                      <a:pt x="0" y="18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91" name="Google Shape;6491;p35"/>
              <p:cNvSpPr/>
              <p:nvPr/>
            </p:nvSpPr>
            <p:spPr>
              <a:xfrm>
                <a:off x="6470535" y="4086431"/>
                <a:ext cx="1083600" cy="658775"/>
              </a:xfrm>
              <a:custGeom>
                <a:avLst/>
                <a:gdLst/>
                <a:ahLst/>
                <a:cxnLst/>
                <a:rect l="l" t="t" r="r" b="b"/>
                <a:pathLst>
                  <a:path w="3010" h="1818" extrusionOk="0">
                    <a:moveTo>
                      <a:pt x="0" y="0"/>
                    </a:moveTo>
                    <a:lnTo>
                      <a:pt x="3010" y="0"/>
                    </a:lnTo>
                    <a:lnTo>
                      <a:pt x="3010" y="1818"/>
                    </a:lnTo>
                    <a:lnTo>
                      <a:pt x="0" y="18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92" name="Google Shape;6492;p35"/>
              <p:cNvSpPr/>
              <p:nvPr/>
            </p:nvSpPr>
            <p:spPr>
              <a:xfrm>
                <a:off x="7554126" y="3668032"/>
                <a:ext cx="599760" cy="1077341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2973" extrusionOk="0">
                    <a:moveTo>
                      <a:pt x="0" y="0"/>
                    </a:moveTo>
                    <a:lnTo>
                      <a:pt x="1666" y="0"/>
                    </a:lnTo>
                    <a:lnTo>
                      <a:pt x="1666" y="2973"/>
                    </a:lnTo>
                    <a:lnTo>
                      <a:pt x="0" y="29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93" name="Google Shape;6493;p35"/>
              <p:cNvSpPr/>
              <p:nvPr/>
            </p:nvSpPr>
            <p:spPr>
              <a:xfrm>
                <a:off x="8032926" y="4503671"/>
                <a:ext cx="64080" cy="99653"/>
              </a:xfrm>
              <a:custGeom>
                <a:avLst/>
                <a:gdLst/>
                <a:ahLst/>
                <a:cxnLst/>
                <a:rect l="l" t="t" r="r" b="b"/>
                <a:pathLst>
                  <a:path w="178" h="275" extrusionOk="0">
                    <a:moveTo>
                      <a:pt x="0" y="0"/>
                    </a:moveTo>
                    <a:lnTo>
                      <a:pt x="178" y="0"/>
                    </a:lnTo>
                    <a:lnTo>
                      <a:pt x="178" y="275"/>
                    </a:lnTo>
                    <a:lnTo>
                      <a:pt x="0" y="2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94" name="Google Shape;6494;p35"/>
              <p:cNvSpPr/>
              <p:nvPr/>
            </p:nvSpPr>
            <p:spPr>
              <a:xfrm>
                <a:off x="7948326" y="4503671"/>
                <a:ext cx="64440" cy="99653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75" extrusionOk="0">
                    <a:moveTo>
                      <a:pt x="0" y="0"/>
                    </a:moveTo>
                    <a:lnTo>
                      <a:pt x="179" y="0"/>
                    </a:lnTo>
                    <a:lnTo>
                      <a:pt x="179" y="275"/>
                    </a:lnTo>
                    <a:lnTo>
                      <a:pt x="0" y="2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95" name="Google Shape;6495;p35"/>
              <p:cNvSpPr/>
              <p:nvPr/>
            </p:nvSpPr>
            <p:spPr>
              <a:xfrm>
                <a:off x="7864086" y="4503671"/>
                <a:ext cx="64080" cy="99653"/>
              </a:xfrm>
              <a:custGeom>
                <a:avLst/>
                <a:gdLst/>
                <a:ahLst/>
                <a:cxnLst/>
                <a:rect l="l" t="t" r="r" b="b"/>
                <a:pathLst>
                  <a:path w="178" h="275" extrusionOk="0">
                    <a:moveTo>
                      <a:pt x="0" y="0"/>
                    </a:moveTo>
                    <a:lnTo>
                      <a:pt x="178" y="0"/>
                    </a:lnTo>
                    <a:lnTo>
                      <a:pt x="178" y="275"/>
                    </a:lnTo>
                    <a:lnTo>
                      <a:pt x="0" y="2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96" name="Google Shape;6496;p35"/>
              <p:cNvSpPr/>
              <p:nvPr/>
            </p:nvSpPr>
            <p:spPr>
              <a:xfrm>
                <a:off x="8032926" y="4355459"/>
                <a:ext cx="64080" cy="99653"/>
              </a:xfrm>
              <a:custGeom>
                <a:avLst/>
                <a:gdLst/>
                <a:ahLst/>
                <a:cxnLst/>
                <a:rect l="l" t="t" r="r" b="b"/>
                <a:pathLst>
                  <a:path w="178" h="275" extrusionOk="0">
                    <a:moveTo>
                      <a:pt x="0" y="0"/>
                    </a:moveTo>
                    <a:lnTo>
                      <a:pt x="178" y="0"/>
                    </a:lnTo>
                    <a:lnTo>
                      <a:pt x="178" y="275"/>
                    </a:lnTo>
                    <a:lnTo>
                      <a:pt x="0" y="2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97" name="Google Shape;6497;p35"/>
              <p:cNvSpPr/>
              <p:nvPr/>
            </p:nvSpPr>
            <p:spPr>
              <a:xfrm>
                <a:off x="7948326" y="4355459"/>
                <a:ext cx="64440" cy="99653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75" extrusionOk="0">
                    <a:moveTo>
                      <a:pt x="0" y="0"/>
                    </a:moveTo>
                    <a:lnTo>
                      <a:pt x="179" y="0"/>
                    </a:lnTo>
                    <a:lnTo>
                      <a:pt x="179" y="275"/>
                    </a:lnTo>
                    <a:lnTo>
                      <a:pt x="0" y="2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98" name="Google Shape;6498;p35"/>
              <p:cNvSpPr/>
              <p:nvPr/>
            </p:nvSpPr>
            <p:spPr>
              <a:xfrm>
                <a:off x="7864086" y="4355459"/>
                <a:ext cx="64080" cy="99653"/>
              </a:xfrm>
              <a:custGeom>
                <a:avLst/>
                <a:gdLst/>
                <a:ahLst/>
                <a:cxnLst/>
                <a:rect l="l" t="t" r="r" b="b"/>
                <a:pathLst>
                  <a:path w="178" h="275" extrusionOk="0">
                    <a:moveTo>
                      <a:pt x="0" y="0"/>
                    </a:moveTo>
                    <a:lnTo>
                      <a:pt x="178" y="0"/>
                    </a:lnTo>
                    <a:lnTo>
                      <a:pt x="178" y="275"/>
                    </a:lnTo>
                    <a:lnTo>
                      <a:pt x="0" y="2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99" name="Google Shape;6499;p35"/>
              <p:cNvSpPr/>
              <p:nvPr/>
            </p:nvSpPr>
            <p:spPr>
              <a:xfrm>
                <a:off x="8032926" y="4206885"/>
                <a:ext cx="64080" cy="100015"/>
              </a:xfrm>
              <a:custGeom>
                <a:avLst/>
                <a:gdLst/>
                <a:ahLst/>
                <a:cxnLst/>
                <a:rect l="l" t="t" r="r" b="b"/>
                <a:pathLst>
                  <a:path w="178" h="276" extrusionOk="0">
                    <a:moveTo>
                      <a:pt x="0" y="0"/>
                    </a:moveTo>
                    <a:lnTo>
                      <a:pt x="178" y="0"/>
                    </a:lnTo>
                    <a:lnTo>
                      <a:pt x="178" y="276"/>
                    </a:lnTo>
                    <a:lnTo>
                      <a:pt x="0" y="2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00" name="Google Shape;6500;p35"/>
              <p:cNvSpPr/>
              <p:nvPr/>
            </p:nvSpPr>
            <p:spPr>
              <a:xfrm>
                <a:off x="7948326" y="4206885"/>
                <a:ext cx="64440" cy="100015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76" extrusionOk="0">
                    <a:moveTo>
                      <a:pt x="0" y="0"/>
                    </a:moveTo>
                    <a:lnTo>
                      <a:pt x="179" y="0"/>
                    </a:lnTo>
                    <a:lnTo>
                      <a:pt x="179" y="276"/>
                    </a:lnTo>
                    <a:lnTo>
                      <a:pt x="0" y="2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01" name="Google Shape;6501;p35"/>
              <p:cNvSpPr/>
              <p:nvPr/>
            </p:nvSpPr>
            <p:spPr>
              <a:xfrm>
                <a:off x="7864086" y="4206885"/>
                <a:ext cx="64080" cy="100015"/>
              </a:xfrm>
              <a:custGeom>
                <a:avLst/>
                <a:gdLst/>
                <a:ahLst/>
                <a:cxnLst/>
                <a:rect l="l" t="t" r="r" b="b"/>
                <a:pathLst>
                  <a:path w="178" h="276" extrusionOk="0">
                    <a:moveTo>
                      <a:pt x="0" y="0"/>
                    </a:moveTo>
                    <a:lnTo>
                      <a:pt x="178" y="0"/>
                    </a:lnTo>
                    <a:lnTo>
                      <a:pt x="178" y="276"/>
                    </a:lnTo>
                    <a:lnTo>
                      <a:pt x="0" y="2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02" name="Google Shape;6502;p35"/>
              <p:cNvSpPr/>
              <p:nvPr/>
            </p:nvSpPr>
            <p:spPr>
              <a:xfrm>
                <a:off x="7779486" y="4503671"/>
                <a:ext cx="64440" cy="99653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75" extrusionOk="0">
                    <a:moveTo>
                      <a:pt x="0" y="0"/>
                    </a:moveTo>
                    <a:lnTo>
                      <a:pt x="179" y="0"/>
                    </a:lnTo>
                    <a:lnTo>
                      <a:pt x="179" y="275"/>
                    </a:lnTo>
                    <a:lnTo>
                      <a:pt x="0" y="2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03" name="Google Shape;6503;p35"/>
              <p:cNvSpPr/>
              <p:nvPr/>
            </p:nvSpPr>
            <p:spPr>
              <a:xfrm>
                <a:off x="7779486" y="4355459"/>
                <a:ext cx="64440" cy="99653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75" extrusionOk="0">
                    <a:moveTo>
                      <a:pt x="0" y="0"/>
                    </a:moveTo>
                    <a:lnTo>
                      <a:pt x="179" y="0"/>
                    </a:lnTo>
                    <a:lnTo>
                      <a:pt x="179" y="275"/>
                    </a:lnTo>
                    <a:lnTo>
                      <a:pt x="0" y="2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04" name="Google Shape;6504;p35"/>
              <p:cNvSpPr/>
              <p:nvPr/>
            </p:nvSpPr>
            <p:spPr>
              <a:xfrm>
                <a:off x="7779486" y="4206885"/>
                <a:ext cx="64440" cy="100015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76" extrusionOk="0">
                    <a:moveTo>
                      <a:pt x="0" y="0"/>
                    </a:moveTo>
                    <a:lnTo>
                      <a:pt x="179" y="0"/>
                    </a:lnTo>
                    <a:lnTo>
                      <a:pt x="179" y="276"/>
                    </a:lnTo>
                    <a:lnTo>
                      <a:pt x="0" y="2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05" name="Google Shape;6505;p35"/>
              <p:cNvSpPr/>
              <p:nvPr/>
            </p:nvSpPr>
            <p:spPr>
              <a:xfrm>
                <a:off x="7695246" y="4503671"/>
                <a:ext cx="64080" cy="99653"/>
              </a:xfrm>
              <a:custGeom>
                <a:avLst/>
                <a:gdLst/>
                <a:ahLst/>
                <a:cxnLst/>
                <a:rect l="l" t="t" r="r" b="b"/>
                <a:pathLst>
                  <a:path w="178" h="275" extrusionOk="0">
                    <a:moveTo>
                      <a:pt x="0" y="0"/>
                    </a:moveTo>
                    <a:lnTo>
                      <a:pt x="178" y="0"/>
                    </a:lnTo>
                    <a:lnTo>
                      <a:pt x="178" y="275"/>
                    </a:lnTo>
                    <a:lnTo>
                      <a:pt x="0" y="2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06" name="Google Shape;6506;p35"/>
              <p:cNvSpPr/>
              <p:nvPr/>
            </p:nvSpPr>
            <p:spPr>
              <a:xfrm>
                <a:off x="7695246" y="4355459"/>
                <a:ext cx="64080" cy="99653"/>
              </a:xfrm>
              <a:custGeom>
                <a:avLst/>
                <a:gdLst/>
                <a:ahLst/>
                <a:cxnLst/>
                <a:rect l="l" t="t" r="r" b="b"/>
                <a:pathLst>
                  <a:path w="178" h="275" extrusionOk="0">
                    <a:moveTo>
                      <a:pt x="0" y="0"/>
                    </a:moveTo>
                    <a:lnTo>
                      <a:pt x="178" y="0"/>
                    </a:lnTo>
                    <a:lnTo>
                      <a:pt x="178" y="275"/>
                    </a:lnTo>
                    <a:lnTo>
                      <a:pt x="0" y="2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07" name="Google Shape;6507;p35"/>
              <p:cNvSpPr/>
              <p:nvPr/>
            </p:nvSpPr>
            <p:spPr>
              <a:xfrm>
                <a:off x="7695246" y="4206885"/>
                <a:ext cx="64080" cy="100015"/>
              </a:xfrm>
              <a:custGeom>
                <a:avLst/>
                <a:gdLst/>
                <a:ahLst/>
                <a:cxnLst/>
                <a:rect l="l" t="t" r="r" b="b"/>
                <a:pathLst>
                  <a:path w="178" h="276" extrusionOk="0">
                    <a:moveTo>
                      <a:pt x="0" y="0"/>
                    </a:moveTo>
                    <a:lnTo>
                      <a:pt x="178" y="0"/>
                    </a:lnTo>
                    <a:lnTo>
                      <a:pt x="178" y="276"/>
                    </a:lnTo>
                    <a:lnTo>
                      <a:pt x="0" y="2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08" name="Google Shape;6508;p35"/>
              <p:cNvSpPr/>
              <p:nvPr/>
            </p:nvSpPr>
            <p:spPr>
              <a:xfrm>
                <a:off x="7611006" y="4503671"/>
                <a:ext cx="64080" cy="99653"/>
              </a:xfrm>
              <a:custGeom>
                <a:avLst/>
                <a:gdLst/>
                <a:ahLst/>
                <a:cxnLst/>
                <a:rect l="l" t="t" r="r" b="b"/>
                <a:pathLst>
                  <a:path w="178" h="275" extrusionOk="0">
                    <a:moveTo>
                      <a:pt x="0" y="0"/>
                    </a:moveTo>
                    <a:lnTo>
                      <a:pt x="178" y="0"/>
                    </a:lnTo>
                    <a:lnTo>
                      <a:pt x="178" y="275"/>
                    </a:lnTo>
                    <a:lnTo>
                      <a:pt x="0" y="2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09" name="Google Shape;6509;p35"/>
              <p:cNvSpPr/>
              <p:nvPr/>
            </p:nvSpPr>
            <p:spPr>
              <a:xfrm>
                <a:off x="7611006" y="4355459"/>
                <a:ext cx="64080" cy="99653"/>
              </a:xfrm>
              <a:custGeom>
                <a:avLst/>
                <a:gdLst/>
                <a:ahLst/>
                <a:cxnLst/>
                <a:rect l="l" t="t" r="r" b="b"/>
                <a:pathLst>
                  <a:path w="178" h="275" extrusionOk="0">
                    <a:moveTo>
                      <a:pt x="0" y="0"/>
                    </a:moveTo>
                    <a:lnTo>
                      <a:pt x="178" y="0"/>
                    </a:lnTo>
                    <a:lnTo>
                      <a:pt x="178" y="275"/>
                    </a:lnTo>
                    <a:lnTo>
                      <a:pt x="0" y="2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10" name="Google Shape;6510;p35"/>
              <p:cNvSpPr/>
              <p:nvPr/>
            </p:nvSpPr>
            <p:spPr>
              <a:xfrm>
                <a:off x="7611006" y="4206885"/>
                <a:ext cx="64080" cy="100015"/>
              </a:xfrm>
              <a:custGeom>
                <a:avLst/>
                <a:gdLst/>
                <a:ahLst/>
                <a:cxnLst/>
                <a:rect l="l" t="t" r="r" b="b"/>
                <a:pathLst>
                  <a:path w="178" h="276" extrusionOk="0">
                    <a:moveTo>
                      <a:pt x="0" y="0"/>
                    </a:moveTo>
                    <a:lnTo>
                      <a:pt x="178" y="0"/>
                    </a:lnTo>
                    <a:lnTo>
                      <a:pt x="178" y="276"/>
                    </a:lnTo>
                    <a:lnTo>
                      <a:pt x="0" y="2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11" name="Google Shape;6511;p35"/>
              <p:cNvSpPr/>
              <p:nvPr/>
            </p:nvSpPr>
            <p:spPr>
              <a:xfrm>
                <a:off x="8032926" y="4060847"/>
                <a:ext cx="64080" cy="100015"/>
              </a:xfrm>
              <a:custGeom>
                <a:avLst/>
                <a:gdLst/>
                <a:ahLst/>
                <a:cxnLst/>
                <a:rect l="l" t="t" r="r" b="b"/>
                <a:pathLst>
                  <a:path w="178" h="276" extrusionOk="0">
                    <a:moveTo>
                      <a:pt x="0" y="0"/>
                    </a:moveTo>
                    <a:lnTo>
                      <a:pt x="178" y="0"/>
                    </a:lnTo>
                    <a:lnTo>
                      <a:pt x="178" y="276"/>
                    </a:lnTo>
                    <a:lnTo>
                      <a:pt x="0" y="2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12" name="Google Shape;6512;p35"/>
              <p:cNvSpPr/>
              <p:nvPr/>
            </p:nvSpPr>
            <p:spPr>
              <a:xfrm>
                <a:off x="7948326" y="4060847"/>
                <a:ext cx="64440" cy="100015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76" extrusionOk="0">
                    <a:moveTo>
                      <a:pt x="0" y="0"/>
                    </a:moveTo>
                    <a:lnTo>
                      <a:pt x="179" y="0"/>
                    </a:lnTo>
                    <a:lnTo>
                      <a:pt x="179" y="276"/>
                    </a:lnTo>
                    <a:lnTo>
                      <a:pt x="0" y="2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13" name="Google Shape;6513;p35"/>
              <p:cNvSpPr/>
              <p:nvPr/>
            </p:nvSpPr>
            <p:spPr>
              <a:xfrm>
                <a:off x="7864086" y="4060847"/>
                <a:ext cx="64080" cy="100015"/>
              </a:xfrm>
              <a:custGeom>
                <a:avLst/>
                <a:gdLst/>
                <a:ahLst/>
                <a:cxnLst/>
                <a:rect l="l" t="t" r="r" b="b"/>
                <a:pathLst>
                  <a:path w="178" h="276" extrusionOk="0">
                    <a:moveTo>
                      <a:pt x="0" y="0"/>
                    </a:moveTo>
                    <a:lnTo>
                      <a:pt x="178" y="0"/>
                    </a:lnTo>
                    <a:lnTo>
                      <a:pt x="178" y="276"/>
                    </a:lnTo>
                    <a:lnTo>
                      <a:pt x="0" y="2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14" name="Google Shape;6514;p35"/>
              <p:cNvSpPr/>
              <p:nvPr/>
            </p:nvSpPr>
            <p:spPr>
              <a:xfrm>
                <a:off x="8032926" y="3912998"/>
                <a:ext cx="64080" cy="99653"/>
              </a:xfrm>
              <a:custGeom>
                <a:avLst/>
                <a:gdLst/>
                <a:ahLst/>
                <a:cxnLst/>
                <a:rect l="l" t="t" r="r" b="b"/>
                <a:pathLst>
                  <a:path w="178" h="275" extrusionOk="0">
                    <a:moveTo>
                      <a:pt x="0" y="0"/>
                    </a:moveTo>
                    <a:lnTo>
                      <a:pt x="178" y="0"/>
                    </a:lnTo>
                    <a:lnTo>
                      <a:pt x="178" y="275"/>
                    </a:lnTo>
                    <a:lnTo>
                      <a:pt x="0" y="2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15" name="Google Shape;6515;p35"/>
              <p:cNvSpPr/>
              <p:nvPr/>
            </p:nvSpPr>
            <p:spPr>
              <a:xfrm>
                <a:off x="7948326" y="3912998"/>
                <a:ext cx="64440" cy="99653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75" extrusionOk="0">
                    <a:moveTo>
                      <a:pt x="0" y="0"/>
                    </a:moveTo>
                    <a:lnTo>
                      <a:pt x="179" y="0"/>
                    </a:lnTo>
                    <a:lnTo>
                      <a:pt x="179" y="275"/>
                    </a:lnTo>
                    <a:lnTo>
                      <a:pt x="0" y="2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16" name="Google Shape;6516;p35"/>
              <p:cNvSpPr/>
              <p:nvPr/>
            </p:nvSpPr>
            <p:spPr>
              <a:xfrm>
                <a:off x="7864086" y="3912998"/>
                <a:ext cx="64080" cy="99653"/>
              </a:xfrm>
              <a:custGeom>
                <a:avLst/>
                <a:gdLst/>
                <a:ahLst/>
                <a:cxnLst/>
                <a:rect l="l" t="t" r="r" b="b"/>
                <a:pathLst>
                  <a:path w="178" h="275" extrusionOk="0">
                    <a:moveTo>
                      <a:pt x="0" y="0"/>
                    </a:moveTo>
                    <a:lnTo>
                      <a:pt x="178" y="0"/>
                    </a:lnTo>
                    <a:lnTo>
                      <a:pt x="178" y="275"/>
                    </a:lnTo>
                    <a:lnTo>
                      <a:pt x="0" y="2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17" name="Google Shape;6517;p35"/>
              <p:cNvSpPr/>
              <p:nvPr/>
            </p:nvSpPr>
            <p:spPr>
              <a:xfrm>
                <a:off x="8032926" y="3764786"/>
                <a:ext cx="64080" cy="99653"/>
              </a:xfrm>
              <a:custGeom>
                <a:avLst/>
                <a:gdLst/>
                <a:ahLst/>
                <a:cxnLst/>
                <a:rect l="l" t="t" r="r" b="b"/>
                <a:pathLst>
                  <a:path w="178" h="275" extrusionOk="0">
                    <a:moveTo>
                      <a:pt x="0" y="0"/>
                    </a:moveTo>
                    <a:lnTo>
                      <a:pt x="178" y="0"/>
                    </a:lnTo>
                    <a:lnTo>
                      <a:pt x="178" y="275"/>
                    </a:lnTo>
                    <a:lnTo>
                      <a:pt x="0" y="2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18" name="Google Shape;6518;p35"/>
              <p:cNvSpPr/>
              <p:nvPr/>
            </p:nvSpPr>
            <p:spPr>
              <a:xfrm>
                <a:off x="7948326" y="3764786"/>
                <a:ext cx="64440" cy="99653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75" extrusionOk="0">
                    <a:moveTo>
                      <a:pt x="0" y="0"/>
                    </a:moveTo>
                    <a:lnTo>
                      <a:pt x="179" y="0"/>
                    </a:lnTo>
                    <a:lnTo>
                      <a:pt x="179" y="275"/>
                    </a:lnTo>
                    <a:lnTo>
                      <a:pt x="0" y="2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19" name="Google Shape;6519;p35"/>
              <p:cNvSpPr/>
              <p:nvPr/>
            </p:nvSpPr>
            <p:spPr>
              <a:xfrm>
                <a:off x="7864086" y="3764786"/>
                <a:ext cx="64080" cy="99653"/>
              </a:xfrm>
              <a:custGeom>
                <a:avLst/>
                <a:gdLst/>
                <a:ahLst/>
                <a:cxnLst/>
                <a:rect l="l" t="t" r="r" b="b"/>
                <a:pathLst>
                  <a:path w="178" h="275" extrusionOk="0">
                    <a:moveTo>
                      <a:pt x="0" y="0"/>
                    </a:moveTo>
                    <a:lnTo>
                      <a:pt x="178" y="0"/>
                    </a:lnTo>
                    <a:lnTo>
                      <a:pt x="178" y="275"/>
                    </a:lnTo>
                    <a:lnTo>
                      <a:pt x="0" y="2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20" name="Google Shape;6520;p35"/>
              <p:cNvSpPr/>
              <p:nvPr/>
            </p:nvSpPr>
            <p:spPr>
              <a:xfrm>
                <a:off x="7779486" y="4060847"/>
                <a:ext cx="64440" cy="100015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76" extrusionOk="0">
                    <a:moveTo>
                      <a:pt x="0" y="0"/>
                    </a:moveTo>
                    <a:lnTo>
                      <a:pt x="179" y="0"/>
                    </a:lnTo>
                    <a:lnTo>
                      <a:pt x="179" y="276"/>
                    </a:lnTo>
                    <a:lnTo>
                      <a:pt x="0" y="2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21" name="Google Shape;6521;p35"/>
              <p:cNvSpPr/>
              <p:nvPr/>
            </p:nvSpPr>
            <p:spPr>
              <a:xfrm>
                <a:off x="7779486" y="3912998"/>
                <a:ext cx="64440" cy="99653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75" extrusionOk="0">
                    <a:moveTo>
                      <a:pt x="0" y="0"/>
                    </a:moveTo>
                    <a:lnTo>
                      <a:pt x="179" y="0"/>
                    </a:lnTo>
                    <a:lnTo>
                      <a:pt x="179" y="275"/>
                    </a:lnTo>
                    <a:lnTo>
                      <a:pt x="0" y="2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22" name="Google Shape;6522;p35"/>
              <p:cNvSpPr/>
              <p:nvPr/>
            </p:nvSpPr>
            <p:spPr>
              <a:xfrm>
                <a:off x="7779486" y="3764786"/>
                <a:ext cx="64440" cy="99653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75" extrusionOk="0">
                    <a:moveTo>
                      <a:pt x="0" y="0"/>
                    </a:moveTo>
                    <a:lnTo>
                      <a:pt x="179" y="0"/>
                    </a:lnTo>
                    <a:lnTo>
                      <a:pt x="179" y="275"/>
                    </a:lnTo>
                    <a:lnTo>
                      <a:pt x="0" y="2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23" name="Google Shape;6523;p35"/>
              <p:cNvSpPr/>
              <p:nvPr/>
            </p:nvSpPr>
            <p:spPr>
              <a:xfrm>
                <a:off x="7695246" y="4060847"/>
                <a:ext cx="64080" cy="100015"/>
              </a:xfrm>
              <a:custGeom>
                <a:avLst/>
                <a:gdLst/>
                <a:ahLst/>
                <a:cxnLst/>
                <a:rect l="l" t="t" r="r" b="b"/>
                <a:pathLst>
                  <a:path w="178" h="276" extrusionOk="0">
                    <a:moveTo>
                      <a:pt x="0" y="0"/>
                    </a:moveTo>
                    <a:lnTo>
                      <a:pt x="178" y="0"/>
                    </a:lnTo>
                    <a:lnTo>
                      <a:pt x="178" y="276"/>
                    </a:lnTo>
                    <a:lnTo>
                      <a:pt x="0" y="2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24" name="Google Shape;6524;p35"/>
              <p:cNvSpPr/>
              <p:nvPr/>
            </p:nvSpPr>
            <p:spPr>
              <a:xfrm>
                <a:off x="7695246" y="3912998"/>
                <a:ext cx="64080" cy="99653"/>
              </a:xfrm>
              <a:custGeom>
                <a:avLst/>
                <a:gdLst/>
                <a:ahLst/>
                <a:cxnLst/>
                <a:rect l="l" t="t" r="r" b="b"/>
                <a:pathLst>
                  <a:path w="178" h="275" extrusionOk="0">
                    <a:moveTo>
                      <a:pt x="0" y="0"/>
                    </a:moveTo>
                    <a:lnTo>
                      <a:pt x="178" y="0"/>
                    </a:lnTo>
                    <a:lnTo>
                      <a:pt x="178" y="275"/>
                    </a:lnTo>
                    <a:lnTo>
                      <a:pt x="0" y="2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25" name="Google Shape;6525;p35"/>
              <p:cNvSpPr/>
              <p:nvPr/>
            </p:nvSpPr>
            <p:spPr>
              <a:xfrm>
                <a:off x="7695246" y="3764786"/>
                <a:ext cx="64080" cy="99653"/>
              </a:xfrm>
              <a:custGeom>
                <a:avLst/>
                <a:gdLst/>
                <a:ahLst/>
                <a:cxnLst/>
                <a:rect l="l" t="t" r="r" b="b"/>
                <a:pathLst>
                  <a:path w="178" h="275" extrusionOk="0">
                    <a:moveTo>
                      <a:pt x="0" y="0"/>
                    </a:moveTo>
                    <a:lnTo>
                      <a:pt x="178" y="0"/>
                    </a:lnTo>
                    <a:lnTo>
                      <a:pt x="178" y="275"/>
                    </a:lnTo>
                    <a:lnTo>
                      <a:pt x="0" y="2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26" name="Google Shape;6526;p35"/>
              <p:cNvSpPr/>
              <p:nvPr/>
            </p:nvSpPr>
            <p:spPr>
              <a:xfrm>
                <a:off x="7611006" y="4060847"/>
                <a:ext cx="64080" cy="100015"/>
              </a:xfrm>
              <a:custGeom>
                <a:avLst/>
                <a:gdLst/>
                <a:ahLst/>
                <a:cxnLst/>
                <a:rect l="l" t="t" r="r" b="b"/>
                <a:pathLst>
                  <a:path w="178" h="276" extrusionOk="0">
                    <a:moveTo>
                      <a:pt x="0" y="0"/>
                    </a:moveTo>
                    <a:lnTo>
                      <a:pt x="178" y="0"/>
                    </a:lnTo>
                    <a:lnTo>
                      <a:pt x="178" y="276"/>
                    </a:lnTo>
                    <a:lnTo>
                      <a:pt x="0" y="2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27" name="Google Shape;6527;p35"/>
              <p:cNvSpPr/>
              <p:nvPr/>
            </p:nvSpPr>
            <p:spPr>
              <a:xfrm>
                <a:off x="7611006" y="3912998"/>
                <a:ext cx="64080" cy="99653"/>
              </a:xfrm>
              <a:custGeom>
                <a:avLst/>
                <a:gdLst/>
                <a:ahLst/>
                <a:cxnLst/>
                <a:rect l="l" t="t" r="r" b="b"/>
                <a:pathLst>
                  <a:path w="178" h="275" extrusionOk="0">
                    <a:moveTo>
                      <a:pt x="0" y="0"/>
                    </a:moveTo>
                    <a:lnTo>
                      <a:pt x="178" y="0"/>
                    </a:lnTo>
                    <a:lnTo>
                      <a:pt x="178" y="275"/>
                    </a:lnTo>
                    <a:lnTo>
                      <a:pt x="0" y="2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28" name="Google Shape;6528;p35"/>
              <p:cNvSpPr/>
              <p:nvPr/>
            </p:nvSpPr>
            <p:spPr>
              <a:xfrm>
                <a:off x="7611006" y="3764786"/>
                <a:ext cx="64080" cy="99653"/>
              </a:xfrm>
              <a:custGeom>
                <a:avLst/>
                <a:gdLst/>
                <a:ahLst/>
                <a:cxnLst/>
                <a:rect l="l" t="t" r="r" b="b"/>
                <a:pathLst>
                  <a:path w="178" h="275" extrusionOk="0">
                    <a:moveTo>
                      <a:pt x="0" y="0"/>
                    </a:moveTo>
                    <a:lnTo>
                      <a:pt x="178" y="0"/>
                    </a:lnTo>
                    <a:lnTo>
                      <a:pt x="178" y="275"/>
                    </a:lnTo>
                    <a:lnTo>
                      <a:pt x="0" y="2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29" name="Google Shape;6529;p35"/>
              <p:cNvSpPr/>
              <p:nvPr/>
            </p:nvSpPr>
            <p:spPr>
              <a:xfrm>
                <a:off x="7519572" y="3627193"/>
                <a:ext cx="668875" cy="117391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176" extrusionOk="0">
                    <a:moveTo>
                      <a:pt x="0" y="0"/>
                    </a:moveTo>
                    <a:lnTo>
                      <a:pt x="1858" y="0"/>
                    </a:lnTo>
                    <a:lnTo>
                      <a:pt x="1858" y="176"/>
                    </a:lnTo>
                    <a:lnTo>
                      <a:pt x="0" y="1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18350" rIns="90000" bIns="183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30" name="Google Shape;6530;p35"/>
              <p:cNvSpPr/>
              <p:nvPr/>
            </p:nvSpPr>
            <p:spPr>
              <a:xfrm>
                <a:off x="7382417" y="4598087"/>
                <a:ext cx="132840" cy="60877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68" extrusionOk="0">
                    <a:moveTo>
                      <a:pt x="0" y="0"/>
                    </a:moveTo>
                    <a:lnTo>
                      <a:pt x="369" y="0"/>
                    </a:lnTo>
                    <a:lnTo>
                      <a:pt x="369" y="168"/>
                    </a:lnTo>
                    <a:lnTo>
                      <a:pt x="0" y="1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F3FF"/>
              </a:solidFill>
              <a:ln>
                <a:noFill/>
              </a:ln>
            </p:spPr>
            <p:txBody>
              <a:bodyPr spcFirstLastPara="1" wrap="square" lIns="90000" tIns="15475" rIns="90000" bIns="15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31" name="Google Shape;6531;p35"/>
              <p:cNvSpPr/>
              <p:nvPr/>
            </p:nvSpPr>
            <p:spPr>
              <a:xfrm>
                <a:off x="7033216" y="4598087"/>
                <a:ext cx="132840" cy="60877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68" extrusionOk="0">
                    <a:moveTo>
                      <a:pt x="0" y="0"/>
                    </a:moveTo>
                    <a:lnTo>
                      <a:pt x="369" y="0"/>
                    </a:lnTo>
                    <a:lnTo>
                      <a:pt x="369" y="168"/>
                    </a:lnTo>
                    <a:lnTo>
                      <a:pt x="0" y="1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F3FF"/>
              </a:solidFill>
              <a:ln>
                <a:noFill/>
              </a:ln>
            </p:spPr>
            <p:txBody>
              <a:bodyPr spcFirstLastPara="1" wrap="square" lIns="90000" tIns="15475" rIns="90000" bIns="15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32" name="Google Shape;6532;p35"/>
              <p:cNvSpPr/>
              <p:nvPr/>
            </p:nvSpPr>
            <p:spPr>
              <a:xfrm>
                <a:off x="7382417" y="4508221"/>
                <a:ext cx="132840" cy="6051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67" extrusionOk="0">
                    <a:moveTo>
                      <a:pt x="0" y="0"/>
                    </a:moveTo>
                    <a:lnTo>
                      <a:pt x="369" y="0"/>
                    </a:lnTo>
                    <a:lnTo>
                      <a:pt x="369" y="167"/>
                    </a:lnTo>
                    <a:lnTo>
                      <a:pt x="0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F3FF"/>
              </a:solidFill>
              <a:ln>
                <a:noFill/>
              </a:ln>
            </p:spPr>
            <p:txBody>
              <a:bodyPr spcFirstLastPara="1" wrap="square" lIns="90000" tIns="15100" rIns="90000" bIns="15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33" name="Google Shape;6533;p35"/>
              <p:cNvSpPr/>
              <p:nvPr/>
            </p:nvSpPr>
            <p:spPr>
              <a:xfrm>
                <a:off x="7033216" y="4508221"/>
                <a:ext cx="132840" cy="6051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67" extrusionOk="0">
                    <a:moveTo>
                      <a:pt x="0" y="0"/>
                    </a:moveTo>
                    <a:lnTo>
                      <a:pt x="369" y="0"/>
                    </a:lnTo>
                    <a:lnTo>
                      <a:pt x="369" y="167"/>
                    </a:lnTo>
                    <a:lnTo>
                      <a:pt x="0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F3FF"/>
              </a:solidFill>
              <a:ln>
                <a:noFill/>
              </a:ln>
            </p:spPr>
            <p:txBody>
              <a:bodyPr spcFirstLastPara="1" wrap="square" lIns="90000" tIns="15100" rIns="90000" bIns="15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34" name="Google Shape;6534;p35"/>
              <p:cNvSpPr/>
              <p:nvPr/>
            </p:nvSpPr>
            <p:spPr>
              <a:xfrm>
                <a:off x="7382417" y="4417993"/>
                <a:ext cx="132840" cy="6051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67" extrusionOk="0">
                    <a:moveTo>
                      <a:pt x="0" y="0"/>
                    </a:moveTo>
                    <a:lnTo>
                      <a:pt x="369" y="0"/>
                    </a:lnTo>
                    <a:lnTo>
                      <a:pt x="369" y="167"/>
                    </a:lnTo>
                    <a:lnTo>
                      <a:pt x="0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F3FF"/>
              </a:solidFill>
              <a:ln>
                <a:noFill/>
              </a:ln>
            </p:spPr>
            <p:txBody>
              <a:bodyPr spcFirstLastPara="1" wrap="square" lIns="90000" tIns="15100" rIns="90000" bIns="15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35" name="Google Shape;6535;p35"/>
              <p:cNvSpPr/>
              <p:nvPr/>
            </p:nvSpPr>
            <p:spPr>
              <a:xfrm>
                <a:off x="7033216" y="4417993"/>
                <a:ext cx="132840" cy="6051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67" extrusionOk="0">
                    <a:moveTo>
                      <a:pt x="0" y="0"/>
                    </a:moveTo>
                    <a:lnTo>
                      <a:pt x="369" y="0"/>
                    </a:lnTo>
                    <a:lnTo>
                      <a:pt x="369" y="167"/>
                    </a:lnTo>
                    <a:lnTo>
                      <a:pt x="0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F3FF"/>
              </a:solidFill>
              <a:ln>
                <a:noFill/>
              </a:ln>
            </p:spPr>
            <p:txBody>
              <a:bodyPr spcFirstLastPara="1" wrap="square" lIns="90000" tIns="15100" rIns="90000" bIns="15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36" name="Google Shape;6536;p35"/>
              <p:cNvSpPr/>
              <p:nvPr/>
            </p:nvSpPr>
            <p:spPr>
              <a:xfrm>
                <a:off x="6858976" y="4598087"/>
                <a:ext cx="132840" cy="60877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68" extrusionOk="0">
                    <a:moveTo>
                      <a:pt x="0" y="0"/>
                    </a:moveTo>
                    <a:lnTo>
                      <a:pt x="369" y="0"/>
                    </a:lnTo>
                    <a:lnTo>
                      <a:pt x="369" y="168"/>
                    </a:lnTo>
                    <a:lnTo>
                      <a:pt x="0" y="1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F3FF"/>
              </a:solidFill>
              <a:ln>
                <a:noFill/>
              </a:ln>
            </p:spPr>
            <p:txBody>
              <a:bodyPr spcFirstLastPara="1" wrap="square" lIns="90000" tIns="15475" rIns="90000" bIns="15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37" name="Google Shape;6537;p35"/>
              <p:cNvSpPr/>
              <p:nvPr/>
            </p:nvSpPr>
            <p:spPr>
              <a:xfrm>
                <a:off x="6858976" y="4508221"/>
                <a:ext cx="132840" cy="6051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67" extrusionOk="0">
                    <a:moveTo>
                      <a:pt x="0" y="0"/>
                    </a:moveTo>
                    <a:lnTo>
                      <a:pt x="369" y="0"/>
                    </a:lnTo>
                    <a:lnTo>
                      <a:pt x="369" y="167"/>
                    </a:lnTo>
                    <a:lnTo>
                      <a:pt x="0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F3FF"/>
              </a:solidFill>
              <a:ln>
                <a:noFill/>
              </a:ln>
            </p:spPr>
            <p:txBody>
              <a:bodyPr spcFirstLastPara="1" wrap="square" lIns="90000" tIns="15100" rIns="90000" bIns="15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38" name="Google Shape;6538;p35"/>
              <p:cNvSpPr/>
              <p:nvPr/>
            </p:nvSpPr>
            <p:spPr>
              <a:xfrm>
                <a:off x="6858976" y="4417993"/>
                <a:ext cx="132840" cy="6051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67" extrusionOk="0">
                    <a:moveTo>
                      <a:pt x="0" y="0"/>
                    </a:moveTo>
                    <a:lnTo>
                      <a:pt x="369" y="0"/>
                    </a:lnTo>
                    <a:lnTo>
                      <a:pt x="369" y="167"/>
                    </a:lnTo>
                    <a:lnTo>
                      <a:pt x="0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F3FF"/>
              </a:solidFill>
              <a:ln>
                <a:noFill/>
              </a:ln>
            </p:spPr>
            <p:txBody>
              <a:bodyPr spcFirstLastPara="1" wrap="square" lIns="90000" tIns="15100" rIns="90000" bIns="15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39" name="Google Shape;6539;p35"/>
              <p:cNvSpPr/>
              <p:nvPr/>
            </p:nvSpPr>
            <p:spPr>
              <a:xfrm>
                <a:off x="6681514" y="4598079"/>
                <a:ext cx="211525" cy="60874"/>
              </a:xfrm>
              <a:custGeom>
                <a:avLst/>
                <a:gdLst/>
                <a:ahLst/>
                <a:cxnLst/>
                <a:rect l="l" t="t" r="r" b="b"/>
                <a:pathLst>
                  <a:path w="368" h="168" extrusionOk="0">
                    <a:moveTo>
                      <a:pt x="0" y="0"/>
                    </a:moveTo>
                    <a:lnTo>
                      <a:pt x="368" y="0"/>
                    </a:lnTo>
                    <a:lnTo>
                      <a:pt x="368" y="168"/>
                    </a:lnTo>
                    <a:lnTo>
                      <a:pt x="0" y="1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15475" rIns="90000" bIns="15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40" name="Google Shape;6540;p35"/>
              <p:cNvSpPr/>
              <p:nvPr/>
            </p:nvSpPr>
            <p:spPr>
              <a:xfrm>
                <a:off x="6681514" y="4508217"/>
                <a:ext cx="211525" cy="60512"/>
              </a:xfrm>
              <a:custGeom>
                <a:avLst/>
                <a:gdLst/>
                <a:ahLst/>
                <a:cxnLst/>
                <a:rect l="l" t="t" r="r" b="b"/>
                <a:pathLst>
                  <a:path w="368" h="167" extrusionOk="0">
                    <a:moveTo>
                      <a:pt x="0" y="0"/>
                    </a:moveTo>
                    <a:lnTo>
                      <a:pt x="368" y="0"/>
                    </a:lnTo>
                    <a:lnTo>
                      <a:pt x="368" y="167"/>
                    </a:lnTo>
                    <a:lnTo>
                      <a:pt x="0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15100" rIns="90000" bIns="15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41" name="Google Shape;6541;p35"/>
              <p:cNvSpPr/>
              <p:nvPr/>
            </p:nvSpPr>
            <p:spPr>
              <a:xfrm>
                <a:off x="6681514" y="4417992"/>
                <a:ext cx="211525" cy="60512"/>
              </a:xfrm>
              <a:custGeom>
                <a:avLst/>
                <a:gdLst/>
                <a:ahLst/>
                <a:cxnLst/>
                <a:rect l="l" t="t" r="r" b="b"/>
                <a:pathLst>
                  <a:path w="368" h="167" extrusionOk="0">
                    <a:moveTo>
                      <a:pt x="0" y="0"/>
                    </a:moveTo>
                    <a:lnTo>
                      <a:pt x="368" y="0"/>
                    </a:lnTo>
                    <a:lnTo>
                      <a:pt x="368" y="167"/>
                    </a:lnTo>
                    <a:lnTo>
                      <a:pt x="0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15100" rIns="90000" bIns="15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42" name="Google Shape;6542;p35"/>
              <p:cNvSpPr/>
              <p:nvPr/>
            </p:nvSpPr>
            <p:spPr>
              <a:xfrm>
                <a:off x="6509776" y="4598087"/>
                <a:ext cx="132840" cy="60877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68" extrusionOk="0">
                    <a:moveTo>
                      <a:pt x="0" y="0"/>
                    </a:moveTo>
                    <a:lnTo>
                      <a:pt x="369" y="0"/>
                    </a:lnTo>
                    <a:lnTo>
                      <a:pt x="369" y="168"/>
                    </a:lnTo>
                    <a:lnTo>
                      <a:pt x="0" y="1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15475" rIns="90000" bIns="15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43" name="Google Shape;6543;p35"/>
              <p:cNvSpPr/>
              <p:nvPr/>
            </p:nvSpPr>
            <p:spPr>
              <a:xfrm>
                <a:off x="6509776" y="4508221"/>
                <a:ext cx="132840" cy="6051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67" extrusionOk="0">
                    <a:moveTo>
                      <a:pt x="0" y="0"/>
                    </a:moveTo>
                    <a:lnTo>
                      <a:pt x="369" y="0"/>
                    </a:lnTo>
                    <a:lnTo>
                      <a:pt x="369" y="167"/>
                    </a:lnTo>
                    <a:lnTo>
                      <a:pt x="0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15100" rIns="90000" bIns="15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44" name="Google Shape;6544;p35"/>
              <p:cNvSpPr/>
              <p:nvPr/>
            </p:nvSpPr>
            <p:spPr>
              <a:xfrm>
                <a:off x="6509776" y="4417993"/>
                <a:ext cx="132840" cy="6051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67" extrusionOk="0">
                    <a:moveTo>
                      <a:pt x="0" y="0"/>
                    </a:moveTo>
                    <a:lnTo>
                      <a:pt x="369" y="0"/>
                    </a:lnTo>
                    <a:lnTo>
                      <a:pt x="369" y="167"/>
                    </a:lnTo>
                    <a:lnTo>
                      <a:pt x="0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15100" rIns="90000" bIns="15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45" name="Google Shape;6545;p35"/>
              <p:cNvSpPr/>
              <p:nvPr/>
            </p:nvSpPr>
            <p:spPr>
              <a:xfrm>
                <a:off x="7382417" y="4329214"/>
                <a:ext cx="132840" cy="6051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67" extrusionOk="0">
                    <a:moveTo>
                      <a:pt x="0" y="0"/>
                    </a:moveTo>
                    <a:lnTo>
                      <a:pt x="369" y="0"/>
                    </a:lnTo>
                    <a:lnTo>
                      <a:pt x="369" y="167"/>
                    </a:lnTo>
                    <a:lnTo>
                      <a:pt x="0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F3FF"/>
              </a:solidFill>
              <a:ln>
                <a:noFill/>
              </a:ln>
            </p:spPr>
            <p:txBody>
              <a:bodyPr spcFirstLastPara="1" wrap="square" lIns="90000" tIns="15100" rIns="90000" bIns="15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46" name="Google Shape;6546;p35"/>
              <p:cNvSpPr/>
              <p:nvPr/>
            </p:nvSpPr>
            <p:spPr>
              <a:xfrm>
                <a:off x="7033216" y="4329214"/>
                <a:ext cx="132840" cy="6051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67" extrusionOk="0">
                    <a:moveTo>
                      <a:pt x="0" y="0"/>
                    </a:moveTo>
                    <a:lnTo>
                      <a:pt x="369" y="0"/>
                    </a:lnTo>
                    <a:lnTo>
                      <a:pt x="369" y="167"/>
                    </a:lnTo>
                    <a:lnTo>
                      <a:pt x="0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F3FF"/>
              </a:solidFill>
              <a:ln>
                <a:noFill/>
              </a:ln>
            </p:spPr>
            <p:txBody>
              <a:bodyPr spcFirstLastPara="1" wrap="square" lIns="90000" tIns="15100" rIns="90000" bIns="15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47" name="Google Shape;6547;p35"/>
              <p:cNvSpPr/>
              <p:nvPr/>
            </p:nvSpPr>
            <p:spPr>
              <a:xfrm>
                <a:off x="7382417" y="4238986"/>
                <a:ext cx="132840" cy="6051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67" extrusionOk="0">
                    <a:moveTo>
                      <a:pt x="0" y="0"/>
                    </a:moveTo>
                    <a:lnTo>
                      <a:pt x="369" y="0"/>
                    </a:lnTo>
                    <a:lnTo>
                      <a:pt x="369" y="167"/>
                    </a:lnTo>
                    <a:lnTo>
                      <a:pt x="0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F3FF"/>
              </a:solidFill>
              <a:ln>
                <a:noFill/>
              </a:ln>
            </p:spPr>
            <p:txBody>
              <a:bodyPr spcFirstLastPara="1" wrap="square" lIns="90000" tIns="15100" rIns="90000" bIns="15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48" name="Google Shape;6548;p35"/>
              <p:cNvSpPr/>
              <p:nvPr/>
            </p:nvSpPr>
            <p:spPr>
              <a:xfrm>
                <a:off x="7033216" y="4238986"/>
                <a:ext cx="132840" cy="6051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67" extrusionOk="0">
                    <a:moveTo>
                      <a:pt x="0" y="0"/>
                    </a:moveTo>
                    <a:lnTo>
                      <a:pt x="369" y="0"/>
                    </a:lnTo>
                    <a:lnTo>
                      <a:pt x="369" y="167"/>
                    </a:lnTo>
                    <a:lnTo>
                      <a:pt x="0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F3FF"/>
              </a:solidFill>
              <a:ln>
                <a:noFill/>
              </a:ln>
            </p:spPr>
            <p:txBody>
              <a:bodyPr spcFirstLastPara="1" wrap="square" lIns="90000" tIns="15100" rIns="90000" bIns="15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49" name="Google Shape;6549;p35"/>
              <p:cNvSpPr/>
              <p:nvPr/>
            </p:nvSpPr>
            <p:spPr>
              <a:xfrm>
                <a:off x="7382417" y="4149120"/>
                <a:ext cx="132840" cy="6051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67" extrusionOk="0">
                    <a:moveTo>
                      <a:pt x="0" y="0"/>
                    </a:moveTo>
                    <a:lnTo>
                      <a:pt x="369" y="0"/>
                    </a:lnTo>
                    <a:lnTo>
                      <a:pt x="369" y="167"/>
                    </a:lnTo>
                    <a:lnTo>
                      <a:pt x="0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F3FF"/>
              </a:solidFill>
              <a:ln>
                <a:noFill/>
              </a:ln>
            </p:spPr>
            <p:txBody>
              <a:bodyPr spcFirstLastPara="1" wrap="square" lIns="90000" tIns="15100" rIns="90000" bIns="15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550" name="Google Shape;6550;p35"/>
              <p:cNvGrpSpPr/>
              <p:nvPr/>
            </p:nvGrpSpPr>
            <p:grpSpPr>
              <a:xfrm>
                <a:off x="7207806" y="4149267"/>
                <a:ext cx="132840" cy="509863"/>
                <a:chOff x="7271795" y="4022965"/>
                <a:chExt cx="132840" cy="506520"/>
              </a:xfrm>
            </p:grpSpPr>
            <p:sp>
              <p:nvSpPr>
                <p:cNvPr id="6551" name="Google Shape;6551;p35"/>
                <p:cNvSpPr/>
                <p:nvPr/>
              </p:nvSpPr>
              <p:spPr>
                <a:xfrm>
                  <a:off x="7271795" y="4469005"/>
                  <a:ext cx="132840" cy="60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" h="168" extrusionOk="0">
                      <a:moveTo>
                        <a:pt x="0" y="0"/>
                      </a:moveTo>
                      <a:lnTo>
                        <a:pt x="369" y="0"/>
                      </a:lnTo>
                      <a:lnTo>
                        <a:pt x="369" y="168"/>
                      </a:lnTo>
                      <a:lnTo>
                        <a:pt x="0" y="1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15475" rIns="90000" bIns="154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52" name="Google Shape;6552;p35"/>
                <p:cNvSpPr/>
                <p:nvPr/>
              </p:nvSpPr>
              <p:spPr>
                <a:xfrm>
                  <a:off x="7271795" y="4379725"/>
                  <a:ext cx="132840" cy="60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" h="167" extrusionOk="0">
                      <a:moveTo>
                        <a:pt x="0" y="0"/>
                      </a:moveTo>
                      <a:lnTo>
                        <a:pt x="369" y="0"/>
                      </a:lnTo>
                      <a:lnTo>
                        <a:pt x="369" y="167"/>
                      </a:lnTo>
                      <a:lnTo>
                        <a:pt x="0" y="1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15100" rIns="90000" bIns="151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53" name="Google Shape;6553;p35"/>
                <p:cNvSpPr/>
                <p:nvPr/>
              </p:nvSpPr>
              <p:spPr>
                <a:xfrm>
                  <a:off x="7271795" y="4290085"/>
                  <a:ext cx="132840" cy="60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" h="167" extrusionOk="0">
                      <a:moveTo>
                        <a:pt x="0" y="0"/>
                      </a:moveTo>
                      <a:lnTo>
                        <a:pt x="369" y="0"/>
                      </a:lnTo>
                      <a:lnTo>
                        <a:pt x="369" y="167"/>
                      </a:lnTo>
                      <a:lnTo>
                        <a:pt x="0" y="1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15100" rIns="90000" bIns="151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54" name="Google Shape;6554;p35"/>
                <p:cNvSpPr/>
                <p:nvPr/>
              </p:nvSpPr>
              <p:spPr>
                <a:xfrm>
                  <a:off x="7271795" y="4201885"/>
                  <a:ext cx="132840" cy="60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" h="167" extrusionOk="0">
                      <a:moveTo>
                        <a:pt x="0" y="0"/>
                      </a:moveTo>
                      <a:lnTo>
                        <a:pt x="369" y="0"/>
                      </a:lnTo>
                      <a:lnTo>
                        <a:pt x="369" y="167"/>
                      </a:lnTo>
                      <a:lnTo>
                        <a:pt x="0" y="1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15100" rIns="90000" bIns="151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55" name="Google Shape;6555;p35"/>
                <p:cNvSpPr/>
                <p:nvPr/>
              </p:nvSpPr>
              <p:spPr>
                <a:xfrm>
                  <a:off x="7271795" y="4112245"/>
                  <a:ext cx="132840" cy="60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" h="167" extrusionOk="0">
                      <a:moveTo>
                        <a:pt x="0" y="0"/>
                      </a:moveTo>
                      <a:lnTo>
                        <a:pt x="369" y="0"/>
                      </a:lnTo>
                      <a:lnTo>
                        <a:pt x="369" y="167"/>
                      </a:lnTo>
                      <a:lnTo>
                        <a:pt x="0" y="1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15100" rIns="90000" bIns="151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56" name="Google Shape;6556;p35"/>
                <p:cNvSpPr/>
                <p:nvPr/>
              </p:nvSpPr>
              <p:spPr>
                <a:xfrm>
                  <a:off x="7271795" y="4022965"/>
                  <a:ext cx="132840" cy="60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" h="167" extrusionOk="0">
                      <a:moveTo>
                        <a:pt x="0" y="0"/>
                      </a:moveTo>
                      <a:lnTo>
                        <a:pt x="369" y="0"/>
                      </a:lnTo>
                      <a:lnTo>
                        <a:pt x="369" y="167"/>
                      </a:lnTo>
                      <a:lnTo>
                        <a:pt x="0" y="1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15100" rIns="90000" bIns="151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557" name="Google Shape;6557;p35"/>
              <p:cNvSpPr/>
              <p:nvPr/>
            </p:nvSpPr>
            <p:spPr>
              <a:xfrm>
                <a:off x="7033216" y="4149120"/>
                <a:ext cx="132840" cy="6051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67" extrusionOk="0">
                    <a:moveTo>
                      <a:pt x="0" y="0"/>
                    </a:moveTo>
                    <a:lnTo>
                      <a:pt x="369" y="0"/>
                    </a:lnTo>
                    <a:lnTo>
                      <a:pt x="369" y="167"/>
                    </a:lnTo>
                    <a:lnTo>
                      <a:pt x="0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F3FF"/>
              </a:solidFill>
              <a:ln>
                <a:noFill/>
              </a:ln>
            </p:spPr>
            <p:txBody>
              <a:bodyPr spcFirstLastPara="1" wrap="square" lIns="90000" tIns="15100" rIns="90000" bIns="15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58" name="Google Shape;6558;p35"/>
              <p:cNvSpPr/>
              <p:nvPr/>
            </p:nvSpPr>
            <p:spPr>
              <a:xfrm>
                <a:off x="6858976" y="4329214"/>
                <a:ext cx="132840" cy="6051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67" extrusionOk="0">
                    <a:moveTo>
                      <a:pt x="0" y="0"/>
                    </a:moveTo>
                    <a:lnTo>
                      <a:pt x="369" y="0"/>
                    </a:lnTo>
                    <a:lnTo>
                      <a:pt x="369" y="167"/>
                    </a:lnTo>
                    <a:lnTo>
                      <a:pt x="0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F3FF"/>
              </a:solidFill>
              <a:ln>
                <a:noFill/>
              </a:ln>
            </p:spPr>
            <p:txBody>
              <a:bodyPr spcFirstLastPara="1" wrap="square" lIns="90000" tIns="15100" rIns="90000" bIns="15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59" name="Google Shape;6559;p35"/>
              <p:cNvSpPr/>
              <p:nvPr/>
            </p:nvSpPr>
            <p:spPr>
              <a:xfrm>
                <a:off x="6858976" y="4238986"/>
                <a:ext cx="132840" cy="6051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67" extrusionOk="0">
                    <a:moveTo>
                      <a:pt x="0" y="0"/>
                    </a:moveTo>
                    <a:lnTo>
                      <a:pt x="369" y="0"/>
                    </a:lnTo>
                    <a:lnTo>
                      <a:pt x="369" y="167"/>
                    </a:lnTo>
                    <a:lnTo>
                      <a:pt x="0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F3FF"/>
              </a:solidFill>
              <a:ln>
                <a:noFill/>
              </a:ln>
            </p:spPr>
            <p:txBody>
              <a:bodyPr spcFirstLastPara="1" wrap="square" lIns="90000" tIns="15100" rIns="90000" bIns="15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60" name="Google Shape;6560;p35"/>
              <p:cNvSpPr/>
              <p:nvPr/>
            </p:nvSpPr>
            <p:spPr>
              <a:xfrm>
                <a:off x="6858976" y="4149120"/>
                <a:ext cx="132840" cy="6051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67" extrusionOk="0">
                    <a:moveTo>
                      <a:pt x="0" y="0"/>
                    </a:moveTo>
                    <a:lnTo>
                      <a:pt x="369" y="0"/>
                    </a:lnTo>
                    <a:lnTo>
                      <a:pt x="369" y="167"/>
                    </a:lnTo>
                    <a:lnTo>
                      <a:pt x="0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F3FF"/>
              </a:solidFill>
              <a:ln>
                <a:noFill/>
              </a:ln>
            </p:spPr>
            <p:txBody>
              <a:bodyPr spcFirstLastPara="1" wrap="square" lIns="90000" tIns="15100" rIns="90000" bIns="15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61" name="Google Shape;6561;p35"/>
              <p:cNvSpPr/>
              <p:nvPr/>
            </p:nvSpPr>
            <p:spPr>
              <a:xfrm>
                <a:off x="6681514" y="4329217"/>
                <a:ext cx="211525" cy="60512"/>
              </a:xfrm>
              <a:custGeom>
                <a:avLst/>
                <a:gdLst/>
                <a:ahLst/>
                <a:cxnLst/>
                <a:rect l="l" t="t" r="r" b="b"/>
                <a:pathLst>
                  <a:path w="368" h="167" extrusionOk="0">
                    <a:moveTo>
                      <a:pt x="0" y="0"/>
                    </a:moveTo>
                    <a:lnTo>
                      <a:pt x="368" y="0"/>
                    </a:lnTo>
                    <a:lnTo>
                      <a:pt x="368" y="167"/>
                    </a:lnTo>
                    <a:lnTo>
                      <a:pt x="0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15100" rIns="90000" bIns="15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62" name="Google Shape;6562;p35"/>
              <p:cNvSpPr/>
              <p:nvPr/>
            </p:nvSpPr>
            <p:spPr>
              <a:xfrm>
                <a:off x="6681514" y="4238992"/>
                <a:ext cx="211525" cy="60512"/>
              </a:xfrm>
              <a:custGeom>
                <a:avLst/>
                <a:gdLst/>
                <a:ahLst/>
                <a:cxnLst/>
                <a:rect l="l" t="t" r="r" b="b"/>
                <a:pathLst>
                  <a:path w="368" h="167" extrusionOk="0">
                    <a:moveTo>
                      <a:pt x="0" y="0"/>
                    </a:moveTo>
                    <a:lnTo>
                      <a:pt x="368" y="0"/>
                    </a:lnTo>
                    <a:lnTo>
                      <a:pt x="368" y="167"/>
                    </a:lnTo>
                    <a:lnTo>
                      <a:pt x="0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15100" rIns="90000" bIns="15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63" name="Google Shape;6563;p35"/>
              <p:cNvSpPr/>
              <p:nvPr/>
            </p:nvSpPr>
            <p:spPr>
              <a:xfrm>
                <a:off x="6681514" y="4149130"/>
                <a:ext cx="211525" cy="60512"/>
              </a:xfrm>
              <a:custGeom>
                <a:avLst/>
                <a:gdLst/>
                <a:ahLst/>
                <a:cxnLst/>
                <a:rect l="l" t="t" r="r" b="b"/>
                <a:pathLst>
                  <a:path w="368" h="167" extrusionOk="0">
                    <a:moveTo>
                      <a:pt x="0" y="0"/>
                    </a:moveTo>
                    <a:lnTo>
                      <a:pt x="368" y="0"/>
                    </a:lnTo>
                    <a:lnTo>
                      <a:pt x="368" y="167"/>
                    </a:lnTo>
                    <a:lnTo>
                      <a:pt x="0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15100" rIns="90000" bIns="15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64" name="Google Shape;6564;p35"/>
              <p:cNvSpPr/>
              <p:nvPr/>
            </p:nvSpPr>
            <p:spPr>
              <a:xfrm>
                <a:off x="6509776" y="4329214"/>
                <a:ext cx="132840" cy="6051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67" extrusionOk="0">
                    <a:moveTo>
                      <a:pt x="0" y="0"/>
                    </a:moveTo>
                    <a:lnTo>
                      <a:pt x="369" y="0"/>
                    </a:lnTo>
                    <a:lnTo>
                      <a:pt x="369" y="167"/>
                    </a:lnTo>
                    <a:lnTo>
                      <a:pt x="0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15100" rIns="90000" bIns="15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65" name="Google Shape;6565;p35"/>
              <p:cNvSpPr/>
              <p:nvPr/>
            </p:nvSpPr>
            <p:spPr>
              <a:xfrm>
                <a:off x="6509776" y="4238986"/>
                <a:ext cx="132840" cy="6051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67" extrusionOk="0">
                    <a:moveTo>
                      <a:pt x="0" y="0"/>
                    </a:moveTo>
                    <a:lnTo>
                      <a:pt x="369" y="0"/>
                    </a:lnTo>
                    <a:lnTo>
                      <a:pt x="369" y="167"/>
                    </a:lnTo>
                    <a:lnTo>
                      <a:pt x="0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15100" rIns="90000" bIns="15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66" name="Google Shape;6566;p35"/>
              <p:cNvSpPr/>
              <p:nvPr/>
            </p:nvSpPr>
            <p:spPr>
              <a:xfrm>
                <a:off x="6509776" y="4149120"/>
                <a:ext cx="132840" cy="6051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67" extrusionOk="0">
                    <a:moveTo>
                      <a:pt x="0" y="0"/>
                    </a:moveTo>
                    <a:lnTo>
                      <a:pt x="369" y="0"/>
                    </a:lnTo>
                    <a:lnTo>
                      <a:pt x="369" y="167"/>
                    </a:lnTo>
                    <a:lnTo>
                      <a:pt x="0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15100" rIns="90000" bIns="15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67" name="Google Shape;6567;p35"/>
              <p:cNvSpPr/>
              <p:nvPr/>
            </p:nvSpPr>
            <p:spPr>
              <a:xfrm>
                <a:off x="6178575" y="3912859"/>
                <a:ext cx="373680" cy="95301"/>
              </a:xfrm>
              <a:custGeom>
                <a:avLst/>
                <a:gdLst/>
                <a:ahLst/>
                <a:cxnLst/>
                <a:rect l="l" t="t" r="r" b="b"/>
                <a:pathLst>
                  <a:path w="1038" h="263" extrusionOk="0">
                    <a:moveTo>
                      <a:pt x="0" y="0"/>
                    </a:moveTo>
                    <a:lnTo>
                      <a:pt x="1038" y="0"/>
                    </a:lnTo>
                    <a:lnTo>
                      <a:pt x="1038" y="263"/>
                    </a:lnTo>
                    <a:lnTo>
                      <a:pt x="0" y="2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68" name="Google Shape;6568;p35"/>
              <p:cNvSpPr/>
              <p:nvPr/>
            </p:nvSpPr>
            <p:spPr>
              <a:xfrm>
                <a:off x="6289095" y="3843285"/>
                <a:ext cx="153000" cy="88416"/>
              </a:xfrm>
              <a:custGeom>
                <a:avLst/>
                <a:gdLst/>
                <a:ahLst/>
                <a:cxnLst/>
                <a:rect l="l" t="t" r="r" b="b"/>
                <a:pathLst>
                  <a:path w="425" h="244" extrusionOk="0">
                    <a:moveTo>
                      <a:pt x="0" y="0"/>
                    </a:moveTo>
                    <a:lnTo>
                      <a:pt x="425" y="0"/>
                    </a:lnTo>
                    <a:lnTo>
                      <a:pt x="425" y="244"/>
                    </a:lnTo>
                    <a:lnTo>
                      <a:pt x="0" y="2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2825" rIns="90000" bIns="42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69" name="Google Shape;6569;p35"/>
              <p:cNvSpPr/>
              <p:nvPr/>
            </p:nvSpPr>
            <p:spPr>
              <a:xfrm>
                <a:off x="6146175" y="3996927"/>
                <a:ext cx="438480" cy="748279"/>
              </a:xfrm>
              <a:custGeom>
                <a:avLst/>
                <a:gdLst/>
                <a:ahLst/>
                <a:cxnLst/>
                <a:rect l="l" t="t" r="r" b="b"/>
                <a:pathLst>
                  <a:path w="1218" h="2065" extrusionOk="0">
                    <a:moveTo>
                      <a:pt x="0" y="0"/>
                    </a:moveTo>
                    <a:lnTo>
                      <a:pt x="1218" y="0"/>
                    </a:lnTo>
                    <a:lnTo>
                      <a:pt x="1218" y="2065"/>
                    </a:lnTo>
                    <a:lnTo>
                      <a:pt x="0" y="20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70" name="Google Shape;6570;p35"/>
              <p:cNvSpPr/>
              <p:nvPr/>
            </p:nvSpPr>
            <p:spPr>
              <a:xfrm>
                <a:off x="6280995" y="4616346"/>
                <a:ext cx="360" cy="36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8F99A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71" name="Google Shape;6571;p35"/>
              <p:cNvSpPr/>
              <p:nvPr/>
            </p:nvSpPr>
            <p:spPr>
              <a:xfrm>
                <a:off x="6321135" y="3931702"/>
                <a:ext cx="88920" cy="44933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24" extrusionOk="0">
                    <a:moveTo>
                      <a:pt x="0" y="0"/>
                    </a:moveTo>
                    <a:lnTo>
                      <a:pt x="247" y="0"/>
                    </a:lnTo>
                    <a:lnTo>
                      <a:pt x="247" y="124"/>
                    </a:lnTo>
                    <a:lnTo>
                      <a:pt x="0" y="1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572" name="Google Shape;6572;p35"/>
              <p:cNvGrpSpPr/>
              <p:nvPr/>
            </p:nvGrpSpPr>
            <p:grpSpPr>
              <a:xfrm>
                <a:off x="6212046" y="3868063"/>
                <a:ext cx="307080" cy="108713"/>
                <a:chOff x="6276035" y="3743605"/>
                <a:chExt cx="307080" cy="108000"/>
              </a:xfrm>
            </p:grpSpPr>
            <p:sp>
              <p:nvSpPr>
                <p:cNvPr id="6573" name="Google Shape;6573;p35"/>
                <p:cNvSpPr/>
                <p:nvPr/>
              </p:nvSpPr>
              <p:spPr>
                <a:xfrm>
                  <a:off x="6276035" y="3806965"/>
                  <a:ext cx="88920" cy="44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" h="124" extrusionOk="0">
                      <a:moveTo>
                        <a:pt x="0" y="0"/>
                      </a:moveTo>
                      <a:lnTo>
                        <a:pt x="247" y="0"/>
                      </a:lnTo>
                      <a:lnTo>
                        <a:pt x="247" y="124"/>
                      </a:lnTo>
                      <a:lnTo>
                        <a:pt x="0" y="1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74" name="Google Shape;6574;p35"/>
                <p:cNvSpPr/>
                <p:nvPr/>
              </p:nvSpPr>
              <p:spPr>
                <a:xfrm>
                  <a:off x="6494195" y="3806965"/>
                  <a:ext cx="88920" cy="44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" h="124" extrusionOk="0">
                      <a:moveTo>
                        <a:pt x="0" y="0"/>
                      </a:moveTo>
                      <a:lnTo>
                        <a:pt x="247" y="0"/>
                      </a:lnTo>
                      <a:lnTo>
                        <a:pt x="247" y="124"/>
                      </a:lnTo>
                      <a:lnTo>
                        <a:pt x="0" y="1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75" name="Google Shape;6575;p35"/>
                <p:cNvSpPr/>
                <p:nvPr/>
              </p:nvSpPr>
              <p:spPr>
                <a:xfrm>
                  <a:off x="6385115" y="3743605"/>
                  <a:ext cx="88920" cy="44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" h="124" extrusionOk="0">
                      <a:moveTo>
                        <a:pt x="0" y="0"/>
                      </a:moveTo>
                      <a:lnTo>
                        <a:pt x="247" y="0"/>
                      </a:lnTo>
                      <a:lnTo>
                        <a:pt x="247" y="124"/>
                      </a:lnTo>
                      <a:lnTo>
                        <a:pt x="0" y="1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576" name="Google Shape;6576;p35"/>
              <p:cNvSpPr/>
              <p:nvPr/>
            </p:nvSpPr>
            <p:spPr>
              <a:xfrm>
                <a:off x="6821175" y="4102825"/>
                <a:ext cx="347774" cy="642550"/>
              </a:xfrm>
              <a:custGeom>
                <a:avLst/>
                <a:gdLst/>
                <a:ahLst/>
                <a:cxnLst/>
                <a:rect l="l" t="t" r="r" b="b"/>
                <a:pathLst>
                  <a:path w="966" h="1736" extrusionOk="0">
                    <a:moveTo>
                      <a:pt x="0" y="0"/>
                    </a:moveTo>
                    <a:lnTo>
                      <a:pt x="966" y="0"/>
                    </a:lnTo>
                    <a:lnTo>
                      <a:pt x="966" y="1736"/>
                    </a:lnTo>
                    <a:lnTo>
                      <a:pt x="0" y="17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77" name="Google Shape;6577;p35"/>
              <p:cNvSpPr/>
              <p:nvPr/>
            </p:nvSpPr>
            <p:spPr>
              <a:xfrm>
                <a:off x="6821176" y="3961053"/>
                <a:ext cx="348120" cy="155091"/>
              </a:xfrm>
              <a:custGeom>
                <a:avLst/>
                <a:gdLst/>
                <a:ahLst/>
                <a:cxnLst/>
                <a:rect l="l" t="t" r="r" b="b"/>
                <a:pathLst>
                  <a:path w="967" h="428" extrusionOk="0">
                    <a:moveTo>
                      <a:pt x="159" y="231"/>
                    </a:moveTo>
                    <a:cubicBezTo>
                      <a:pt x="205" y="97"/>
                      <a:pt x="332" y="0"/>
                      <a:pt x="483" y="0"/>
                    </a:cubicBezTo>
                    <a:cubicBezTo>
                      <a:pt x="633" y="0"/>
                      <a:pt x="762" y="97"/>
                      <a:pt x="808" y="231"/>
                    </a:cubicBezTo>
                    <a:lnTo>
                      <a:pt x="967" y="231"/>
                    </a:lnTo>
                    <a:lnTo>
                      <a:pt x="967" y="428"/>
                    </a:lnTo>
                    <a:lnTo>
                      <a:pt x="0" y="428"/>
                    </a:lnTo>
                    <a:lnTo>
                      <a:pt x="0" y="231"/>
                    </a:lnTo>
                    <a:lnTo>
                      <a:pt x="159" y="23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78" name="Google Shape;6578;p35"/>
              <p:cNvSpPr/>
              <p:nvPr/>
            </p:nvSpPr>
            <p:spPr>
              <a:xfrm>
                <a:off x="6902536" y="3990405"/>
                <a:ext cx="185040" cy="93127"/>
              </a:xfrm>
              <a:custGeom>
                <a:avLst/>
                <a:gdLst/>
                <a:ahLst/>
                <a:cxnLst/>
                <a:rect l="l" t="t" r="r" b="b"/>
                <a:pathLst>
                  <a:path w="514" h="257" extrusionOk="0">
                    <a:moveTo>
                      <a:pt x="0" y="257"/>
                    </a:moveTo>
                    <a:cubicBezTo>
                      <a:pt x="0" y="115"/>
                      <a:pt x="115" y="0"/>
                      <a:pt x="257" y="0"/>
                    </a:cubicBezTo>
                    <a:cubicBezTo>
                      <a:pt x="399" y="0"/>
                      <a:pt x="514" y="115"/>
                      <a:pt x="514" y="257"/>
                    </a:cubicBezTo>
                    <a:lnTo>
                      <a:pt x="0" y="25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579" name="Google Shape;6579;p35"/>
              <p:cNvGrpSpPr/>
              <p:nvPr/>
            </p:nvGrpSpPr>
            <p:grpSpPr>
              <a:xfrm>
                <a:off x="6854646" y="4134772"/>
                <a:ext cx="289080" cy="478699"/>
                <a:chOff x="6918635" y="4008565"/>
                <a:chExt cx="289080" cy="475560"/>
              </a:xfrm>
            </p:grpSpPr>
            <p:sp>
              <p:nvSpPr>
                <p:cNvPr id="6580" name="Google Shape;6580;p35"/>
                <p:cNvSpPr/>
                <p:nvPr/>
              </p:nvSpPr>
              <p:spPr>
                <a:xfrm>
                  <a:off x="6918635" y="4427605"/>
                  <a:ext cx="121680" cy="56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" h="157" extrusionOk="0">
                      <a:moveTo>
                        <a:pt x="0" y="0"/>
                      </a:moveTo>
                      <a:lnTo>
                        <a:pt x="338" y="0"/>
                      </a:lnTo>
                      <a:lnTo>
                        <a:pt x="338" y="157"/>
                      </a:lnTo>
                      <a:lnTo>
                        <a:pt x="0" y="1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11500" rIns="90000" bIns="115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81" name="Google Shape;6581;p35"/>
                <p:cNvSpPr/>
                <p:nvPr/>
              </p:nvSpPr>
              <p:spPr>
                <a:xfrm>
                  <a:off x="7086035" y="4427605"/>
                  <a:ext cx="121680" cy="56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" h="157" extrusionOk="0">
                      <a:moveTo>
                        <a:pt x="0" y="0"/>
                      </a:moveTo>
                      <a:lnTo>
                        <a:pt x="338" y="0"/>
                      </a:lnTo>
                      <a:lnTo>
                        <a:pt x="338" y="157"/>
                      </a:lnTo>
                      <a:lnTo>
                        <a:pt x="0" y="1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11500" rIns="90000" bIns="115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82" name="Google Shape;6582;p35"/>
                <p:cNvSpPr/>
                <p:nvPr/>
              </p:nvSpPr>
              <p:spPr>
                <a:xfrm>
                  <a:off x="6918635" y="4343725"/>
                  <a:ext cx="121680" cy="56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" h="157" extrusionOk="0">
                      <a:moveTo>
                        <a:pt x="0" y="0"/>
                      </a:moveTo>
                      <a:lnTo>
                        <a:pt x="338" y="0"/>
                      </a:lnTo>
                      <a:lnTo>
                        <a:pt x="338" y="157"/>
                      </a:lnTo>
                      <a:lnTo>
                        <a:pt x="0" y="1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11500" rIns="90000" bIns="115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83" name="Google Shape;6583;p35"/>
                <p:cNvSpPr/>
                <p:nvPr/>
              </p:nvSpPr>
              <p:spPr>
                <a:xfrm>
                  <a:off x="7086035" y="4343725"/>
                  <a:ext cx="121680" cy="56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" h="157" extrusionOk="0">
                      <a:moveTo>
                        <a:pt x="0" y="0"/>
                      </a:moveTo>
                      <a:lnTo>
                        <a:pt x="338" y="0"/>
                      </a:lnTo>
                      <a:lnTo>
                        <a:pt x="338" y="157"/>
                      </a:lnTo>
                      <a:lnTo>
                        <a:pt x="0" y="1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11500" rIns="90000" bIns="115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84" name="Google Shape;6584;p35"/>
                <p:cNvSpPr/>
                <p:nvPr/>
              </p:nvSpPr>
              <p:spPr>
                <a:xfrm>
                  <a:off x="6918635" y="4260205"/>
                  <a:ext cx="121680" cy="56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" h="156" extrusionOk="0">
                      <a:moveTo>
                        <a:pt x="0" y="0"/>
                      </a:moveTo>
                      <a:lnTo>
                        <a:pt x="338" y="0"/>
                      </a:lnTo>
                      <a:lnTo>
                        <a:pt x="338" y="156"/>
                      </a:lnTo>
                      <a:lnTo>
                        <a:pt x="0" y="1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11150" rIns="90000" bIns="111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85" name="Google Shape;6585;p35"/>
                <p:cNvSpPr/>
                <p:nvPr/>
              </p:nvSpPr>
              <p:spPr>
                <a:xfrm>
                  <a:off x="7086035" y="4260205"/>
                  <a:ext cx="121680" cy="56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" h="156" extrusionOk="0">
                      <a:moveTo>
                        <a:pt x="0" y="0"/>
                      </a:moveTo>
                      <a:lnTo>
                        <a:pt x="338" y="0"/>
                      </a:lnTo>
                      <a:lnTo>
                        <a:pt x="338" y="156"/>
                      </a:lnTo>
                      <a:lnTo>
                        <a:pt x="0" y="1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11150" rIns="90000" bIns="111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86" name="Google Shape;6586;p35"/>
                <p:cNvSpPr/>
                <p:nvPr/>
              </p:nvSpPr>
              <p:spPr>
                <a:xfrm>
                  <a:off x="6918635" y="4176325"/>
                  <a:ext cx="121680" cy="56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" h="157" extrusionOk="0">
                      <a:moveTo>
                        <a:pt x="0" y="0"/>
                      </a:moveTo>
                      <a:lnTo>
                        <a:pt x="338" y="0"/>
                      </a:lnTo>
                      <a:lnTo>
                        <a:pt x="338" y="157"/>
                      </a:lnTo>
                      <a:lnTo>
                        <a:pt x="0" y="1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11500" rIns="90000" bIns="115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87" name="Google Shape;6587;p35"/>
                <p:cNvSpPr/>
                <p:nvPr/>
              </p:nvSpPr>
              <p:spPr>
                <a:xfrm>
                  <a:off x="7086035" y="4176325"/>
                  <a:ext cx="121680" cy="56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" h="157" extrusionOk="0">
                      <a:moveTo>
                        <a:pt x="0" y="0"/>
                      </a:moveTo>
                      <a:lnTo>
                        <a:pt x="338" y="0"/>
                      </a:lnTo>
                      <a:lnTo>
                        <a:pt x="338" y="157"/>
                      </a:lnTo>
                      <a:lnTo>
                        <a:pt x="0" y="1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11500" rIns="90000" bIns="115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88" name="Google Shape;6588;p35"/>
                <p:cNvSpPr/>
                <p:nvPr/>
              </p:nvSpPr>
              <p:spPr>
                <a:xfrm>
                  <a:off x="6918635" y="4092445"/>
                  <a:ext cx="121680" cy="56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" h="157" extrusionOk="0">
                      <a:moveTo>
                        <a:pt x="0" y="0"/>
                      </a:moveTo>
                      <a:lnTo>
                        <a:pt x="338" y="0"/>
                      </a:lnTo>
                      <a:lnTo>
                        <a:pt x="338" y="157"/>
                      </a:lnTo>
                      <a:lnTo>
                        <a:pt x="0" y="1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11500" rIns="90000" bIns="115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89" name="Google Shape;6589;p35"/>
                <p:cNvSpPr/>
                <p:nvPr/>
              </p:nvSpPr>
              <p:spPr>
                <a:xfrm>
                  <a:off x="7086035" y="4092445"/>
                  <a:ext cx="121680" cy="56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" h="157" extrusionOk="0">
                      <a:moveTo>
                        <a:pt x="0" y="0"/>
                      </a:moveTo>
                      <a:lnTo>
                        <a:pt x="338" y="0"/>
                      </a:lnTo>
                      <a:lnTo>
                        <a:pt x="338" y="157"/>
                      </a:lnTo>
                      <a:lnTo>
                        <a:pt x="0" y="1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11500" rIns="90000" bIns="115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90" name="Google Shape;6590;p35"/>
                <p:cNvSpPr/>
                <p:nvPr/>
              </p:nvSpPr>
              <p:spPr>
                <a:xfrm>
                  <a:off x="6918635" y="4008565"/>
                  <a:ext cx="121680" cy="56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" h="157" extrusionOk="0">
                      <a:moveTo>
                        <a:pt x="0" y="0"/>
                      </a:moveTo>
                      <a:lnTo>
                        <a:pt x="338" y="0"/>
                      </a:lnTo>
                      <a:lnTo>
                        <a:pt x="338" y="157"/>
                      </a:lnTo>
                      <a:lnTo>
                        <a:pt x="0" y="1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11500" rIns="90000" bIns="115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91" name="Google Shape;6591;p35"/>
                <p:cNvSpPr/>
                <p:nvPr/>
              </p:nvSpPr>
              <p:spPr>
                <a:xfrm>
                  <a:off x="7086035" y="4008565"/>
                  <a:ext cx="121680" cy="56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" h="157" extrusionOk="0">
                      <a:moveTo>
                        <a:pt x="0" y="0"/>
                      </a:moveTo>
                      <a:lnTo>
                        <a:pt x="338" y="0"/>
                      </a:lnTo>
                      <a:lnTo>
                        <a:pt x="338" y="157"/>
                      </a:lnTo>
                      <a:lnTo>
                        <a:pt x="0" y="1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11500" rIns="90000" bIns="115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592" name="Google Shape;6592;p35"/>
              <p:cNvSpPr/>
              <p:nvPr/>
            </p:nvSpPr>
            <p:spPr>
              <a:xfrm>
                <a:off x="7397897" y="3830240"/>
                <a:ext cx="389520" cy="104723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289" extrusionOk="0">
                    <a:moveTo>
                      <a:pt x="0" y="0"/>
                    </a:moveTo>
                    <a:lnTo>
                      <a:pt x="1082" y="0"/>
                    </a:lnTo>
                    <a:lnTo>
                      <a:pt x="1082" y="289"/>
                    </a:lnTo>
                    <a:lnTo>
                      <a:pt x="0" y="2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93" name="Google Shape;6593;p35"/>
              <p:cNvSpPr/>
              <p:nvPr/>
            </p:nvSpPr>
            <p:spPr>
              <a:xfrm>
                <a:off x="7860318" y="4616708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F99A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94" name="Google Shape;6594;p35"/>
              <p:cNvSpPr/>
              <p:nvPr/>
            </p:nvSpPr>
            <p:spPr>
              <a:xfrm>
                <a:off x="7502117" y="4615984"/>
                <a:ext cx="360" cy="725"/>
              </a:xfrm>
              <a:custGeom>
                <a:avLst/>
                <a:gdLst/>
                <a:ahLst/>
                <a:cxnLst/>
                <a:rect l="l" t="t" r="r" b="b"/>
                <a:pathLst>
                  <a:path w="1" h="2" extrusionOk="0">
                    <a:moveTo>
                      <a:pt x="0" y="2"/>
                    </a:moveTo>
                    <a:lnTo>
                      <a:pt x="0" y="2"/>
                    </a:lnTo>
                    <a:cubicBezTo>
                      <a:pt x="0" y="2"/>
                      <a:pt x="1" y="1"/>
                      <a:pt x="1" y="0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8F99A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95" name="Google Shape;6595;p35"/>
              <p:cNvSpPr/>
              <p:nvPr/>
            </p:nvSpPr>
            <p:spPr>
              <a:xfrm>
                <a:off x="8011700" y="4173763"/>
                <a:ext cx="594691" cy="571454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1577" extrusionOk="0">
                    <a:moveTo>
                      <a:pt x="0" y="0"/>
                    </a:moveTo>
                    <a:lnTo>
                      <a:pt x="2352" y="0"/>
                    </a:lnTo>
                    <a:lnTo>
                      <a:pt x="2352" y="1577"/>
                    </a:lnTo>
                    <a:lnTo>
                      <a:pt x="0" y="15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96" name="Google Shape;6596;p35"/>
              <p:cNvSpPr/>
              <p:nvPr/>
            </p:nvSpPr>
            <p:spPr>
              <a:xfrm>
                <a:off x="8324180" y="4518668"/>
                <a:ext cx="95760" cy="8820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245" extrusionOk="0">
                    <a:moveTo>
                      <a:pt x="0" y="0"/>
                    </a:moveTo>
                    <a:lnTo>
                      <a:pt x="266" y="0"/>
                    </a:lnTo>
                    <a:lnTo>
                      <a:pt x="266" y="245"/>
                    </a:lnTo>
                    <a:lnTo>
                      <a:pt x="0" y="2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97" name="Google Shape;6597;p35"/>
              <p:cNvSpPr/>
              <p:nvPr/>
            </p:nvSpPr>
            <p:spPr>
              <a:xfrm>
                <a:off x="8011700" y="4086418"/>
                <a:ext cx="594697" cy="125394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241" extrusionOk="0">
                    <a:moveTo>
                      <a:pt x="0" y="0"/>
                    </a:moveTo>
                    <a:lnTo>
                      <a:pt x="2352" y="0"/>
                    </a:lnTo>
                    <a:lnTo>
                      <a:pt x="2352" y="241"/>
                    </a:lnTo>
                    <a:lnTo>
                      <a:pt x="0" y="2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1750" rIns="90000" bIns="417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98" name="Google Shape;6598;p35"/>
              <p:cNvSpPr/>
              <p:nvPr/>
            </p:nvSpPr>
            <p:spPr>
              <a:xfrm>
                <a:off x="8011698" y="3922643"/>
                <a:ext cx="234360" cy="251117"/>
              </a:xfrm>
              <a:custGeom>
                <a:avLst/>
                <a:gdLst/>
                <a:ahLst/>
                <a:cxnLst/>
                <a:rect l="l" t="t" r="r" b="b"/>
                <a:pathLst>
                  <a:path w="651" h="693" extrusionOk="0">
                    <a:moveTo>
                      <a:pt x="0" y="0"/>
                    </a:moveTo>
                    <a:lnTo>
                      <a:pt x="651" y="272"/>
                    </a:lnTo>
                    <a:lnTo>
                      <a:pt x="651" y="693"/>
                    </a:lnTo>
                    <a:lnTo>
                      <a:pt x="0" y="6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599" name="Google Shape;6599;p35"/>
              <p:cNvGrpSpPr/>
              <p:nvPr/>
            </p:nvGrpSpPr>
            <p:grpSpPr>
              <a:xfrm>
                <a:off x="8071806" y="3991271"/>
                <a:ext cx="474120" cy="622200"/>
                <a:chOff x="8135795" y="3866005"/>
                <a:chExt cx="474120" cy="618120"/>
              </a:xfrm>
            </p:grpSpPr>
            <p:sp>
              <p:nvSpPr>
                <p:cNvPr id="6600" name="Google Shape;6600;p35"/>
                <p:cNvSpPr/>
                <p:nvPr/>
              </p:nvSpPr>
              <p:spPr>
                <a:xfrm>
                  <a:off x="8135795" y="4395925"/>
                  <a:ext cx="96120" cy="8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45" extrusionOk="0">
                      <a:moveTo>
                        <a:pt x="0" y="0"/>
                      </a:moveTo>
                      <a:lnTo>
                        <a:pt x="267" y="0"/>
                      </a:lnTo>
                      <a:lnTo>
                        <a:pt x="267" y="245"/>
                      </a:lnTo>
                      <a:lnTo>
                        <a:pt x="0" y="2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43200" rIns="90000" bIns="432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01" name="Google Shape;6601;p35"/>
                <p:cNvSpPr/>
                <p:nvPr/>
              </p:nvSpPr>
              <p:spPr>
                <a:xfrm>
                  <a:off x="8261795" y="4395925"/>
                  <a:ext cx="96120" cy="8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45" extrusionOk="0">
                      <a:moveTo>
                        <a:pt x="0" y="0"/>
                      </a:moveTo>
                      <a:lnTo>
                        <a:pt x="267" y="0"/>
                      </a:lnTo>
                      <a:lnTo>
                        <a:pt x="267" y="245"/>
                      </a:lnTo>
                      <a:lnTo>
                        <a:pt x="0" y="2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43200" rIns="90000" bIns="432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02" name="Google Shape;6602;p35"/>
                <p:cNvSpPr/>
                <p:nvPr/>
              </p:nvSpPr>
              <p:spPr>
                <a:xfrm>
                  <a:off x="8135795" y="4265245"/>
                  <a:ext cx="96120" cy="8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45" extrusionOk="0">
                      <a:moveTo>
                        <a:pt x="0" y="0"/>
                      </a:moveTo>
                      <a:lnTo>
                        <a:pt x="267" y="0"/>
                      </a:lnTo>
                      <a:lnTo>
                        <a:pt x="267" y="245"/>
                      </a:lnTo>
                      <a:lnTo>
                        <a:pt x="0" y="2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43200" rIns="90000" bIns="432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03" name="Google Shape;6603;p35"/>
                <p:cNvSpPr/>
                <p:nvPr/>
              </p:nvSpPr>
              <p:spPr>
                <a:xfrm>
                  <a:off x="8261795" y="4265245"/>
                  <a:ext cx="96120" cy="8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45" extrusionOk="0">
                      <a:moveTo>
                        <a:pt x="0" y="0"/>
                      </a:moveTo>
                      <a:lnTo>
                        <a:pt x="267" y="0"/>
                      </a:lnTo>
                      <a:lnTo>
                        <a:pt x="267" y="245"/>
                      </a:lnTo>
                      <a:lnTo>
                        <a:pt x="0" y="2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43200" rIns="90000" bIns="432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04" name="Google Shape;6604;p35"/>
                <p:cNvSpPr/>
                <p:nvPr/>
              </p:nvSpPr>
              <p:spPr>
                <a:xfrm>
                  <a:off x="8388155" y="4265245"/>
                  <a:ext cx="95760" cy="8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" h="245" extrusionOk="0">
                      <a:moveTo>
                        <a:pt x="0" y="0"/>
                      </a:moveTo>
                      <a:lnTo>
                        <a:pt x="266" y="0"/>
                      </a:lnTo>
                      <a:lnTo>
                        <a:pt x="266" y="245"/>
                      </a:lnTo>
                      <a:lnTo>
                        <a:pt x="0" y="2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43200" rIns="90000" bIns="432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05" name="Google Shape;6605;p35"/>
                <p:cNvSpPr/>
                <p:nvPr/>
              </p:nvSpPr>
              <p:spPr>
                <a:xfrm>
                  <a:off x="8135795" y="4134205"/>
                  <a:ext cx="96120" cy="8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45" extrusionOk="0">
                      <a:moveTo>
                        <a:pt x="0" y="0"/>
                      </a:moveTo>
                      <a:lnTo>
                        <a:pt x="267" y="0"/>
                      </a:lnTo>
                      <a:lnTo>
                        <a:pt x="267" y="245"/>
                      </a:lnTo>
                      <a:lnTo>
                        <a:pt x="0" y="2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43200" rIns="90000" bIns="432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06" name="Google Shape;6606;p35"/>
                <p:cNvSpPr/>
                <p:nvPr/>
              </p:nvSpPr>
              <p:spPr>
                <a:xfrm>
                  <a:off x="8261795" y="4134205"/>
                  <a:ext cx="96120" cy="8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" h="245" extrusionOk="0">
                      <a:moveTo>
                        <a:pt x="0" y="0"/>
                      </a:moveTo>
                      <a:lnTo>
                        <a:pt x="267" y="0"/>
                      </a:lnTo>
                      <a:lnTo>
                        <a:pt x="267" y="245"/>
                      </a:lnTo>
                      <a:lnTo>
                        <a:pt x="0" y="2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43200" rIns="90000" bIns="432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07" name="Google Shape;6607;p35"/>
                <p:cNvSpPr/>
                <p:nvPr/>
              </p:nvSpPr>
              <p:spPr>
                <a:xfrm>
                  <a:off x="8388155" y="4134205"/>
                  <a:ext cx="95760" cy="8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" h="245" extrusionOk="0">
                      <a:moveTo>
                        <a:pt x="0" y="0"/>
                      </a:moveTo>
                      <a:lnTo>
                        <a:pt x="266" y="0"/>
                      </a:lnTo>
                      <a:lnTo>
                        <a:pt x="266" y="245"/>
                      </a:lnTo>
                      <a:lnTo>
                        <a:pt x="0" y="2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43200" rIns="90000" bIns="432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08" name="Google Shape;6608;p35"/>
                <p:cNvSpPr/>
                <p:nvPr/>
              </p:nvSpPr>
              <p:spPr>
                <a:xfrm>
                  <a:off x="8514155" y="4395925"/>
                  <a:ext cx="95760" cy="8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" h="245" extrusionOk="0">
                      <a:moveTo>
                        <a:pt x="0" y="0"/>
                      </a:moveTo>
                      <a:lnTo>
                        <a:pt x="266" y="0"/>
                      </a:lnTo>
                      <a:lnTo>
                        <a:pt x="266" y="245"/>
                      </a:lnTo>
                      <a:lnTo>
                        <a:pt x="0" y="2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43200" rIns="90000" bIns="432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09" name="Google Shape;6609;p35"/>
                <p:cNvSpPr/>
                <p:nvPr/>
              </p:nvSpPr>
              <p:spPr>
                <a:xfrm>
                  <a:off x="8514155" y="4265245"/>
                  <a:ext cx="95760" cy="8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" h="245" extrusionOk="0">
                      <a:moveTo>
                        <a:pt x="0" y="0"/>
                      </a:moveTo>
                      <a:lnTo>
                        <a:pt x="266" y="0"/>
                      </a:lnTo>
                      <a:lnTo>
                        <a:pt x="266" y="245"/>
                      </a:lnTo>
                      <a:lnTo>
                        <a:pt x="0" y="2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43200" rIns="90000" bIns="432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10" name="Google Shape;6610;p35"/>
                <p:cNvSpPr/>
                <p:nvPr/>
              </p:nvSpPr>
              <p:spPr>
                <a:xfrm>
                  <a:off x="8514155" y="4134205"/>
                  <a:ext cx="95760" cy="8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" h="245" extrusionOk="0">
                      <a:moveTo>
                        <a:pt x="0" y="0"/>
                      </a:moveTo>
                      <a:lnTo>
                        <a:pt x="266" y="0"/>
                      </a:lnTo>
                      <a:lnTo>
                        <a:pt x="266" y="245"/>
                      </a:lnTo>
                      <a:lnTo>
                        <a:pt x="0" y="2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43200" rIns="90000" bIns="432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11" name="Google Shape;6611;p35"/>
                <p:cNvSpPr/>
                <p:nvPr/>
              </p:nvSpPr>
              <p:spPr>
                <a:xfrm>
                  <a:off x="8135795" y="3866005"/>
                  <a:ext cx="133920" cy="94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" h="263" extrusionOk="0">
                      <a:moveTo>
                        <a:pt x="0" y="0"/>
                      </a:moveTo>
                      <a:lnTo>
                        <a:pt x="372" y="155"/>
                      </a:lnTo>
                      <a:lnTo>
                        <a:pt x="372" y="263"/>
                      </a:lnTo>
                      <a:lnTo>
                        <a:pt x="0" y="2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612" name="Google Shape;6612;p35"/>
              <p:cNvSpPr/>
              <p:nvPr/>
            </p:nvSpPr>
            <p:spPr>
              <a:xfrm>
                <a:off x="7364050" y="3922650"/>
                <a:ext cx="457200" cy="822722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2269" extrusionOk="0">
                    <a:moveTo>
                      <a:pt x="0" y="0"/>
                    </a:moveTo>
                    <a:lnTo>
                      <a:pt x="1270" y="0"/>
                    </a:lnTo>
                    <a:lnTo>
                      <a:pt x="1270" y="2269"/>
                    </a:lnTo>
                    <a:lnTo>
                      <a:pt x="0" y="22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13" name="Google Shape;6613;p35"/>
              <p:cNvSpPr/>
              <p:nvPr/>
            </p:nvSpPr>
            <p:spPr>
              <a:xfrm>
                <a:off x="7469177" y="4638672"/>
                <a:ext cx="247680" cy="106535"/>
              </a:xfrm>
              <a:custGeom>
                <a:avLst/>
                <a:gdLst/>
                <a:ahLst/>
                <a:cxnLst/>
                <a:rect l="l" t="t" r="r" b="b"/>
                <a:pathLst>
                  <a:path w="688" h="294" extrusionOk="0">
                    <a:moveTo>
                      <a:pt x="0" y="0"/>
                    </a:moveTo>
                    <a:lnTo>
                      <a:pt x="688" y="0"/>
                    </a:lnTo>
                    <a:lnTo>
                      <a:pt x="688" y="294"/>
                    </a:lnTo>
                    <a:lnTo>
                      <a:pt x="0" y="2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1DEEC">
                  <a:alpha val="7000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614" name="Google Shape;6614;p35"/>
              <p:cNvGrpSpPr/>
              <p:nvPr/>
            </p:nvGrpSpPr>
            <p:grpSpPr>
              <a:xfrm>
                <a:off x="7400046" y="3997794"/>
                <a:ext cx="385200" cy="615677"/>
                <a:chOff x="7464035" y="3872485"/>
                <a:chExt cx="385200" cy="611640"/>
              </a:xfrm>
            </p:grpSpPr>
            <p:sp>
              <p:nvSpPr>
                <p:cNvPr id="6615" name="Google Shape;6615;p35"/>
                <p:cNvSpPr/>
                <p:nvPr/>
              </p:nvSpPr>
              <p:spPr>
                <a:xfrm>
                  <a:off x="7464035" y="4395925"/>
                  <a:ext cx="105840" cy="8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" h="245" extrusionOk="0">
                      <a:moveTo>
                        <a:pt x="0" y="0"/>
                      </a:moveTo>
                      <a:lnTo>
                        <a:pt x="294" y="0"/>
                      </a:lnTo>
                      <a:lnTo>
                        <a:pt x="294" y="245"/>
                      </a:lnTo>
                      <a:lnTo>
                        <a:pt x="0" y="2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1DEEC">
                    <a:alpha val="70000"/>
                  </a:srgbClr>
                </a:solidFill>
                <a:ln>
                  <a:noFill/>
                </a:ln>
              </p:spPr>
              <p:txBody>
                <a:bodyPr spcFirstLastPara="1" wrap="square" lIns="90000" tIns="43200" rIns="90000" bIns="432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16" name="Google Shape;6616;p35"/>
                <p:cNvSpPr/>
                <p:nvPr/>
              </p:nvSpPr>
              <p:spPr>
                <a:xfrm>
                  <a:off x="7603715" y="4395925"/>
                  <a:ext cx="105840" cy="8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" h="245" extrusionOk="0">
                      <a:moveTo>
                        <a:pt x="0" y="0"/>
                      </a:moveTo>
                      <a:lnTo>
                        <a:pt x="294" y="0"/>
                      </a:lnTo>
                      <a:lnTo>
                        <a:pt x="294" y="245"/>
                      </a:lnTo>
                      <a:lnTo>
                        <a:pt x="0" y="2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1DEEC">
                    <a:alpha val="70000"/>
                  </a:srgbClr>
                </a:solidFill>
                <a:ln>
                  <a:noFill/>
                </a:ln>
              </p:spPr>
              <p:txBody>
                <a:bodyPr spcFirstLastPara="1" wrap="square" lIns="90000" tIns="43200" rIns="90000" bIns="432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17" name="Google Shape;6617;p35"/>
                <p:cNvSpPr/>
                <p:nvPr/>
              </p:nvSpPr>
              <p:spPr>
                <a:xfrm>
                  <a:off x="7743035" y="4395925"/>
                  <a:ext cx="106200" cy="8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" h="245" extrusionOk="0">
                      <a:moveTo>
                        <a:pt x="0" y="0"/>
                      </a:moveTo>
                      <a:lnTo>
                        <a:pt x="295" y="0"/>
                      </a:lnTo>
                      <a:lnTo>
                        <a:pt x="295" y="245"/>
                      </a:lnTo>
                      <a:lnTo>
                        <a:pt x="0" y="2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1DEEC">
                    <a:alpha val="70000"/>
                  </a:srgbClr>
                </a:solidFill>
                <a:ln>
                  <a:noFill/>
                </a:ln>
              </p:spPr>
              <p:txBody>
                <a:bodyPr spcFirstLastPara="1" wrap="square" lIns="90000" tIns="43200" rIns="90000" bIns="432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18" name="Google Shape;6618;p35"/>
                <p:cNvSpPr/>
                <p:nvPr/>
              </p:nvSpPr>
              <p:spPr>
                <a:xfrm>
                  <a:off x="7464035" y="4265245"/>
                  <a:ext cx="105840" cy="8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" h="245" extrusionOk="0">
                      <a:moveTo>
                        <a:pt x="0" y="0"/>
                      </a:moveTo>
                      <a:lnTo>
                        <a:pt x="294" y="0"/>
                      </a:lnTo>
                      <a:lnTo>
                        <a:pt x="294" y="245"/>
                      </a:lnTo>
                      <a:lnTo>
                        <a:pt x="0" y="2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1DEEC">
                    <a:alpha val="70000"/>
                  </a:srgbClr>
                </a:solidFill>
                <a:ln>
                  <a:noFill/>
                </a:ln>
              </p:spPr>
              <p:txBody>
                <a:bodyPr spcFirstLastPara="1" wrap="square" lIns="90000" tIns="43200" rIns="90000" bIns="432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19" name="Google Shape;6619;p35"/>
                <p:cNvSpPr/>
                <p:nvPr/>
              </p:nvSpPr>
              <p:spPr>
                <a:xfrm>
                  <a:off x="7603715" y="4265245"/>
                  <a:ext cx="105840" cy="8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" h="245" extrusionOk="0">
                      <a:moveTo>
                        <a:pt x="0" y="0"/>
                      </a:moveTo>
                      <a:lnTo>
                        <a:pt x="294" y="0"/>
                      </a:lnTo>
                      <a:lnTo>
                        <a:pt x="294" y="245"/>
                      </a:lnTo>
                      <a:lnTo>
                        <a:pt x="0" y="2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1DEEC">
                    <a:alpha val="70000"/>
                  </a:srgbClr>
                </a:solidFill>
                <a:ln>
                  <a:noFill/>
                </a:ln>
              </p:spPr>
              <p:txBody>
                <a:bodyPr spcFirstLastPara="1" wrap="square" lIns="90000" tIns="43200" rIns="90000" bIns="432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20" name="Google Shape;6620;p35"/>
                <p:cNvSpPr/>
                <p:nvPr/>
              </p:nvSpPr>
              <p:spPr>
                <a:xfrm>
                  <a:off x="7743035" y="4265245"/>
                  <a:ext cx="106200" cy="8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" h="245" extrusionOk="0">
                      <a:moveTo>
                        <a:pt x="0" y="0"/>
                      </a:moveTo>
                      <a:lnTo>
                        <a:pt x="295" y="0"/>
                      </a:lnTo>
                      <a:lnTo>
                        <a:pt x="295" y="245"/>
                      </a:lnTo>
                      <a:lnTo>
                        <a:pt x="0" y="2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1DEEC">
                    <a:alpha val="70000"/>
                  </a:srgbClr>
                </a:solidFill>
                <a:ln>
                  <a:noFill/>
                </a:ln>
              </p:spPr>
              <p:txBody>
                <a:bodyPr spcFirstLastPara="1" wrap="square" lIns="90000" tIns="43200" rIns="90000" bIns="432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21" name="Google Shape;6621;p35"/>
                <p:cNvSpPr/>
                <p:nvPr/>
              </p:nvSpPr>
              <p:spPr>
                <a:xfrm>
                  <a:off x="7464035" y="4134205"/>
                  <a:ext cx="105840" cy="8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" h="245" extrusionOk="0">
                      <a:moveTo>
                        <a:pt x="0" y="0"/>
                      </a:moveTo>
                      <a:lnTo>
                        <a:pt x="294" y="0"/>
                      </a:lnTo>
                      <a:lnTo>
                        <a:pt x="294" y="245"/>
                      </a:lnTo>
                      <a:lnTo>
                        <a:pt x="0" y="2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1DEEC">
                    <a:alpha val="70000"/>
                  </a:srgbClr>
                </a:solidFill>
                <a:ln>
                  <a:noFill/>
                </a:ln>
              </p:spPr>
              <p:txBody>
                <a:bodyPr spcFirstLastPara="1" wrap="square" lIns="90000" tIns="43200" rIns="90000" bIns="432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22" name="Google Shape;6622;p35"/>
                <p:cNvSpPr/>
                <p:nvPr/>
              </p:nvSpPr>
              <p:spPr>
                <a:xfrm>
                  <a:off x="7743035" y="4134205"/>
                  <a:ext cx="106200" cy="8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" h="245" extrusionOk="0">
                      <a:moveTo>
                        <a:pt x="0" y="0"/>
                      </a:moveTo>
                      <a:lnTo>
                        <a:pt x="295" y="0"/>
                      </a:lnTo>
                      <a:lnTo>
                        <a:pt x="295" y="245"/>
                      </a:lnTo>
                      <a:lnTo>
                        <a:pt x="0" y="2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1DEEC">
                    <a:alpha val="70000"/>
                  </a:srgbClr>
                </a:solidFill>
                <a:ln>
                  <a:noFill/>
                </a:ln>
              </p:spPr>
              <p:txBody>
                <a:bodyPr spcFirstLastPara="1" wrap="square" lIns="90000" tIns="43200" rIns="90000" bIns="432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23" name="Google Shape;6623;p35"/>
                <p:cNvSpPr/>
                <p:nvPr/>
              </p:nvSpPr>
              <p:spPr>
                <a:xfrm>
                  <a:off x="7464035" y="4003525"/>
                  <a:ext cx="105840" cy="8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" h="245" extrusionOk="0">
                      <a:moveTo>
                        <a:pt x="0" y="0"/>
                      </a:moveTo>
                      <a:lnTo>
                        <a:pt x="294" y="0"/>
                      </a:lnTo>
                      <a:lnTo>
                        <a:pt x="294" y="245"/>
                      </a:lnTo>
                      <a:lnTo>
                        <a:pt x="0" y="2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1DEEC">
                    <a:alpha val="70000"/>
                  </a:srgbClr>
                </a:solidFill>
                <a:ln>
                  <a:noFill/>
                </a:ln>
              </p:spPr>
              <p:txBody>
                <a:bodyPr spcFirstLastPara="1" wrap="square" lIns="90000" tIns="43200" rIns="90000" bIns="432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24" name="Google Shape;6624;p35"/>
                <p:cNvSpPr/>
                <p:nvPr/>
              </p:nvSpPr>
              <p:spPr>
                <a:xfrm>
                  <a:off x="7603715" y="4003525"/>
                  <a:ext cx="105840" cy="218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" h="608" extrusionOk="0">
                      <a:moveTo>
                        <a:pt x="0" y="0"/>
                      </a:moveTo>
                      <a:lnTo>
                        <a:pt x="294" y="0"/>
                      </a:lnTo>
                      <a:lnTo>
                        <a:pt x="294" y="608"/>
                      </a:lnTo>
                      <a:lnTo>
                        <a:pt x="0" y="60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1DEEC">
                    <a:alpha val="70000"/>
                  </a:srgbClr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25" name="Google Shape;6625;p35"/>
                <p:cNvSpPr/>
                <p:nvPr/>
              </p:nvSpPr>
              <p:spPr>
                <a:xfrm>
                  <a:off x="7743035" y="4003525"/>
                  <a:ext cx="106200" cy="8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" h="245" extrusionOk="0">
                      <a:moveTo>
                        <a:pt x="0" y="0"/>
                      </a:moveTo>
                      <a:lnTo>
                        <a:pt x="295" y="0"/>
                      </a:lnTo>
                      <a:lnTo>
                        <a:pt x="295" y="245"/>
                      </a:lnTo>
                      <a:lnTo>
                        <a:pt x="0" y="2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1DEEC">
                    <a:alpha val="70000"/>
                  </a:srgbClr>
                </a:solidFill>
                <a:ln>
                  <a:noFill/>
                </a:ln>
              </p:spPr>
              <p:txBody>
                <a:bodyPr spcFirstLastPara="1" wrap="square" lIns="90000" tIns="43200" rIns="90000" bIns="432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26" name="Google Shape;6626;p35"/>
                <p:cNvSpPr/>
                <p:nvPr/>
              </p:nvSpPr>
              <p:spPr>
                <a:xfrm>
                  <a:off x="7464035" y="3872485"/>
                  <a:ext cx="105840" cy="8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" h="245" extrusionOk="0">
                      <a:moveTo>
                        <a:pt x="0" y="0"/>
                      </a:moveTo>
                      <a:lnTo>
                        <a:pt x="294" y="0"/>
                      </a:lnTo>
                      <a:lnTo>
                        <a:pt x="294" y="245"/>
                      </a:lnTo>
                      <a:lnTo>
                        <a:pt x="0" y="2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1DEEC">
                    <a:alpha val="70000"/>
                  </a:srgbClr>
                </a:solidFill>
                <a:ln>
                  <a:noFill/>
                </a:ln>
              </p:spPr>
              <p:txBody>
                <a:bodyPr spcFirstLastPara="1" wrap="square" lIns="90000" tIns="43200" rIns="90000" bIns="432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27" name="Google Shape;6627;p35"/>
                <p:cNvSpPr/>
                <p:nvPr/>
              </p:nvSpPr>
              <p:spPr>
                <a:xfrm>
                  <a:off x="7603715" y="3872485"/>
                  <a:ext cx="105840" cy="8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" h="245" extrusionOk="0">
                      <a:moveTo>
                        <a:pt x="0" y="0"/>
                      </a:moveTo>
                      <a:lnTo>
                        <a:pt x="294" y="0"/>
                      </a:lnTo>
                      <a:lnTo>
                        <a:pt x="294" y="245"/>
                      </a:lnTo>
                      <a:lnTo>
                        <a:pt x="0" y="2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1DEEC">
                    <a:alpha val="70000"/>
                  </a:srgbClr>
                </a:solidFill>
                <a:ln>
                  <a:noFill/>
                </a:ln>
              </p:spPr>
              <p:txBody>
                <a:bodyPr spcFirstLastPara="1" wrap="square" lIns="90000" tIns="43200" rIns="90000" bIns="432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28" name="Google Shape;6628;p35"/>
                <p:cNvSpPr/>
                <p:nvPr/>
              </p:nvSpPr>
              <p:spPr>
                <a:xfrm>
                  <a:off x="7743035" y="3872485"/>
                  <a:ext cx="106200" cy="8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" h="245" extrusionOk="0">
                      <a:moveTo>
                        <a:pt x="0" y="0"/>
                      </a:moveTo>
                      <a:lnTo>
                        <a:pt x="295" y="0"/>
                      </a:lnTo>
                      <a:lnTo>
                        <a:pt x="295" y="245"/>
                      </a:lnTo>
                      <a:lnTo>
                        <a:pt x="0" y="2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1DEEC">
                    <a:alpha val="70000"/>
                  </a:srgbClr>
                </a:solidFill>
                <a:ln>
                  <a:noFill/>
                </a:ln>
              </p:spPr>
              <p:txBody>
                <a:bodyPr spcFirstLastPara="1" wrap="square" lIns="90000" tIns="43200" rIns="90000" bIns="432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629" name="Google Shape;6629;p35"/>
              <p:cNvGrpSpPr/>
              <p:nvPr/>
            </p:nvGrpSpPr>
            <p:grpSpPr>
              <a:xfrm>
                <a:off x="7432446" y="3851394"/>
                <a:ext cx="320400" cy="49283"/>
                <a:chOff x="7496435" y="3727045"/>
                <a:chExt cx="320400" cy="48960"/>
              </a:xfrm>
            </p:grpSpPr>
            <p:sp>
              <p:nvSpPr>
                <p:cNvPr id="6630" name="Google Shape;6630;p35"/>
                <p:cNvSpPr/>
                <p:nvPr/>
              </p:nvSpPr>
              <p:spPr>
                <a:xfrm>
                  <a:off x="7496435" y="3727045"/>
                  <a:ext cx="92880" cy="48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136" extrusionOk="0">
                      <a:moveTo>
                        <a:pt x="0" y="0"/>
                      </a:moveTo>
                      <a:lnTo>
                        <a:pt x="258" y="0"/>
                      </a:lnTo>
                      <a:lnTo>
                        <a:pt x="258" y="136"/>
                      </a:lnTo>
                      <a:lnTo>
                        <a:pt x="0" y="13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1DEEC">
                    <a:alpha val="70000"/>
                  </a:srgbClr>
                </a:solidFill>
                <a:ln>
                  <a:noFill/>
                </a:ln>
              </p:spPr>
              <p:txBody>
                <a:bodyPr spcFirstLastPara="1" wrap="square" lIns="90000" tIns="3950" rIns="90000" bIns="39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31" name="Google Shape;6631;p35"/>
                <p:cNvSpPr/>
                <p:nvPr/>
              </p:nvSpPr>
              <p:spPr>
                <a:xfrm>
                  <a:off x="7610195" y="3727045"/>
                  <a:ext cx="92880" cy="48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136" extrusionOk="0">
                      <a:moveTo>
                        <a:pt x="0" y="0"/>
                      </a:moveTo>
                      <a:lnTo>
                        <a:pt x="258" y="0"/>
                      </a:lnTo>
                      <a:lnTo>
                        <a:pt x="258" y="136"/>
                      </a:lnTo>
                      <a:lnTo>
                        <a:pt x="0" y="13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1DEEC">
                    <a:alpha val="70000"/>
                  </a:srgbClr>
                </a:solidFill>
                <a:ln>
                  <a:noFill/>
                </a:ln>
              </p:spPr>
              <p:txBody>
                <a:bodyPr spcFirstLastPara="1" wrap="square" lIns="90000" tIns="3950" rIns="90000" bIns="39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32" name="Google Shape;6632;p35"/>
                <p:cNvSpPr/>
                <p:nvPr/>
              </p:nvSpPr>
              <p:spPr>
                <a:xfrm>
                  <a:off x="7723955" y="3727045"/>
                  <a:ext cx="92880" cy="48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136" extrusionOk="0">
                      <a:moveTo>
                        <a:pt x="0" y="0"/>
                      </a:moveTo>
                      <a:lnTo>
                        <a:pt x="258" y="0"/>
                      </a:lnTo>
                      <a:lnTo>
                        <a:pt x="258" y="136"/>
                      </a:lnTo>
                      <a:lnTo>
                        <a:pt x="0" y="13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1DEEC">
                    <a:alpha val="70000"/>
                  </a:srgbClr>
                </a:solidFill>
                <a:ln>
                  <a:noFill/>
                </a:ln>
              </p:spPr>
              <p:txBody>
                <a:bodyPr spcFirstLastPara="1" wrap="square" lIns="90000" tIns="3950" rIns="90000" bIns="39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633" name="Google Shape;6633;p35"/>
              <p:cNvGrpSpPr/>
              <p:nvPr/>
            </p:nvGrpSpPr>
            <p:grpSpPr>
              <a:xfrm>
                <a:off x="6180726" y="4048527"/>
                <a:ext cx="369720" cy="546463"/>
                <a:chOff x="6244715" y="3922885"/>
                <a:chExt cx="369720" cy="542880"/>
              </a:xfrm>
            </p:grpSpPr>
            <p:sp>
              <p:nvSpPr>
                <p:cNvPr id="6634" name="Google Shape;6634;p35"/>
                <p:cNvSpPr/>
                <p:nvPr/>
              </p:nvSpPr>
              <p:spPr>
                <a:xfrm>
                  <a:off x="6244715" y="4401325"/>
                  <a:ext cx="101880" cy="64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178" extrusionOk="0">
                      <a:moveTo>
                        <a:pt x="0" y="0"/>
                      </a:moveTo>
                      <a:lnTo>
                        <a:pt x="283" y="0"/>
                      </a:lnTo>
                      <a:lnTo>
                        <a:pt x="283" y="178"/>
                      </a:lnTo>
                      <a:lnTo>
                        <a:pt x="0" y="17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19075" rIns="90000" bIns="190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35" name="Google Shape;6635;p35"/>
                <p:cNvSpPr/>
                <p:nvPr/>
              </p:nvSpPr>
              <p:spPr>
                <a:xfrm>
                  <a:off x="6378635" y="4401325"/>
                  <a:ext cx="101880" cy="64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178" extrusionOk="0">
                      <a:moveTo>
                        <a:pt x="0" y="0"/>
                      </a:moveTo>
                      <a:lnTo>
                        <a:pt x="283" y="0"/>
                      </a:lnTo>
                      <a:lnTo>
                        <a:pt x="283" y="178"/>
                      </a:lnTo>
                      <a:lnTo>
                        <a:pt x="0" y="17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19075" rIns="90000" bIns="190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36" name="Google Shape;6636;p35"/>
                <p:cNvSpPr/>
                <p:nvPr/>
              </p:nvSpPr>
              <p:spPr>
                <a:xfrm>
                  <a:off x="6512555" y="4401325"/>
                  <a:ext cx="101880" cy="64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179" extrusionOk="0">
                      <a:moveTo>
                        <a:pt x="0" y="0"/>
                      </a:moveTo>
                      <a:lnTo>
                        <a:pt x="283" y="0"/>
                      </a:lnTo>
                      <a:lnTo>
                        <a:pt x="283" y="179"/>
                      </a:lnTo>
                      <a:lnTo>
                        <a:pt x="0" y="17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19425" rIns="90000" bIns="194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37" name="Google Shape;6637;p35"/>
                <p:cNvSpPr/>
                <p:nvPr/>
              </p:nvSpPr>
              <p:spPr>
                <a:xfrm>
                  <a:off x="6244715" y="4305565"/>
                  <a:ext cx="101880" cy="64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179" extrusionOk="0">
                      <a:moveTo>
                        <a:pt x="0" y="0"/>
                      </a:moveTo>
                      <a:lnTo>
                        <a:pt x="283" y="0"/>
                      </a:lnTo>
                      <a:lnTo>
                        <a:pt x="283" y="179"/>
                      </a:lnTo>
                      <a:lnTo>
                        <a:pt x="0" y="17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19425" rIns="90000" bIns="194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38" name="Google Shape;6638;p35"/>
                <p:cNvSpPr/>
                <p:nvPr/>
              </p:nvSpPr>
              <p:spPr>
                <a:xfrm>
                  <a:off x="6378635" y="4305565"/>
                  <a:ext cx="101880" cy="64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179" extrusionOk="0">
                      <a:moveTo>
                        <a:pt x="0" y="0"/>
                      </a:moveTo>
                      <a:lnTo>
                        <a:pt x="283" y="0"/>
                      </a:lnTo>
                      <a:lnTo>
                        <a:pt x="283" y="179"/>
                      </a:lnTo>
                      <a:lnTo>
                        <a:pt x="0" y="17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19425" rIns="90000" bIns="194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39" name="Google Shape;6639;p35"/>
                <p:cNvSpPr/>
                <p:nvPr/>
              </p:nvSpPr>
              <p:spPr>
                <a:xfrm>
                  <a:off x="6512555" y="4305565"/>
                  <a:ext cx="101880" cy="64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179" extrusionOk="0">
                      <a:moveTo>
                        <a:pt x="0" y="0"/>
                      </a:moveTo>
                      <a:lnTo>
                        <a:pt x="283" y="0"/>
                      </a:lnTo>
                      <a:lnTo>
                        <a:pt x="283" y="179"/>
                      </a:lnTo>
                      <a:lnTo>
                        <a:pt x="0" y="17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19425" rIns="90000" bIns="194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40" name="Google Shape;6640;p35"/>
                <p:cNvSpPr/>
                <p:nvPr/>
              </p:nvSpPr>
              <p:spPr>
                <a:xfrm>
                  <a:off x="6244715" y="4209805"/>
                  <a:ext cx="101880" cy="6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180" extrusionOk="0">
                      <a:moveTo>
                        <a:pt x="0" y="0"/>
                      </a:moveTo>
                      <a:lnTo>
                        <a:pt x="283" y="0"/>
                      </a:lnTo>
                      <a:lnTo>
                        <a:pt x="283" y="180"/>
                      </a:lnTo>
                      <a:lnTo>
                        <a:pt x="0" y="1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19800" rIns="90000" bIns="198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41" name="Google Shape;6641;p35"/>
                <p:cNvSpPr/>
                <p:nvPr/>
              </p:nvSpPr>
              <p:spPr>
                <a:xfrm>
                  <a:off x="6378635" y="4209805"/>
                  <a:ext cx="101880" cy="6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180" extrusionOk="0">
                      <a:moveTo>
                        <a:pt x="0" y="0"/>
                      </a:moveTo>
                      <a:lnTo>
                        <a:pt x="283" y="0"/>
                      </a:lnTo>
                      <a:lnTo>
                        <a:pt x="283" y="180"/>
                      </a:lnTo>
                      <a:lnTo>
                        <a:pt x="0" y="1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19800" rIns="90000" bIns="198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42" name="Google Shape;6642;p35"/>
                <p:cNvSpPr/>
                <p:nvPr/>
              </p:nvSpPr>
              <p:spPr>
                <a:xfrm>
                  <a:off x="6512555" y="4209805"/>
                  <a:ext cx="101880" cy="6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180" extrusionOk="0">
                      <a:moveTo>
                        <a:pt x="0" y="0"/>
                      </a:moveTo>
                      <a:lnTo>
                        <a:pt x="283" y="0"/>
                      </a:lnTo>
                      <a:lnTo>
                        <a:pt x="283" y="180"/>
                      </a:lnTo>
                      <a:lnTo>
                        <a:pt x="0" y="1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19800" rIns="90000" bIns="198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43" name="Google Shape;6643;p35"/>
                <p:cNvSpPr/>
                <p:nvPr/>
              </p:nvSpPr>
              <p:spPr>
                <a:xfrm>
                  <a:off x="6244715" y="4114405"/>
                  <a:ext cx="101880" cy="64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178" extrusionOk="0">
                      <a:moveTo>
                        <a:pt x="0" y="0"/>
                      </a:moveTo>
                      <a:lnTo>
                        <a:pt x="283" y="0"/>
                      </a:lnTo>
                      <a:lnTo>
                        <a:pt x="283" y="178"/>
                      </a:lnTo>
                      <a:lnTo>
                        <a:pt x="0" y="17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19075" rIns="90000" bIns="190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44" name="Google Shape;6644;p35"/>
                <p:cNvSpPr/>
                <p:nvPr/>
              </p:nvSpPr>
              <p:spPr>
                <a:xfrm>
                  <a:off x="6378635" y="4114405"/>
                  <a:ext cx="101880" cy="64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178" extrusionOk="0">
                      <a:moveTo>
                        <a:pt x="0" y="0"/>
                      </a:moveTo>
                      <a:lnTo>
                        <a:pt x="283" y="0"/>
                      </a:lnTo>
                      <a:lnTo>
                        <a:pt x="283" y="178"/>
                      </a:lnTo>
                      <a:lnTo>
                        <a:pt x="0" y="17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19075" rIns="90000" bIns="190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45" name="Google Shape;6645;p35"/>
                <p:cNvSpPr/>
                <p:nvPr/>
              </p:nvSpPr>
              <p:spPr>
                <a:xfrm>
                  <a:off x="6512555" y="4114405"/>
                  <a:ext cx="101880" cy="64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178" extrusionOk="0">
                      <a:moveTo>
                        <a:pt x="0" y="0"/>
                      </a:moveTo>
                      <a:lnTo>
                        <a:pt x="283" y="0"/>
                      </a:lnTo>
                      <a:lnTo>
                        <a:pt x="283" y="178"/>
                      </a:lnTo>
                      <a:lnTo>
                        <a:pt x="0" y="17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19075" rIns="90000" bIns="190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46" name="Google Shape;6646;p35"/>
                <p:cNvSpPr/>
                <p:nvPr/>
              </p:nvSpPr>
              <p:spPr>
                <a:xfrm>
                  <a:off x="6244715" y="4018645"/>
                  <a:ext cx="101880" cy="64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179" extrusionOk="0">
                      <a:moveTo>
                        <a:pt x="0" y="0"/>
                      </a:moveTo>
                      <a:lnTo>
                        <a:pt x="283" y="0"/>
                      </a:lnTo>
                      <a:lnTo>
                        <a:pt x="283" y="179"/>
                      </a:lnTo>
                      <a:lnTo>
                        <a:pt x="0" y="17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19425" rIns="90000" bIns="194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47" name="Google Shape;6647;p35"/>
                <p:cNvSpPr/>
                <p:nvPr/>
              </p:nvSpPr>
              <p:spPr>
                <a:xfrm>
                  <a:off x="6378635" y="4018645"/>
                  <a:ext cx="101880" cy="64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179" extrusionOk="0">
                      <a:moveTo>
                        <a:pt x="0" y="0"/>
                      </a:moveTo>
                      <a:lnTo>
                        <a:pt x="283" y="0"/>
                      </a:lnTo>
                      <a:lnTo>
                        <a:pt x="283" y="179"/>
                      </a:lnTo>
                      <a:lnTo>
                        <a:pt x="0" y="17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19425" rIns="90000" bIns="194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48" name="Google Shape;6648;p35"/>
                <p:cNvSpPr/>
                <p:nvPr/>
              </p:nvSpPr>
              <p:spPr>
                <a:xfrm>
                  <a:off x="6512555" y="4018645"/>
                  <a:ext cx="101880" cy="64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179" extrusionOk="0">
                      <a:moveTo>
                        <a:pt x="0" y="0"/>
                      </a:moveTo>
                      <a:lnTo>
                        <a:pt x="283" y="0"/>
                      </a:lnTo>
                      <a:lnTo>
                        <a:pt x="283" y="179"/>
                      </a:lnTo>
                      <a:lnTo>
                        <a:pt x="0" y="17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19425" rIns="90000" bIns="194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49" name="Google Shape;6649;p35"/>
                <p:cNvSpPr/>
                <p:nvPr/>
              </p:nvSpPr>
              <p:spPr>
                <a:xfrm>
                  <a:off x="6244715" y="3922885"/>
                  <a:ext cx="101880" cy="6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180" extrusionOk="0">
                      <a:moveTo>
                        <a:pt x="0" y="0"/>
                      </a:moveTo>
                      <a:lnTo>
                        <a:pt x="283" y="0"/>
                      </a:lnTo>
                      <a:lnTo>
                        <a:pt x="283" y="180"/>
                      </a:lnTo>
                      <a:lnTo>
                        <a:pt x="0" y="1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19800" rIns="90000" bIns="198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50" name="Google Shape;6650;p35"/>
                <p:cNvSpPr/>
                <p:nvPr/>
              </p:nvSpPr>
              <p:spPr>
                <a:xfrm>
                  <a:off x="6378635" y="3922885"/>
                  <a:ext cx="101880" cy="6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180" extrusionOk="0">
                      <a:moveTo>
                        <a:pt x="0" y="0"/>
                      </a:moveTo>
                      <a:lnTo>
                        <a:pt x="283" y="0"/>
                      </a:lnTo>
                      <a:lnTo>
                        <a:pt x="283" y="180"/>
                      </a:lnTo>
                      <a:lnTo>
                        <a:pt x="0" y="1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19800" rIns="90000" bIns="198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51" name="Google Shape;6651;p35"/>
                <p:cNvSpPr/>
                <p:nvPr/>
              </p:nvSpPr>
              <p:spPr>
                <a:xfrm>
                  <a:off x="6512555" y="3922885"/>
                  <a:ext cx="101880" cy="6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180" extrusionOk="0">
                      <a:moveTo>
                        <a:pt x="0" y="0"/>
                      </a:moveTo>
                      <a:lnTo>
                        <a:pt x="283" y="0"/>
                      </a:lnTo>
                      <a:lnTo>
                        <a:pt x="283" y="180"/>
                      </a:lnTo>
                      <a:lnTo>
                        <a:pt x="0" y="1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19800" rIns="90000" bIns="198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652" name="Google Shape;6652;p35"/>
              <p:cNvSpPr/>
              <p:nvPr/>
            </p:nvSpPr>
            <p:spPr>
              <a:xfrm>
                <a:off x="6247335" y="4623815"/>
                <a:ext cx="237600" cy="121391"/>
              </a:xfrm>
              <a:custGeom>
                <a:avLst/>
                <a:gdLst/>
                <a:ahLst/>
                <a:cxnLst/>
                <a:rect l="l" t="t" r="r" b="b"/>
                <a:pathLst>
                  <a:path w="660" h="335" extrusionOk="0">
                    <a:moveTo>
                      <a:pt x="0" y="0"/>
                    </a:moveTo>
                    <a:lnTo>
                      <a:pt x="660" y="0"/>
                    </a:lnTo>
                    <a:lnTo>
                      <a:pt x="660" y="335"/>
                    </a:lnTo>
                    <a:lnTo>
                      <a:pt x="0" y="3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653" name="Google Shape;6653;p35"/>
          <p:cNvGrpSpPr/>
          <p:nvPr/>
        </p:nvGrpSpPr>
        <p:grpSpPr>
          <a:xfrm>
            <a:off x="-244809" y="3541650"/>
            <a:ext cx="4686784" cy="1284451"/>
            <a:chOff x="-244809" y="3541650"/>
            <a:chExt cx="4686784" cy="1284451"/>
          </a:xfrm>
        </p:grpSpPr>
        <p:grpSp>
          <p:nvGrpSpPr>
            <p:cNvPr id="6654" name="Google Shape;6654;p35"/>
            <p:cNvGrpSpPr/>
            <p:nvPr/>
          </p:nvGrpSpPr>
          <p:grpSpPr>
            <a:xfrm>
              <a:off x="-244809" y="3541650"/>
              <a:ext cx="4686784" cy="1284451"/>
              <a:chOff x="-244809" y="3541650"/>
              <a:chExt cx="4686784" cy="1284451"/>
            </a:xfrm>
          </p:grpSpPr>
          <p:grpSp>
            <p:nvGrpSpPr>
              <p:cNvPr id="6655" name="Google Shape;6655;p35"/>
              <p:cNvGrpSpPr/>
              <p:nvPr/>
            </p:nvGrpSpPr>
            <p:grpSpPr>
              <a:xfrm>
                <a:off x="1617676" y="3710888"/>
                <a:ext cx="1651418" cy="974166"/>
                <a:chOff x="1617676" y="3710888"/>
                <a:chExt cx="1651418" cy="974166"/>
              </a:xfrm>
            </p:grpSpPr>
            <p:sp>
              <p:nvSpPr>
                <p:cNvPr id="6656" name="Google Shape;6656;p35"/>
                <p:cNvSpPr/>
                <p:nvPr/>
              </p:nvSpPr>
              <p:spPr>
                <a:xfrm flipH="1">
                  <a:off x="1617676" y="3910326"/>
                  <a:ext cx="1651418" cy="774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3" h="2591" extrusionOk="0">
                      <a:moveTo>
                        <a:pt x="0" y="2591"/>
                      </a:moveTo>
                      <a:lnTo>
                        <a:pt x="1992" y="135"/>
                      </a:lnTo>
                      <a:cubicBezTo>
                        <a:pt x="2051" y="135"/>
                        <a:pt x="2121" y="113"/>
                        <a:pt x="2167" y="104"/>
                      </a:cubicBezTo>
                      <a:cubicBezTo>
                        <a:pt x="2271" y="85"/>
                        <a:pt x="2330" y="124"/>
                        <a:pt x="2505" y="311"/>
                      </a:cubicBezTo>
                      <a:cubicBezTo>
                        <a:pt x="2680" y="497"/>
                        <a:pt x="2715" y="169"/>
                        <a:pt x="2891" y="194"/>
                      </a:cubicBezTo>
                      <a:cubicBezTo>
                        <a:pt x="3068" y="220"/>
                        <a:pt x="3245" y="458"/>
                        <a:pt x="3315" y="169"/>
                      </a:cubicBezTo>
                      <a:cubicBezTo>
                        <a:pt x="3344" y="50"/>
                        <a:pt x="3407" y="8"/>
                        <a:pt x="3472" y="0"/>
                      </a:cubicBezTo>
                      <a:lnTo>
                        <a:pt x="5523" y="2591"/>
                      </a:lnTo>
                      <a:lnTo>
                        <a:pt x="0" y="2591"/>
                      </a:lnTo>
                      <a:close/>
                    </a:path>
                  </a:pathLst>
                </a:custGeom>
                <a:solidFill>
                  <a:srgbClr val="9D8365">
                    <a:alpha val="80000"/>
                  </a:srgbClr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57" name="Google Shape;6657;p35"/>
                <p:cNvSpPr/>
                <p:nvPr/>
              </p:nvSpPr>
              <p:spPr>
                <a:xfrm flipH="1">
                  <a:off x="2231238" y="3710888"/>
                  <a:ext cx="442232" cy="309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9" h="1036" extrusionOk="0">
                      <a:moveTo>
                        <a:pt x="1323" y="836"/>
                      </a:moveTo>
                      <a:cubicBezTo>
                        <a:pt x="1253" y="1125"/>
                        <a:pt x="1076" y="887"/>
                        <a:pt x="899" y="861"/>
                      </a:cubicBezTo>
                      <a:cubicBezTo>
                        <a:pt x="723" y="836"/>
                        <a:pt x="688" y="1164"/>
                        <a:pt x="513" y="978"/>
                      </a:cubicBezTo>
                      <a:cubicBezTo>
                        <a:pt x="338" y="791"/>
                        <a:pt x="279" y="752"/>
                        <a:pt x="175" y="771"/>
                      </a:cubicBezTo>
                      <a:cubicBezTo>
                        <a:pt x="129" y="780"/>
                        <a:pt x="59" y="802"/>
                        <a:pt x="0" y="802"/>
                      </a:cubicBezTo>
                      <a:lnTo>
                        <a:pt x="460" y="164"/>
                      </a:lnTo>
                      <a:cubicBezTo>
                        <a:pt x="612" y="-47"/>
                        <a:pt x="900" y="-56"/>
                        <a:pt x="1062" y="146"/>
                      </a:cubicBezTo>
                      <a:lnTo>
                        <a:pt x="1479" y="667"/>
                      </a:lnTo>
                      <a:cubicBezTo>
                        <a:pt x="1415" y="675"/>
                        <a:pt x="1352" y="717"/>
                        <a:pt x="1323" y="83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658" name="Google Shape;6658;p35"/>
              <p:cNvGrpSpPr/>
              <p:nvPr/>
            </p:nvGrpSpPr>
            <p:grpSpPr>
              <a:xfrm>
                <a:off x="418056" y="3541650"/>
                <a:ext cx="2065544" cy="1224137"/>
                <a:chOff x="418056" y="3541650"/>
                <a:chExt cx="2065544" cy="1224137"/>
              </a:xfrm>
            </p:grpSpPr>
            <p:sp>
              <p:nvSpPr>
                <p:cNvPr id="6659" name="Google Shape;6659;p35"/>
                <p:cNvSpPr/>
                <p:nvPr/>
              </p:nvSpPr>
              <p:spPr>
                <a:xfrm flipH="1">
                  <a:off x="418056" y="3772782"/>
                  <a:ext cx="2065544" cy="993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08" h="3321" extrusionOk="0">
                      <a:moveTo>
                        <a:pt x="0" y="2860"/>
                      </a:moveTo>
                      <a:lnTo>
                        <a:pt x="2338" y="157"/>
                      </a:lnTo>
                      <a:cubicBezTo>
                        <a:pt x="2406" y="156"/>
                        <a:pt x="2487" y="131"/>
                        <a:pt x="2540" y="121"/>
                      </a:cubicBezTo>
                      <a:cubicBezTo>
                        <a:pt x="2662" y="99"/>
                        <a:pt x="2730" y="144"/>
                        <a:pt x="2933" y="360"/>
                      </a:cubicBezTo>
                      <a:cubicBezTo>
                        <a:pt x="3136" y="577"/>
                        <a:pt x="3176" y="197"/>
                        <a:pt x="3381" y="226"/>
                      </a:cubicBezTo>
                      <a:cubicBezTo>
                        <a:pt x="3586" y="256"/>
                        <a:pt x="3792" y="531"/>
                        <a:pt x="3873" y="196"/>
                      </a:cubicBezTo>
                      <a:cubicBezTo>
                        <a:pt x="3907" y="58"/>
                        <a:pt x="3980" y="10"/>
                        <a:pt x="4055" y="0"/>
                      </a:cubicBezTo>
                      <a:lnTo>
                        <a:pt x="6908" y="3321"/>
                      </a:lnTo>
                      <a:lnTo>
                        <a:pt x="0" y="286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60" name="Google Shape;6660;p35"/>
                <p:cNvSpPr/>
                <p:nvPr/>
              </p:nvSpPr>
              <p:spPr>
                <a:xfrm flipH="1">
                  <a:off x="1271124" y="3541650"/>
                  <a:ext cx="513097" cy="358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6" h="1200" extrusionOk="0">
                      <a:moveTo>
                        <a:pt x="1534" y="969"/>
                      </a:moveTo>
                      <a:cubicBezTo>
                        <a:pt x="1453" y="1304"/>
                        <a:pt x="1247" y="1028"/>
                        <a:pt x="1042" y="999"/>
                      </a:cubicBezTo>
                      <a:cubicBezTo>
                        <a:pt x="837" y="969"/>
                        <a:pt x="797" y="1350"/>
                        <a:pt x="594" y="1133"/>
                      </a:cubicBezTo>
                      <a:cubicBezTo>
                        <a:pt x="391" y="917"/>
                        <a:pt x="323" y="872"/>
                        <a:pt x="201" y="894"/>
                      </a:cubicBezTo>
                      <a:cubicBezTo>
                        <a:pt x="148" y="904"/>
                        <a:pt x="67" y="929"/>
                        <a:pt x="0" y="930"/>
                      </a:cubicBezTo>
                      <a:lnTo>
                        <a:pt x="533" y="189"/>
                      </a:lnTo>
                      <a:cubicBezTo>
                        <a:pt x="709" y="-56"/>
                        <a:pt x="1044" y="-65"/>
                        <a:pt x="1231" y="169"/>
                      </a:cubicBezTo>
                      <a:lnTo>
                        <a:pt x="1716" y="773"/>
                      </a:lnTo>
                      <a:cubicBezTo>
                        <a:pt x="1641" y="783"/>
                        <a:pt x="1568" y="831"/>
                        <a:pt x="1534" y="96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661" name="Google Shape;6661;p35"/>
              <p:cNvSpPr/>
              <p:nvPr/>
            </p:nvSpPr>
            <p:spPr>
              <a:xfrm flipH="1">
                <a:off x="3057248" y="4104135"/>
                <a:ext cx="1384727" cy="704014"/>
              </a:xfrm>
              <a:custGeom>
                <a:avLst/>
                <a:gdLst/>
                <a:ahLst/>
                <a:cxnLst/>
                <a:rect l="l" t="t" r="r" b="b"/>
                <a:pathLst>
                  <a:path w="5523" h="2591" extrusionOk="0">
                    <a:moveTo>
                      <a:pt x="0" y="2591"/>
                    </a:moveTo>
                    <a:lnTo>
                      <a:pt x="1992" y="135"/>
                    </a:lnTo>
                    <a:cubicBezTo>
                      <a:pt x="2051" y="135"/>
                      <a:pt x="2121" y="113"/>
                      <a:pt x="2167" y="104"/>
                    </a:cubicBezTo>
                    <a:cubicBezTo>
                      <a:pt x="2271" y="85"/>
                      <a:pt x="2330" y="124"/>
                      <a:pt x="2505" y="311"/>
                    </a:cubicBezTo>
                    <a:cubicBezTo>
                      <a:pt x="2680" y="497"/>
                      <a:pt x="2715" y="169"/>
                      <a:pt x="2891" y="194"/>
                    </a:cubicBezTo>
                    <a:cubicBezTo>
                      <a:pt x="3068" y="220"/>
                      <a:pt x="3245" y="458"/>
                      <a:pt x="3315" y="169"/>
                    </a:cubicBezTo>
                    <a:cubicBezTo>
                      <a:pt x="3344" y="50"/>
                      <a:pt x="3407" y="8"/>
                      <a:pt x="3472" y="0"/>
                    </a:cubicBezTo>
                    <a:lnTo>
                      <a:pt x="5523" y="2591"/>
                    </a:lnTo>
                    <a:lnTo>
                      <a:pt x="0" y="259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62" name="Google Shape;6662;p35"/>
              <p:cNvSpPr/>
              <p:nvPr/>
            </p:nvSpPr>
            <p:spPr>
              <a:xfrm flipH="1">
                <a:off x="3571728" y="3922900"/>
                <a:ext cx="370815" cy="281497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036" extrusionOk="0">
                    <a:moveTo>
                      <a:pt x="1323" y="836"/>
                    </a:moveTo>
                    <a:cubicBezTo>
                      <a:pt x="1253" y="1125"/>
                      <a:pt x="1076" y="887"/>
                      <a:pt x="899" y="861"/>
                    </a:cubicBezTo>
                    <a:cubicBezTo>
                      <a:pt x="723" y="836"/>
                      <a:pt x="688" y="1164"/>
                      <a:pt x="513" y="978"/>
                    </a:cubicBezTo>
                    <a:cubicBezTo>
                      <a:pt x="338" y="791"/>
                      <a:pt x="279" y="752"/>
                      <a:pt x="175" y="771"/>
                    </a:cubicBezTo>
                    <a:cubicBezTo>
                      <a:pt x="129" y="780"/>
                      <a:pt x="59" y="802"/>
                      <a:pt x="0" y="802"/>
                    </a:cubicBezTo>
                    <a:lnTo>
                      <a:pt x="460" y="164"/>
                    </a:lnTo>
                    <a:cubicBezTo>
                      <a:pt x="612" y="-47"/>
                      <a:pt x="900" y="-56"/>
                      <a:pt x="1062" y="146"/>
                    </a:cubicBezTo>
                    <a:lnTo>
                      <a:pt x="1479" y="667"/>
                    </a:lnTo>
                    <a:cubicBezTo>
                      <a:pt x="1415" y="675"/>
                      <a:pt x="1352" y="717"/>
                      <a:pt x="1323" y="83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63" name="Google Shape;6663;p35"/>
              <p:cNvSpPr/>
              <p:nvPr/>
            </p:nvSpPr>
            <p:spPr>
              <a:xfrm flipH="1">
                <a:off x="137168" y="4122075"/>
                <a:ext cx="2917332" cy="704025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1067" extrusionOk="0">
                    <a:moveTo>
                      <a:pt x="0" y="1067"/>
                    </a:moveTo>
                    <a:cubicBezTo>
                      <a:pt x="0" y="1067"/>
                      <a:pt x="4332" y="-1330"/>
                      <a:pt x="9390" y="1061"/>
                    </a:cubicBezTo>
                    <a:lnTo>
                      <a:pt x="0" y="106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664" name="Google Shape;6664;p35"/>
              <p:cNvGrpSpPr/>
              <p:nvPr/>
            </p:nvGrpSpPr>
            <p:grpSpPr>
              <a:xfrm>
                <a:off x="1423319" y="4166530"/>
                <a:ext cx="640773" cy="525520"/>
                <a:chOff x="1423319" y="4166530"/>
                <a:chExt cx="640773" cy="525520"/>
              </a:xfrm>
            </p:grpSpPr>
            <p:sp>
              <p:nvSpPr>
                <p:cNvPr id="6665" name="Google Shape;6665;p35"/>
                <p:cNvSpPr/>
                <p:nvPr/>
              </p:nvSpPr>
              <p:spPr>
                <a:xfrm flipH="1">
                  <a:off x="2031500" y="4466180"/>
                  <a:ext cx="16744" cy="221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" h="74" extrusionOk="0">
                      <a:moveTo>
                        <a:pt x="0" y="74"/>
                      </a:moveTo>
                      <a:lnTo>
                        <a:pt x="56" y="74"/>
                      </a:lnTo>
                      <a:lnTo>
                        <a:pt x="56" y="0"/>
                      </a:lnTo>
                      <a:lnTo>
                        <a:pt x="0" y="74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66" name="Google Shape;6666;p35"/>
                <p:cNvSpPr/>
                <p:nvPr/>
              </p:nvSpPr>
              <p:spPr>
                <a:xfrm flipH="1">
                  <a:off x="1734576" y="4294250"/>
                  <a:ext cx="296924" cy="3977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3" h="1334" extrusionOk="0">
                      <a:moveTo>
                        <a:pt x="0" y="547"/>
                      </a:moveTo>
                      <a:lnTo>
                        <a:pt x="0" y="1334"/>
                      </a:lnTo>
                      <a:lnTo>
                        <a:pt x="993" y="1334"/>
                      </a:lnTo>
                      <a:lnTo>
                        <a:pt x="993" y="649"/>
                      </a:lnTo>
                      <a:lnTo>
                        <a:pt x="453" y="0"/>
                      </a:lnTo>
                      <a:lnTo>
                        <a:pt x="0" y="54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67" name="Google Shape;6667;p35"/>
                <p:cNvSpPr/>
                <p:nvPr/>
              </p:nvSpPr>
              <p:spPr>
                <a:xfrm flipH="1">
                  <a:off x="1457400" y="4489225"/>
                  <a:ext cx="279375" cy="20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" h="685" extrusionOk="0">
                      <a:moveTo>
                        <a:pt x="0" y="0"/>
                      </a:moveTo>
                      <a:lnTo>
                        <a:pt x="927" y="0"/>
                      </a:lnTo>
                      <a:lnTo>
                        <a:pt x="927" y="685"/>
                      </a:lnTo>
                      <a:lnTo>
                        <a:pt x="0" y="6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68" name="Google Shape;6668;p35"/>
                <p:cNvSpPr/>
                <p:nvPr/>
              </p:nvSpPr>
              <p:spPr>
                <a:xfrm flipH="1">
                  <a:off x="1860475" y="4525375"/>
                  <a:ext cx="80725" cy="166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" h="561" extrusionOk="0">
                      <a:moveTo>
                        <a:pt x="0" y="0"/>
                      </a:moveTo>
                      <a:lnTo>
                        <a:pt x="270" y="0"/>
                      </a:lnTo>
                      <a:lnTo>
                        <a:pt x="270" y="561"/>
                      </a:lnTo>
                      <a:lnTo>
                        <a:pt x="0" y="56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69" name="Google Shape;6669;p35"/>
                <p:cNvSpPr/>
                <p:nvPr/>
              </p:nvSpPr>
              <p:spPr>
                <a:xfrm flipH="1">
                  <a:off x="1602723" y="4519105"/>
                  <a:ext cx="62493" cy="71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" h="239" extrusionOk="0">
                      <a:moveTo>
                        <a:pt x="0" y="0"/>
                      </a:moveTo>
                      <a:lnTo>
                        <a:pt x="209" y="0"/>
                      </a:lnTo>
                      <a:lnTo>
                        <a:pt x="209" y="239"/>
                      </a:lnTo>
                      <a:lnTo>
                        <a:pt x="0" y="23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1025" rIns="90000" bIns="41025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70" name="Google Shape;6670;p35"/>
                <p:cNvSpPr/>
                <p:nvPr/>
              </p:nvSpPr>
              <p:spPr>
                <a:xfrm flipH="1">
                  <a:off x="1503452" y="4519105"/>
                  <a:ext cx="62194" cy="71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" h="239" extrusionOk="0">
                      <a:moveTo>
                        <a:pt x="0" y="0"/>
                      </a:moveTo>
                      <a:lnTo>
                        <a:pt x="208" y="0"/>
                      </a:lnTo>
                      <a:lnTo>
                        <a:pt x="208" y="239"/>
                      </a:lnTo>
                      <a:lnTo>
                        <a:pt x="0" y="23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1025" rIns="90000" bIns="41025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71" name="Google Shape;6671;p35"/>
                <p:cNvSpPr/>
                <p:nvPr/>
              </p:nvSpPr>
              <p:spPr>
                <a:xfrm flipH="1">
                  <a:off x="1423319" y="4269434"/>
                  <a:ext cx="472731" cy="205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" h="688" extrusionOk="0">
                      <a:moveTo>
                        <a:pt x="0" y="0"/>
                      </a:moveTo>
                      <a:lnTo>
                        <a:pt x="561" y="688"/>
                      </a:lnTo>
                      <a:lnTo>
                        <a:pt x="1581" y="688"/>
                      </a:lnTo>
                      <a:lnTo>
                        <a:pt x="101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72" name="Google Shape;6672;p35"/>
                <p:cNvSpPr/>
                <p:nvPr/>
              </p:nvSpPr>
              <p:spPr>
                <a:xfrm flipH="1">
                  <a:off x="1423319" y="4269434"/>
                  <a:ext cx="640773" cy="224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3" h="750" extrusionOk="0">
                      <a:moveTo>
                        <a:pt x="562" y="0"/>
                      </a:moveTo>
                      <a:lnTo>
                        <a:pt x="0" y="671"/>
                      </a:lnTo>
                      <a:lnTo>
                        <a:pt x="53" y="732"/>
                      </a:lnTo>
                      <a:lnTo>
                        <a:pt x="561" y="106"/>
                      </a:lnTo>
                      <a:lnTo>
                        <a:pt x="1082" y="750"/>
                      </a:lnTo>
                      <a:lnTo>
                        <a:pt x="2099" y="750"/>
                      </a:lnTo>
                      <a:lnTo>
                        <a:pt x="2143" y="688"/>
                      </a:lnTo>
                      <a:lnTo>
                        <a:pt x="1123" y="688"/>
                      </a:lnTo>
                      <a:lnTo>
                        <a:pt x="56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73" name="Google Shape;6673;p35"/>
                <p:cNvSpPr/>
                <p:nvPr/>
              </p:nvSpPr>
              <p:spPr>
                <a:xfrm flipH="1">
                  <a:off x="1701403" y="4166530"/>
                  <a:ext cx="62200" cy="212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471" extrusionOk="0">
                      <a:moveTo>
                        <a:pt x="0" y="0"/>
                      </a:moveTo>
                      <a:lnTo>
                        <a:pt x="138" y="0"/>
                      </a:lnTo>
                      <a:lnTo>
                        <a:pt x="138" y="471"/>
                      </a:lnTo>
                      <a:lnTo>
                        <a:pt x="0" y="29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674" name="Google Shape;6674;p35"/>
              <p:cNvSpPr/>
              <p:nvPr/>
            </p:nvSpPr>
            <p:spPr>
              <a:xfrm flipH="1">
                <a:off x="-244809" y="4485949"/>
                <a:ext cx="726481" cy="337577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1067" extrusionOk="0">
                    <a:moveTo>
                      <a:pt x="0" y="1067"/>
                    </a:moveTo>
                    <a:cubicBezTo>
                      <a:pt x="0" y="1067"/>
                      <a:pt x="4332" y="-1330"/>
                      <a:pt x="9390" y="1061"/>
                    </a:cubicBezTo>
                    <a:lnTo>
                      <a:pt x="0" y="106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75" name="Google Shape;6675;p35"/>
              <p:cNvSpPr/>
              <p:nvPr/>
            </p:nvSpPr>
            <p:spPr>
              <a:xfrm flipH="1">
                <a:off x="3402865" y="4563649"/>
                <a:ext cx="817235" cy="262450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1067" extrusionOk="0">
                    <a:moveTo>
                      <a:pt x="0" y="1067"/>
                    </a:moveTo>
                    <a:cubicBezTo>
                      <a:pt x="0" y="1067"/>
                      <a:pt x="4332" y="-1330"/>
                      <a:pt x="9390" y="1061"/>
                    </a:cubicBezTo>
                    <a:lnTo>
                      <a:pt x="0" y="106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76" name="Google Shape;6676;p35"/>
              <p:cNvSpPr/>
              <p:nvPr/>
            </p:nvSpPr>
            <p:spPr>
              <a:xfrm flipH="1">
                <a:off x="2783090" y="4412853"/>
                <a:ext cx="817235" cy="413246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1067" extrusionOk="0">
                    <a:moveTo>
                      <a:pt x="0" y="1067"/>
                    </a:moveTo>
                    <a:cubicBezTo>
                      <a:pt x="0" y="1067"/>
                      <a:pt x="4332" y="-1330"/>
                      <a:pt x="9390" y="1061"/>
                    </a:cubicBezTo>
                    <a:lnTo>
                      <a:pt x="0" y="106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677" name="Google Shape;6677;p35"/>
            <p:cNvGrpSpPr/>
            <p:nvPr/>
          </p:nvGrpSpPr>
          <p:grpSpPr>
            <a:xfrm flipH="1">
              <a:off x="1901290" y="3592684"/>
              <a:ext cx="277167" cy="173426"/>
              <a:chOff x="8276375" y="3170855"/>
              <a:chExt cx="445320" cy="278640"/>
            </a:xfrm>
          </p:grpSpPr>
          <p:sp>
            <p:nvSpPr>
              <p:cNvPr id="6678" name="Google Shape;6678;p35"/>
              <p:cNvSpPr/>
              <p:nvPr/>
            </p:nvSpPr>
            <p:spPr>
              <a:xfrm>
                <a:off x="8369615" y="3170855"/>
                <a:ext cx="245160" cy="181440"/>
              </a:xfrm>
              <a:custGeom>
                <a:avLst/>
                <a:gdLst/>
                <a:ahLst/>
                <a:cxnLst/>
                <a:rect l="l" t="t" r="r" b="b"/>
                <a:pathLst>
                  <a:path w="681" h="504" extrusionOk="0">
                    <a:moveTo>
                      <a:pt x="298" y="7"/>
                    </a:moveTo>
                    <a:cubicBezTo>
                      <a:pt x="485" y="-25"/>
                      <a:pt x="655" y="57"/>
                      <a:pt x="679" y="192"/>
                    </a:cubicBezTo>
                    <a:cubicBezTo>
                      <a:pt x="702" y="327"/>
                      <a:pt x="571" y="463"/>
                      <a:pt x="384" y="496"/>
                    </a:cubicBezTo>
                    <a:cubicBezTo>
                      <a:pt x="197" y="529"/>
                      <a:pt x="27" y="446"/>
                      <a:pt x="3" y="311"/>
                    </a:cubicBezTo>
                    <a:cubicBezTo>
                      <a:pt x="-20" y="176"/>
                      <a:pt x="111" y="40"/>
                      <a:pt x="298" y="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79" name="Google Shape;6679;p35"/>
              <p:cNvSpPr/>
              <p:nvPr/>
            </p:nvSpPr>
            <p:spPr>
              <a:xfrm>
                <a:off x="8471135" y="3238175"/>
                <a:ext cx="250560" cy="185400"/>
              </a:xfrm>
              <a:custGeom>
                <a:avLst/>
                <a:gdLst/>
                <a:ahLst/>
                <a:cxnLst/>
                <a:rect l="l" t="t" r="r" b="b"/>
                <a:pathLst>
                  <a:path w="696" h="515" extrusionOk="0">
                    <a:moveTo>
                      <a:pt x="305" y="7"/>
                    </a:moveTo>
                    <a:cubicBezTo>
                      <a:pt x="496" y="-27"/>
                      <a:pt x="670" y="58"/>
                      <a:pt x="694" y="196"/>
                    </a:cubicBezTo>
                    <a:cubicBezTo>
                      <a:pt x="718" y="334"/>
                      <a:pt x="583" y="473"/>
                      <a:pt x="393" y="507"/>
                    </a:cubicBezTo>
                    <a:cubicBezTo>
                      <a:pt x="202" y="541"/>
                      <a:pt x="27" y="456"/>
                      <a:pt x="3" y="318"/>
                    </a:cubicBezTo>
                    <a:cubicBezTo>
                      <a:pt x="-21" y="180"/>
                      <a:pt x="113" y="41"/>
                      <a:pt x="305" y="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80" name="Google Shape;6680;p35"/>
              <p:cNvSpPr/>
              <p:nvPr/>
            </p:nvSpPr>
            <p:spPr>
              <a:xfrm>
                <a:off x="8276375" y="3263735"/>
                <a:ext cx="166320" cy="122760"/>
              </a:xfrm>
              <a:custGeom>
                <a:avLst/>
                <a:gdLst/>
                <a:ahLst/>
                <a:cxnLst/>
                <a:rect l="l" t="t" r="r" b="b"/>
                <a:pathLst>
                  <a:path w="462" h="341" extrusionOk="0">
                    <a:moveTo>
                      <a:pt x="202" y="4"/>
                    </a:moveTo>
                    <a:cubicBezTo>
                      <a:pt x="329" y="-18"/>
                      <a:pt x="444" y="38"/>
                      <a:pt x="461" y="130"/>
                    </a:cubicBezTo>
                    <a:cubicBezTo>
                      <a:pt x="477" y="221"/>
                      <a:pt x="388" y="314"/>
                      <a:pt x="261" y="336"/>
                    </a:cubicBezTo>
                    <a:cubicBezTo>
                      <a:pt x="134" y="358"/>
                      <a:pt x="18" y="302"/>
                      <a:pt x="2" y="210"/>
                    </a:cubicBezTo>
                    <a:cubicBezTo>
                      <a:pt x="-14" y="119"/>
                      <a:pt x="75" y="26"/>
                      <a:pt x="202" y="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81" name="Google Shape;6681;p35"/>
              <p:cNvSpPr/>
              <p:nvPr/>
            </p:nvSpPr>
            <p:spPr>
              <a:xfrm>
                <a:off x="8382935" y="3315575"/>
                <a:ext cx="181440" cy="133920"/>
              </a:xfrm>
              <a:custGeom>
                <a:avLst/>
                <a:gdLst/>
                <a:ahLst/>
                <a:cxnLst/>
                <a:rect l="l" t="t" r="r" b="b"/>
                <a:pathLst>
                  <a:path w="504" h="372" extrusionOk="0">
                    <a:moveTo>
                      <a:pt x="220" y="5"/>
                    </a:moveTo>
                    <a:cubicBezTo>
                      <a:pt x="358" y="-19"/>
                      <a:pt x="484" y="42"/>
                      <a:pt x="502" y="142"/>
                    </a:cubicBezTo>
                    <a:cubicBezTo>
                      <a:pt x="519" y="241"/>
                      <a:pt x="422" y="342"/>
                      <a:pt x="284" y="366"/>
                    </a:cubicBezTo>
                    <a:cubicBezTo>
                      <a:pt x="146" y="390"/>
                      <a:pt x="20" y="329"/>
                      <a:pt x="2" y="229"/>
                    </a:cubicBezTo>
                    <a:cubicBezTo>
                      <a:pt x="-15" y="130"/>
                      <a:pt x="83" y="29"/>
                      <a:pt x="220" y="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682" name="Google Shape;6682;p35"/>
          <p:cNvGrpSpPr/>
          <p:nvPr/>
        </p:nvGrpSpPr>
        <p:grpSpPr>
          <a:xfrm>
            <a:off x="495197" y="3991467"/>
            <a:ext cx="2321249" cy="908820"/>
            <a:chOff x="495197" y="3991467"/>
            <a:chExt cx="2321249" cy="908820"/>
          </a:xfrm>
        </p:grpSpPr>
        <p:grpSp>
          <p:nvGrpSpPr>
            <p:cNvPr id="6683" name="Google Shape;6683;p35"/>
            <p:cNvGrpSpPr/>
            <p:nvPr/>
          </p:nvGrpSpPr>
          <p:grpSpPr>
            <a:xfrm>
              <a:off x="732898" y="4595000"/>
              <a:ext cx="249671" cy="305287"/>
              <a:chOff x="728423" y="4381262"/>
              <a:chExt cx="249671" cy="305287"/>
            </a:xfrm>
          </p:grpSpPr>
          <p:sp>
            <p:nvSpPr>
              <p:cNvPr id="6684" name="Google Shape;6684;p35"/>
              <p:cNvSpPr/>
              <p:nvPr/>
            </p:nvSpPr>
            <p:spPr>
              <a:xfrm flipH="1">
                <a:off x="728423" y="4381262"/>
                <a:ext cx="249671" cy="249671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835" y="418"/>
                    </a:moveTo>
                    <a:cubicBezTo>
                      <a:pt x="835" y="491"/>
                      <a:pt x="816" y="564"/>
                      <a:pt x="779" y="627"/>
                    </a:cubicBezTo>
                    <a:cubicBezTo>
                      <a:pt x="743" y="691"/>
                      <a:pt x="690" y="743"/>
                      <a:pt x="626" y="779"/>
                    </a:cubicBezTo>
                    <a:cubicBezTo>
                      <a:pt x="563" y="816"/>
                      <a:pt x="490" y="835"/>
                      <a:pt x="417" y="835"/>
                    </a:cubicBezTo>
                    <a:cubicBezTo>
                      <a:pt x="344" y="835"/>
                      <a:pt x="272" y="816"/>
                      <a:pt x="208" y="779"/>
                    </a:cubicBezTo>
                    <a:cubicBezTo>
                      <a:pt x="145" y="743"/>
                      <a:pt x="93" y="691"/>
                      <a:pt x="56" y="627"/>
                    </a:cubicBezTo>
                    <a:cubicBezTo>
                      <a:pt x="20" y="564"/>
                      <a:pt x="0" y="491"/>
                      <a:pt x="0" y="418"/>
                    </a:cubicBezTo>
                    <a:cubicBezTo>
                      <a:pt x="0" y="345"/>
                      <a:pt x="19" y="273"/>
                      <a:pt x="56" y="209"/>
                    </a:cubicBezTo>
                    <a:cubicBezTo>
                      <a:pt x="92" y="146"/>
                      <a:pt x="145" y="93"/>
                      <a:pt x="208" y="56"/>
                    </a:cubicBezTo>
                    <a:cubicBezTo>
                      <a:pt x="272" y="20"/>
                      <a:pt x="344" y="0"/>
                      <a:pt x="417" y="0"/>
                    </a:cubicBezTo>
                    <a:cubicBezTo>
                      <a:pt x="490" y="0"/>
                      <a:pt x="563" y="20"/>
                      <a:pt x="626" y="56"/>
                    </a:cubicBezTo>
                    <a:cubicBezTo>
                      <a:pt x="690" y="93"/>
                      <a:pt x="742" y="146"/>
                      <a:pt x="779" y="209"/>
                    </a:cubicBezTo>
                    <a:cubicBezTo>
                      <a:pt x="815" y="273"/>
                      <a:pt x="835" y="345"/>
                      <a:pt x="835" y="41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85" name="Google Shape;6685;p35"/>
              <p:cNvSpPr/>
              <p:nvPr/>
            </p:nvSpPr>
            <p:spPr>
              <a:xfrm flipH="1">
                <a:off x="810351" y="4437476"/>
                <a:ext cx="85516" cy="24907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833" extrusionOk="0">
                    <a:moveTo>
                      <a:pt x="263" y="263"/>
                    </a:moveTo>
                    <a:lnTo>
                      <a:pt x="132" y="389"/>
                    </a:lnTo>
                    <a:lnTo>
                      <a:pt x="132" y="0"/>
                    </a:lnTo>
                    <a:lnTo>
                      <a:pt x="98" y="0"/>
                    </a:lnTo>
                    <a:lnTo>
                      <a:pt x="98" y="204"/>
                    </a:lnTo>
                    <a:cubicBezTo>
                      <a:pt x="78" y="191"/>
                      <a:pt x="47" y="170"/>
                      <a:pt x="20" y="150"/>
                    </a:cubicBezTo>
                    <a:lnTo>
                      <a:pt x="0" y="177"/>
                    </a:lnTo>
                    <a:cubicBezTo>
                      <a:pt x="54" y="217"/>
                      <a:pt x="82" y="235"/>
                      <a:pt x="98" y="243"/>
                    </a:cubicBezTo>
                    <a:lnTo>
                      <a:pt x="98" y="833"/>
                    </a:lnTo>
                    <a:lnTo>
                      <a:pt x="132" y="833"/>
                    </a:lnTo>
                    <a:lnTo>
                      <a:pt x="132" y="435"/>
                    </a:lnTo>
                    <a:lnTo>
                      <a:pt x="286" y="288"/>
                    </a:lnTo>
                    <a:lnTo>
                      <a:pt x="263" y="26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686" name="Google Shape;6686;p35"/>
            <p:cNvGrpSpPr/>
            <p:nvPr/>
          </p:nvGrpSpPr>
          <p:grpSpPr>
            <a:xfrm>
              <a:off x="1012780" y="4070893"/>
              <a:ext cx="207511" cy="622833"/>
              <a:chOff x="1012780" y="4070893"/>
              <a:chExt cx="207511" cy="622833"/>
            </a:xfrm>
          </p:grpSpPr>
          <p:sp>
            <p:nvSpPr>
              <p:cNvPr id="6687" name="Google Shape;6687;p35"/>
              <p:cNvSpPr/>
              <p:nvPr/>
            </p:nvSpPr>
            <p:spPr>
              <a:xfrm flipH="1">
                <a:off x="1012780" y="4070893"/>
                <a:ext cx="207511" cy="557051"/>
              </a:xfrm>
              <a:custGeom>
                <a:avLst/>
                <a:gdLst/>
                <a:ahLst/>
                <a:cxnLst/>
                <a:rect l="l" t="t" r="r" b="b"/>
                <a:pathLst>
                  <a:path w="694" h="1863" extrusionOk="0">
                    <a:moveTo>
                      <a:pt x="694" y="1121"/>
                    </a:moveTo>
                    <a:cubicBezTo>
                      <a:pt x="694" y="1635"/>
                      <a:pt x="539" y="1863"/>
                      <a:pt x="347" y="1863"/>
                    </a:cubicBezTo>
                    <a:cubicBezTo>
                      <a:pt x="156" y="1863"/>
                      <a:pt x="0" y="1636"/>
                      <a:pt x="0" y="1121"/>
                    </a:cubicBezTo>
                    <a:cubicBezTo>
                      <a:pt x="0" y="607"/>
                      <a:pt x="156" y="0"/>
                      <a:pt x="347" y="0"/>
                    </a:cubicBezTo>
                    <a:cubicBezTo>
                      <a:pt x="539" y="0"/>
                      <a:pt x="694" y="606"/>
                      <a:pt x="694" y="11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88" name="Google Shape;6688;p35"/>
              <p:cNvSpPr/>
              <p:nvPr/>
            </p:nvSpPr>
            <p:spPr>
              <a:xfrm flipH="1">
                <a:off x="1073478" y="4225479"/>
                <a:ext cx="85516" cy="468246"/>
              </a:xfrm>
              <a:custGeom>
                <a:avLst/>
                <a:gdLst/>
                <a:ahLst/>
                <a:cxnLst/>
                <a:rect l="l" t="t" r="r" b="b"/>
                <a:pathLst>
                  <a:path w="286" h="1566" extrusionOk="0">
                    <a:moveTo>
                      <a:pt x="262" y="580"/>
                    </a:moveTo>
                    <a:lnTo>
                      <a:pt x="131" y="705"/>
                    </a:lnTo>
                    <a:lnTo>
                      <a:pt x="131" y="0"/>
                    </a:lnTo>
                    <a:lnTo>
                      <a:pt x="97" y="0"/>
                    </a:lnTo>
                    <a:lnTo>
                      <a:pt x="97" y="520"/>
                    </a:lnTo>
                    <a:cubicBezTo>
                      <a:pt x="77" y="507"/>
                      <a:pt x="46" y="486"/>
                      <a:pt x="19" y="466"/>
                    </a:cubicBezTo>
                    <a:lnTo>
                      <a:pt x="0" y="494"/>
                    </a:lnTo>
                    <a:cubicBezTo>
                      <a:pt x="54" y="533"/>
                      <a:pt x="82" y="551"/>
                      <a:pt x="97" y="559"/>
                    </a:cubicBezTo>
                    <a:lnTo>
                      <a:pt x="97" y="1566"/>
                    </a:lnTo>
                    <a:lnTo>
                      <a:pt x="131" y="1566"/>
                    </a:lnTo>
                    <a:lnTo>
                      <a:pt x="131" y="752"/>
                    </a:lnTo>
                    <a:lnTo>
                      <a:pt x="286" y="604"/>
                    </a:lnTo>
                    <a:lnTo>
                      <a:pt x="262" y="58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689" name="Google Shape;6689;p35"/>
            <p:cNvGrpSpPr/>
            <p:nvPr/>
          </p:nvGrpSpPr>
          <p:grpSpPr>
            <a:xfrm>
              <a:off x="495197" y="4070893"/>
              <a:ext cx="207511" cy="622833"/>
              <a:chOff x="495197" y="4070893"/>
              <a:chExt cx="207511" cy="622833"/>
            </a:xfrm>
          </p:grpSpPr>
          <p:sp>
            <p:nvSpPr>
              <p:cNvPr id="6690" name="Google Shape;6690;p35"/>
              <p:cNvSpPr/>
              <p:nvPr/>
            </p:nvSpPr>
            <p:spPr>
              <a:xfrm flipH="1">
                <a:off x="495197" y="4070893"/>
                <a:ext cx="207511" cy="557051"/>
              </a:xfrm>
              <a:custGeom>
                <a:avLst/>
                <a:gdLst/>
                <a:ahLst/>
                <a:cxnLst/>
                <a:rect l="l" t="t" r="r" b="b"/>
                <a:pathLst>
                  <a:path w="694" h="1863" extrusionOk="0">
                    <a:moveTo>
                      <a:pt x="694" y="1121"/>
                    </a:moveTo>
                    <a:cubicBezTo>
                      <a:pt x="694" y="1635"/>
                      <a:pt x="539" y="1863"/>
                      <a:pt x="347" y="1863"/>
                    </a:cubicBezTo>
                    <a:cubicBezTo>
                      <a:pt x="156" y="1863"/>
                      <a:pt x="0" y="1636"/>
                      <a:pt x="0" y="1121"/>
                    </a:cubicBezTo>
                    <a:cubicBezTo>
                      <a:pt x="0" y="607"/>
                      <a:pt x="156" y="0"/>
                      <a:pt x="347" y="0"/>
                    </a:cubicBezTo>
                    <a:cubicBezTo>
                      <a:pt x="539" y="0"/>
                      <a:pt x="694" y="606"/>
                      <a:pt x="694" y="11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91" name="Google Shape;6691;p35"/>
              <p:cNvSpPr/>
              <p:nvPr/>
            </p:nvSpPr>
            <p:spPr>
              <a:xfrm flipH="1">
                <a:off x="555896" y="4225479"/>
                <a:ext cx="85516" cy="468246"/>
              </a:xfrm>
              <a:custGeom>
                <a:avLst/>
                <a:gdLst/>
                <a:ahLst/>
                <a:cxnLst/>
                <a:rect l="l" t="t" r="r" b="b"/>
                <a:pathLst>
                  <a:path w="286" h="1566" extrusionOk="0">
                    <a:moveTo>
                      <a:pt x="286" y="604"/>
                    </a:moveTo>
                    <a:lnTo>
                      <a:pt x="263" y="580"/>
                    </a:lnTo>
                    <a:lnTo>
                      <a:pt x="132" y="705"/>
                    </a:lnTo>
                    <a:lnTo>
                      <a:pt x="132" y="0"/>
                    </a:lnTo>
                    <a:lnTo>
                      <a:pt x="98" y="0"/>
                    </a:lnTo>
                    <a:lnTo>
                      <a:pt x="98" y="520"/>
                    </a:lnTo>
                    <a:cubicBezTo>
                      <a:pt x="78" y="507"/>
                      <a:pt x="47" y="486"/>
                      <a:pt x="20" y="466"/>
                    </a:cubicBezTo>
                    <a:lnTo>
                      <a:pt x="0" y="494"/>
                    </a:lnTo>
                    <a:cubicBezTo>
                      <a:pt x="54" y="533"/>
                      <a:pt x="82" y="551"/>
                      <a:pt x="98" y="559"/>
                    </a:cubicBezTo>
                    <a:lnTo>
                      <a:pt x="98" y="1566"/>
                    </a:lnTo>
                    <a:lnTo>
                      <a:pt x="132" y="1566"/>
                    </a:lnTo>
                    <a:lnTo>
                      <a:pt x="132" y="752"/>
                    </a:lnTo>
                    <a:lnTo>
                      <a:pt x="286" y="604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</a:t>
                </a: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692" name="Google Shape;6692;p35"/>
            <p:cNvGrpSpPr/>
            <p:nvPr/>
          </p:nvGrpSpPr>
          <p:grpSpPr>
            <a:xfrm>
              <a:off x="2338582" y="4070893"/>
              <a:ext cx="207511" cy="622833"/>
              <a:chOff x="2338582" y="4070893"/>
              <a:chExt cx="207511" cy="622833"/>
            </a:xfrm>
          </p:grpSpPr>
          <p:sp>
            <p:nvSpPr>
              <p:cNvPr id="6693" name="Google Shape;6693;p35"/>
              <p:cNvSpPr/>
              <p:nvPr/>
            </p:nvSpPr>
            <p:spPr>
              <a:xfrm flipH="1">
                <a:off x="2338582" y="4070893"/>
                <a:ext cx="207511" cy="557051"/>
              </a:xfrm>
              <a:custGeom>
                <a:avLst/>
                <a:gdLst/>
                <a:ahLst/>
                <a:cxnLst/>
                <a:rect l="l" t="t" r="r" b="b"/>
                <a:pathLst>
                  <a:path w="694" h="1863" extrusionOk="0">
                    <a:moveTo>
                      <a:pt x="694" y="1121"/>
                    </a:moveTo>
                    <a:cubicBezTo>
                      <a:pt x="694" y="1635"/>
                      <a:pt x="539" y="1863"/>
                      <a:pt x="347" y="1863"/>
                    </a:cubicBezTo>
                    <a:cubicBezTo>
                      <a:pt x="155" y="1863"/>
                      <a:pt x="0" y="1636"/>
                      <a:pt x="0" y="1121"/>
                    </a:cubicBezTo>
                    <a:cubicBezTo>
                      <a:pt x="0" y="607"/>
                      <a:pt x="155" y="0"/>
                      <a:pt x="347" y="0"/>
                    </a:cubicBezTo>
                    <a:cubicBezTo>
                      <a:pt x="539" y="0"/>
                      <a:pt x="694" y="606"/>
                      <a:pt x="694" y="11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94" name="Google Shape;6694;p35"/>
              <p:cNvSpPr/>
              <p:nvPr/>
            </p:nvSpPr>
            <p:spPr>
              <a:xfrm flipH="1">
                <a:off x="2399280" y="4225479"/>
                <a:ext cx="85516" cy="468246"/>
              </a:xfrm>
              <a:custGeom>
                <a:avLst/>
                <a:gdLst/>
                <a:ahLst/>
                <a:cxnLst/>
                <a:rect l="l" t="t" r="r" b="b"/>
                <a:pathLst>
                  <a:path w="286" h="1566" extrusionOk="0">
                    <a:moveTo>
                      <a:pt x="286" y="604"/>
                    </a:moveTo>
                    <a:lnTo>
                      <a:pt x="263" y="580"/>
                    </a:lnTo>
                    <a:lnTo>
                      <a:pt x="132" y="705"/>
                    </a:lnTo>
                    <a:lnTo>
                      <a:pt x="132" y="0"/>
                    </a:lnTo>
                    <a:lnTo>
                      <a:pt x="98" y="0"/>
                    </a:lnTo>
                    <a:lnTo>
                      <a:pt x="98" y="520"/>
                    </a:lnTo>
                    <a:cubicBezTo>
                      <a:pt x="78" y="507"/>
                      <a:pt x="47" y="486"/>
                      <a:pt x="20" y="466"/>
                    </a:cubicBezTo>
                    <a:lnTo>
                      <a:pt x="0" y="494"/>
                    </a:lnTo>
                    <a:cubicBezTo>
                      <a:pt x="54" y="533"/>
                      <a:pt x="82" y="551"/>
                      <a:pt x="98" y="559"/>
                    </a:cubicBezTo>
                    <a:lnTo>
                      <a:pt x="98" y="1566"/>
                    </a:lnTo>
                    <a:lnTo>
                      <a:pt x="132" y="1566"/>
                    </a:lnTo>
                    <a:lnTo>
                      <a:pt x="132" y="752"/>
                    </a:lnTo>
                    <a:lnTo>
                      <a:pt x="286" y="604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695" name="Google Shape;6695;p35"/>
            <p:cNvGrpSpPr/>
            <p:nvPr/>
          </p:nvGrpSpPr>
          <p:grpSpPr>
            <a:xfrm>
              <a:off x="2566774" y="4321612"/>
              <a:ext cx="249671" cy="304988"/>
              <a:chOff x="2513412" y="4096587"/>
              <a:chExt cx="249671" cy="304988"/>
            </a:xfrm>
          </p:grpSpPr>
          <p:sp>
            <p:nvSpPr>
              <p:cNvPr id="6696" name="Google Shape;6696;p35"/>
              <p:cNvSpPr/>
              <p:nvPr/>
            </p:nvSpPr>
            <p:spPr>
              <a:xfrm flipH="1">
                <a:off x="2513412" y="4096587"/>
                <a:ext cx="249671" cy="249671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835" y="417"/>
                    </a:moveTo>
                    <a:cubicBezTo>
                      <a:pt x="835" y="491"/>
                      <a:pt x="816" y="563"/>
                      <a:pt x="779" y="626"/>
                    </a:cubicBezTo>
                    <a:cubicBezTo>
                      <a:pt x="743" y="689"/>
                      <a:pt x="690" y="743"/>
                      <a:pt x="626" y="779"/>
                    </a:cubicBezTo>
                    <a:cubicBezTo>
                      <a:pt x="563" y="816"/>
                      <a:pt x="490" y="835"/>
                      <a:pt x="417" y="835"/>
                    </a:cubicBezTo>
                    <a:cubicBezTo>
                      <a:pt x="344" y="835"/>
                      <a:pt x="272" y="816"/>
                      <a:pt x="208" y="779"/>
                    </a:cubicBezTo>
                    <a:cubicBezTo>
                      <a:pt x="145" y="743"/>
                      <a:pt x="93" y="689"/>
                      <a:pt x="56" y="626"/>
                    </a:cubicBezTo>
                    <a:cubicBezTo>
                      <a:pt x="20" y="563"/>
                      <a:pt x="0" y="491"/>
                      <a:pt x="0" y="417"/>
                    </a:cubicBezTo>
                    <a:cubicBezTo>
                      <a:pt x="0" y="344"/>
                      <a:pt x="19" y="272"/>
                      <a:pt x="56" y="209"/>
                    </a:cubicBezTo>
                    <a:cubicBezTo>
                      <a:pt x="92" y="145"/>
                      <a:pt x="145" y="93"/>
                      <a:pt x="208" y="56"/>
                    </a:cubicBezTo>
                    <a:cubicBezTo>
                      <a:pt x="272" y="20"/>
                      <a:pt x="344" y="0"/>
                      <a:pt x="417" y="0"/>
                    </a:cubicBezTo>
                    <a:cubicBezTo>
                      <a:pt x="490" y="0"/>
                      <a:pt x="563" y="20"/>
                      <a:pt x="626" y="56"/>
                    </a:cubicBezTo>
                    <a:cubicBezTo>
                      <a:pt x="690" y="93"/>
                      <a:pt x="742" y="145"/>
                      <a:pt x="779" y="209"/>
                    </a:cubicBezTo>
                    <a:cubicBezTo>
                      <a:pt x="815" y="272"/>
                      <a:pt x="835" y="344"/>
                      <a:pt x="835" y="41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97" name="Google Shape;6697;p35"/>
              <p:cNvSpPr/>
              <p:nvPr/>
            </p:nvSpPr>
            <p:spPr>
              <a:xfrm flipH="1">
                <a:off x="2595340" y="4152800"/>
                <a:ext cx="85516" cy="248774"/>
              </a:xfrm>
              <a:custGeom>
                <a:avLst/>
                <a:gdLst/>
                <a:ahLst/>
                <a:cxnLst/>
                <a:rect l="l" t="t" r="r" b="b"/>
                <a:pathLst>
                  <a:path w="286" h="832" extrusionOk="0">
                    <a:moveTo>
                      <a:pt x="286" y="287"/>
                    </a:moveTo>
                    <a:lnTo>
                      <a:pt x="263" y="263"/>
                    </a:lnTo>
                    <a:lnTo>
                      <a:pt x="132" y="388"/>
                    </a:lnTo>
                    <a:lnTo>
                      <a:pt x="132" y="0"/>
                    </a:lnTo>
                    <a:lnTo>
                      <a:pt x="98" y="0"/>
                    </a:lnTo>
                    <a:lnTo>
                      <a:pt x="98" y="203"/>
                    </a:lnTo>
                    <a:cubicBezTo>
                      <a:pt x="78" y="190"/>
                      <a:pt x="47" y="169"/>
                      <a:pt x="20" y="149"/>
                    </a:cubicBezTo>
                    <a:lnTo>
                      <a:pt x="0" y="177"/>
                    </a:lnTo>
                    <a:cubicBezTo>
                      <a:pt x="54" y="216"/>
                      <a:pt x="82" y="234"/>
                      <a:pt x="98" y="242"/>
                    </a:cubicBezTo>
                    <a:lnTo>
                      <a:pt x="98" y="832"/>
                    </a:lnTo>
                    <a:lnTo>
                      <a:pt x="132" y="832"/>
                    </a:lnTo>
                    <a:lnTo>
                      <a:pt x="132" y="435"/>
                    </a:lnTo>
                    <a:lnTo>
                      <a:pt x="286" y="28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698" name="Google Shape;6698;p35"/>
            <p:cNvGrpSpPr/>
            <p:nvPr/>
          </p:nvGrpSpPr>
          <p:grpSpPr>
            <a:xfrm>
              <a:off x="1227851" y="3991467"/>
              <a:ext cx="195468" cy="238775"/>
              <a:chOff x="2513412" y="4096587"/>
              <a:chExt cx="249671" cy="304988"/>
            </a:xfrm>
          </p:grpSpPr>
          <p:sp>
            <p:nvSpPr>
              <p:cNvPr id="6699" name="Google Shape;6699;p35"/>
              <p:cNvSpPr/>
              <p:nvPr/>
            </p:nvSpPr>
            <p:spPr>
              <a:xfrm flipH="1">
                <a:off x="2513412" y="4096587"/>
                <a:ext cx="249671" cy="249671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835" y="417"/>
                    </a:moveTo>
                    <a:cubicBezTo>
                      <a:pt x="835" y="491"/>
                      <a:pt x="816" y="563"/>
                      <a:pt x="779" y="626"/>
                    </a:cubicBezTo>
                    <a:cubicBezTo>
                      <a:pt x="743" y="689"/>
                      <a:pt x="690" y="743"/>
                      <a:pt x="626" y="779"/>
                    </a:cubicBezTo>
                    <a:cubicBezTo>
                      <a:pt x="563" y="816"/>
                      <a:pt x="490" y="835"/>
                      <a:pt x="417" y="835"/>
                    </a:cubicBezTo>
                    <a:cubicBezTo>
                      <a:pt x="344" y="835"/>
                      <a:pt x="272" y="816"/>
                      <a:pt x="208" y="779"/>
                    </a:cubicBezTo>
                    <a:cubicBezTo>
                      <a:pt x="145" y="743"/>
                      <a:pt x="93" y="689"/>
                      <a:pt x="56" y="626"/>
                    </a:cubicBezTo>
                    <a:cubicBezTo>
                      <a:pt x="20" y="563"/>
                      <a:pt x="0" y="491"/>
                      <a:pt x="0" y="417"/>
                    </a:cubicBezTo>
                    <a:cubicBezTo>
                      <a:pt x="0" y="344"/>
                      <a:pt x="19" y="272"/>
                      <a:pt x="56" y="209"/>
                    </a:cubicBezTo>
                    <a:cubicBezTo>
                      <a:pt x="92" y="145"/>
                      <a:pt x="145" y="93"/>
                      <a:pt x="208" y="56"/>
                    </a:cubicBezTo>
                    <a:cubicBezTo>
                      <a:pt x="272" y="20"/>
                      <a:pt x="344" y="0"/>
                      <a:pt x="417" y="0"/>
                    </a:cubicBezTo>
                    <a:cubicBezTo>
                      <a:pt x="490" y="0"/>
                      <a:pt x="563" y="20"/>
                      <a:pt x="626" y="56"/>
                    </a:cubicBezTo>
                    <a:cubicBezTo>
                      <a:pt x="690" y="93"/>
                      <a:pt x="742" y="145"/>
                      <a:pt x="779" y="209"/>
                    </a:cubicBezTo>
                    <a:cubicBezTo>
                      <a:pt x="815" y="272"/>
                      <a:pt x="835" y="344"/>
                      <a:pt x="835" y="41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0" name="Google Shape;6700;p35"/>
              <p:cNvSpPr/>
              <p:nvPr/>
            </p:nvSpPr>
            <p:spPr>
              <a:xfrm flipH="1">
                <a:off x="2595340" y="4152800"/>
                <a:ext cx="85516" cy="248774"/>
              </a:xfrm>
              <a:custGeom>
                <a:avLst/>
                <a:gdLst/>
                <a:ahLst/>
                <a:cxnLst/>
                <a:rect l="l" t="t" r="r" b="b"/>
                <a:pathLst>
                  <a:path w="286" h="832" extrusionOk="0">
                    <a:moveTo>
                      <a:pt x="286" y="287"/>
                    </a:moveTo>
                    <a:lnTo>
                      <a:pt x="263" y="263"/>
                    </a:lnTo>
                    <a:lnTo>
                      <a:pt x="132" y="388"/>
                    </a:lnTo>
                    <a:lnTo>
                      <a:pt x="132" y="0"/>
                    </a:lnTo>
                    <a:lnTo>
                      <a:pt x="98" y="0"/>
                    </a:lnTo>
                    <a:lnTo>
                      <a:pt x="98" y="203"/>
                    </a:lnTo>
                    <a:cubicBezTo>
                      <a:pt x="78" y="190"/>
                      <a:pt x="47" y="169"/>
                      <a:pt x="20" y="149"/>
                    </a:cubicBezTo>
                    <a:lnTo>
                      <a:pt x="0" y="177"/>
                    </a:lnTo>
                    <a:cubicBezTo>
                      <a:pt x="54" y="216"/>
                      <a:pt x="82" y="234"/>
                      <a:pt x="98" y="242"/>
                    </a:cubicBezTo>
                    <a:lnTo>
                      <a:pt x="98" y="832"/>
                    </a:lnTo>
                    <a:lnTo>
                      <a:pt x="132" y="832"/>
                    </a:lnTo>
                    <a:lnTo>
                      <a:pt x="132" y="435"/>
                    </a:lnTo>
                    <a:lnTo>
                      <a:pt x="286" y="28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3C4A378-13E4-B39B-AF5E-88AF8A0A0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6866" y="-296634"/>
            <a:ext cx="1251490" cy="1251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0" name="Google Shape;7250;p41"/>
          <p:cNvSpPr txBox="1">
            <a:spLocks noGrp="1"/>
          </p:cNvSpPr>
          <p:nvPr>
            <p:ph type="title"/>
          </p:nvPr>
        </p:nvSpPr>
        <p:spPr>
          <a:xfrm>
            <a:off x="535012" y="33878"/>
            <a:ext cx="814131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Ex1: Choose the correct answer to complete each sentence below.</a:t>
            </a:r>
            <a:endParaRPr sz="1400" dirty="0"/>
          </a:p>
        </p:txBody>
      </p:sp>
      <p:sp>
        <p:nvSpPr>
          <p:cNvPr id="7251" name="Google Shape;7251;p41"/>
          <p:cNvSpPr txBox="1">
            <a:spLocks noGrp="1"/>
          </p:cNvSpPr>
          <p:nvPr>
            <p:ph type="subTitle" idx="1"/>
          </p:nvPr>
        </p:nvSpPr>
        <p:spPr>
          <a:xfrm>
            <a:off x="9189" y="395901"/>
            <a:ext cx="6001657" cy="4753043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dirty="0">
                <a:latin typeface="Patrick Hand" panose="00000500000000000000" pitchFamily="2" charset="0"/>
              </a:rPr>
              <a:t>1. It takes Jane 30 minutes to travel from her house in the </a:t>
            </a:r>
            <a:r>
              <a:rPr lang="en-US" sz="2200" b="1" dirty="0">
                <a:latin typeface="Patrick Hand" panose="00000500000000000000" pitchFamily="2" charset="0"/>
              </a:rPr>
              <a:t>suburbs / downtown </a:t>
            </a:r>
            <a:r>
              <a:rPr lang="en-US" sz="2200" dirty="0">
                <a:latin typeface="Patrick Hand" panose="00000500000000000000" pitchFamily="2" charset="0"/>
              </a:rPr>
              <a:t>to her office in the city </a:t>
            </a:r>
            <a:r>
              <a:rPr lang="en-US" sz="2200" dirty="0" err="1">
                <a:latin typeface="Patrick Hand" panose="00000500000000000000" pitchFamily="2" charset="0"/>
              </a:rPr>
              <a:t>centre</a:t>
            </a:r>
            <a:r>
              <a:rPr lang="en-US" sz="2200" dirty="0">
                <a:latin typeface="Patrick Hand" panose="00000500000000000000" pitchFamily="2" charset="0"/>
              </a:rPr>
              <a:t>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200" dirty="0">
              <a:latin typeface="Patrick Hand" panose="00000500000000000000" pitchFamily="2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dirty="0">
                <a:latin typeface="Patrick Hand" panose="00000500000000000000" pitchFamily="2" charset="0"/>
              </a:rPr>
              <a:t>2. Minh prefers the </a:t>
            </a:r>
            <a:r>
              <a:rPr lang="en-US" sz="2200" b="1" dirty="0">
                <a:latin typeface="Patrick Hand" panose="00000500000000000000" pitchFamily="2" charset="0"/>
              </a:rPr>
              <a:t>metro / sky train</a:t>
            </a:r>
            <a:r>
              <a:rPr lang="en-US" sz="2200" dirty="0">
                <a:latin typeface="Patrick Hand" panose="00000500000000000000" pitchFamily="2" charset="0"/>
              </a:rPr>
              <a:t>. He finds it more comfortable to go underground than above the ground.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200" dirty="0">
              <a:latin typeface="Patrick Hand" panose="00000500000000000000" pitchFamily="2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dirty="0">
                <a:latin typeface="Patrick Hand" panose="00000500000000000000" pitchFamily="2" charset="0"/>
              </a:rPr>
              <a:t>3. The city </a:t>
            </a:r>
            <a:r>
              <a:rPr lang="en-US" sz="2200" dirty="0" err="1">
                <a:latin typeface="Patrick Hand" panose="00000500000000000000" pitchFamily="2" charset="0"/>
              </a:rPr>
              <a:t>centre</a:t>
            </a:r>
            <a:r>
              <a:rPr lang="en-US" sz="2200" dirty="0">
                <a:latin typeface="Patrick Hand" panose="00000500000000000000" pitchFamily="2" charset="0"/>
              </a:rPr>
              <a:t> is now packed with high buildings. It looks like an ugly </a:t>
            </a:r>
            <a:r>
              <a:rPr lang="en-US" sz="2200" b="1" dirty="0">
                <a:latin typeface="Patrick Hand" panose="00000500000000000000" pitchFamily="2" charset="0"/>
              </a:rPr>
              <a:t>public amenity / concrete jungle</a:t>
            </a:r>
            <a:r>
              <a:rPr lang="en-US" sz="2200" dirty="0">
                <a:latin typeface="Patrick Hand" panose="00000500000000000000" pitchFamily="2" charset="0"/>
              </a:rPr>
              <a:t>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200" dirty="0">
              <a:latin typeface="Patrick Hand" panose="00000500000000000000" pitchFamily="2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dirty="0">
                <a:latin typeface="Patrick Hand" panose="00000500000000000000" pitchFamily="2" charset="0"/>
              </a:rPr>
              <a:t>4. He loves the nightlife of his city. He thinks that it is </a:t>
            </a:r>
            <a:r>
              <a:rPr lang="en-US" sz="2200" b="1" dirty="0">
                <a:latin typeface="Patrick Hand" panose="00000500000000000000" pitchFamily="2" charset="0"/>
              </a:rPr>
              <a:t>lively / noisy</a:t>
            </a:r>
            <a:r>
              <a:rPr lang="en-US" sz="2200" dirty="0">
                <a:latin typeface="Patrick Hand" panose="00000500000000000000" pitchFamily="2" charset="0"/>
              </a:rPr>
              <a:t>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200" dirty="0">
              <a:latin typeface="Patrick Hand" panose="00000500000000000000" pitchFamily="2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dirty="0">
                <a:latin typeface="Patrick Hand" panose="00000500000000000000" pitchFamily="2" charset="0"/>
              </a:rPr>
              <a:t>5. Ho Chi Minh City is a </a:t>
            </a:r>
            <a:r>
              <a:rPr lang="en-US" sz="2200" b="1" dirty="0">
                <a:latin typeface="Patrick Hand" panose="00000500000000000000" pitchFamily="2" charset="0"/>
              </a:rPr>
              <a:t>slow / bustling </a:t>
            </a:r>
            <a:r>
              <a:rPr lang="en-US" sz="2200" dirty="0">
                <a:latin typeface="Patrick Hand" panose="00000500000000000000" pitchFamily="2" charset="0"/>
              </a:rPr>
              <a:t>city. It is always full of activities.</a:t>
            </a:r>
            <a:endParaRPr sz="2200" dirty="0">
              <a:latin typeface="Patrick Hand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62F06B-86DD-2E63-53B1-4E96ABAABF92}"/>
              </a:ext>
            </a:extLst>
          </p:cNvPr>
          <p:cNvSpPr txBox="1"/>
          <p:nvPr/>
        </p:nvSpPr>
        <p:spPr>
          <a:xfrm>
            <a:off x="6051666" y="418110"/>
            <a:ext cx="3068286" cy="4690836"/>
          </a:xfrm>
          <a:prstGeom prst="rect">
            <a:avLst/>
          </a:prstGeom>
          <a:solidFill>
            <a:schemeClr val="accent6">
              <a:lumMod val="95000"/>
            </a:schemeClr>
          </a:solidFill>
          <a:ln w="12700"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2200" b="0" i="0" dirty="0">
                <a:solidFill>
                  <a:srgbClr val="00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1.- suburbs (n)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ngoại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 ô</a:t>
            </a:r>
          </a:p>
          <a:p>
            <a:pPr algn="just">
              <a:lnSpc>
                <a:spcPts val="3000"/>
              </a:lnSpc>
            </a:pPr>
            <a:r>
              <a:rPr lang="en-US" sz="2200" b="0" i="0" dirty="0">
                <a:solidFill>
                  <a:srgbClr val="00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- downtown (n)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trung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tâm</a:t>
            </a:r>
            <a:endParaRPr lang="en-US" sz="2200" b="0" i="0" dirty="0">
              <a:solidFill>
                <a:srgbClr val="000000"/>
              </a:solidFill>
              <a:effectLst/>
              <a:latin typeface="Patrick Hand" panose="00000500000000000000" pitchFamily="2" charset="0"/>
              <a:cs typeface="Calibri" panose="020F0502020204030204" pitchFamily="34" charset="0"/>
            </a:endParaRPr>
          </a:p>
          <a:p>
            <a:pPr algn="just">
              <a:lnSpc>
                <a:spcPts val="3000"/>
              </a:lnSpc>
            </a:pPr>
            <a:r>
              <a:rPr lang="en-US" sz="2200" b="0" i="0" dirty="0">
                <a:solidFill>
                  <a:srgbClr val="00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2.- metro (n)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tàu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điện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ngầm</a:t>
            </a:r>
            <a:endParaRPr lang="en-US" sz="2200" b="0" i="0" dirty="0">
              <a:solidFill>
                <a:srgbClr val="000000"/>
              </a:solidFill>
              <a:effectLst/>
              <a:latin typeface="Patrick Hand" panose="00000500000000000000" pitchFamily="2" charset="0"/>
              <a:cs typeface="Calibri" panose="020F0502020204030204" pitchFamily="34" charset="0"/>
            </a:endParaRPr>
          </a:p>
          <a:p>
            <a:pPr algn="just">
              <a:lnSpc>
                <a:spcPts val="3000"/>
              </a:lnSpc>
            </a:pPr>
            <a:r>
              <a:rPr lang="en-US" sz="2200" b="0" i="0" dirty="0">
                <a:solidFill>
                  <a:srgbClr val="00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- sky train (n)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tàu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trên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cao</a:t>
            </a:r>
            <a:endParaRPr lang="en-US" sz="2200" b="0" i="0" dirty="0">
              <a:solidFill>
                <a:srgbClr val="000000"/>
              </a:solidFill>
              <a:effectLst/>
              <a:latin typeface="Patrick Hand" panose="00000500000000000000" pitchFamily="2" charset="0"/>
              <a:cs typeface="Calibri" panose="020F0502020204030204" pitchFamily="34" charset="0"/>
            </a:endParaRPr>
          </a:p>
          <a:p>
            <a:pPr algn="just">
              <a:lnSpc>
                <a:spcPts val="3000"/>
              </a:lnSpc>
            </a:pPr>
            <a:r>
              <a:rPr lang="en-US" sz="2200" b="0" i="0" dirty="0">
                <a:solidFill>
                  <a:srgbClr val="00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3.- public amenity (n)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tiện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ích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công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cộng</a:t>
            </a:r>
            <a:endParaRPr lang="en-US" sz="2200" b="0" i="0" dirty="0">
              <a:solidFill>
                <a:srgbClr val="000000"/>
              </a:solidFill>
              <a:effectLst/>
              <a:latin typeface="Patrick Hand" panose="00000500000000000000" pitchFamily="2" charset="0"/>
              <a:cs typeface="Calibri" panose="020F0502020204030204" pitchFamily="34" charset="0"/>
            </a:endParaRPr>
          </a:p>
          <a:p>
            <a:pPr algn="just">
              <a:lnSpc>
                <a:spcPts val="3000"/>
              </a:lnSpc>
            </a:pPr>
            <a:r>
              <a:rPr lang="en-US" sz="2200" b="0" i="0" dirty="0">
                <a:solidFill>
                  <a:srgbClr val="00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- concrete jungle (n)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rừng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bê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tông</a:t>
            </a:r>
            <a:endParaRPr lang="en-US" sz="2200" b="0" i="0" dirty="0">
              <a:solidFill>
                <a:srgbClr val="000000"/>
              </a:solidFill>
              <a:effectLst/>
              <a:latin typeface="Patrick Hand" panose="00000500000000000000" pitchFamily="2" charset="0"/>
              <a:cs typeface="Calibri" panose="020F0502020204030204" pitchFamily="34" charset="0"/>
            </a:endParaRPr>
          </a:p>
          <a:p>
            <a:pPr algn="just">
              <a:lnSpc>
                <a:spcPts val="3000"/>
              </a:lnSpc>
            </a:pPr>
            <a:r>
              <a:rPr lang="en-US" sz="2200" b="0" i="0" dirty="0">
                <a:solidFill>
                  <a:srgbClr val="00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4.- lively (adj)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sống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động</a:t>
            </a:r>
            <a:endParaRPr lang="en-US" sz="2200" b="0" i="0" dirty="0">
              <a:solidFill>
                <a:srgbClr val="000000"/>
              </a:solidFill>
              <a:effectLst/>
              <a:latin typeface="Patrick Hand" panose="00000500000000000000" pitchFamily="2" charset="0"/>
              <a:cs typeface="Calibri" panose="020F0502020204030204" pitchFamily="34" charset="0"/>
            </a:endParaRPr>
          </a:p>
          <a:p>
            <a:pPr algn="just">
              <a:lnSpc>
                <a:spcPts val="3000"/>
              </a:lnSpc>
            </a:pPr>
            <a:r>
              <a:rPr lang="en-US" sz="2200" b="0" i="0" dirty="0">
                <a:solidFill>
                  <a:srgbClr val="00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- noisy (adj)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ồn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ào</a:t>
            </a:r>
            <a:endParaRPr lang="en-US" sz="2200" b="0" i="0" dirty="0">
              <a:solidFill>
                <a:srgbClr val="000000"/>
              </a:solidFill>
              <a:effectLst/>
              <a:latin typeface="Patrick Hand" panose="00000500000000000000" pitchFamily="2" charset="0"/>
              <a:cs typeface="Calibri" panose="020F0502020204030204" pitchFamily="34" charset="0"/>
            </a:endParaRPr>
          </a:p>
          <a:p>
            <a:pPr algn="just">
              <a:lnSpc>
                <a:spcPts val="3000"/>
              </a:lnSpc>
            </a:pPr>
            <a:r>
              <a:rPr lang="en-US" sz="2200" b="0" i="0" dirty="0">
                <a:solidFill>
                  <a:srgbClr val="00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5.- slow (adj)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chậm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rãi</a:t>
            </a:r>
            <a:endParaRPr lang="en-US" sz="2200" b="0" i="0" dirty="0">
              <a:solidFill>
                <a:srgbClr val="000000"/>
              </a:solidFill>
              <a:effectLst/>
              <a:latin typeface="Patrick Hand" panose="00000500000000000000" pitchFamily="2" charset="0"/>
              <a:cs typeface="Calibri" panose="020F0502020204030204" pitchFamily="34" charset="0"/>
            </a:endParaRPr>
          </a:p>
          <a:p>
            <a:pPr algn="just">
              <a:lnSpc>
                <a:spcPts val="3000"/>
              </a:lnSpc>
            </a:pPr>
            <a:r>
              <a:rPr lang="en-US" sz="2200" b="0" i="0" dirty="0">
                <a:solidFill>
                  <a:srgbClr val="00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- bustling (adj)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nhộn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nhịp</a:t>
            </a:r>
            <a:endParaRPr lang="en-US" sz="2200" b="0" i="0" dirty="0">
              <a:solidFill>
                <a:srgbClr val="000000"/>
              </a:solidFill>
              <a:effectLst/>
              <a:latin typeface="Patrick Hand" panose="000005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DB7EABD-306A-FB0C-7191-252FF9FA43E7}"/>
              </a:ext>
            </a:extLst>
          </p:cNvPr>
          <p:cNvSpPr/>
          <p:nvPr/>
        </p:nvSpPr>
        <p:spPr>
          <a:xfrm>
            <a:off x="437961" y="799405"/>
            <a:ext cx="884654" cy="3969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Patrick Hand" panose="00000500000000000000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E20B8F4-9229-FDC3-526E-6213B5EC296F}"/>
              </a:ext>
            </a:extLst>
          </p:cNvPr>
          <p:cNvSpPr/>
          <p:nvPr/>
        </p:nvSpPr>
        <p:spPr>
          <a:xfrm>
            <a:off x="2155055" y="1467723"/>
            <a:ext cx="715925" cy="3969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Patrick Hand" panose="00000500000000000000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9CCB610-6235-3BA1-FE37-05D629262B82}"/>
              </a:ext>
            </a:extLst>
          </p:cNvPr>
          <p:cNvSpPr/>
          <p:nvPr/>
        </p:nvSpPr>
        <p:spPr>
          <a:xfrm>
            <a:off x="3522350" y="2829277"/>
            <a:ext cx="1889052" cy="3969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Patrick Hand" panose="0000050000000000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0C0ED47-CC6F-6C17-28B9-43338C8874F3}"/>
              </a:ext>
            </a:extLst>
          </p:cNvPr>
          <p:cNvSpPr/>
          <p:nvPr/>
        </p:nvSpPr>
        <p:spPr>
          <a:xfrm>
            <a:off x="56704" y="3806126"/>
            <a:ext cx="602515" cy="3969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Patrick Hand" panose="00000500000000000000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F08A50-AA09-D676-F878-822FAFA5C920}"/>
              </a:ext>
            </a:extLst>
          </p:cNvPr>
          <p:cNvSpPr/>
          <p:nvPr/>
        </p:nvSpPr>
        <p:spPr>
          <a:xfrm>
            <a:off x="3261596" y="4470092"/>
            <a:ext cx="926683" cy="3969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Patrick Hand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8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CAE8FBC-1C28-4989-7276-E48F5B3EB285}"/>
              </a:ext>
            </a:extLst>
          </p:cNvPr>
          <p:cNvSpPr/>
          <p:nvPr/>
        </p:nvSpPr>
        <p:spPr>
          <a:xfrm>
            <a:off x="482009" y="720214"/>
            <a:ext cx="8077792" cy="406401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Patrick Hand" panose="00000500000000000000" pitchFamily="2" charset="0"/>
            </a:endParaRPr>
          </a:p>
        </p:txBody>
      </p:sp>
      <p:sp>
        <p:nvSpPr>
          <p:cNvPr id="7243" name="Google Shape;7243;p40"/>
          <p:cNvSpPr txBox="1">
            <a:spLocks noGrp="1"/>
          </p:cNvSpPr>
          <p:nvPr>
            <p:ph type="title"/>
          </p:nvPr>
        </p:nvSpPr>
        <p:spPr>
          <a:xfrm>
            <a:off x="505461" y="58676"/>
            <a:ext cx="807779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Ex2: Fill in each gap with a word from the box to complete the passage.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5A855D-E5D9-4AF0-6236-3F1153BA01A6}"/>
              </a:ext>
            </a:extLst>
          </p:cNvPr>
          <p:cNvSpPr txBox="1"/>
          <p:nvPr/>
        </p:nvSpPr>
        <p:spPr>
          <a:xfrm>
            <a:off x="203200" y="1251203"/>
            <a:ext cx="8737600" cy="3431517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just" rtl="0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Patrick Hand" panose="00000500000000000000" pitchFamily="2" charset="0"/>
              </a:rPr>
              <a:t>Mia lives in a small town. In the past, there were not many people living in the town, so it was rather quiet and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Patrick Hand" panose="00000500000000000000" pitchFamily="2" charset="0"/>
              </a:rPr>
              <a:t> (1)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Patrick Hand" panose="00000500000000000000" pitchFamily="2" charset="0"/>
              </a:rPr>
              <a:t>_______________. Nowadays, it is totally different. The more crowded the town is, the less 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Patrick Hand" panose="00000500000000000000" pitchFamily="2" charset="0"/>
              </a:rPr>
              <a:t>(2)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Patrick Hand" panose="00000500000000000000" pitchFamily="2" charset="0"/>
              </a:rPr>
              <a:t> ___________ it becomes. Crime rates are increasing quickly. Moreover, many car drivers don’t obey traffic rules, so they indirectly cause traffic 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Patrick Hand" panose="00000500000000000000" pitchFamily="2" charset="0"/>
              </a:rPr>
              <a:t>(3)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Patrick Hand" panose="00000500000000000000" pitchFamily="2" charset="0"/>
              </a:rPr>
              <a:t> ______________. Construction sites are everywhere in the town.</a:t>
            </a:r>
            <a:endParaRPr lang="en-US" sz="2400" b="0" dirty="0">
              <a:effectLst/>
              <a:latin typeface="Patrick Hand" panose="00000500000000000000" pitchFamily="2" charset="0"/>
            </a:endParaRPr>
          </a:p>
          <a:p>
            <a:pPr algn="just" rtl="0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Patrick Hand" panose="00000500000000000000" pitchFamily="2" charset="0"/>
              </a:rPr>
              <a:t>The dust and dirt from these sites have caused many problems for people’s health, for example 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Patrick Hand" panose="00000500000000000000" pitchFamily="2" charset="0"/>
              </a:rPr>
              <a:t>(4)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Patrick Hand" panose="00000500000000000000" pitchFamily="2" charset="0"/>
              </a:rPr>
              <a:t>_________ eyes, runny noses, and acne. All these things make Mia feel that her town is not as 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Patrick Hand" panose="00000500000000000000" pitchFamily="2" charset="0"/>
              </a:rPr>
              <a:t>(5)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Patrick Hand" panose="00000500000000000000" pitchFamily="2" charset="0"/>
              </a:rPr>
              <a:t>__________ as before.</a:t>
            </a:r>
            <a:endParaRPr lang="en-US" sz="2400" b="0" dirty="0">
              <a:effectLst/>
              <a:latin typeface="Patrick Hand" panose="00000500000000000000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8083541-85E2-1D7B-9A0C-A588EF93B613}"/>
              </a:ext>
            </a:extLst>
          </p:cNvPr>
          <p:cNvSpPr/>
          <p:nvPr/>
        </p:nvSpPr>
        <p:spPr>
          <a:xfrm>
            <a:off x="584198" y="720216"/>
            <a:ext cx="1415143" cy="4209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Patrick Hand" panose="00000500000000000000" pitchFamily="2" charset="0"/>
              </a:rPr>
              <a:t>congestion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7721E53-D4DF-8032-3745-089AA8CCDD7F}"/>
              </a:ext>
            </a:extLst>
          </p:cNvPr>
          <p:cNvSpPr/>
          <p:nvPr/>
        </p:nvSpPr>
        <p:spPr>
          <a:xfrm>
            <a:off x="2224313" y="720215"/>
            <a:ext cx="1415143" cy="4209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Patrick Hand" panose="00000500000000000000" pitchFamily="2" charset="0"/>
              </a:rPr>
              <a:t>peaceful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1C44BEC-079F-EAB6-CA5E-9C9513B9D931}"/>
              </a:ext>
            </a:extLst>
          </p:cNvPr>
          <p:cNvSpPr/>
          <p:nvPr/>
        </p:nvSpPr>
        <p:spPr>
          <a:xfrm>
            <a:off x="3864428" y="720214"/>
            <a:ext cx="1415143" cy="4209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Patrick Hand" panose="00000500000000000000" pitchFamily="2" charset="0"/>
              </a:rPr>
              <a:t>safe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A6B3307-D74A-C3D5-DFCF-1A22987D1863}"/>
              </a:ext>
            </a:extLst>
          </p:cNvPr>
          <p:cNvSpPr/>
          <p:nvPr/>
        </p:nvSpPr>
        <p:spPr>
          <a:xfrm>
            <a:off x="5504543" y="706007"/>
            <a:ext cx="1415143" cy="4209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Patrick Hand" panose="00000500000000000000" pitchFamily="2" charset="0"/>
              </a:rPr>
              <a:t>liveable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FCC4F02-888B-4969-1107-AFF006E3E474}"/>
              </a:ext>
            </a:extLst>
          </p:cNvPr>
          <p:cNvSpPr/>
          <p:nvPr/>
        </p:nvSpPr>
        <p:spPr>
          <a:xfrm>
            <a:off x="7144658" y="705700"/>
            <a:ext cx="1415143" cy="4209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Patrick Hand" panose="00000500000000000000" pitchFamily="2" charset="0"/>
              </a:rPr>
              <a:t>itch</a:t>
            </a:r>
          </a:p>
        </p:txBody>
      </p:sp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D1640BC-323F-C168-30E8-D387E5B23F1E}"/>
              </a:ext>
            </a:extLst>
          </p:cNvPr>
          <p:cNvSpPr/>
          <p:nvPr/>
        </p:nvSpPr>
        <p:spPr>
          <a:xfrm>
            <a:off x="312964" y="714590"/>
            <a:ext cx="8568872" cy="406401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solidFill>
                <a:srgbClr val="FF0000"/>
              </a:solidFill>
              <a:latin typeface="Patrick Hand" panose="00000500000000000000" pitchFamily="2" charset="0"/>
            </a:endParaRPr>
          </a:p>
        </p:txBody>
      </p:sp>
      <p:sp>
        <p:nvSpPr>
          <p:cNvPr id="7243" name="Google Shape;7243;p40"/>
          <p:cNvSpPr txBox="1">
            <a:spLocks noGrp="1"/>
          </p:cNvSpPr>
          <p:nvPr>
            <p:ph type="title"/>
          </p:nvPr>
        </p:nvSpPr>
        <p:spPr>
          <a:xfrm>
            <a:off x="909002" y="4787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Ex2: Fill in each gap with a word from the box to complete the passage.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5A855D-E5D9-4AF0-6236-3F1153BA01A6}"/>
              </a:ext>
            </a:extLst>
          </p:cNvPr>
          <p:cNvSpPr txBox="1"/>
          <p:nvPr/>
        </p:nvSpPr>
        <p:spPr>
          <a:xfrm>
            <a:off x="29580" y="1265245"/>
            <a:ext cx="6251478" cy="3767506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just" rtl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Patrick Hand" panose="00000500000000000000" pitchFamily="2" charset="0"/>
              </a:rPr>
              <a:t>Mia lives in a small town. In the past, there were not many people living in the town, so it was rather quiet and</a:t>
            </a:r>
            <a:r>
              <a:rPr lang="en-US" sz="2200" b="1" i="0" u="none" strike="noStrike" dirty="0">
                <a:solidFill>
                  <a:srgbClr val="000000"/>
                </a:solidFill>
                <a:effectLst/>
                <a:latin typeface="Patrick Hand" panose="00000500000000000000" pitchFamily="2" charset="0"/>
              </a:rPr>
              <a:t> (1) </a:t>
            </a: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Patrick Hand" panose="00000500000000000000" pitchFamily="2" charset="0"/>
              </a:rPr>
              <a:t>_______________. Nowadays, it is totally different. The more crowded the town is, the less </a:t>
            </a:r>
            <a:r>
              <a:rPr lang="en-US" sz="2200" b="1" i="0" u="none" strike="noStrike" dirty="0">
                <a:solidFill>
                  <a:srgbClr val="000000"/>
                </a:solidFill>
                <a:effectLst/>
                <a:latin typeface="Patrick Hand" panose="00000500000000000000" pitchFamily="2" charset="0"/>
              </a:rPr>
              <a:t>(2)</a:t>
            </a: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Patrick Hand" panose="00000500000000000000" pitchFamily="2" charset="0"/>
              </a:rPr>
              <a:t> ___________ it becomes. Crime rates are increasing quickly. Moreover, many car drivers don’t obey traffic rules, so they indirectly cause traffic </a:t>
            </a:r>
            <a:r>
              <a:rPr lang="en-US" sz="2200" b="1" i="0" u="none" strike="noStrike" dirty="0">
                <a:solidFill>
                  <a:srgbClr val="000000"/>
                </a:solidFill>
                <a:effectLst/>
                <a:latin typeface="Patrick Hand" panose="00000500000000000000" pitchFamily="2" charset="0"/>
              </a:rPr>
              <a:t>(3)</a:t>
            </a: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Patrick Hand" panose="00000500000000000000" pitchFamily="2" charset="0"/>
              </a:rPr>
              <a:t> ______________. Construction sites are everywhere in the town.</a:t>
            </a:r>
            <a:endParaRPr lang="en-US" sz="2200" b="0" dirty="0">
              <a:effectLst/>
              <a:latin typeface="Patrick Hand" panose="00000500000000000000" pitchFamily="2" charset="0"/>
            </a:endParaRPr>
          </a:p>
          <a:p>
            <a:pPr algn="just" rtl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Patrick Hand" panose="00000500000000000000" pitchFamily="2" charset="0"/>
              </a:rPr>
              <a:t>The dust and dirt from these sites have caused many problems for people’s health, for example </a:t>
            </a:r>
            <a:r>
              <a:rPr lang="en-US" sz="2200" b="1" i="0" u="none" strike="noStrike" dirty="0">
                <a:solidFill>
                  <a:srgbClr val="000000"/>
                </a:solidFill>
                <a:effectLst/>
                <a:latin typeface="Patrick Hand" panose="00000500000000000000" pitchFamily="2" charset="0"/>
              </a:rPr>
              <a:t>(4) </a:t>
            </a: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Patrick Hand" panose="00000500000000000000" pitchFamily="2" charset="0"/>
              </a:rPr>
              <a:t>_________ eyes, runny noses, and acne. All these things make Mia feel that her town is not as </a:t>
            </a:r>
            <a:r>
              <a:rPr lang="en-US" sz="2200" b="1" i="0" u="none" strike="noStrike" dirty="0">
                <a:solidFill>
                  <a:srgbClr val="000000"/>
                </a:solidFill>
                <a:effectLst/>
                <a:latin typeface="Patrick Hand" panose="00000500000000000000" pitchFamily="2" charset="0"/>
              </a:rPr>
              <a:t>(5) </a:t>
            </a: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Patrick Hand" panose="00000500000000000000" pitchFamily="2" charset="0"/>
              </a:rPr>
              <a:t>__________ as before.</a:t>
            </a:r>
            <a:endParaRPr lang="en-US" sz="2200" b="0" dirty="0">
              <a:effectLst/>
              <a:latin typeface="Patrick Hand" panose="00000500000000000000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8083541-85E2-1D7B-9A0C-A588EF93B613}"/>
              </a:ext>
            </a:extLst>
          </p:cNvPr>
          <p:cNvSpPr/>
          <p:nvPr/>
        </p:nvSpPr>
        <p:spPr>
          <a:xfrm>
            <a:off x="621117" y="716406"/>
            <a:ext cx="1643111" cy="4209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0000"/>
                </a:solidFill>
                <a:latin typeface="Patrick Hand" panose="00000500000000000000" pitchFamily="2" charset="0"/>
              </a:rPr>
              <a:t>congestion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7721E53-D4DF-8032-3745-089AA8CCDD7F}"/>
              </a:ext>
            </a:extLst>
          </p:cNvPr>
          <p:cNvSpPr/>
          <p:nvPr/>
        </p:nvSpPr>
        <p:spPr>
          <a:xfrm>
            <a:off x="2261232" y="716405"/>
            <a:ext cx="1643111" cy="4209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rgbClr val="FF0000"/>
                </a:solidFill>
                <a:latin typeface="Patrick Hand" panose="00000500000000000000" pitchFamily="2" charset="0"/>
              </a:rPr>
              <a:t>peaceful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1C44BEC-079F-EAB6-CA5E-9C9513B9D931}"/>
              </a:ext>
            </a:extLst>
          </p:cNvPr>
          <p:cNvSpPr/>
          <p:nvPr/>
        </p:nvSpPr>
        <p:spPr>
          <a:xfrm>
            <a:off x="3901347" y="716404"/>
            <a:ext cx="1643111" cy="4209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rgbClr val="FF0000"/>
                </a:solidFill>
                <a:latin typeface="Patrick Hand" panose="00000500000000000000" pitchFamily="2" charset="0"/>
              </a:rPr>
              <a:t>safe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A6B3307-D74A-C3D5-DFCF-1A22987D1863}"/>
              </a:ext>
            </a:extLst>
          </p:cNvPr>
          <p:cNvSpPr/>
          <p:nvPr/>
        </p:nvSpPr>
        <p:spPr>
          <a:xfrm>
            <a:off x="5541462" y="702197"/>
            <a:ext cx="1643111" cy="4209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FF0000"/>
                </a:solidFill>
                <a:latin typeface="Patrick Hand" panose="00000500000000000000" pitchFamily="2" charset="0"/>
              </a:rPr>
              <a:t>liveable</a:t>
            </a:r>
            <a:endParaRPr lang="en-US" sz="2200" dirty="0">
              <a:solidFill>
                <a:srgbClr val="FF0000"/>
              </a:solidFill>
              <a:latin typeface="Patrick Hand" panose="00000500000000000000" pitchFamily="2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FCC4F02-888B-4969-1107-AFF006E3E474}"/>
              </a:ext>
            </a:extLst>
          </p:cNvPr>
          <p:cNvSpPr/>
          <p:nvPr/>
        </p:nvSpPr>
        <p:spPr>
          <a:xfrm>
            <a:off x="7181577" y="701890"/>
            <a:ext cx="1643111" cy="4209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0000"/>
                </a:solidFill>
                <a:latin typeface="Patrick Hand" panose="00000500000000000000" pitchFamily="2" charset="0"/>
              </a:rPr>
              <a:t>itchy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D7D5D6-8781-DA62-EFDA-FF7E93DE0E73}"/>
              </a:ext>
            </a:extLst>
          </p:cNvPr>
          <p:cNvSpPr txBox="1"/>
          <p:nvPr/>
        </p:nvSpPr>
        <p:spPr>
          <a:xfrm>
            <a:off x="6305550" y="1349883"/>
            <a:ext cx="2757162" cy="35982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0" i="0" dirty="0">
                <a:solidFill>
                  <a:schemeClr val="tx1"/>
                </a:solidFill>
                <a:effectLst/>
                <a:latin typeface="Patrick Hand" panose="00000500000000000000" pitchFamily="2" charset="0"/>
              </a:rPr>
              <a:t>- congestion (n) </a:t>
            </a:r>
            <a:r>
              <a:rPr lang="en-US" sz="2200" b="0" i="0" dirty="0" err="1">
                <a:solidFill>
                  <a:schemeClr val="tx1"/>
                </a:solidFill>
                <a:effectLst/>
                <a:latin typeface="Patrick Hand" panose="00000500000000000000" pitchFamily="2" charset="0"/>
              </a:rPr>
              <a:t>ùn</a:t>
            </a:r>
            <a:r>
              <a:rPr lang="en-US" sz="2200" b="0" i="0" dirty="0">
                <a:solidFill>
                  <a:schemeClr val="tx1"/>
                </a:solidFill>
                <a:effectLst/>
                <a:latin typeface="Patrick Hand" panose="00000500000000000000" pitchFamily="2" charset="0"/>
              </a:rPr>
              <a:t> </a:t>
            </a:r>
            <a:r>
              <a:rPr lang="en-US" sz="2200" b="0" i="0" dirty="0" err="1">
                <a:solidFill>
                  <a:schemeClr val="tx1"/>
                </a:solidFill>
                <a:effectLst/>
                <a:latin typeface="Patrick Hand" panose="00000500000000000000" pitchFamily="2" charset="0"/>
              </a:rPr>
              <a:t>tắc</a:t>
            </a:r>
            <a:r>
              <a:rPr lang="en-US" sz="2200" b="0" i="0" dirty="0">
                <a:solidFill>
                  <a:schemeClr val="tx1"/>
                </a:solidFill>
                <a:effectLst/>
                <a:latin typeface="Patrick Hand" panose="00000500000000000000" pitchFamily="2" charset="0"/>
              </a:rPr>
              <a:t>   </a:t>
            </a:r>
          </a:p>
          <a:p>
            <a:pPr>
              <a:lnSpc>
                <a:spcPct val="150000"/>
              </a:lnSpc>
            </a:pPr>
            <a:r>
              <a:rPr lang="en-US" sz="2200" b="0" i="0" dirty="0">
                <a:solidFill>
                  <a:schemeClr val="tx1"/>
                </a:solidFill>
                <a:effectLst/>
                <a:latin typeface="Patrick Hand" panose="00000500000000000000" pitchFamily="2" charset="0"/>
              </a:rPr>
              <a:t>- peaceful (adj) </a:t>
            </a:r>
            <a:r>
              <a:rPr lang="en-US" sz="2200" b="0" i="0" dirty="0" err="1">
                <a:solidFill>
                  <a:schemeClr val="tx1"/>
                </a:solidFill>
                <a:effectLst/>
                <a:latin typeface="Patrick Hand" panose="00000500000000000000" pitchFamily="2" charset="0"/>
              </a:rPr>
              <a:t>yên</a:t>
            </a:r>
            <a:r>
              <a:rPr lang="en-US" sz="2200" b="0" i="0" dirty="0">
                <a:solidFill>
                  <a:schemeClr val="tx1"/>
                </a:solidFill>
                <a:effectLst/>
                <a:latin typeface="Patrick Hand" panose="00000500000000000000" pitchFamily="2" charset="0"/>
              </a:rPr>
              <a:t> </a:t>
            </a:r>
            <a:r>
              <a:rPr lang="en-US" sz="2200" b="0" i="0" dirty="0" err="1">
                <a:solidFill>
                  <a:schemeClr val="tx1"/>
                </a:solidFill>
                <a:effectLst/>
                <a:latin typeface="Patrick Hand" panose="00000500000000000000" pitchFamily="2" charset="0"/>
              </a:rPr>
              <a:t>bình</a:t>
            </a:r>
            <a:r>
              <a:rPr lang="en-US" sz="2200" b="0" i="0" dirty="0">
                <a:solidFill>
                  <a:schemeClr val="tx1"/>
                </a:solidFill>
                <a:effectLst/>
                <a:latin typeface="Patrick Hand" panose="00000500000000000000" pitchFamily="2" charset="0"/>
              </a:rPr>
              <a:t>  </a:t>
            </a:r>
          </a:p>
          <a:p>
            <a:pPr>
              <a:lnSpc>
                <a:spcPct val="150000"/>
              </a:lnSpc>
            </a:pPr>
            <a:r>
              <a:rPr lang="en-US" sz="2200" b="0" i="0" dirty="0">
                <a:solidFill>
                  <a:schemeClr val="tx1"/>
                </a:solidFill>
                <a:effectLst/>
                <a:latin typeface="Patrick Hand" panose="00000500000000000000" pitchFamily="2" charset="0"/>
              </a:rPr>
              <a:t>- safe (adj) an </a:t>
            </a:r>
            <a:r>
              <a:rPr lang="en-US" sz="2200" b="0" i="0" dirty="0" err="1">
                <a:solidFill>
                  <a:schemeClr val="tx1"/>
                </a:solidFill>
                <a:effectLst/>
                <a:latin typeface="Patrick Hand" panose="00000500000000000000" pitchFamily="2" charset="0"/>
              </a:rPr>
              <a:t>toàn</a:t>
            </a:r>
            <a:endParaRPr lang="en-US" sz="2200" b="0" i="0" dirty="0">
              <a:solidFill>
                <a:schemeClr val="tx1"/>
              </a:solidFill>
              <a:effectLst/>
              <a:latin typeface="Patrick Hand" panose="000005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200" b="0" i="0" dirty="0">
                <a:solidFill>
                  <a:schemeClr val="tx1"/>
                </a:solidFill>
                <a:effectLst/>
                <a:latin typeface="Patrick Hand" panose="00000500000000000000" pitchFamily="2" charset="0"/>
              </a:rPr>
              <a:t>- </a:t>
            </a:r>
            <a:r>
              <a:rPr lang="en-US" sz="2200" b="0" i="0" dirty="0" err="1">
                <a:solidFill>
                  <a:schemeClr val="tx1"/>
                </a:solidFill>
                <a:effectLst/>
                <a:latin typeface="Patrick Hand" panose="00000500000000000000" pitchFamily="2" charset="0"/>
              </a:rPr>
              <a:t>liveable</a:t>
            </a:r>
            <a:r>
              <a:rPr lang="en-US" sz="2200" b="0" i="0" dirty="0">
                <a:solidFill>
                  <a:schemeClr val="tx1"/>
                </a:solidFill>
                <a:effectLst/>
                <a:latin typeface="Patrick Hand" panose="00000500000000000000" pitchFamily="2" charset="0"/>
              </a:rPr>
              <a:t> (adj) </a:t>
            </a:r>
            <a:r>
              <a:rPr lang="en-US" sz="2200" b="0" i="0" dirty="0" err="1">
                <a:solidFill>
                  <a:schemeClr val="tx1"/>
                </a:solidFill>
                <a:effectLst/>
                <a:latin typeface="Patrick Hand" panose="00000500000000000000" pitchFamily="2" charset="0"/>
              </a:rPr>
              <a:t>đáng</a:t>
            </a:r>
            <a:r>
              <a:rPr lang="en-US" sz="2200" b="0" i="0" dirty="0">
                <a:solidFill>
                  <a:schemeClr val="tx1"/>
                </a:solidFill>
                <a:effectLst/>
                <a:latin typeface="Patrick Hand" panose="00000500000000000000" pitchFamily="2" charset="0"/>
              </a:rPr>
              <a:t> </a:t>
            </a:r>
            <a:r>
              <a:rPr lang="en-US" sz="2200" b="0" i="0" dirty="0" err="1">
                <a:solidFill>
                  <a:schemeClr val="tx1"/>
                </a:solidFill>
                <a:effectLst/>
                <a:latin typeface="Patrick Hand" panose="00000500000000000000" pitchFamily="2" charset="0"/>
              </a:rPr>
              <a:t>sống</a:t>
            </a:r>
            <a:r>
              <a:rPr lang="en-US" sz="2200" b="0" i="0" dirty="0">
                <a:solidFill>
                  <a:schemeClr val="tx1"/>
                </a:solidFill>
                <a:effectLst/>
                <a:latin typeface="Patrick Hand" panose="00000500000000000000" pitchFamily="2" charset="0"/>
              </a:rPr>
              <a:t>       </a:t>
            </a:r>
          </a:p>
          <a:p>
            <a:pPr>
              <a:lnSpc>
                <a:spcPct val="150000"/>
              </a:lnSpc>
            </a:pPr>
            <a:r>
              <a:rPr lang="en-US" sz="2200" b="0" i="0" dirty="0">
                <a:solidFill>
                  <a:schemeClr val="tx1"/>
                </a:solidFill>
                <a:effectLst/>
                <a:latin typeface="Patrick Hand" panose="00000500000000000000" pitchFamily="2" charset="0"/>
              </a:rPr>
              <a:t>- itchy (adj) </a:t>
            </a:r>
            <a:r>
              <a:rPr lang="en-US" sz="2200" b="0" i="0" dirty="0" err="1">
                <a:solidFill>
                  <a:schemeClr val="tx1"/>
                </a:solidFill>
                <a:effectLst/>
                <a:latin typeface="Patrick Hand" panose="00000500000000000000" pitchFamily="2" charset="0"/>
              </a:rPr>
              <a:t>ngứa</a:t>
            </a:r>
            <a:endParaRPr lang="en-US" sz="2200" b="0" i="0" dirty="0">
              <a:solidFill>
                <a:schemeClr val="tx1"/>
              </a:solidFill>
              <a:effectLst/>
              <a:latin typeface="Patrick Hand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32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7284E-6 L -0.2059 0.2021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5" y="1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7284E-6 L 0.04827 0.2561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3" y="128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7284E-6 L 0.16771 0.4197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5" y="209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0.00463 L -0.78194 0.6376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97" y="320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00617 L -0.13455 0.69352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62" y="349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Google Shape;2071;p29"/>
          <p:cNvSpPr txBox="1">
            <a:spLocks noGrp="1"/>
          </p:cNvSpPr>
          <p:nvPr>
            <p:ph type="title"/>
          </p:nvPr>
        </p:nvSpPr>
        <p:spPr>
          <a:xfrm>
            <a:off x="1876575" y="2623033"/>
            <a:ext cx="5407813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latin typeface="Comic Sans MS" panose="030F0702030302020204" pitchFamily="66" charset="0"/>
              </a:rPr>
              <a:t>GRAMMAR</a:t>
            </a:r>
            <a:endParaRPr sz="6000" dirty="0">
              <a:latin typeface="Comic Sans MS" panose="030F0702030302020204" pitchFamily="66" charset="0"/>
            </a:endParaRPr>
          </a:p>
        </p:txBody>
      </p:sp>
      <p:grpSp>
        <p:nvGrpSpPr>
          <p:cNvPr id="2073" name="Google Shape;2073;p29"/>
          <p:cNvGrpSpPr/>
          <p:nvPr/>
        </p:nvGrpSpPr>
        <p:grpSpPr>
          <a:xfrm>
            <a:off x="864425" y="1178819"/>
            <a:ext cx="1050925" cy="609425"/>
            <a:chOff x="-1041487" y="232513"/>
            <a:chExt cx="1050925" cy="609425"/>
          </a:xfrm>
        </p:grpSpPr>
        <p:sp>
          <p:nvSpPr>
            <p:cNvPr id="2074" name="Google Shape;2074;p29"/>
            <p:cNvSpPr/>
            <p:nvPr/>
          </p:nvSpPr>
          <p:spPr>
            <a:xfrm>
              <a:off x="-448812" y="266538"/>
              <a:ext cx="91550" cy="170025"/>
            </a:xfrm>
            <a:custGeom>
              <a:avLst/>
              <a:gdLst/>
              <a:ahLst/>
              <a:cxnLst/>
              <a:rect l="l" t="t" r="r" b="b"/>
              <a:pathLst>
                <a:path w="3662" h="6801" extrusionOk="0">
                  <a:moveTo>
                    <a:pt x="0" y="0"/>
                  </a:moveTo>
                  <a:lnTo>
                    <a:pt x="0" y="6800"/>
                  </a:lnTo>
                  <a:lnTo>
                    <a:pt x="3662" y="6800"/>
                  </a:lnTo>
                  <a:lnTo>
                    <a:pt x="36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29"/>
            <p:cNvSpPr/>
            <p:nvPr/>
          </p:nvSpPr>
          <p:spPr>
            <a:xfrm>
              <a:off x="-448812" y="266538"/>
              <a:ext cx="91550" cy="39250"/>
            </a:xfrm>
            <a:custGeom>
              <a:avLst/>
              <a:gdLst/>
              <a:ahLst/>
              <a:cxnLst/>
              <a:rect l="l" t="t" r="r" b="b"/>
              <a:pathLst>
                <a:path w="3662" h="1570" extrusionOk="0">
                  <a:moveTo>
                    <a:pt x="0" y="0"/>
                  </a:moveTo>
                  <a:lnTo>
                    <a:pt x="0" y="1569"/>
                  </a:lnTo>
                  <a:lnTo>
                    <a:pt x="3662" y="1569"/>
                  </a:lnTo>
                  <a:lnTo>
                    <a:pt x="36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29"/>
            <p:cNvSpPr/>
            <p:nvPr/>
          </p:nvSpPr>
          <p:spPr>
            <a:xfrm>
              <a:off x="-468687" y="240888"/>
              <a:ext cx="470800" cy="601050"/>
            </a:xfrm>
            <a:custGeom>
              <a:avLst/>
              <a:gdLst/>
              <a:ahLst/>
              <a:cxnLst/>
              <a:rect l="l" t="t" r="r" b="b"/>
              <a:pathLst>
                <a:path w="18832" h="24042" extrusionOk="0">
                  <a:moveTo>
                    <a:pt x="9416" y="1"/>
                  </a:moveTo>
                  <a:lnTo>
                    <a:pt x="0" y="9312"/>
                  </a:lnTo>
                  <a:lnTo>
                    <a:pt x="0" y="24042"/>
                  </a:lnTo>
                  <a:lnTo>
                    <a:pt x="18831" y="24042"/>
                  </a:lnTo>
                  <a:lnTo>
                    <a:pt x="18831" y="9312"/>
                  </a:lnTo>
                  <a:lnTo>
                    <a:pt x="94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29"/>
            <p:cNvSpPr/>
            <p:nvPr/>
          </p:nvSpPr>
          <p:spPr>
            <a:xfrm>
              <a:off x="-466087" y="533313"/>
              <a:ext cx="465050" cy="45000"/>
            </a:xfrm>
            <a:custGeom>
              <a:avLst/>
              <a:gdLst/>
              <a:ahLst/>
              <a:cxnLst/>
              <a:rect l="l" t="t" r="r" b="b"/>
              <a:pathLst>
                <a:path w="18602" h="1800" extrusionOk="0">
                  <a:moveTo>
                    <a:pt x="1" y="0"/>
                  </a:moveTo>
                  <a:lnTo>
                    <a:pt x="1" y="1799"/>
                  </a:lnTo>
                  <a:lnTo>
                    <a:pt x="18602" y="1799"/>
                  </a:lnTo>
                  <a:lnTo>
                    <a:pt x="18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29"/>
            <p:cNvSpPr/>
            <p:nvPr/>
          </p:nvSpPr>
          <p:spPr>
            <a:xfrm>
              <a:off x="-466612" y="402538"/>
              <a:ext cx="462975" cy="45000"/>
            </a:xfrm>
            <a:custGeom>
              <a:avLst/>
              <a:gdLst/>
              <a:ahLst/>
              <a:cxnLst/>
              <a:rect l="l" t="t" r="r" b="b"/>
              <a:pathLst>
                <a:path w="18519" h="1800" extrusionOk="0">
                  <a:moveTo>
                    <a:pt x="2198" y="0"/>
                  </a:moveTo>
                  <a:cubicBezTo>
                    <a:pt x="1570" y="732"/>
                    <a:pt x="880" y="1444"/>
                    <a:pt x="1" y="1737"/>
                  </a:cubicBezTo>
                  <a:lnTo>
                    <a:pt x="1" y="1800"/>
                  </a:lnTo>
                  <a:lnTo>
                    <a:pt x="18518" y="1800"/>
                  </a:lnTo>
                  <a:lnTo>
                    <a:pt x="18518" y="1674"/>
                  </a:lnTo>
                  <a:cubicBezTo>
                    <a:pt x="18288" y="1486"/>
                    <a:pt x="18037" y="1256"/>
                    <a:pt x="17807" y="1004"/>
                  </a:cubicBezTo>
                  <a:cubicBezTo>
                    <a:pt x="17723" y="942"/>
                    <a:pt x="17681" y="858"/>
                    <a:pt x="17598" y="795"/>
                  </a:cubicBezTo>
                  <a:cubicBezTo>
                    <a:pt x="17305" y="628"/>
                    <a:pt x="17054" y="481"/>
                    <a:pt x="16782" y="293"/>
                  </a:cubicBezTo>
                  <a:cubicBezTo>
                    <a:pt x="16656" y="209"/>
                    <a:pt x="16489" y="105"/>
                    <a:pt x="16363" y="0"/>
                  </a:cubicBezTo>
                  <a:close/>
                </a:path>
              </a:pathLst>
            </a:custGeom>
            <a:solidFill>
              <a:srgbClr val="D1C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29"/>
            <p:cNvSpPr/>
            <p:nvPr/>
          </p:nvSpPr>
          <p:spPr>
            <a:xfrm>
              <a:off x="-466087" y="739388"/>
              <a:ext cx="465050" cy="101000"/>
            </a:xfrm>
            <a:custGeom>
              <a:avLst/>
              <a:gdLst/>
              <a:ahLst/>
              <a:cxnLst/>
              <a:rect l="l" t="t" r="r" b="b"/>
              <a:pathLst>
                <a:path w="18602" h="4040" extrusionOk="0">
                  <a:moveTo>
                    <a:pt x="1" y="1"/>
                  </a:moveTo>
                  <a:lnTo>
                    <a:pt x="1" y="4039"/>
                  </a:lnTo>
                  <a:lnTo>
                    <a:pt x="18602" y="4039"/>
                  </a:lnTo>
                  <a:lnTo>
                    <a:pt x="186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29"/>
            <p:cNvSpPr/>
            <p:nvPr/>
          </p:nvSpPr>
          <p:spPr>
            <a:xfrm>
              <a:off x="-476012" y="232513"/>
              <a:ext cx="485450" cy="253725"/>
            </a:xfrm>
            <a:custGeom>
              <a:avLst/>
              <a:gdLst/>
              <a:ahLst/>
              <a:cxnLst/>
              <a:rect l="l" t="t" r="r" b="b"/>
              <a:pathLst>
                <a:path w="19418" h="10149" extrusionOk="0">
                  <a:moveTo>
                    <a:pt x="9667" y="1"/>
                  </a:moveTo>
                  <a:lnTo>
                    <a:pt x="0" y="9835"/>
                  </a:lnTo>
                  <a:lnTo>
                    <a:pt x="19417" y="10149"/>
                  </a:lnTo>
                  <a:lnTo>
                    <a:pt x="96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29"/>
            <p:cNvSpPr/>
            <p:nvPr/>
          </p:nvSpPr>
          <p:spPr>
            <a:xfrm>
              <a:off x="-476012" y="232513"/>
              <a:ext cx="485450" cy="253725"/>
            </a:xfrm>
            <a:custGeom>
              <a:avLst/>
              <a:gdLst/>
              <a:ahLst/>
              <a:cxnLst/>
              <a:rect l="l" t="t" r="r" b="b"/>
              <a:pathLst>
                <a:path w="19418" h="10149" fill="none" extrusionOk="0">
                  <a:moveTo>
                    <a:pt x="0" y="9835"/>
                  </a:moveTo>
                  <a:lnTo>
                    <a:pt x="9667" y="1"/>
                  </a:lnTo>
                  <a:lnTo>
                    <a:pt x="19417" y="10149"/>
                  </a:lnTo>
                </a:path>
              </a:pathLst>
            </a:custGeom>
            <a:solidFill>
              <a:schemeClr val="dk1"/>
            </a:solidFill>
            <a:ln w="41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29"/>
            <p:cNvSpPr/>
            <p:nvPr/>
          </p:nvSpPr>
          <p:spPr>
            <a:xfrm>
              <a:off x="-324837" y="667213"/>
              <a:ext cx="179425" cy="173700"/>
            </a:xfrm>
            <a:custGeom>
              <a:avLst/>
              <a:gdLst/>
              <a:ahLst/>
              <a:cxnLst/>
              <a:rect l="l" t="t" r="r" b="b"/>
              <a:pathLst>
                <a:path w="7177" h="6948" extrusionOk="0">
                  <a:moveTo>
                    <a:pt x="3578" y="1"/>
                  </a:moveTo>
                  <a:cubicBezTo>
                    <a:pt x="1632" y="1"/>
                    <a:pt x="0" y="1612"/>
                    <a:pt x="0" y="3558"/>
                  </a:cubicBezTo>
                  <a:lnTo>
                    <a:pt x="0" y="6947"/>
                  </a:lnTo>
                  <a:lnTo>
                    <a:pt x="7177" y="6947"/>
                  </a:lnTo>
                  <a:lnTo>
                    <a:pt x="7177" y="3558"/>
                  </a:lnTo>
                  <a:cubicBezTo>
                    <a:pt x="7177" y="1612"/>
                    <a:pt x="5566" y="1"/>
                    <a:pt x="3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29"/>
            <p:cNvSpPr/>
            <p:nvPr/>
          </p:nvSpPr>
          <p:spPr>
            <a:xfrm>
              <a:off x="-324312" y="667213"/>
              <a:ext cx="83175" cy="173700"/>
            </a:xfrm>
            <a:custGeom>
              <a:avLst/>
              <a:gdLst/>
              <a:ahLst/>
              <a:cxnLst/>
              <a:rect l="l" t="t" r="r" b="b"/>
              <a:pathLst>
                <a:path w="3327" h="6948" extrusionOk="0">
                  <a:moveTo>
                    <a:pt x="3327" y="1"/>
                  </a:moveTo>
                  <a:cubicBezTo>
                    <a:pt x="1465" y="147"/>
                    <a:pt x="0" y="1674"/>
                    <a:pt x="0" y="3558"/>
                  </a:cubicBezTo>
                  <a:lnTo>
                    <a:pt x="0" y="6947"/>
                  </a:lnTo>
                  <a:lnTo>
                    <a:pt x="3327" y="6947"/>
                  </a:lnTo>
                  <a:lnTo>
                    <a:pt x="33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29"/>
            <p:cNvSpPr/>
            <p:nvPr/>
          </p:nvSpPr>
          <p:spPr>
            <a:xfrm>
              <a:off x="-417437" y="609138"/>
              <a:ext cx="57575" cy="104650"/>
            </a:xfrm>
            <a:custGeom>
              <a:avLst/>
              <a:gdLst/>
              <a:ahLst/>
              <a:cxnLst/>
              <a:rect l="l" t="t" r="r" b="b"/>
              <a:pathLst>
                <a:path w="2303" h="4186" extrusionOk="0">
                  <a:moveTo>
                    <a:pt x="1151" y="1"/>
                  </a:moveTo>
                  <a:cubicBezTo>
                    <a:pt x="524" y="1"/>
                    <a:pt x="1" y="524"/>
                    <a:pt x="1" y="1152"/>
                  </a:cubicBezTo>
                  <a:lnTo>
                    <a:pt x="1" y="4186"/>
                  </a:lnTo>
                  <a:lnTo>
                    <a:pt x="2302" y="4186"/>
                  </a:lnTo>
                  <a:lnTo>
                    <a:pt x="2302" y="1152"/>
                  </a:lnTo>
                  <a:cubicBezTo>
                    <a:pt x="2302" y="524"/>
                    <a:pt x="1779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 w="27725" cap="flat" cmpd="sng">
              <a:solidFill>
                <a:schemeClr val="accent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29"/>
            <p:cNvSpPr/>
            <p:nvPr/>
          </p:nvSpPr>
          <p:spPr>
            <a:xfrm>
              <a:off x="-102537" y="609138"/>
              <a:ext cx="57575" cy="104650"/>
            </a:xfrm>
            <a:custGeom>
              <a:avLst/>
              <a:gdLst/>
              <a:ahLst/>
              <a:cxnLst/>
              <a:rect l="l" t="t" r="r" b="b"/>
              <a:pathLst>
                <a:path w="2303" h="4186" extrusionOk="0">
                  <a:moveTo>
                    <a:pt x="1151" y="1"/>
                  </a:moveTo>
                  <a:cubicBezTo>
                    <a:pt x="524" y="1"/>
                    <a:pt x="1" y="524"/>
                    <a:pt x="1" y="1152"/>
                  </a:cubicBezTo>
                  <a:lnTo>
                    <a:pt x="1" y="4186"/>
                  </a:lnTo>
                  <a:lnTo>
                    <a:pt x="2302" y="4186"/>
                  </a:lnTo>
                  <a:lnTo>
                    <a:pt x="2302" y="1152"/>
                  </a:lnTo>
                  <a:cubicBezTo>
                    <a:pt x="2302" y="524"/>
                    <a:pt x="1779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 w="27725" cap="flat" cmpd="sng">
              <a:solidFill>
                <a:schemeClr val="accent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29"/>
            <p:cNvSpPr/>
            <p:nvPr/>
          </p:nvSpPr>
          <p:spPr>
            <a:xfrm>
              <a:off x="-263112" y="378463"/>
              <a:ext cx="57550" cy="104650"/>
            </a:xfrm>
            <a:custGeom>
              <a:avLst/>
              <a:gdLst/>
              <a:ahLst/>
              <a:cxnLst/>
              <a:rect l="l" t="t" r="r" b="b"/>
              <a:pathLst>
                <a:path w="2302" h="4186" extrusionOk="0">
                  <a:moveTo>
                    <a:pt x="1151" y="1"/>
                  </a:moveTo>
                  <a:cubicBezTo>
                    <a:pt x="523" y="1"/>
                    <a:pt x="0" y="524"/>
                    <a:pt x="0" y="1151"/>
                  </a:cubicBezTo>
                  <a:lnTo>
                    <a:pt x="0" y="4185"/>
                  </a:lnTo>
                  <a:lnTo>
                    <a:pt x="2302" y="4185"/>
                  </a:lnTo>
                  <a:lnTo>
                    <a:pt x="2302" y="1151"/>
                  </a:lnTo>
                  <a:cubicBezTo>
                    <a:pt x="2302" y="524"/>
                    <a:pt x="1779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 w="27725" cap="flat" cmpd="sng">
              <a:solidFill>
                <a:schemeClr val="accent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29"/>
            <p:cNvSpPr/>
            <p:nvPr/>
          </p:nvSpPr>
          <p:spPr>
            <a:xfrm>
              <a:off x="-1004862" y="292688"/>
              <a:ext cx="85275" cy="163750"/>
            </a:xfrm>
            <a:custGeom>
              <a:avLst/>
              <a:gdLst/>
              <a:ahLst/>
              <a:cxnLst/>
              <a:rect l="l" t="t" r="r" b="b"/>
              <a:pathLst>
                <a:path w="3411" h="6550" extrusionOk="0">
                  <a:moveTo>
                    <a:pt x="0" y="0"/>
                  </a:moveTo>
                  <a:lnTo>
                    <a:pt x="0" y="6549"/>
                  </a:lnTo>
                  <a:lnTo>
                    <a:pt x="3411" y="6549"/>
                  </a:lnTo>
                  <a:lnTo>
                    <a:pt x="34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29"/>
            <p:cNvSpPr/>
            <p:nvPr/>
          </p:nvSpPr>
          <p:spPr>
            <a:xfrm>
              <a:off x="-1004862" y="292688"/>
              <a:ext cx="85275" cy="32975"/>
            </a:xfrm>
            <a:custGeom>
              <a:avLst/>
              <a:gdLst/>
              <a:ahLst/>
              <a:cxnLst/>
              <a:rect l="l" t="t" r="r" b="b"/>
              <a:pathLst>
                <a:path w="3411" h="1319" extrusionOk="0">
                  <a:moveTo>
                    <a:pt x="0" y="0"/>
                  </a:moveTo>
                  <a:lnTo>
                    <a:pt x="0" y="1318"/>
                  </a:lnTo>
                  <a:lnTo>
                    <a:pt x="3411" y="1318"/>
                  </a:lnTo>
                  <a:lnTo>
                    <a:pt x="34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29"/>
            <p:cNvSpPr/>
            <p:nvPr/>
          </p:nvSpPr>
          <p:spPr>
            <a:xfrm>
              <a:off x="-1031012" y="261288"/>
              <a:ext cx="483350" cy="580650"/>
            </a:xfrm>
            <a:custGeom>
              <a:avLst/>
              <a:gdLst/>
              <a:ahLst/>
              <a:cxnLst/>
              <a:rect l="l" t="t" r="r" b="b"/>
              <a:pathLst>
                <a:path w="19334" h="23226" extrusionOk="0">
                  <a:moveTo>
                    <a:pt x="9646" y="1"/>
                  </a:moveTo>
                  <a:lnTo>
                    <a:pt x="0" y="9730"/>
                  </a:lnTo>
                  <a:lnTo>
                    <a:pt x="0" y="23226"/>
                  </a:lnTo>
                  <a:lnTo>
                    <a:pt x="19334" y="23226"/>
                  </a:lnTo>
                  <a:lnTo>
                    <a:pt x="19334" y="9730"/>
                  </a:lnTo>
                  <a:lnTo>
                    <a:pt x="96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29"/>
            <p:cNvSpPr/>
            <p:nvPr/>
          </p:nvSpPr>
          <p:spPr>
            <a:xfrm>
              <a:off x="-1031012" y="566788"/>
              <a:ext cx="483350" cy="47100"/>
            </a:xfrm>
            <a:custGeom>
              <a:avLst/>
              <a:gdLst/>
              <a:ahLst/>
              <a:cxnLst/>
              <a:rect l="l" t="t" r="r" b="b"/>
              <a:pathLst>
                <a:path w="19334" h="1884" extrusionOk="0">
                  <a:moveTo>
                    <a:pt x="0" y="0"/>
                  </a:moveTo>
                  <a:lnTo>
                    <a:pt x="0" y="1883"/>
                  </a:lnTo>
                  <a:lnTo>
                    <a:pt x="19334" y="1883"/>
                  </a:lnTo>
                  <a:lnTo>
                    <a:pt x="193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29"/>
            <p:cNvSpPr/>
            <p:nvPr/>
          </p:nvSpPr>
          <p:spPr>
            <a:xfrm>
              <a:off x="-1031537" y="430263"/>
              <a:ext cx="482825" cy="47100"/>
            </a:xfrm>
            <a:custGeom>
              <a:avLst/>
              <a:gdLst/>
              <a:ahLst/>
              <a:cxnLst/>
              <a:rect l="l" t="t" r="r" b="b"/>
              <a:pathLst>
                <a:path w="19313" h="1884" extrusionOk="0">
                  <a:moveTo>
                    <a:pt x="2302" y="0"/>
                  </a:moveTo>
                  <a:cubicBezTo>
                    <a:pt x="1653" y="753"/>
                    <a:pt x="942" y="1486"/>
                    <a:pt x="0" y="1800"/>
                  </a:cubicBezTo>
                  <a:lnTo>
                    <a:pt x="0" y="1883"/>
                  </a:lnTo>
                  <a:lnTo>
                    <a:pt x="19313" y="1883"/>
                  </a:lnTo>
                  <a:lnTo>
                    <a:pt x="19313" y="1737"/>
                  </a:lnTo>
                  <a:cubicBezTo>
                    <a:pt x="19083" y="1528"/>
                    <a:pt x="18832" y="1297"/>
                    <a:pt x="18601" y="1046"/>
                  </a:cubicBezTo>
                  <a:cubicBezTo>
                    <a:pt x="18518" y="963"/>
                    <a:pt x="18434" y="900"/>
                    <a:pt x="18392" y="837"/>
                  </a:cubicBezTo>
                  <a:cubicBezTo>
                    <a:pt x="18099" y="670"/>
                    <a:pt x="17806" y="481"/>
                    <a:pt x="17555" y="314"/>
                  </a:cubicBezTo>
                  <a:cubicBezTo>
                    <a:pt x="17409" y="209"/>
                    <a:pt x="17262" y="126"/>
                    <a:pt x="17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29"/>
            <p:cNvSpPr/>
            <p:nvPr/>
          </p:nvSpPr>
          <p:spPr>
            <a:xfrm>
              <a:off x="-1031012" y="781763"/>
              <a:ext cx="483350" cy="60175"/>
            </a:xfrm>
            <a:custGeom>
              <a:avLst/>
              <a:gdLst/>
              <a:ahLst/>
              <a:cxnLst/>
              <a:rect l="l" t="t" r="r" b="b"/>
              <a:pathLst>
                <a:path w="19334" h="2407" extrusionOk="0">
                  <a:moveTo>
                    <a:pt x="0" y="1"/>
                  </a:moveTo>
                  <a:lnTo>
                    <a:pt x="0" y="2407"/>
                  </a:lnTo>
                  <a:lnTo>
                    <a:pt x="19334" y="2407"/>
                  </a:lnTo>
                  <a:lnTo>
                    <a:pt x="193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29"/>
            <p:cNvSpPr/>
            <p:nvPr/>
          </p:nvSpPr>
          <p:spPr>
            <a:xfrm>
              <a:off x="-1041487" y="252938"/>
              <a:ext cx="507425" cy="264175"/>
            </a:xfrm>
            <a:custGeom>
              <a:avLst/>
              <a:gdLst/>
              <a:ahLst/>
              <a:cxnLst/>
              <a:rect l="l" t="t" r="r" b="b"/>
              <a:pathLst>
                <a:path w="20297" h="10567" fill="none" extrusionOk="0">
                  <a:moveTo>
                    <a:pt x="1" y="10273"/>
                  </a:moveTo>
                  <a:lnTo>
                    <a:pt x="10065" y="0"/>
                  </a:lnTo>
                  <a:lnTo>
                    <a:pt x="20297" y="10566"/>
                  </a:lnTo>
                </a:path>
              </a:pathLst>
            </a:custGeom>
            <a:solidFill>
              <a:schemeClr val="dk1"/>
            </a:solidFill>
            <a:ln w="43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29"/>
            <p:cNvSpPr/>
            <p:nvPr/>
          </p:nvSpPr>
          <p:spPr>
            <a:xfrm>
              <a:off x="-991787" y="658838"/>
              <a:ext cx="85300" cy="78500"/>
            </a:xfrm>
            <a:custGeom>
              <a:avLst/>
              <a:gdLst/>
              <a:ahLst/>
              <a:cxnLst/>
              <a:rect l="l" t="t" r="r" b="b"/>
              <a:pathLst>
                <a:path w="3412" h="3140" extrusionOk="0">
                  <a:moveTo>
                    <a:pt x="0" y="1"/>
                  </a:moveTo>
                  <a:lnTo>
                    <a:pt x="0" y="3139"/>
                  </a:lnTo>
                  <a:lnTo>
                    <a:pt x="3411" y="3139"/>
                  </a:lnTo>
                  <a:lnTo>
                    <a:pt x="3411" y="1"/>
                  </a:lnTo>
                  <a:close/>
                </a:path>
              </a:pathLst>
            </a:custGeom>
            <a:solidFill>
              <a:schemeClr val="accent6"/>
            </a:solidFill>
            <a:ln w="26150" cap="flat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29"/>
            <p:cNvSpPr/>
            <p:nvPr/>
          </p:nvSpPr>
          <p:spPr>
            <a:xfrm>
              <a:off x="-664862" y="658838"/>
              <a:ext cx="72225" cy="78500"/>
            </a:xfrm>
            <a:custGeom>
              <a:avLst/>
              <a:gdLst/>
              <a:ahLst/>
              <a:cxnLst/>
              <a:rect l="l" t="t" r="r" b="b"/>
              <a:pathLst>
                <a:path w="2889" h="3140" extrusionOk="0">
                  <a:moveTo>
                    <a:pt x="1" y="1"/>
                  </a:moveTo>
                  <a:lnTo>
                    <a:pt x="1" y="3139"/>
                  </a:lnTo>
                  <a:lnTo>
                    <a:pt x="2888" y="3139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6"/>
            </a:solidFill>
            <a:ln w="26150" cap="flat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29"/>
            <p:cNvSpPr/>
            <p:nvPr/>
          </p:nvSpPr>
          <p:spPr>
            <a:xfrm>
              <a:off x="-867287" y="417188"/>
              <a:ext cx="150150" cy="84750"/>
            </a:xfrm>
            <a:custGeom>
              <a:avLst/>
              <a:gdLst/>
              <a:ahLst/>
              <a:cxnLst/>
              <a:rect l="l" t="t" r="r" b="b"/>
              <a:pathLst>
                <a:path w="6006" h="3390" extrusionOk="0">
                  <a:moveTo>
                    <a:pt x="0" y="0"/>
                  </a:moveTo>
                  <a:lnTo>
                    <a:pt x="0" y="3390"/>
                  </a:lnTo>
                  <a:lnTo>
                    <a:pt x="6005" y="3390"/>
                  </a:lnTo>
                  <a:lnTo>
                    <a:pt x="6005" y="0"/>
                  </a:lnTo>
                  <a:close/>
                </a:path>
              </a:pathLst>
            </a:custGeom>
            <a:solidFill>
              <a:schemeClr val="accent6"/>
            </a:solidFill>
            <a:ln w="26150" cap="flat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29"/>
            <p:cNvSpPr/>
            <p:nvPr/>
          </p:nvSpPr>
          <p:spPr>
            <a:xfrm>
              <a:off x="-844787" y="655713"/>
              <a:ext cx="110375" cy="186225"/>
            </a:xfrm>
            <a:custGeom>
              <a:avLst/>
              <a:gdLst/>
              <a:ahLst/>
              <a:cxnLst/>
              <a:rect l="l" t="t" r="r" b="b"/>
              <a:pathLst>
                <a:path w="4415" h="7449" extrusionOk="0">
                  <a:moveTo>
                    <a:pt x="0" y="0"/>
                  </a:moveTo>
                  <a:lnTo>
                    <a:pt x="0" y="7449"/>
                  </a:lnTo>
                  <a:lnTo>
                    <a:pt x="4415" y="7449"/>
                  </a:lnTo>
                  <a:lnTo>
                    <a:pt x="44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29"/>
            <p:cNvSpPr/>
            <p:nvPr/>
          </p:nvSpPr>
          <p:spPr>
            <a:xfrm>
              <a:off x="-845837" y="655713"/>
              <a:ext cx="56500" cy="186225"/>
            </a:xfrm>
            <a:custGeom>
              <a:avLst/>
              <a:gdLst/>
              <a:ahLst/>
              <a:cxnLst/>
              <a:rect l="l" t="t" r="r" b="b"/>
              <a:pathLst>
                <a:path w="2260" h="7449" extrusionOk="0">
                  <a:moveTo>
                    <a:pt x="0" y="0"/>
                  </a:moveTo>
                  <a:lnTo>
                    <a:pt x="0" y="7449"/>
                  </a:lnTo>
                  <a:lnTo>
                    <a:pt x="2260" y="7449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9" name="Google Shape;2099;p29"/>
          <p:cNvGrpSpPr/>
          <p:nvPr/>
        </p:nvGrpSpPr>
        <p:grpSpPr>
          <a:xfrm>
            <a:off x="898388" y="51206"/>
            <a:ext cx="982988" cy="1062625"/>
            <a:chOff x="2728588" y="-121037"/>
            <a:chExt cx="982988" cy="1062625"/>
          </a:xfrm>
        </p:grpSpPr>
        <p:sp>
          <p:nvSpPr>
            <p:cNvPr id="2100" name="Google Shape;2100;p29"/>
            <p:cNvSpPr/>
            <p:nvPr/>
          </p:nvSpPr>
          <p:spPr>
            <a:xfrm>
              <a:off x="3047688" y="-71662"/>
              <a:ext cx="58600" cy="235425"/>
            </a:xfrm>
            <a:custGeom>
              <a:avLst/>
              <a:gdLst/>
              <a:ahLst/>
              <a:cxnLst/>
              <a:rect l="l" t="t" r="r" b="b"/>
              <a:pathLst>
                <a:path w="2344" h="9417" extrusionOk="0">
                  <a:moveTo>
                    <a:pt x="0" y="1"/>
                  </a:moveTo>
                  <a:lnTo>
                    <a:pt x="0" y="9417"/>
                  </a:lnTo>
                  <a:lnTo>
                    <a:pt x="2344" y="9417"/>
                  </a:lnTo>
                  <a:lnTo>
                    <a:pt x="234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29"/>
            <p:cNvSpPr/>
            <p:nvPr/>
          </p:nvSpPr>
          <p:spPr>
            <a:xfrm>
              <a:off x="2753188" y="-81062"/>
              <a:ext cx="383450" cy="1022650"/>
            </a:xfrm>
            <a:custGeom>
              <a:avLst/>
              <a:gdLst/>
              <a:ahLst/>
              <a:cxnLst/>
              <a:rect l="l" t="t" r="r" b="b"/>
              <a:pathLst>
                <a:path w="15338" h="40906" extrusionOk="0">
                  <a:moveTo>
                    <a:pt x="7658" y="0"/>
                  </a:moveTo>
                  <a:lnTo>
                    <a:pt x="0" y="11613"/>
                  </a:lnTo>
                  <a:lnTo>
                    <a:pt x="0" y="40906"/>
                  </a:lnTo>
                  <a:lnTo>
                    <a:pt x="15337" y="40906"/>
                  </a:lnTo>
                  <a:lnTo>
                    <a:pt x="15337" y="11613"/>
                  </a:lnTo>
                  <a:lnTo>
                    <a:pt x="76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29"/>
            <p:cNvSpPr/>
            <p:nvPr/>
          </p:nvSpPr>
          <p:spPr>
            <a:xfrm>
              <a:off x="2753188" y="747513"/>
              <a:ext cx="382925" cy="194075"/>
            </a:xfrm>
            <a:custGeom>
              <a:avLst/>
              <a:gdLst/>
              <a:ahLst/>
              <a:cxnLst/>
              <a:rect l="l" t="t" r="r" b="b"/>
              <a:pathLst>
                <a:path w="15317" h="7763" extrusionOk="0">
                  <a:moveTo>
                    <a:pt x="0" y="0"/>
                  </a:moveTo>
                  <a:lnTo>
                    <a:pt x="0" y="7763"/>
                  </a:lnTo>
                  <a:lnTo>
                    <a:pt x="15316" y="7763"/>
                  </a:lnTo>
                  <a:lnTo>
                    <a:pt x="1531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29"/>
            <p:cNvSpPr/>
            <p:nvPr/>
          </p:nvSpPr>
          <p:spPr>
            <a:xfrm>
              <a:off x="3026763" y="820738"/>
              <a:ext cx="75875" cy="120850"/>
            </a:xfrm>
            <a:custGeom>
              <a:avLst/>
              <a:gdLst/>
              <a:ahLst/>
              <a:cxnLst/>
              <a:rect l="l" t="t" r="r" b="b"/>
              <a:pathLst>
                <a:path w="3035" h="4834" extrusionOk="0">
                  <a:moveTo>
                    <a:pt x="1507" y="1"/>
                  </a:moveTo>
                  <a:cubicBezTo>
                    <a:pt x="670" y="1"/>
                    <a:pt x="0" y="670"/>
                    <a:pt x="0" y="1507"/>
                  </a:cubicBezTo>
                  <a:lnTo>
                    <a:pt x="0" y="4834"/>
                  </a:lnTo>
                  <a:lnTo>
                    <a:pt x="3034" y="4834"/>
                  </a:lnTo>
                  <a:lnTo>
                    <a:pt x="3034" y="1507"/>
                  </a:lnTo>
                  <a:cubicBezTo>
                    <a:pt x="3034" y="670"/>
                    <a:pt x="2344" y="1"/>
                    <a:pt x="1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29"/>
            <p:cNvSpPr/>
            <p:nvPr/>
          </p:nvSpPr>
          <p:spPr>
            <a:xfrm>
              <a:off x="2753188" y="680038"/>
              <a:ext cx="379250" cy="39250"/>
            </a:xfrm>
            <a:custGeom>
              <a:avLst/>
              <a:gdLst/>
              <a:ahLst/>
              <a:cxnLst/>
              <a:rect l="l" t="t" r="r" b="b"/>
              <a:pathLst>
                <a:path w="15170" h="1570" extrusionOk="0">
                  <a:moveTo>
                    <a:pt x="0" y="0"/>
                  </a:moveTo>
                  <a:lnTo>
                    <a:pt x="0" y="1569"/>
                  </a:lnTo>
                  <a:lnTo>
                    <a:pt x="15170" y="1569"/>
                  </a:lnTo>
                  <a:lnTo>
                    <a:pt x="151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29"/>
            <p:cNvSpPr/>
            <p:nvPr/>
          </p:nvSpPr>
          <p:spPr>
            <a:xfrm>
              <a:off x="2991713" y="525188"/>
              <a:ext cx="75875" cy="169525"/>
            </a:xfrm>
            <a:custGeom>
              <a:avLst/>
              <a:gdLst/>
              <a:ahLst/>
              <a:cxnLst/>
              <a:rect l="l" t="t" r="r" b="b"/>
              <a:pathLst>
                <a:path w="3035" h="6781" extrusionOk="0">
                  <a:moveTo>
                    <a:pt x="1528" y="1"/>
                  </a:moveTo>
                  <a:cubicBezTo>
                    <a:pt x="691" y="1"/>
                    <a:pt x="0" y="670"/>
                    <a:pt x="0" y="1507"/>
                  </a:cubicBezTo>
                  <a:lnTo>
                    <a:pt x="0" y="6780"/>
                  </a:lnTo>
                  <a:lnTo>
                    <a:pt x="3034" y="6780"/>
                  </a:lnTo>
                  <a:lnTo>
                    <a:pt x="3034" y="1507"/>
                  </a:lnTo>
                  <a:cubicBezTo>
                    <a:pt x="3034" y="670"/>
                    <a:pt x="2365" y="1"/>
                    <a:pt x="1528" y="1"/>
                  </a:cubicBezTo>
                  <a:close/>
                </a:path>
              </a:pathLst>
            </a:custGeom>
            <a:solidFill>
              <a:schemeClr val="accent6"/>
            </a:solidFill>
            <a:ln w="29300" cap="flat" cmpd="sng">
              <a:solidFill>
                <a:schemeClr val="accent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29"/>
            <p:cNvSpPr/>
            <p:nvPr/>
          </p:nvSpPr>
          <p:spPr>
            <a:xfrm>
              <a:off x="2823788" y="525188"/>
              <a:ext cx="75875" cy="169525"/>
            </a:xfrm>
            <a:custGeom>
              <a:avLst/>
              <a:gdLst/>
              <a:ahLst/>
              <a:cxnLst/>
              <a:rect l="l" t="t" r="r" b="b"/>
              <a:pathLst>
                <a:path w="3035" h="6781" extrusionOk="0">
                  <a:moveTo>
                    <a:pt x="1528" y="1"/>
                  </a:moveTo>
                  <a:cubicBezTo>
                    <a:pt x="691" y="1"/>
                    <a:pt x="1" y="670"/>
                    <a:pt x="1" y="1507"/>
                  </a:cubicBezTo>
                  <a:lnTo>
                    <a:pt x="1" y="6780"/>
                  </a:lnTo>
                  <a:lnTo>
                    <a:pt x="3035" y="6780"/>
                  </a:lnTo>
                  <a:lnTo>
                    <a:pt x="3035" y="1507"/>
                  </a:lnTo>
                  <a:cubicBezTo>
                    <a:pt x="3035" y="670"/>
                    <a:pt x="2365" y="1"/>
                    <a:pt x="1528" y="1"/>
                  </a:cubicBezTo>
                  <a:close/>
                </a:path>
              </a:pathLst>
            </a:custGeom>
            <a:solidFill>
              <a:schemeClr val="accent6"/>
            </a:solidFill>
            <a:ln w="29300" cap="flat" cmpd="sng">
              <a:solidFill>
                <a:schemeClr val="accent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29"/>
            <p:cNvSpPr/>
            <p:nvPr/>
          </p:nvSpPr>
          <p:spPr>
            <a:xfrm>
              <a:off x="2753188" y="451438"/>
              <a:ext cx="379250" cy="26175"/>
            </a:xfrm>
            <a:custGeom>
              <a:avLst/>
              <a:gdLst/>
              <a:ahLst/>
              <a:cxnLst/>
              <a:rect l="l" t="t" r="r" b="b"/>
              <a:pathLst>
                <a:path w="15170" h="1047" extrusionOk="0">
                  <a:moveTo>
                    <a:pt x="0" y="1"/>
                  </a:moveTo>
                  <a:lnTo>
                    <a:pt x="0" y="1047"/>
                  </a:lnTo>
                  <a:lnTo>
                    <a:pt x="15170" y="1047"/>
                  </a:lnTo>
                  <a:lnTo>
                    <a:pt x="151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29"/>
            <p:cNvSpPr/>
            <p:nvPr/>
          </p:nvSpPr>
          <p:spPr>
            <a:xfrm>
              <a:off x="2991713" y="288238"/>
              <a:ext cx="75875" cy="169500"/>
            </a:xfrm>
            <a:custGeom>
              <a:avLst/>
              <a:gdLst/>
              <a:ahLst/>
              <a:cxnLst/>
              <a:rect l="l" t="t" r="r" b="b"/>
              <a:pathLst>
                <a:path w="3035" h="6780" extrusionOk="0">
                  <a:moveTo>
                    <a:pt x="1528" y="0"/>
                  </a:moveTo>
                  <a:cubicBezTo>
                    <a:pt x="691" y="0"/>
                    <a:pt x="0" y="691"/>
                    <a:pt x="0" y="1528"/>
                  </a:cubicBezTo>
                  <a:lnTo>
                    <a:pt x="0" y="6780"/>
                  </a:lnTo>
                  <a:lnTo>
                    <a:pt x="3034" y="6780"/>
                  </a:lnTo>
                  <a:lnTo>
                    <a:pt x="3034" y="1528"/>
                  </a:lnTo>
                  <a:cubicBezTo>
                    <a:pt x="3034" y="691"/>
                    <a:pt x="2365" y="0"/>
                    <a:pt x="1528" y="0"/>
                  </a:cubicBezTo>
                  <a:close/>
                </a:path>
              </a:pathLst>
            </a:custGeom>
            <a:solidFill>
              <a:schemeClr val="accent6"/>
            </a:solidFill>
            <a:ln w="29300" cap="flat" cmpd="sng">
              <a:solidFill>
                <a:schemeClr val="accent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29"/>
            <p:cNvSpPr/>
            <p:nvPr/>
          </p:nvSpPr>
          <p:spPr>
            <a:xfrm>
              <a:off x="2823788" y="288238"/>
              <a:ext cx="75875" cy="169500"/>
            </a:xfrm>
            <a:custGeom>
              <a:avLst/>
              <a:gdLst/>
              <a:ahLst/>
              <a:cxnLst/>
              <a:rect l="l" t="t" r="r" b="b"/>
              <a:pathLst>
                <a:path w="3035" h="6780" extrusionOk="0">
                  <a:moveTo>
                    <a:pt x="1528" y="0"/>
                  </a:moveTo>
                  <a:cubicBezTo>
                    <a:pt x="691" y="0"/>
                    <a:pt x="1" y="691"/>
                    <a:pt x="1" y="1528"/>
                  </a:cubicBezTo>
                  <a:lnTo>
                    <a:pt x="1" y="6780"/>
                  </a:lnTo>
                  <a:lnTo>
                    <a:pt x="3035" y="6780"/>
                  </a:lnTo>
                  <a:lnTo>
                    <a:pt x="3035" y="1528"/>
                  </a:lnTo>
                  <a:cubicBezTo>
                    <a:pt x="3035" y="691"/>
                    <a:pt x="2365" y="0"/>
                    <a:pt x="1528" y="0"/>
                  </a:cubicBezTo>
                  <a:close/>
                </a:path>
              </a:pathLst>
            </a:custGeom>
            <a:solidFill>
              <a:schemeClr val="accent6"/>
            </a:solidFill>
            <a:ln w="29300" cap="flat" cmpd="sng">
              <a:solidFill>
                <a:schemeClr val="accent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29"/>
            <p:cNvSpPr/>
            <p:nvPr/>
          </p:nvSpPr>
          <p:spPr>
            <a:xfrm>
              <a:off x="2753188" y="202963"/>
              <a:ext cx="379250" cy="32475"/>
            </a:xfrm>
            <a:custGeom>
              <a:avLst/>
              <a:gdLst/>
              <a:ahLst/>
              <a:cxnLst/>
              <a:rect l="l" t="t" r="r" b="b"/>
              <a:pathLst>
                <a:path w="15170" h="1299" extrusionOk="0">
                  <a:moveTo>
                    <a:pt x="0" y="1"/>
                  </a:moveTo>
                  <a:lnTo>
                    <a:pt x="0" y="1298"/>
                  </a:lnTo>
                  <a:lnTo>
                    <a:pt x="15170" y="1298"/>
                  </a:lnTo>
                  <a:lnTo>
                    <a:pt x="151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29"/>
            <p:cNvSpPr/>
            <p:nvPr/>
          </p:nvSpPr>
          <p:spPr>
            <a:xfrm>
              <a:off x="2908013" y="47088"/>
              <a:ext cx="75875" cy="169500"/>
            </a:xfrm>
            <a:custGeom>
              <a:avLst/>
              <a:gdLst/>
              <a:ahLst/>
              <a:cxnLst/>
              <a:rect l="l" t="t" r="r" b="b"/>
              <a:pathLst>
                <a:path w="3035" h="6780" extrusionOk="0">
                  <a:moveTo>
                    <a:pt x="1528" y="1"/>
                  </a:moveTo>
                  <a:cubicBezTo>
                    <a:pt x="691" y="1"/>
                    <a:pt x="1" y="670"/>
                    <a:pt x="1" y="1528"/>
                  </a:cubicBezTo>
                  <a:lnTo>
                    <a:pt x="1" y="6780"/>
                  </a:lnTo>
                  <a:lnTo>
                    <a:pt x="3034" y="6780"/>
                  </a:lnTo>
                  <a:lnTo>
                    <a:pt x="3034" y="1528"/>
                  </a:lnTo>
                  <a:cubicBezTo>
                    <a:pt x="3034" y="691"/>
                    <a:pt x="2365" y="1"/>
                    <a:pt x="1528" y="1"/>
                  </a:cubicBezTo>
                  <a:close/>
                </a:path>
              </a:pathLst>
            </a:custGeom>
            <a:solidFill>
              <a:schemeClr val="accent6"/>
            </a:solidFill>
            <a:ln w="29300" cap="flat" cmpd="sng">
              <a:solidFill>
                <a:schemeClr val="accent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29"/>
            <p:cNvSpPr/>
            <p:nvPr/>
          </p:nvSpPr>
          <p:spPr>
            <a:xfrm>
              <a:off x="2787713" y="820738"/>
              <a:ext cx="75875" cy="120850"/>
            </a:xfrm>
            <a:custGeom>
              <a:avLst/>
              <a:gdLst/>
              <a:ahLst/>
              <a:cxnLst/>
              <a:rect l="l" t="t" r="r" b="b"/>
              <a:pathLst>
                <a:path w="3035" h="4834" extrusionOk="0">
                  <a:moveTo>
                    <a:pt x="1528" y="1"/>
                  </a:moveTo>
                  <a:cubicBezTo>
                    <a:pt x="691" y="1"/>
                    <a:pt x="0" y="670"/>
                    <a:pt x="0" y="1507"/>
                  </a:cubicBezTo>
                  <a:lnTo>
                    <a:pt x="0" y="4834"/>
                  </a:lnTo>
                  <a:lnTo>
                    <a:pt x="3034" y="4834"/>
                  </a:lnTo>
                  <a:lnTo>
                    <a:pt x="3034" y="1507"/>
                  </a:lnTo>
                  <a:cubicBezTo>
                    <a:pt x="3034" y="670"/>
                    <a:pt x="2364" y="1"/>
                    <a:pt x="15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29"/>
            <p:cNvSpPr/>
            <p:nvPr/>
          </p:nvSpPr>
          <p:spPr>
            <a:xfrm>
              <a:off x="2901213" y="778888"/>
              <a:ext cx="90000" cy="162700"/>
            </a:xfrm>
            <a:custGeom>
              <a:avLst/>
              <a:gdLst/>
              <a:ahLst/>
              <a:cxnLst/>
              <a:rect l="l" t="t" r="r" b="b"/>
              <a:pathLst>
                <a:path w="3600" h="6508" extrusionOk="0">
                  <a:moveTo>
                    <a:pt x="1800" y="1"/>
                  </a:moveTo>
                  <a:cubicBezTo>
                    <a:pt x="796" y="1"/>
                    <a:pt x="1" y="817"/>
                    <a:pt x="1" y="1800"/>
                  </a:cubicBezTo>
                  <a:lnTo>
                    <a:pt x="1" y="6508"/>
                  </a:lnTo>
                  <a:lnTo>
                    <a:pt x="3599" y="6508"/>
                  </a:lnTo>
                  <a:lnTo>
                    <a:pt x="3599" y="1800"/>
                  </a:lnTo>
                  <a:cubicBezTo>
                    <a:pt x="3599" y="817"/>
                    <a:pt x="2783" y="1"/>
                    <a:pt x="18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29"/>
            <p:cNvSpPr/>
            <p:nvPr/>
          </p:nvSpPr>
          <p:spPr>
            <a:xfrm>
              <a:off x="2900163" y="778888"/>
              <a:ext cx="40825" cy="162700"/>
            </a:xfrm>
            <a:custGeom>
              <a:avLst/>
              <a:gdLst/>
              <a:ahLst/>
              <a:cxnLst/>
              <a:rect l="l" t="t" r="r" b="b"/>
              <a:pathLst>
                <a:path w="1633" h="6508" extrusionOk="0">
                  <a:moveTo>
                    <a:pt x="1633" y="1"/>
                  </a:moveTo>
                  <a:cubicBezTo>
                    <a:pt x="712" y="105"/>
                    <a:pt x="1" y="859"/>
                    <a:pt x="1" y="1800"/>
                  </a:cubicBezTo>
                  <a:lnTo>
                    <a:pt x="1" y="6508"/>
                  </a:lnTo>
                  <a:lnTo>
                    <a:pt x="1633" y="6508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29"/>
            <p:cNvSpPr/>
            <p:nvPr/>
          </p:nvSpPr>
          <p:spPr>
            <a:xfrm>
              <a:off x="2728588" y="-121037"/>
              <a:ext cx="435250" cy="333825"/>
            </a:xfrm>
            <a:custGeom>
              <a:avLst/>
              <a:gdLst/>
              <a:ahLst/>
              <a:cxnLst/>
              <a:rect l="l" t="t" r="r" b="b"/>
              <a:pathLst>
                <a:path w="17410" h="13353" extrusionOk="0">
                  <a:moveTo>
                    <a:pt x="8806" y="0"/>
                  </a:moveTo>
                  <a:cubicBezTo>
                    <a:pt x="8772" y="0"/>
                    <a:pt x="8738" y="3"/>
                    <a:pt x="8705" y="9"/>
                  </a:cubicBezTo>
                  <a:cubicBezTo>
                    <a:pt x="8685" y="8"/>
                    <a:pt x="8666" y="7"/>
                    <a:pt x="8646" y="7"/>
                  </a:cubicBezTo>
                  <a:cubicBezTo>
                    <a:pt x="8400" y="7"/>
                    <a:pt x="8192" y="129"/>
                    <a:pt x="8056" y="323"/>
                  </a:cubicBezTo>
                  <a:lnTo>
                    <a:pt x="210" y="12270"/>
                  </a:lnTo>
                  <a:cubicBezTo>
                    <a:pt x="1" y="12584"/>
                    <a:pt x="105" y="13024"/>
                    <a:pt x="419" y="13233"/>
                  </a:cubicBezTo>
                  <a:cubicBezTo>
                    <a:pt x="530" y="13307"/>
                    <a:pt x="657" y="13342"/>
                    <a:pt x="784" y="13342"/>
                  </a:cubicBezTo>
                  <a:cubicBezTo>
                    <a:pt x="1015" y="13342"/>
                    <a:pt x="1247" y="13226"/>
                    <a:pt x="1382" y="13024"/>
                  </a:cubicBezTo>
                  <a:lnTo>
                    <a:pt x="8705" y="1892"/>
                  </a:lnTo>
                  <a:lnTo>
                    <a:pt x="16028" y="13024"/>
                  </a:lnTo>
                  <a:cubicBezTo>
                    <a:pt x="16158" y="13244"/>
                    <a:pt x="16377" y="13352"/>
                    <a:pt x="16599" y="13352"/>
                  </a:cubicBezTo>
                  <a:cubicBezTo>
                    <a:pt x="16735" y="13352"/>
                    <a:pt x="16872" y="13312"/>
                    <a:pt x="16991" y="13233"/>
                  </a:cubicBezTo>
                  <a:cubicBezTo>
                    <a:pt x="17325" y="13024"/>
                    <a:pt x="17409" y="12584"/>
                    <a:pt x="17200" y="12270"/>
                  </a:cubicBezTo>
                  <a:lnTo>
                    <a:pt x="9354" y="323"/>
                  </a:lnTo>
                  <a:cubicBezTo>
                    <a:pt x="9228" y="108"/>
                    <a:pt x="9010" y="0"/>
                    <a:pt x="88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16" name="Google Shape;2116;p29"/>
            <p:cNvGrpSpPr/>
            <p:nvPr/>
          </p:nvGrpSpPr>
          <p:grpSpPr>
            <a:xfrm>
              <a:off x="3226125" y="332163"/>
              <a:ext cx="485450" cy="609425"/>
              <a:chOff x="3335250" y="332163"/>
              <a:chExt cx="485450" cy="609425"/>
            </a:xfrm>
          </p:grpSpPr>
          <p:sp>
            <p:nvSpPr>
              <p:cNvPr id="2117" name="Google Shape;2117;p29"/>
              <p:cNvSpPr/>
              <p:nvPr/>
            </p:nvSpPr>
            <p:spPr>
              <a:xfrm>
                <a:off x="3362450" y="366188"/>
                <a:ext cx="91550" cy="170025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6801" extrusionOk="0">
                    <a:moveTo>
                      <a:pt x="0" y="0"/>
                    </a:moveTo>
                    <a:lnTo>
                      <a:pt x="0" y="6800"/>
                    </a:lnTo>
                    <a:lnTo>
                      <a:pt x="3662" y="6800"/>
                    </a:lnTo>
                    <a:lnTo>
                      <a:pt x="366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29"/>
              <p:cNvSpPr/>
              <p:nvPr/>
            </p:nvSpPr>
            <p:spPr>
              <a:xfrm>
                <a:off x="3362450" y="366188"/>
                <a:ext cx="91550" cy="39250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1570" extrusionOk="0">
                    <a:moveTo>
                      <a:pt x="0" y="0"/>
                    </a:moveTo>
                    <a:lnTo>
                      <a:pt x="0" y="1569"/>
                    </a:lnTo>
                    <a:lnTo>
                      <a:pt x="3662" y="1569"/>
                    </a:lnTo>
                    <a:lnTo>
                      <a:pt x="36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29"/>
              <p:cNvSpPr/>
              <p:nvPr/>
            </p:nvSpPr>
            <p:spPr>
              <a:xfrm>
                <a:off x="3342575" y="340538"/>
                <a:ext cx="470800" cy="601050"/>
              </a:xfrm>
              <a:custGeom>
                <a:avLst/>
                <a:gdLst/>
                <a:ahLst/>
                <a:cxnLst/>
                <a:rect l="l" t="t" r="r" b="b"/>
                <a:pathLst>
                  <a:path w="18832" h="24042" extrusionOk="0">
                    <a:moveTo>
                      <a:pt x="9416" y="1"/>
                    </a:moveTo>
                    <a:lnTo>
                      <a:pt x="0" y="9312"/>
                    </a:lnTo>
                    <a:lnTo>
                      <a:pt x="0" y="24042"/>
                    </a:lnTo>
                    <a:lnTo>
                      <a:pt x="18831" y="24042"/>
                    </a:lnTo>
                    <a:lnTo>
                      <a:pt x="18831" y="9312"/>
                    </a:lnTo>
                    <a:lnTo>
                      <a:pt x="941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29"/>
              <p:cNvSpPr/>
              <p:nvPr/>
            </p:nvSpPr>
            <p:spPr>
              <a:xfrm>
                <a:off x="3345175" y="632963"/>
                <a:ext cx="465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18602" h="1800" extrusionOk="0">
                    <a:moveTo>
                      <a:pt x="1" y="0"/>
                    </a:moveTo>
                    <a:lnTo>
                      <a:pt x="1" y="1799"/>
                    </a:lnTo>
                    <a:lnTo>
                      <a:pt x="18602" y="1799"/>
                    </a:lnTo>
                    <a:lnTo>
                      <a:pt x="18602" y="0"/>
                    </a:lnTo>
                    <a:close/>
                  </a:path>
                </a:pathLst>
              </a:custGeom>
              <a:solidFill>
                <a:srgbClr val="FF80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29"/>
              <p:cNvSpPr/>
              <p:nvPr/>
            </p:nvSpPr>
            <p:spPr>
              <a:xfrm>
                <a:off x="3344650" y="502188"/>
                <a:ext cx="462975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18519" h="1800" extrusionOk="0">
                    <a:moveTo>
                      <a:pt x="2198" y="0"/>
                    </a:moveTo>
                    <a:cubicBezTo>
                      <a:pt x="1570" y="732"/>
                      <a:pt x="880" y="1444"/>
                      <a:pt x="1" y="1737"/>
                    </a:cubicBezTo>
                    <a:lnTo>
                      <a:pt x="1" y="1800"/>
                    </a:lnTo>
                    <a:lnTo>
                      <a:pt x="18518" y="1800"/>
                    </a:lnTo>
                    <a:lnTo>
                      <a:pt x="18518" y="1674"/>
                    </a:lnTo>
                    <a:cubicBezTo>
                      <a:pt x="18288" y="1486"/>
                      <a:pt x="18037" y="1256"/>
                      <a:pt x="17807" y="1004"/>
                    </a:cubicBezTo>
                    <a:cubicBezTo>
                      <a:pt x="17723" y="942"/>
                      <a:pt x="17681" y="858"/>
                      <a:pt x="17598" y="795"/>
                    </a:cubicBezTo>
                    <a:cubicBezTo>
                      <a:pt x="17305" y="628"/>
                      <a:pt x="17054" y="481"/>
                      <a:pt x="16782" y="293"/>
                    </a:cubicBezTo>
                    <a:cubicBezTo>
                      <a:pt x="16656" y="209"/>
                      <a:pt x="16489" y="105"/>
                      <a:pt x="16363" y="0"/>
                    </a:cubicBezTo>
                    <a:close/>
                  </a:path>
                </a:pathLst>
              </a:custGeom>
              <a:solidFill>
                <a:srgbClr val="D1CE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29"/>
              <p:cNvSpPr/>
              <p:nvPr/>
            </p:nvSpPr>
            <p:spPr>
              <a:xfrm>
                <a:off x="3345175" y="839038"/>
                <a:ext cx="465050" cy="101000"/>
              </a:xfrm>
              <a:custGeom>
                <a:avLst/>
                <a:gdLst/>
                <a:ahLst/>
                <a:cxnLst/>
                <a:rect l="l" t="t" r="r" b="b"/>
                <a:pathLst>
                  <a:path w="18602" h="4040" extrusionOk="0">
                    <a:moveTo>
                      <a:pt x="1" y="1"/>
                    </a:moveTo>
                    <a:lnTo>
                      <a:pt x="1" y="4039"/>
                    </a:lnTo>
                    <a:lnTo>
                      <a:pt x="18602" y="4039"/>
                    </a:lnTo>
                    <a:lnTo>
                      <a:pt x="1860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29"/>
              <p:cNvSpPr/>
              <p:nvPr/>
            </p:nvSpPr>
            <p:spPr>
              <a:xfrm>
                <a:off x="3335250" y="332163"/>
                <a:ext cx="485450" cy="253725"/>
              </a:xfrm>
              <a:custGeom>
                <a:avLst/>
                <a:gdLst/>
                <a:ahLst/>
                <a:cxnLst/>
                <a:rect l="l" t="t" r="r" b="b"/>
                <a:pathLst>
                  <a:path w="19418" h="10149" extrusionOk="0">
                    <a:moveTo>
                      <a:pt x="9667" y="1"/>
                    </a:moveTo>
                    <a:lnTo>
                      <a:pt x="0" y="9835"/>
                    </a:lnTo>
                    <a:lnTo>
                      <a:pt x="19417" y="10149"/>
                    </a:lnTo>
                    <a:lnTo>
                      <a:pt x="966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29"/>
              <p:cNvSpPr/>
              <p:nvPr/>
            </p:nvSpPr>
            <p:spPr>
              <a:xfrm>
                <a:off x="3335250" y="332163"/>
                <a:ext cx="485450" cy="253725"/>
              </a:xfrm>
              <a:custGeom>
                <a:avLst/>
                <a:gdLst/>
                <a:ahLst/>
                <a:cxnLst/>
                <a:rect l="l" t="t" r="r" b="b"/>
                <a:pathLst>
                  <a:path w="19418" h="10149" fill="none" extrusionOk="0">
                    <a:moveTo>
                      <a:pt x="0" y="9835"/>
                    </a:moveTo>
                    <a:lnTo>
                      <a:pt x="9667" y="1"/>
                    </a:lnTo>
                    <a:lnTo>
                      <a:pt x="19417" y="10149"/>
                    </a:lnTo>
                  </a:path>
                </a:pathLst>
              </a:custGeom>
              <a:solidFill>
                <a:schemeClr val="dk1"/>
              </a:solidFill>
              <a:ln w="41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29"/>
              <p:cNvSpPr/>
              <p:nvPr/>
            </p:nvSpPr>
            <p:spPr>
              <a:xfrm>
                <a:off x="3486425" y="766863"/>
                <a:ext cx="179425" cy="173700"/>
              </a:xfrm>
              <a:custGeom>
                <a:avLst/>
                <a:gdLst/>
                <a:ahLst/>
                <a:cxnLst/>
                <a:rect l="l" t="t" r="r" b="b"/>
                <a:pathLst>
                  <a:path w="7177" h="6948" extrusionOk="0">
                    <a:moveTo>
                      <a:pt x="3578" y="1"/>
                    </a:moveTo>
                    <a:cubicBezTo>
                      <a:pt x="1632" y="1"/>
                      <a:pt x="0" y="1612"/>
                      <a:pt x="0" y="3558"/>
                    </a:cubicBezTo>
                    <a:lnTo>
                      <a:pt x="0" y="6947"/>
                    </a:lnTo>
                    <a:lnTo>
                      <a:pt x="7177" y="6947"/>
                    </a:lnTo>
                    <a:lnTo>
                      <a:pt x="7177" y="3558"/>
                    </a:lnTo>
                    <a:cubicBezTo>
                      <a:pt x="7177" y="1612"/>
                      <a:pt x="5566" y="1"/>
                      <a:pt x="3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29"/>
              <p:cNvSpPr/>
              <p:nvPr/>
            </p:nvSpPr>
            <p:spPr>
              <a:xfrm>
                <a:off x="3486950" y="766863"/>
                <a:ext cx="83175" cy="173700"/>
              </a:xfrm>
              <a:custGeom>
                <a:avLst/>
                <a:gdLst/>
                <a:ahLst/>
                <a:cxnLst/>
                <a:rect l="l" t="t" r="r" b="b"/>
                <a:pathLst>
                  <a:path w="3327" h="6948" extrusionOk="0">
                    <a:moveTo>
                      <a:pt x="3327" y="1"/>
                    </a:moveTo>
                    <a:cubicBezTo>
                      <a:pt x="1465" y="147"/>
                      <a:pt x="0" y="1674"/>
                      <a:pt x="0" y="3558"/>
                    </a:cubicBezTo>
                    <a:lnTo>
                      <a:pt x="0" y="6947"/>
                    </a:lnTo>
                    <a:lnTo>
                      <a:pt x="3327" y="6947"/>
                    </a:lnTo>
                    <a:lnTo>
                      <a:pt x="33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29"/>
              <p:cNvSpPr/>
              <p:nvPr/>
            </p:nvSpPr>
            <p:spPr>
              <a:xfrm>
                <a:off x="3393825" y="708788"/>
                <a:ext cx="57575" cy="104650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4186" extrusionOk="0">
                    <a:moveTo>
                      <a:pt x="1151" y="1"/>
                    </a:moveTo>
                    <a:cubicBezTo>
                      <a:pt x="524" y="1"/>
                      <a:pt x="1" y="524"/>
                      <a:pt x="1" y="1152"/>
                    </a:cubicBezTo>
                    <a:lnTo>
                      <a:pt x="1" y="4186"/>
                    </a:lnTo>
                    <a:lnTo>
                      <a:pt x="2302" y="4186"/>
                    </a:lnTo>
                    <a:lnTo>
                      <a:pt x="2302" y="1152"/>
                    </a:lnTo>
                    <a:cubicBezTo>
                      <a:pt x="2302" y="524"/>
                      <a:pt x="1779" y="1"/>
                      <a:pt x="11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7725" cap="flat" cmpd="sng">
                <a:solidFill>
                  <a:schemeClr val="accent1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29"/>
              <p:cNvSpPr/>
              <p:nvPr/>
            </p:nvSpPr>
            <p:spPr>
              <a:xfrm>
                <a:off x="3708725" y="708788"/>
                <a:ext cx="57575" cy="104650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4186" extrusionOk="0">
                    <a:moveTo>
                      <a:pt x="1151" y="1"/>
                    </a:moveTo>
                    <a:cubicBezTo>
                      <a:pt x="524" y="1"/>
                      <a:pt x="1" y="524"/>
                      <a:pt x="1" y="1152"/>
                    </a:cubicBezTo>
                    <a:lnTo>
                      <a:pt x="1" y="4186"/>
                    </a:lnTo>
                    <a:lnTo>
                      <a:pt x="2302" y="4186"/>
                    </a:lnTo>
                    <a:lnTo>
                      <a:pt x="2302" y="1152"/>
                    </a:lnTo>
                    <a:cubicBezTo>
                      <a:pt x="2302" y="524"/>
                      <a:pt x="1779" y="1"/>
                      <a:pt x="11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7725" cap="flat" cmpd="sng">
                <a:solidFill>
                  <a:schemeClr val="accent1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29"/>
              <p:cNvSpPr/>
              <p:nvPr/>
            </p:nvSpPr>
            <p:spPr>
              <a:xfrm>
                <a:off x="3548150" y="478113"/>
                <a:ext cx="57550" cy="104650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4186" extrusionOk="0">
                    <a:moveTo>
                      <a:pt x="1151" y="1"/>
                    </a:moveTo>
                    <a:cubicBezTo>
                      <a:pt x="523" y="1"/>
                      <a:pt x="0" y="524"/>
                      <a:pt x="0" y="1151"/>
                    </a:cubicBezTo>
                    <a:lnTo>
                      <a:pt x="0" y="4185"/>
                    </a:lnTo>
                    <a:lnTo>
                      <a:pt x="2302" y="4185"/>
                    </a:lnTo>
                    <a:lnTo>
                      <a:pt x="2302" y="1151"/>
                    </a:lnTo>
                    <a:cubicBezTo>
                      <a:pt x="2302" y="524"/>
                      <a:pt x="1779" y="1"/>
                      <a:pt x="11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7725" cap="flat" cmpd="sng">
                <a:solidFill>
                  <a:schemeClr val="accent1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30" name="Google Shape;2130;p29"/>
          <p:cNvGrpSpPr/>
          <p:nvPr/>
        </p:nvGrpSpPr>
        <p:grpSpPr>
          <a:xfrm>
            <a:off x="6817308" y="3763491"/>
            <a:ext cx="2326801" cy="960311"/>
            <a:chOff x="2407325" y="1225038"/>
            <a:chExt cx="2130575" cy="879325"/>
          </a:xfrm>
        </p:grpSpPr>
        <p:sp>
          <p:nvSpPr>
            <p:cNvPr id="2131" name="Google Shape;2131;p29"/>
            <p:cNvSpPr/>
            <p:nvPr/>
          </p:nvSpPr>
          <p:spPr>
            <a:xfrm>
              <a:off x="3675825" y="1452063"/>
              <a:ext cx="833300" cy="652300"/>
            </a:xfrm>
            <a:custGeom>
              <a:avLst/>
              <a:gdLst/>
              <a:ahLst/>
              <a:cxnLst/>
              <a:rect l="l" t="t" r="r" b="b"/>
              <a:pathLst>
                <a:path w="33332" h="26092" extrusionOk="0">
                  <a:moveTo>
                    <a:pt x="16676" y="0"/>
                  </a:moveTo>
                  <a:lnTo>
                    <a:pt x="0" y="26092"/>
                  </a:lnTo>
                  <a:lnTo>
                    <a:pt x="33331" y="26092"/>
                  </a:lnTo>
                  <a:lnTo>
                    <a:pt x="1667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29"/>
            <p:cNvSpPr/>
            <p:nvPr/>
          </p:nvSpPr>
          <p:spPr>
            <a:xfrm>
              <a:off x="3677375" y="1453113"/>
              <a:ext cx="415900" cy="651250"/>
            </a:xfrm>
            <a:custGeom>
              <a:avLst/>
              <a:gdLst/>
              <a:ahLst/>
              <a:cxnLst/>
              <a:rect l="l" t="t" r="r" b="b"/>
              <a:pathLst>
                <a:path w="16636" h="26050" extrusionOk="0">
                  <a:moveTo>
                    <a:pt x="16614" y="0"/>
                  </a:moveTo>
                  <a:lnTo>
                    <a:pt x="1" y="26050"/>
                  </a:lnTo>
                  <a:lnTo>
                    <a:pt x="16635" y="26050"/>
                  </a:lnTo>
                  <a:lnTo>
                    <a:pt x="16635" y="63"/>
                  </a:lnTo>
                  <a:lnTo>
                    <a:pt x="16614" y="0"/>
                  </a:lnTo>
                  <a:close/>
                </a:path>
              </a:pathLst>
            </a:custGeom>
            <a:solidFill>
              <a:srgbClr val="000000">
                <a:alpha val="1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29"/>
            <p:cNvSpPr/>
            <p:nvPr/>
          </p:nvSpPr>
          <p:spPr>
            <a:xfrm>
              <a:off x="3959850" y="1453113"/>
              <a:ext cx="265225" cy="259475"/>
            </a:xfrm>
            <a:custGeom>
              <a:avLst/>
              <a:gdLst/>
              <a:ahLst/>
              <a:cxnLst/>
              <a:rect l="l" t="t" r="r" b="b"/>
              <a:pathLst>
                <a:path w="10609" h="10379" extrusionOk="0">
                  <a:moveTo>
                    <a:pt x="5315" y="0"/>
                  </a:moveTo>
                  <a:lnTo>
                    <a:pt x="1" y="8349"/>
                  </a:lnTo>
                  <a:lnTo>
                    <a:pt x="5336" y="10378"/>
                  </a:lnTo>
                  <a:lnTo>
                    <a:pt x="10609" y="8349"/>
                  </a:lnTo>
                  <a:lnTo>
                    <a:pt x="5336" y="63"/>
                  </a:lnTo>
                  <a:lnTo>
                    <a:pt x="531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29"/>
            <p:cNvSpPr/>
            <p:nvPr/>
          </p:nvSpPr>
          <p:spPr>
            <a:xfrm>
              <a:off x="2475325" y="1452063"/>
              <a:ext cx="833300" cy="652300"/>
            </a:xfrm>
            <a:custGeom>
              <a:avLst/>
              <a:gdLst/>
              <a:ahLst/>
              <a:cxnLst/>
              <a:rect l="l" t="t" r="r" b="b"/>
              <a:pathLst>
                <a:path w="33332" h="26092" extrusionOk="0">
                  <a:moveTo>
                    <a:pt x="16677" y="0"/>
                  </a:moveTo>
                  <a:lnTo>
                    <a:pt x="0" y="26092"/>
                  </a:lnTo>
                  <a:lnTo>
                    <a:pt x="33332" y="26092"/>
                  </a:lnTo>
                  <a:lnTo>
                    <a:pt x="16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29"/>
            <p:cNvSpPr/>
            <p:nvPr/>
          </p:nvSpPr>
          <p:spPr>
            <a:xfrm>
              <a:off x="2476900" y="1453113"/>
              <a:ext cx="415875" cy="651250"/>
            </a:xfrm>
            <a:custGeom>
              <a:avLst/>
              <a:gdLst/>
              <a:ahLst/>
              <a:cxnLst/>
              <a:rect l="l" t="t" r="r" b="b"/>
              <a:pathLst>
                <a:path w="16635" h="26050" extrusionOk="0">
                  <a:moveTo>
                    <a:pt x="16614" y="0"/>
                  </a:moveTo>
                  <a:lnTo>
                    <a:pt x="0" y="26050"/>
                  </a:lnTo>
                  <a:lnTo>
                    <a:pt x="16634" y="26050"/>
                  </a:lnTo>
                  <a:lnTo>
                    <a:pt x="16634" y="63"/>
                  </a:lnTo>
                  <a:lnTo>
                    <a:pt x="16614" y="0"/>
                  </a:lnTo>
                  <a:close/>
                </a:path>
              </a:pathLst>
            </a:custGeom>
            <a:solidFill>
              <a:srgbClr val="000000">
                <a:alpha val="1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29"/>
            <p:cNvSpPr/>
            <p:nvPr/>
          </p:nvSpPr>
          <p:spPr>
            <a:xfrm>
              <a:off x="2759350" y="1453113"/>
              <a:ext cx="265250" cy="259475"/>
            </a:xfrm>
            <a:custGeom>
              <a:avLst/>
              <a:gdLst/>
              <a:ahLst/>
              <a:cxnLst/>
              <a:rect l="l" t="t" r="r" b="b"/>
              <a:pathLst>
                <a:path w="10610" h="10379" extrusionOk="0">
                  <a:moveTo>
                    <a:pt x="5316" y="0"/>
                  </a:moveTo>
                  <a:lnTo>
                    <a:pt x="1" y="8349"/>
                  </a:lnTo>
                  <a:lnTo>
                    <a:pt x="5336" y="10378"/>
                  </a:lnTo>
                  <a:lnTo>
                    <a:pt x="10609" y="8349"/>
                  </a:lnTo>
                  <a:lnTo>
                    <a:pt x="5336" y="63"/>
                  </a:lnTo>
                  <a:lnTo>
                    <a:pt x="5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29"/>
            <p:cNvSpPr/>
            <p:nvPr/>
          </p:nvSpPr>
          <p:spPr>
            <a:xfrm>
              <a:off x="3008350" y="1225038"/>
              <a:ext cx="836975" cy="879325"/>
            </a:xfrm>
            <a:custGeom>
              <a:avLst/>
              <a:gdLst/>
              <a:ahLst/>
              <a:cxnLst/>
              <a:rect l="l" t="t" r="r" b="b"/>
              <a:pathLst>
                <a:path w="33479" h="35173" extrusionOk="0">
                  <a:moveTo>
                    <a:pt x="16739" y="0"/>
                  </a:moveTo>
                  <a:lnTo>
                    <a:pt x="1" y="35173"/>
                  </a:lnTo>
                  <a:lnTo>
                    <a:pt x="33478" y="35173"/>
                  </a:lnTo>
                  <a:lnTo>
                    <a:pt x="167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29"/>
            <p:cNvSpPr/>
            <p:nvPr/>
          </p:nvSpPr>
          <p:spPr>
            <a:xfrm>
              <a:off x="3008875" y="1226613"/>
              <a:ext cx="418500" cy="877750"/>
            </a:xfrm>
            <a:custGeom>
              <a:avLst/>
              <a:gdLst/>
              <a:ahLst/>
              <a:cxnLst/>
              <a:rect l="l" t="t" r="r" b="b"/>
              <a:pathLst>
                <a:path w="16740" h="35110" extrusionOk="0">
                  <a:moveTo>
                    <a:pt x="16718" y="0"/>
                  </a:moveTo>
                  <a:lnTo>
                    <a:pt x="0" y="35110"/>
                  </a:lnTo>
                  <a:lnTo>
                    <a:pt x="16739" y="35110"/>
                  </a:lnTo>
                  <a:lnTo>
                    <a:pt x="16739" y="42"/>
                  </a:lnTo>
                  <a:lnTo>
                    <a:pt x="16718" y="0"/>
                  </a:lnTo>
                  <a:close/>
                </a:path>
              </a:pathLst>
            </a:custGeom>
            <a:solidFill>
              <a:srgbClr val="000000">
                <a:alpha val="1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29"/>
            <p:cNvSpPr/>
            <p:nvPr/>
          </p:nvSpPr>
          <p:spPr>
            <a:xfrm>
              <a:off x="3293425" y="1226613"/>
              <a:ext cx="266300" cy="348400"/>
            </a:xfrm>
            <a:custGeom>
              <a:avLst/>
              <a:gdLst/>
              <a:ahLst/>
              <a:cxnLst/>
              <a:rect l="l" t="t" r="r" b="b"/>
              <a:pathLst>
                <a:path w="10652" h="13936" extrusionOk="0">
                  <a:moveTo>
                    <a:pt x="5336" y="0"/>
                  </a:moveTo>
                  <a:lnTo>
                    <a:pt x="1" y="11152"/>
                  </a:lnTo>
                  <a:lnTo>
                    <a:pt x="5357" y="13935"/>
                  </a:lnTo>
                  <a:lnTo>
                    <a:pt x="10651" y="11152"/>
                  </a:lnTo>
                  <a:lnTo>
                    <a:pt x="5357" y="42"/>
                  </a:lnTo>
                  <a:lnTo>
                    <a:pt x="53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29"/>
            <p:cNvSpPr/>
            <p:nvPr/>
          </p:nvSpPr>
          <p:spPr>
            <a:xfrm>
              <a:off x="4046175" y="1499663"/>
              <a:ext cx="491725" cy="128700"/>
            </a:xfrm>
            <a:custGeom>
              <a:avLst/>
              <a:gdLst/>
              <a:ahLst/>
              <a:cxnLst/>
              <a:rect l="l" t="t" r="r" b="b"/>
              <a:pathLst>
                <a:path w="19669" h="5148" extrusionOk="0">
                  <a:moveTo>
                    <a:pt x="7009" y="0"/>
                  </a:moveTo>
                  <a:cubicBezTo>
                    <a:pt x="6821" y="0"/>
                    <a:pt x="6633" y="21"/>
                    <a:pt x="6444" y="21"/>
                  </a:cubicBezTo>
                  <a:cubicBezTo>
                    <a:pt x="6068" y="105"/>
                    <a:pt x="5712" y="251"/>
                    <a:pt x="5440" y="523"/>
                  </a:cubicBezTo>
                  <a:cubicBezTo>
                    <a:pt x="5022" y="879"/>
                    <a:pt x="4750" y="1402"/>
                    <a:pt x="4708" y="1967"/>
                  </a:cubicBezTo>
                  <a:lnTo>
                    <a:pt x="4708" y="2030"/>
                  </a:lnTo>
                  <a:lnTo>
                    <a:pt x="4540" y="2030"/>
                  </a:lnTo>
                  <a:cubicBezTo>
                    <a:pt x="3620" y="2030"/>
                    <a:pt x="2783" y="2532"/>
                    <a:pt x="2511" y="3390"/>
                  </a:cubicBezTo>
                  <a:cubicBezTo>
                    <a:pt x="2406" y="3390"/>
                    <a:pt x="2323" y="3369"/>
                    <a:pt x="2218" y="3369"/>
                  </a:cubicBezTo>
                  <a:cubicBezTo>
                    <a:pt x="2148" y="3361"/>
                    <a:pt x="2078" y="3357"/>
                    <a:pt x="2009" y="3357"/>
                  </a:cubicBezTo>
                  <a:cubicBezTo>
                    <a:pt x="1025" y="3357"/>
                    <a:pt x="156" y="4169"/>
                    <a:pt x="0" y="5127"/>
                  </a:cubicBezTo>
                  <a:lnTo>
                    <a:pt x="19564" y="5127"/>
                  </a:lnTo>
                  <a:lnTo>
                    <a:pt x="19564" y="5147"/>
                  </a:lnTo>
                  <a:cubicBezTo>
                    <a:pt x="19585" y="5022"/>
                    <a:pt x="19605" y="4896"/>
                    <a:pt x="19605" y="4771"/>
                  </a:cubicBezTo>
                  <a:cubicBezTo>
                    <a:pt x="19668" y="4164"/>
                    <a:pt x="19459" y="3536"/>
                    <a:pt x="19061" y="3097"/>
                  </a:cubicBezTo>
                  <a:cubicBezTo>
                    <a:pt x="18894" y="2950"/>
                    <a:pt x="18769" y="2825"/>
                    <a:pt x="18622" y="2699"/>
                  </a:cubicBezTo>
                  <a:cubicBezTo>
                    <a:pt x="18287" y="2490"/>
                    <a:pt x="17911" y="2365"/>
                    <a:pt x="17513" y="2323"/>
                  </a:cubicBezTo>
                  <a:cubicBezTo>
                    <a:pt x="17053" y="2365"/>
                    <a:pt x="16551" y="2323"/>
                    <a:pt x="16111" y="2595"/>
                  </a:cubicBezTo>
                  <a:cubicBezTo>
                    <a:pt x="15944" y="2678"/>
                    <a:pt x="15818" y="2741"/>
                    <a:pt x="15693" y="2846"/>
                  </a:cubicBezTo>
                  <a:cubicBezTo>
                    <a:pt x="15630" y="2741"/>
                    <a:pt x="15567" y="2678"/>
                    <a:pt x="15504" y="2574"/>
                  </a:cubicBezTo>
                  <a:cubicBezTo>
                    <a:pt x="15253" y="2281"/>
                    <a:pt x="14939" y="2072"/>
                    <a:pt x="14563" y="1946"/>
                  </a:cubicBezTo>
                  <a:cubicBezTo>
                    <a:pt x="14357" y="1856"/>
                    <a:pt x="14096" y="1814"/>
                    <a:pt x="13847" y="1814"/>
                  </a:cubicBezTo>
                  <a:cubicBezTo>
                    <a:pt x="13692" y="1814"/>
                    <a:pt x="13541" y="1830"/>
                    <a:pt x="13412" y="1862"/>
                  </a:cubicBezTo>
                  <a:cubicBezTo>
                    <a:pt x="12910" y="1967"/>
                    <a:pt x="12743" y="2093"/>
                    <a:pt x="12324" y="2386"/>
                  </a:cubicBezTo>
                  <a:cubicBezTo>
                    <a:pt x="12282" y="2406"/>
                    <a:pt x="12261" y="2406"/>
                    <a:pt x="12240" y="2427"/>
                  </a:cubicBezTo>
                  <a:lnTo>
                    <a:pt x="11926" y="2741"/>
                  </a:lnTo>
                  <a:cubicBezTo>
                    <a:pt x="11696" y="1904"/>
                    <a:pt x="10964" y="1172"/>
                    <a:pt x="10064" y="1172"/>
                  </a:cubicBezTo>
                  <a:cubicBezTo>
                    <a:pt x="9625" y="1172"/>
                    <a:pt x="9206" y="1277"/>
                    <a:pt x="8872" y="1486"/>
                  </a:cubicBezTo>
                  <a:cubicBezTo>
                    <a:pt x="8788" y="1235"/>
                    <a:pt x="8621" y="963"/>
                    <a:pt x="8432" y="733"/>
                  </a:cubicBezTo>
                  <a:cubicBezTo>
                    <a:pt x="8307" y="607"/>
                    <a:pt x="8160" y="502"/>
                    <a:pt x="8014" y="356"/>
                  </a:cubicBezTo>
                  <a:cubicBezTo>
                    <a:pt x="7700" y="147"/>
                    <a:pt x="7365" y="42"/>
                    <a:pt x="70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29"/>
            <p:cNvSpPr/>
            <p:nvPr/>
          </p:nvSpPr>
          <p:spPr>
            <a:xfrm>
              <a:off x="3161100" y="1538363"/>
              <a:ext cx="396000" cy="138650"/>
            </a:xfrm>
            <a:custGeom>
              <a:avLst/>
              <a:gdLst/>
              <a:ahLst/>
              <a:cxnLst/>
              <a:rect l="l" t="t" r="r" b="b"/>
              <a:pathLst>
                <a:path w="15840" h="5546" extrusionOk="0">
                  <a:moveTo>
                    <a:pt x="7470" y="1"/>
                  </a:moveTo>
                  <a:cubicBezTo>
                    <a:pt x="6424" y="1"/>
                    <a:pt x="5482" y="649"/>
                    <a:pt x="5315" y="1716"/>
                  </a:cubicBezTo>
                  <a:lnTo>
                    <a:pt x="4855" y="1758"/>
                  </a:lnTo>
                  <a:cubicBezTo>
                    <a:pt x="4457" y="1821"/>
                    <a:pt x="4122" y="1988"/>
                    <a:pt x="3829" y="2239"/>
                  </a:cubicBezTo>
                  <a:cubicBezTo>
                    <a:pt x="3411" y="2616"/>
                    <a:pt x="3139" y="3139"/>
                    <a:pt x="3097" y="3704"/>
                  </a:cubicBezTo>
                  <a:lnTo>
                    <a:pt x="3097" y="3767"/>
                  </a:lnTo>
                  <a:cubicBezTo>
                    <a:pt x="2867" y="3662"/>
                    <a:pt x="2616" y="3579"/>
                    <a:pt x="2365" y="3579"/>
                  </a:cubicBezTo>
                  <a:cubicBezTo>
                    <a:pt x="2176" y="3579"/>
                    <a:pt x="1967" y="3599"/>
                    <a:pt x="1800" y="3599"/>
                  </a:cubicBezTo>
                  <a:cubicBezTo>
                    <a:pt x="1402" y="3683"/>
                    <a:pt x="1026" y="3871"/>
                    <a:pt x="754" y="4123"/>
                  </a:cubicBezTo>
                  <a:cubicBezTo>
                    <a:pt x="314" y="4499"/>
                    <a:pt x="63" y="5001"/>
                    <a:pt x="0" y="5545"/>
                  </a:cubicBezTo>
                  <a:lnTo>
                    <a:pt x="15651" y="5545"/>
                  </a:lnTo>
                  <a:lnTo>
                    <a:pt x="15651" y="5524"/>
                  </a:lnTo>
                  <a:cubicBezTo>
                    <a:pt x="15735" y="5315"/>
                    <a:pt x="15756" y="5106"/>
                    <a:pt x="15777" y="4897"/>
                  </a:cubicBezTo>
                  <a:cubicBezTo>
                    <a:pt x="15839" y="4206"/>
                    <a:pt x="15609" y="3558"/>
                    <a:pt x="15149" y="3035"/>
                  </a:cubicBezTo>
                  <a:cubicBezTo>
                    <a:pt x="14661" y="2479"/>
                    <a:pt x="13954" y="2195"/>
                    <a:pt x="13243" y="2195"/>
                  </a:cubicBezTo>
                  <a:cubicBezTo>
                    <a:pt x="12856" y="2195"/>
                    <a:pt x="12469" y="2279"/>
                    <a:pt x="12115" y="2449"/>
                  </a:cubicBezTo>
                  <a:cubicBezTo>
                    <a:pt x="11697" y="1654"/>
                    <a:pt x="10922" y="1026"/>
                    <a:pt x="9981" y="1026"/>
                  </a:cubicBezTo>
                  <a:cubicBezTo>
                    <a:pt x="9688" y="1026"/>
                    <a:pt x="9374" y="1068"/>
                    <a:pt x="9123" y="1151"/>
                  </a:cubicBezTo>
                  <a:cubicBezTo>
                    <a:pt x="8809" y="524"/>
                    <a:pt x="8202" y="1"/>
                    <a:pt x="74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29"/>
            <p:cNvSpPr/>
            <p:nvPr/>
          </p:nvSpPr>
          <p:spPr>
            <a:xfrm>
              <a:off x="2872875" y="1234963"/>
              <a:ext cx="299750" cy="122950"/>
            </a:xfrm>
            <a:custGeom>
              <a:avLst/>
              <a:gdLst/>
              <a:ahLst/>
              <a:cxnLst/>
              <a:rect l="l" t="t" r="r" b="b"/>
              <a:pathLst>
                <a:path w="11990" h="4918" extrusionOk="0">
                  <a:moveTo>
                    <a:pt x="5524" y="1"/>
                  </a:moveTo>
                  <a:cubicBezTo>
                    <a:pt x="4834" y="1"/>
                    <a:pt x="4164" y="252"/>
                    <a:pt x="3683" y="754"/>
                  </a:cubicBezTo>
                  <a:cubicBezTo>
                    <a:pt x="3244" y="1194"/>
                    <a:pt x="2992" y="1779"/>
                    <a:pt x="2951" y="2407"/>
                  </a:cubicBezTo>
                  <a:cubicBezTo>
                    <a:pt x="2741" y="2323"/>
                    <a:pt x="2490" y="2282"/>
                    <a:pt x="2218" y="2282"/>
                  </a:cubicBezTo>
                  <a:cubicBezTo>
                    <a:pt x="628" y="2282"/>
                    <a:pt x="0" y="3746"/>
                    <a:pt x="293" y="4918"/>
                  </a:cubicBezTo>
                  <a:lnTo>
                    <a:pt x="11927" y="4918"/>
                  </a:lnTo>
                  <a:cubicBezTo>
                    <a:pt x="11990" y="4541"/>
                    <a:pt x="11969" y="4207"/>
                    <a:pt x="11885" y="3851"/>
                  </a:cubicBezTo>
                  <a:cubicBezTo>
                    <a:pt x="11655" y="2951"/>
                    <a:pt x="10943" y="2240"/>
                    <a:pt x="10044" y="1989"/>
                  </a:cubicBezTo>
                  <a:cubicBezTo>
                    <a:pt x="9820" y="1926"/>
                    <a:pt x="9590" y="1896"/>
                    <a:pt x="9360" y="1896"/>
                  </a:cubicBezTo>
                  <a:cubicBezTo>
                    <a:pt x="8900" y="1896"/>
                    <a:pt x="8440" y="2017"/>
                    <a:pt x="8035" y="2240"/>
                  </a:cubicBezTo>
                  <a:cubicBezTo>
                    <a:pt x="7951" y="1675"/>
                    <a:pt x="7700" y="1131"/>
                    <a:pt x="7303" y="733"/>
                  </a:cubicBezTo>
                  <a:cubicBezTo>
                    <a:pt x="6821" y="252"/>
                    <a:pt x="6173" y="1"/>
                    <a:pt x="55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29"/>
            <p:cNvSpPr/>
            <p:nvPr/>
          </p:nvSpPr>
          <p:spPr>
            <a:xfrm>
              <a:off x="2407325" y="1491413"/>
              <a:ext cx="309700" cy="115500"/>
            </a:xfrm>
            <a:custGeom>
              <a:avLst/>
              <a:gdLst/>
              <a:ahLst/>
              <a:cxnLst/>
              <a:rect l="l" t="t" r="r" b="b"/>
              <a:pathLst>
                <a:path w="12388" h="4620" extrusionOk="0">
                  <a:moveTo>
                    <a:pt x="4867" y="1"/>
                  </a:moveTo>
                  <a:cubicBezTo>
                    <a:pt x="4701" y="1"/>
                    <a:pt x="4535" y="19"/>
                    <a:pt x="4373" y="58"/>
                  </a:cubicBezTo>
                  <a:cubicBezTo>
                    <a:pt x="3515" y="309"/>
                    <a:pt x="2888" y="1104"/>
                    <a:pt x="2888" y="2025"/>
                  </a:cubicBezTo>
                  <a:cubicBezTo>
                    <a:pt x="2888" y="2192"/>
                    <a:pt x="2909" y="2339"/>
                    <a:pt x="2930" y="2506"/>
                  </a:cubicBezTo>
                  <a:cubicBezTo>
                    <a:pt x="2804" y="2464"/>
                    <a:pt x="2658" y="2444"/>
                    <a:pt x="2490" y="2444"/>
                  </a:cubicBezTo>
                  <a:cubicBezTo>
                    <a:pt x="1611" y="2444"/>
                    <a:pt x="775" y="2925"/>
                    <a:pt x="314" y="3699"/>
                  </a:cubicBezTo>
                  <a:cubicBezTo>
                    <a:pt x="168" y="3992"/>
                    <a:pt x="63" y="4306"/>
                    <a:pt x="0" y="4620"/>
                  </a:cubicBezTo>
                  <a:lnTo>
                    <a:pt x="12387" y="4620"/>
                  </a:lnTo>
                  <a:cubicBezTo>
                    <a:pt x="11990" y="3971"/>
                    <a:pt x="11257" y="3532"/>
                    <a:pt x="10441" y="3532"/>
                  </a:cubicBezTo>
                  <a:cubicBezTo>
                    <a:pt x="10023" y="3532"/>
                    <a:pt x="9604" y="3657"/>
                    <a:pt x="9269" y="3866"/>
                  </a:cubicBezTo>
                  <a:cubicBezTo>
                    <a:pt x="9269" y="2904"/>
                    <a:pt x="8642" y="1920"/>
                    <a:pt x="7407" y="1920"/>
                  </a:cubicBezTo>
                  <a:cubicBezTo>
                    <a:pt x="7407" y="1920"/>
                    <a:pt x="7093" y="1962"/>
                    <a:pt x="6947" y="1983"/>
                  </a:cubicBezTo>
                  <a:cubicBezTo>
                    <a:pt x="6947" y="1648"/>
                    <a:pt x="6863" y="1335"/>
                    <a:pt x="6696" y="1084"/>
                  </a:cubicBezTo>
                  <a:cubicBezTo>
                    <a:pt x="6675" y="1063"/>
                    <a:pt x="6675" y="1042"/>
                    <a:pt x="6675" y="1000"/>
                  </a:cubicBezTo>
                  <a:cubicBezTo>
                    <a:pt x="6487" y="707"/>
                    <a:pt x="6256" y="456"/>
                    <a:pt x="5943" y="267"/>
                  </a:cubicBezTo>
                  <a:cubicBezTo>
                    <a:pt x="5610" y="94"/>
                    <a:pt x="5238" y="1"/>
                    <a:pt x="48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4" name="Google Shape;2144;p29"/>
          <p:cNvSpPr/>
          <p:nvPr/>
        </p:nvSpPr>
        <p:spPr>
          <a:xfrm>
            <a:off x="7284388" y="163900"/>
            <a:ext cx="111975" cy="93125"/>
          </a:xfrm>
          <a:custGeom>
            <a:avLst/>
            <a:gdLst/>
            <a:ahLst/>
            <a:cxnLst/>
            <a:rect l="l" t="t" r="r" b="b"/>
            <a:pathLst>
              <a:path w="4479" h="3725" extrusionOk="0">
                <a:moveTo>
                  <a:pt x="2260" y="1"/>
                </a:moveTo>
                <a:lnTo>
                  <a:pt x="0" y="3725"/>
                </a:lnTo>
                <a:lnTo>
                  <a:pt x="4478" y="3725"/>
                </a:lnTo>
                <a:lnTo>
                  <a:pt x="226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5" name="Google Shape;2145;p29"/>
          <p:cNvSpPr/>
          <p:nvPr/>
        </p:nvSpPr>
        <p:spPr>
          <a:xfrm>
            <a:off x="7377488" y="163900"/>
            <a:ext cx="110925" cy="93125"/>
          </a:xfrm>
          <a:custGeom>
            <a:avLst/>
            <a:gdLst/>
            <a:ahLst/>
            <a:cxnLst/>
            <a:rect l="l" t="t" r="r" b="b"/>
            <a:pathLst>
              <a:path w="4437" h="3725" extrusionOk="0">
                <a:moveTo>
                  <a:pt x="2219" y="1"/>
                </a:moveTo>
                <a:lnTo>
                  <a:pt x="1" y="3725"/>
                </a:lnTo>
                <a:lnTo>
                  <a:pt x="4437" y="3725"/>
                </a:lnTo>
                <a:lnTo>
                  <a:pt x="221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6" name="Google Shape;2146;p29"/>
          <p:cNvSpPr/>
          <p:nvPr/>
        </p:nvSpPr>
        <p:spPr>
          <a:xfrm>
            <a:off x="7469563" y="163900"/>
            <a:ext cx="110925" cy="93125"/>
          </a:xfrm>
          <a:custGeom>
            <a:avLst/>
            <a:gdLst/>
            <a:ahLst/>
            <a:cxnLst/>
            <a:rect l="l" t="t" r="r" b="b"/>
            <a:pathLst>
              <a:path w="4437" h="3725" extrusionOk="0">
                <a:moveTo>
                  <a:pt x="2218" y="1"/>
                </a:moveTo>
                <a:lnTo>
                  <a:pt x="0" y="3725"/>
                </a:lnTo>
                <a:lnTo>
                  <a:pt x="4436" y="3725"/>
                </a:lnTo>
                <a:lnTo>
                  <a:pt x="22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7" name="Google Shape;2147;p29"/>
          <p:cNvSpPr/>
          <p:nvPr/>
        </p:nvSpPr>
        <p:spPr>
          <a:xfrm>
            <a:off x="7561638" y="163900"/>
            <a:ext cx="111425" cy="93125"/>
          </a:xfrm>
          <a:custGeom>
            <a:avLst/>
            <a:gdLst/>
            <a:ahLst/>
            <a:cxnLst/>
            <a:rect l="l" t="t" r="r" b="b"/>
            <a:pathLst>
              <a:path w="4457" h="3725" extrusionOk="0">
                <a:moveTo>
                  <a:pt x="2239" y="1"/>
                </a:moveTo>
                <a:lnTo>
                  <a:pt x="0" y="3725"/>
                </a:lnTo>
                <a:lnTo>
                  <a:pt x="4457" y="3725"/>
                </a:lnTo>
                <a:lnTo>
                  <a:pt x="223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8" name="Google Shape;2148;p29"/>
          <p:cNvSpPr/>
          <p:nvPr/>
        </p:nvSpPr>
        <p:spPr>
          <a:xfrm>
            <a:off x="7654213" y="163900"/>
            <a:ext cx="111450" cy="93125"/>
          </a:xfrm>
          <a:custGeom>
            <a:avLst/>
            <a:gdLst/>
            <a:ahLst/>
            <a:cxnLst/>
            <a:rect l="l" t="t" r="r" b="b"/>
            <a:pathLst>
              <a:path w="4458" h="3725" extrusionOk="0">
                <a:moveTo>
                  <a:pt x="2218" y="1"/>
                </a:moveTo>
                <a:lnTo>
                  <a:pt x="0" y="3725"/>
                </a:lnTo>
                <a:lnTo>
                  <a:pt x="4457" y="3725"/>
                </a:lnTo>
                <a:lnTo>
                  <a:pt x="22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9" name="Google Shape;2149;p29"/>
          <p:cNvSpPr/>
          <p:nvPr/>
        </p:nvSpPr>
        <p:spPr>
          <a:xfrm>
            <a:off x="7746288" y="163900"/>
            <a:ext cx="111950" cy="93125"/>
          </a:xfrm>
          <a:custGeom>
            <a:avLst/>
            <a:gdLst/>
            <a:ahLst/>
            <a:cxnLst/>
            <a:rect l="l" t="t" r="r" b="b"/>
            <a:pathLst>
              <a:path w="4478" h="3725" extrusionOk="0">
                <a:moveTo>
                  <a:pt x="2218" y="1"/>
                </a:moveTo>
                <a:lnTo>
                  <a:pt x="0" y="3725"/>
                </a:lnTo>
                <a:lnTo>
                  <a:pt x="4478" y="3725"/>
                </a:lnTo>
                <a:lnTo>
                  <a:pt x="22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0" name="Google Shape;2150;p29"/>
          <p:cNvSpPr/>
          <p:nvPr/>
        </p:nvSpPr>
        <p:spPr>
          <a:xfrm>
            <a:off x="7838338" y="163900"/>
            <a:ext cx="111975" cy="93125"/>
          </a:xfrm>
          <a:custGeom>
            <a:avLst/>
            <a:gdLst/>
            <a:ahLst/>
            <a:cxnLst/>
            <a:rect l="l" t="t" r="r" b="b"/>
            <a:pathLst>
              <a:path w="4479" h="3725" extrusionOk="0">
                <a:moveTo>
                  <a:pt x="2239" y="1"/>
                </a:moveTo>
                <a:lnTo>
                  <a:pt x="1" y="3725"/>
                </a:lnTo>
                <a:lnTo>
                  <a:pt x="4478" y="3725"/>
                </a:lnTo>
                <a:lnTo>
                  <a:pt x="223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1" name="Google Shape;2151;p29"/>
          <p:cNvSpPr/>
          <p:nvPr/>
        </p:nvSpPr>
        <p:spPr>
          <a:xfrm>
            <a:off x="7931463" y="163900"/>
            <a:ext cx="110900" cy="93125"/>
          </a:xfrm>
          <a:custGeom>
            <a:avLst/>
            <a:gdLst/>
            <a:ahLst/>
            <a:cxnLst/>
            <a:rect l="l" t="t" r="r" b="b"/>
            <a:pathLst>
              <a:path w="4436" h="3725" extrusionOk="0">
                <a:moveTo>
                  <a:pt x="2218" y="1"/>
                </a:moveTo>
                <a:lnTo>
                  <a:pt x="0" y="3725"/>
                </a:lnTo>
                <a:lnTo>
                  <a:pt x="4436" y="3725"/>
                </a:lnTo>
                <a:lnTo>
                  <a:pt x="22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2" name="Google Shape;2152;p29"/>
          <p:cNvSpPr/>
          <p:nvPr/>
        </p:nvSpPr>
        <p:spPr>
          <a:xfrm>
            <a:off x="8023513" y="163900"/>
            <a:ext cx="110925" cy="93125"/>
          </a:xfrm>
          <a:custGeom>
            <a:avLst/>
            <a:gdLst/>
            <a:ahLst/>
            <a:cxnLst/>
            <a:rect l="l" t="t" r="r" b="b"/>
            <a:pathLst>
              <a:path w="4437" h="3725" extrusionOk="0">
                <a:moveTo>
                  <a:pt x="2218" y="1"/>
                </a:moveTo>
                <a:lnTo>
                  <a:pt x="1" y="3725"/>
                </a:lnTo>
                <a:lnTo>
                  <a:pt x="4436" y="3725"/>
                </a:lnTo>
                <a:lnTo>
                  <a:pt x="22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3" name="Google Shape;2153;p29"/>
          <p:cNvSpPr/>
          <p:nvPr/>
        </p:nvSpPr>
        <p:spPr>
          <a:xfrm>
            <a:off x="8115588" y="163900"/>
            <a:ext cx="111425" cy="93125"/>
          </a:xfrm>
          <a:custGeom>
            <a:avLst/>
            <a:gdLst/>
            <a:ahLst/>
            <a:cxnLst/>
            <a:rect l="l" t="t" r="r" b="b"/>
            <a:pathLst>
              <a:path w="4457" h="3725" extrusionOk="0">
                <a:moveTo>
                  <a:pt x="2218" y="1"/>
                </a:moveTo>
                <a:lnTo>
                  <a:pt x="0" y="3725"/>
                </a:lnTo>
                <a:lnTo>
                  <a:pt x="4457" y="3725"/>
                </a:lnTo>
                <a:lnTo>
                  <a:pt x="22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4" name="Google Shape;2154;p29"/>
          <p:cNvSpPr/>
          <p:nvPr/>
        </p:nvSpPr>
        <p:spPr>
          <a:xfrm>
            <a:off x="8207638" y="163900"/>
            <a:ext cx="111975" cy="93125"/>
          </a:xfrm>
          <a:custGeom>
            <a:avLst/>
            <a:gdLst/>
            <a:ahLst/>
            <a:cxnLst/>
            <a:rect l="l" t="t" r="r" b="b"/>
            <a:pathLst>
              <a:path w="4479" h="3725" extrusionOk="0">
                <a:moveTo>
                  <a:pt x="2240" y="1"/>
                </a:moveTo>
                <a:lnTo>
                  <a:pt x="1" y="3725"/>
                </a:lnTo>
                <a:lnTo>
                  <a:pt x="4478" y="3725"/>
                </a:lnTo>
                <a:lnTo>
                  <a:pt x="224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5" name="Google Shape;2155;p29"/>
          <p:cNvSpPr/>
          <p:nvPr/>
        </p:nvSpPr>
        <p:spPr>
          <a:xfrm>
            <a:off x="8300238" y="163900"/>
            <a:ext cx="111425" cy="93125"/>
          </a:xfrm>
          <a:custGeom>
            <a:avLst/>
            <a:gdLst/>
            <a:ahLst/>
            <a:cxnLst/>
            <a:rect l="l" t="t" r="r" b="b"/>
            <a:pathLst>
              <a:path w="4457" h="3725" extrusionOk="0">
                <a:moveTo>
                  <a:pt x="2218" y="1"/>
                </a:moveTo>
                <a:lnTo>
                  <a:pt x="0" y="3725"/>
                </a:lnTo>
                <a:lnTo>
                  <a:pt x="4457" y="3725"/>
                </a:lnTo>
                <a:lnTo>
                  <a:pt x="22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6" name="Google Shape;2156;p29"/>
          <p:cNvSpPr/>
          <p:nvPr/>
        </p:nvSpPr>
        <p:spPr>
          <a:xfrm>
            <a:off x="8392288" y="163900"/>
            <a:ext cx="111975" cy="93125"/>
          </a:xfrm>
          <a:custGeom>
            <a:avLst/>
            <a:gdLst/>
            <a:ahLst/>
            <a:cxnLst/>
            <a:rect l="l" t="t" r="r" b="b"/>
            <a:pathLst>
              <a:path w="4479" h="3725" extrusionOk="0">
                <a:moveTo>
                  <a:pt x="2240" y="1"/>
                </a:moveTo>
                <a:lnTo>
                  <a:pt x="1" y="3725"/>
                </a:lnTo>
                <a:lnTo>
                  <a:pt x="4478" y="3725"/>
                </a:lnTo>
                <a:lnTo>
                  <a:pt x="224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7" name="Google Shape;2157;p29"/>
          <p:cNvSpPr/>
          <p:nvPr/>
        </p:nvSpPr>
        <p:spPr>
          <a:xfrm>
            <a:off x="8484363" y="163900"/>
            <a:ext cx="111950" cy="93125"/>
          </a:xfrm>
          <a:custGeom>
            <a:avLst/>
            <a:gdLst/>
            <a:ahLst/>
            <a:cxnLst/>
            <a:rect l="l" t="t" r="r" b="b"/>
            <a:pathLst>
              <a:path w="4478" h="3725" extrusionOk="0">
                <a:moveTo>
                  <a:pt x="2260" y="1"/>
                </a:moveTo>
                <a:lnTo>
                  <a:pt x="0" y="3725"/>
                </a:lnTo>
                <a:lnTo>
                  <a:pt x="4478" y="3725"/>
                </a:lnTo>
                <a:lnTo>
                  <a:pt x="226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8" name="Google Shape;2158;p29"/>
          <p:cNvSpPr/>
          <p:nvPr/>
        </p:nvSpPr>
        <p:spPr>
          <a:xfrm>
            <a:off x="8577463" y="163900"/>
            <a:ext cx="110925" cy="93125"/>
          </a:xfrm>
          <a:custGeom>
            <a:avLst/>
            <a:gdLst/>
            <a:ahLst/>
            <a:cxnLst/>
            <a:rect l="l" t="t" r="r" b="b"/>
            <a:pathLst>
              <a:path w="4437" h="3725" extrusionOk="0">
                <a:moveTo>
                  <a:pt x="2219" y="1"/>
                </a:moveTo>
                <a:lnTo>
                  <a:pt x="1" y="3725"/>
                </a:lnTo>
                <a:lnTo>
                  <a:pt x="4436" y="3725"/>
                </a:lnTo>
                <a:lnTo>
                  <a:pt x="221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9" name="Google Shape;2159;p29"/>
          <p:cNvSpPr/>
          <p:nvPr/>
        </p:nvSpPr>
        <p:spPr>
          <a:xfrm>
            <a:off x="8669538" y="163900"/>
            <a:ext cx="110925" cy="93125"/>
          </a:xfrm>
          <a:custGeom>
            <a:avLst/>
            <a:gdLst/>
            <a:ahLst/>
            <a:cxnLst/>
            <a:rect l="l" t="t" r="r" b="b"/>
            <a:pathLst>
              <a:path w="4437" h="3725" extrusionOk="0">
                <a:moveTo>
                  <a:pt x="2218" y="1"/>
                </a:moveTo>
                <a:lnTo>
                  <a:pt x="0" y="3725"/>
                </a:lnTo>
                <a:lnTo>
                  <a:pt x="4436" y="3725"/>
                </a:lnTo>
                <a:lnTo>
                  <a:pt x="22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0" name="Google Shape;2160;p29"/>
          <p:cNvSpPr/>
          <p:nvPr/>
        </p:nvSpPr>
        <p:spPr>
          <a:xfrm>
            <a:off x="8761588" y="163900"/>
            <a:ext cx="111450" cy="93125"/>
          </a:xfrm>
          <a:custGeom>
            <a:avLst/>
            <a:gdLst/>
            <a:ahLst/>
            <a:cxnLst/>
            <a:rect l="l" t="t" r="r" b="b"/>
            <a:pathLst>
              <a:path w="4458" h="3725" extrusionOk="0">
                <a:moveTo>
                  <a:pt x="2219" y="1"/>
                </a:moveTo>
                <a:lnTo>
                  <a:pt x="1" y="3725"/>
                </a:lnTo>
                <a:lnTo>
                  <a:pt x="4458" y="3725"/>
                </a:lnTo>
                <a:lnTo>
                  <a:pt x="221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1" name="Google Shape;2161;p29"/>
          <p:cNvSpPr/>
          <p:nvPr/>
        </p:nvSpPr>
        <p:spPr>
          <a:xfrm>
            <a:off x="7327288" y="96425"/>
            <a:ext cx="1536325" cy="25"/>
          </a:xfrm>
          <a:custGeom>
            <a:avLst/>
            <a:gdLst/>
            <a:ahLst/>
            <a:cxnLst/>
            <a:rect l="l" t="t" r="r" b="b"/>
            <a:pathLst>
              <a:path w="61453" h="1" fill="none" extrusionOk="0">
                <a:moveTo>
                  <a:pt x="0" y="0"/>
                </a:moveTo>
                <a:lnTo>
                  <a:pt x="61453" y="0"/>
                </a:lnTo>
              </a:path>
            </a:pathLst>
          </a:custGeom>
          <a:noFill/>
          <a:ln w="46025" cap="rnd" cmpd="sng">
            <a:solidFill>
              <a:schemeClr val="accent2"/>
            </a:solidFill>
            <a:prstDash val="solid"/>
            <a:miter lim="209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2" name="Google Shape;2162;p29"/>
          <p:cNvSpPr/>
          <p:nvPr/>
        </p:nvSpPr>
        <p:spPr>
          <a:xfrm>
            <a:off x="7284388" y="405575"/>
            <a:ext cx="111975" cy="93125"/>
          </a:xfrm>
          <a:custGeom>
            <a:avLst/>
            <a:gdLst/>
            <a:ahLst/>
            <a:cxnLst/>
            <a:rect l="l" t="t" r="r" b="b"/>
            <a:pathLst>
              <a:path w="4479" h="3725" extrusionOk="0">
                <a:moveTo>
                  <a:pt x="2260" y="0"/>
                </a:moveTo>
                <a:lnTo>
                  <a:pt x="0" y="3725"/>
                </a:lnTo>
                <a:lnTo>
                  <a:pt x="4478" y="3725"/>
                </a:lnTo>
                <a:lnTo>
                  <a:pt x="226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3" name="Google Shape;2163;p29"/>
          <p:cNvSpPr/>
          <p:nvPr/>
        </p:nvSpPr>
        <p:spPr>
          <a:xfrm>
            <a:off x="7377488" y="405575"/>
            <a:ext cx="110925" cy="93125"/>
          </a:xfrm>
          <a:custGeom>
            <a:avLst/>
            <a:gdLst/>
            <a:ahLst/>
            <a:cxnLst/>
            <a:rect l="l" t="t" r="r" b="b"/>
            <a:pathLst>
              <a:path w="4437" h="3725" extrusionOk="0">
                <a:moveTo>
                  <a:pt x="2219" y="0"/>
                </a:moveTo>
                <a:lnTo>
                  <a:pt x="1" y="3725"/>
                </a:lnTo>
                <a:lnTo>
                  <a:pt x="4437" y="3725"/>
                </a:lnTo>
                <a:lnTo>
                  <a:pt x="221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4" name="Google Shape;2164;p29"/>
          <p:cNvSpPr/>
          <p:nvPr/>
        </p:nvSpPr>
        <p:spPr>
          <a:xfrm>
            <a:off x="7469563" y="405575"/>
            <a:ext cx="110925" cy="93125"/>
          </a:xfrm>
          <a:custGeom>
            <a:avLst/>
            <a:gdLst/>
            <a:ahLst/>
            <a:cxnLst/>
            <a:rect l="l" t="t" r="r" b="b"/>
            <a:pathLst>
              <a:path w="4437" h="3725" extrusionOk="0">
                <a:moveTo>
                  <a:pt x="2218" y="0"/>
                </a:moveTo>
                <a:lnTo>
                  <a:pt x="0" y="3725"/>
                </a:lnTo>
                <a:lnTo>
                  <a:pt x="4436" y="3725"/>
                </a:lnTo>
                <a:lnTo>
                  <a:pt x="221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5" name="Google Shape;2165;p29"/>
          <p:cNvSpPr/>
          <p:nvPr/>
        </p:nvSpPr>
        <p:spPr>
          <a:xfrm>
            <a:off x="7561638" y="405575"/>
            <a:ext cx="111425" cy="93125"/>
          </a:xfrm>
          <a:custGeom>
            <a:avLst/>
            <a:gdLst/>
            <a:ahLst/>
            <a:cxnLst/>
            <a:rect l="l" t="t" r="r" b="b"/>
            <a:pathLst>
              <a:path w="4457" h="3725" extrusionOk="0">
                <a:moveTo>
                  <a:pt x="2239" y="0"/>
                </a:moveTo>
                <a:lnTo>
                  <a:pt x="0" y="3725"/>
                </a:lnTo>
                <a:lnTo>
                  <a:pt x="4457" y="3725"/>
                </a:lnTo>
                <a:lnTo>
                  <a:pt x="223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6" name="Google Shape;2166;p29"/>
          <p:cNvSpPr/>
          <p:nvPr/>
        </p:nvSpPr>
        <p:spPr>
          <a:xfrm>
            <a:off x="7654213" y="405575"/>
            <a:ext cx="111450" cy="93125"/>
          </a:xfrm>
          <a:custGeom>
            <a:avLst/>
            <a:gdLst/>
            <a:ahLst/>
            <a:cxnLst/>
            <a:rect l="l" t="t" r="r" b="b"/>
            <a:pathLst>
              <a:path w="4458" h="3725" extrusionOk="0">
                <a:moveTo>
                  <a:pt x="2218" y="0"/>
                </a:moveTo>
                <a:lnTo>
                  <a:pt x="0" y="3725"/>
                </a:lnTo>
                <a:lnTo>
                  <a:pt x="4457" y="3725"/>
                </a:lnTo>
                <a:lnTo>
                  <a:pt x="221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7" name="Google Shape;2167;p29"/>
          <p:cNvSpPr/>
          <p:nvPr/>
        </p:nvSpPr>
        <p:spPr>
          <a:xfrm>
            <a:off x="7746288" y="405575"/>
            <a:ext cx="111950" cy="93125"/>
          </a:xfrm>
          <a:custGeom>
            <a:avLst/>
            <a:gdLst/>
            <a:ahLst/>
            <a:cxnLst/>
            <a:rect l="l" t="t" r="r" b="b"/>
            <a:pathLst>
              <a:path w="4478" h="3725" extrusionOk="0">
                <a:moveTo>
                  <a:pt x="2218" y="0"/>
                </a:moveTo>
                <a:lnTo>
                  <a:pt x="0" y="3725"/>
                </a:lnTo>
                <a:lnTo>
                  <a:pt x="4478" y="3725"/>
                </a:lnTo>
                <a:lnTo>
                  <a:pt x="221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8" name="Google Shape;2168;p29"/>
          <p:cNvSpPr/>
          <p:nvPr/>
        </p:nvSpPr>
        <p:spPr>
          <a:xfrm>
            <a:off x="7838338" y="405575"/>
            <a:ext cx="111975" cy="93125"/>
          </a:xfrm>
          <a:custGeom>
            <a:avLst/>
            <a:gdLst/>
            <a:ahLst/>
            <a:cxnLst/>
            <a:rect l="l" t="t" r="r" b="b"/>
            <a:pathLst>
              <a:path w="4479" h="3725" extrusionOk="0">
                <a:moveTo>
                  <a:pt x="2239" y="0"/>
                </a:moveTo>
                <a:lnTo>
                  <a:pt x="1" y="3725"/>
                </a:lnTo>
                <a:lnTo>
                  <a:pt x="4478" y="3725"/>
                </a:lnTo>
                <a:lnTo>
                  <a:pt x="223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9" name="Google Shape;2169;p29"/>
          <p:cNvSpPr/>
          <p:nvPr/>
        </p:nvSpPr>
        <p:spPr>
          <a:xfrm>
            <a:off x="7931463" y="405575"/>
            <a:ext cx="110900" cy="93125"/>
          </a:xfrm>
          <a:custGeom>
            <a:avLst/>
            <a:gdLst/>
            <a:ahLst/>
            <a:cxnLst/>
            <a:rect l="l" t="t" r="r" b="b"/>
            <a:pathLst>
              <a:path w="4436" h="3725" extrusionOk="0">
                <a:moveTo>
                  <a:pt x="2218" y="0"/>
                </a:moveTo>
                <a:lnTo>
                  <a:pt x="0" y="3725"/>
                </a:lnTo>
                <a:lnTo>
                  <a:pt x="4436" y="3725"/>
                </a:lnTo>
                <a:lnTo>
                  <a:pt x="221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0" name="Google Shape;2170;p29"/>
          <p:cNvSpPr/>
          <p:nvPr/>
        </p:nvSpPr>
        <p:spPr>
          <a:xfrm>
            <a:off x="8023513" y="405575"/>
            <a:ext cx="110925" cy="93125"/>
          </a:xfrm>
          <a:custGeom>
            <a:avLst/>
            <a:gdLst/>
            <a:ahLst/>
            <a:cxnLst/>
            <a:rect l="l" t="t" r="r" b="b"/>
            <a:pathLst>
              <a:path w="4437" h="3725" extrusionOk="0">
                <a:moveTo>
                  <a:pt x="2218" y="0"/>
                </a:moveTo>
                <a:lnTo>
                  <a:pt x="1" y="3725"/>
                </a:lnTo>
                <a:lnTo>
                  <a:pt x="4436" y="3725"/>
                </a:lnTo>
                <a:lnTo>
                  <a:pt x="221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1" name="Google Shape;2171;p29"/>
          <p:cNvSpPr/>
          <p:nvPr/>
        </p:nvSpPr>
        <p:spPr>
          <a:xfrm>
            <a:off x="8115588" y="405575"/>
            <a:ext cx="111425" cy="93125"/>
          </a:xfrm>
          <a:custGeom>
            <a:avLst/>
            <a:gdLst/>
            <a:ahLst/>
            <a:cxnLst/>
            <a:rect l="l" t="t" r="r" b="b"/>
            <a:pathLst>
              <a:path w="4457" h="3725" extrusionOk="0">
                <a:moveTo>
                  <a:pt x="2218" y="0"/>
                </a:moveTo>
                <a:lnTo>
                  <a:pt x="0" y="3725"/>
                </a:lnTo>
                <a:lnTo>
                  <a:pt x="4457" y="3725"/>
                </a:lnTo>
                <a:lnTo>
                  <a:pt x="221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2" name="Google Shape;2172;p29"/>
          <p:cNvSpPr/>
          <p:nvPr/>
        </p:nvSpPr>
        <p:spPr>
          <a:xfrm>
            <a:off x="8207638" y="405575"/>
            <a:ext cx="111975" cy="93125"/>
          </a:xfrm>
          <a:custGeom>
            <a:avLst/>
            <a:gdLst/>
            <a:ahLst/>
            <a:cxnLst/>
            <a:rect l="l" t="t" r="r" b="b"/>
            <a:pathLst>
              <a:path w="4479" h="3725" extrusionOk="0">
                <a:moveTo>
                  <a:pt x="2240" y="0"/>
                </a:moveTo>
                <a:lnTo>
                  <a:pt x="1" y="3725"/>
                </a:lnTo>
                <a:lnTo>
                  <a:pt x="4478" y="3725"/>
                </a:lnTo>
                <a:lnTo>
                  <a:pt x="224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3" name="Google Shape;2173;p29"/>
          <p:cNvSpPr/>
          <p:nvPr/>
        </p:nvSpPr>
        <p:spPr>
          <a:xfrm>
            <a:off x="8300238" y="405575"/>
            <a:ext cx="111425" cy="93125"/>
          </a:xfrm>
          <a:custGeom>
            <a:avLst/>
            <a:gdLst/>
            <a:ahLst/>
            <a:cxnLst/>
            <a:rect l="l" t="t" r="r" b="b"/>
            <a:pathLst>
              <a:path w="4457" h="3725" extrusionOk="0">
                <a:moveTo>
                  <a:pt x="2218" y="0"/>
                </a:moveTo>
                <a:lnTo>
                  <a:pt x="0" y="3725"/>
                </a:lnTo>
                <a:lnTo>
                  <a:pt x="4457" y="3725"/>
                </a:lnTo>
                <a:lnTo>
                  <a:pt x="221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4" name="Google Shape;2174;p29"/>
          <p:cNvSpPr/>
          <p:nvPr/>
        </p:nvSpPr>
        <p:spPr>
          <a:xfrm>
            <a:off x="8392288" y="405575"/>
            <a:ext cx="111975" cy="93125"/>
          </a:xfrm>
          <a:custGeom>
            <a:avLst/>
            <a:gdLst/>
            <a:ahLst/>
            <a:cxnLst/>
            <a:rect l="l" t="t" r="r" b="b"/>
            <a:pathLst>
              <a:path w="4479" h="3725" extrusionOk="0">
                <a:moveTo>
                  <a:pt x="2240" y="0"/>
                </a:moveTo>
                <a:lnTo>
                  <a:pt x="1" y="3725"/>
                </a:lnTo>
                <a:lnTo>
                  <a:pt x="4478" y="3725"/>
                </a:lnTo>
                <a:lnTo>
                  <a:pt x="224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5" name="Google Shape;2175;p29"/>
          <p:cNvSpPr/>
          <p:nvPr/>
        </p:nvSpPr>
        <p:spPr>
          <a:xfrm>
            <a:off x="8484363" y="405575"/>
            <a:ext cx="111950" cy="93125"/>
          </a:xfrm>
          <a:custGeom>
            <a:avLst/>
            <a:gdLst/>
            <a:ahLst/>
            <a:cxnLst/>
            <a:rect l="l" t="t" r="r" b="b"/>
            <a:pathLst>
              <a:path w="4478" h="3725" extrusionOk="0">
                <a:moveTo>
                  <a:pt x="2260" y="0"/>
                </a:moveTo>
                <a:lnTo>
                  <a:pt x="0" y="3725"/>
                </a:lnTo>
                <a:lnTo>
                  <a:pt x="4478" y="3725"/>
                </a:lnTo>
                <a:lnTo>
                  <a:pt x="226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6" name="Google Shape;2176;p29"/>
          <p:cNvSpPr/>
          <p:nvPr/>
        </p:nvSpPr>
        <p:spPr>
          <a:xfrm>
            <a:off x="8577463" y="405575"/>
            <a:ext cx="110925" cy="93125"/>
          </a:xfrm>
          <a:custGeom>
            <a:avLst/>
            <a:gdLst/>
            <a:ahLst/>
            <a:cxnLst/>
            <a:rect l="l" t="t" r="r" b="b"/>
            <a:pathLst>
              <a:path w="4437" h="3725" extrusionOk="0">
                <a:moveTo>
                  <a:pt x="2219" y="0"/>
                </a:moveTo>
                <a:lnTo>
                  <a:pt x="1" y="3725"/>
                </a:lnTo>
                <a:lnTo>
                  <a:pt x="4436" y="3725"/>
                </a:lnTo>
                <a:lnTo>
                  <a:pt x="221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7" name="Google Shape;2177;p29"/>
          <p:cNvSpPr/>
          <p:nvPr/>
        </p:nvSpPr>
        <p:spPr>
          <a:xfrm>
            <a:off x="8669538" y="405575"/>
            <a:ext cx="110925" cy="93125"/>
          </a:xfrm>
          <a:custGeom>
            <a:avLst/>
            <a:gdLst/>
            <a:ahLst/>
            <a:cxnLst/>
            <a:rect l="l" t="t" r="r" b="b"/>
            <a:pathLst>
              <a:path w="4437" h="3725" extrusionOk="0">
                <a:moveTo>
                  <a:pt x="2218" y="0"/>
                </a:moveTo>
                <a:lnTo>
                  <a:pt x="0" y="3725"/>
                </a:lnTo>
                <a:lnTo>
                  <a:pt x="4436" y="3725"/>
                </a:lnTo>
                <a:lnTo>
                  <a:pt x="221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8" name="Google Shape;2178;p29"/>
          <p:cNvSpPr/>
          <p:nvPr/>
        </p:nvSpPr>
        <p:spPr>
          <a:xfrm>
            <a:off x="8761588" y="405575"/>
            <a:ext cx="111450" cy="93125"/>
          </a:xfrm>
          <a:custGeom>
            <a:avLst/>
            <a:gdLst/>
            <a:ahLst/>
            <a:cxnLst/>
            <a:rect l="l" t="t" r="r" b="b"/>
            <a:pathLst>
              <a:path w="4458" h="3725" extrusionOk="0">
                <a:moveTo>
                  <a:pt x="2219" y="0"/>
                </a:moveTo>
                <a:lnTo>
                  <a:pt x="1" y="3725"/>
                </a:lnTo>
                <a:lnTo>
                  <a:pt x="4458" y="3725"/>
                </a:lnTo>
                <a:lnTo>
                  <a:pt x="221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9" name="Google Shape;2179;p29"/>
          <p:cNvSpPr/>
          <p:nvPr/>
        </p:nvSpPr>
        <p:spPr>
          <a:xfrm>
            <a:off x="7327288" y="338625"/>
            <a:ext cx="1536325" cy="25"/>
          </a:xfrm>
          <a:custGeom>
            <a:avLst/>
            <a:gdLst/>
            <a:ahLst/>
            <a:cxnLst/>
            <a:rect l="l" t="t" r="r" b="b"/>
            <a:pathLst>
              <a:path w="61453" h="1" fill="none" extrusionOk="0">
                <a:moveTo>
                  <a:pt x="0" y="0"/>
                </a:moveTo>
                <a:lnTo>
                  <a:pt x="61453" y="0"/>
                </a:lnTo>
              </a:path>
            </a:pathLst>
          </a:custGeom>
          <a:noFill/>
          <a:ln w="46025" cap="rnd" cmpd="sng">
            <a:solidFill>
              <a:schemeClr val="accent4"/>
            </a:solidFill>
            <a:prstDash val="solid"/>
            <a:miter lim="209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0" name="Google Shape;2180;p29"/>
          <p:cNvSpPr/>
          <p:nvPr/>
        </p:nvSpPr>
        <p:spPr>
          <a:xfrm>
            <a:off x="5957338" y="710492"/>
            <a:ext cx="111975" cy="93150"/>
          </a:xfrm>
          <a:custGeom>
            <a:avLst/>
            <a:gdLst/>
            <a:ahLst/>
            <a:cxnLst/>
            <a:rect l="l" t="t" r="r" b="b"/>
            <a:pathLst>
              <a:path w="4479" h="3726" extrusionOk="0">
                <a:moveTo>
                  <a:pt x="2260" y="1"/>
                </a:moveTo>
                <a:lnTo>
                  <a:pt x="0" y="3725"/>
                </a:lnTo>
                <a:lnTo>
                  <a:pt x="4478" y="3725"/>
                </a:lnTo>
                <a:lnTo>
                  <a:pt x="226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1" name="Google Shape;2181;p29"/>
          <p:cNvSpPr/>
          <p:nvPr/>
        </p:nvSpPr>
        <p:spPr>
          <a:xfrm>
            <a:off x="6050438" y="710492"/>
            <a:ext cx="110925" cy="93150"/>
          </a:xfrm>
          <a:custGeom>
            <a:avLst/>
            <a:gdLst/>
            <a:ahLst/>
            <a:cxnLst/>
            <a:rect l="l" t="t" r="r" b="b"/>
            <a:pathLst>
              <a:path w="4437" h="3726" extrusionOk="0">
                <a:moveTo>
                  <a:pt x="2219" y="1"/>
                </a:moveTo>
                <a:lnTo>
                  <a:pt x="1" y="3725"/>
                </a:lnTo>
                <a:lnTo>
                  <a:pt x="4437" y="3725"/>
                </a:lnTo>
                <a:lnTo>
                  <a:pt x="221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2" name="Google Shape;2182;p29"/>
          <p:cNvSpPr/>
          <p:nvPr/>
        </p:nvSpPr>
        <p:spPr>
          <a:xfrm>
            <a:off x="6142513" y="710492"/>
            <a:ext cx="110925" cy="93150"/>
          </a:xfrm>
          <a:custGeom>
            <a:avLst/>
            <a:gdLst/>
            <a:ahLst/>
            <a:cxnLst/>
            <a:rect l="l" t="t" r="r" b="b"/>
            <a:pathLst>
              <a:path w="4437" h="3726" extrusionOk="0">
                <a:moveTo>
                  <a:pt x="2218" y="1"/>
                </a:moveTo>
                <a:lnTo>
                  <a:pt x="0" y="3725"/>
                </a:lnTo>
                <a:lnTo>
                  <a:pt x="4436" y="3725"/>
                </a:lnTo>
                <a:lnTo>
                  <a:pt x="22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3" name="Google Shape;2183;p29"/>
          <p:cNvSpPr/>
          <p:nvPr/>
        </p:nvSpPr>
        <p:spPr>
          <a:xfrm>
            <a:off x="6234588" y="710492"/>
            <a:ext cx="111425" cy="93150"/>
          </a:xfrm>
          <a:custGeom>
            <a:avLst/>
            <a:gdLst/>
            <a:ahLst/>
            <a:cxnLst/>
            <a:rect l="l" t="t" r="r" b="b"/>
            <a:pathLst>
              <a:path w="4457" h="3726" extrusionOk="0">
                <a:moveTo>
                  <a:pt x="2239" y="1"/>
                </a:moveTo>
                <a:lnTo>
                  <a:pt x="0" y="3725"/>
                </a:lnTo>
                <a:lnTo>
                  <a:pt x="4457" y="3725"/>
                </a:lnTo>
                <a:lnTo>
                  <a:pt x="223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4" name="Google Shape;2184;p29"/>
          <p:cNvSpPr/>
          <p:nvPr/>
        </p:nvSpPr>
        <p:spPr>
          <a:xfrm>
            <a:off x="6327163" y="710492"/>
            <a:ext cx="111450" cy="93150"/>
          </a:xfrm>
          <a:custGeom>
            <a:avLst/>
            <a:gdLst/>
            <a:ahLst/>
            <a:cxnLst/>
            <a:rect l="l" t="t" r="r" b="b"/>
            <a:pathLst>
              <a:path w="4458" h="3726" extrusionOk="0">
                <a:moveTo>
                  <a:pt x="2218" y="1"/>
                </a:moveTo>
                <a:lnTo>
                  <a:pt x="0" y="3725"/>
                </a:lnTo>
                <a:lnTo>
                  <a:pt x="4457" y="3725"/>
                </a:lnTo>
                <a:lnTo>
                  <a:pt x="22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5" name="Google Shape;2185;p29"/>
          <p:cNvSpPr/>
          <p:nvPr/>
        </p:nvSpPr>
        <p:spPr>
          <a:xfrm>
            <a:off x="6419238" y="710492"/>
            <a:ext cx="111950" cy="93150"/>
          </a:xfrm>
          <a:custGeom>
            <a:avLst/>
            <a:gdLst/>
            <a:ahLst/>
            <a:cxnLst/>
            <a:rect l="l" t="t" r="r" b="b"/>
            <a:pathLst>
              <a:path w="4478" h="3726" extrusionOk="0">
                <a:moveTo>
                  <a:pt x="2218" y="1"/>
                </a:moveTo>
                <a:lnTo>
                  <a:pt x="0" y="3725"/>
                </a:lnTo>
                <a:lnTo>
                  <a:pt x="4478" y="3725"/>
                </a:lnTo>
                <a:lnTo>
                  <a:pt x="22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6" name="Google Shape;2186;p29"/>
          <p:cNvSpPr/>
          <p:nvPr/>
        </p:nvSpPr>
        <p:spPr>
          <a:xfrm>
            <a:off x="6511288" y="710492"/>
            <a:ext cx="111975" cy="93150"/>
          </a:xfrm>
          <a:custGeom>
            <a:avLst/>
            <a:gdLst/>
            <a:ahLst/>
            <a:cxnLst/>
            <a:rect l="l" t="t" r="r" b="b"/>
            <a:pathLst>
              <a:path w="4479" h="3726" extrusionOk="0">
                <a:moveTo>
                  <a:pt x="2239" y="1"/>
                </a:moveTo>
                <a:lnTo>
                  <a:pt x="1" y="3725"/>
                </a:lnTo>
                <a:lnTo>
                  <a:pt x="4478" y="3725"/>
                </a:lnTo>
                <a:lnTo>
                  <a:pt x="223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7" name="Google Shape;2187;p29"/>
          <p:cNvSpPr/>
          <p:nvPr/>
        </p:nvSpPr>
        <p:spPr>
          <a:xfrm>
            <a:off x="6604413" y="710492"/>
            <a:ext cx="110900" cy="93150"/>
          </a:xfrm>
          <a:custGeom>
            <a:avLst/>
            <a:gdLst/>
            <a:ahLst/>
            <a:cxnLst/>
            <a:rect l="l" t="t" r="r" b="b"/>
            <a:pathLst>
              <a:path w="4436" h="3726" extrusionOk="0">
                <a:moveTo>
                  <a:pt x="2218" y="1"/>
                </a:moveTo>
                <a:lnTo>
                  <a:pt x="0" y="3725"/>
                </a:lnTo>
                <a:lnTo>
                  <a:pt x="4436" y="3725"/>
                </a:lnTo>
                <a:lnTo>
                  <a:pt x="22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8" name="Google Shape;2188;p29"/>
          <p:cNvSpPr/>
          <p:nvPr/>
        </p:nvSpPr>
        <p:spPr>
          <a:xfrm>
            <a:off x="6696463" y="710492"/>
            <a:ext cx="110925" cy="93150"/>
          </a:xfrm>
          <a:custGeom>
            <a:avLst/>
            <a:gdLst/>
            <a:ahLst/>
            <a:cxnLst/>
            <a:rect l="l" t="t" r="r" b="b"/>
            <a:pathLst>
              <a:path w="4437" h="3726" extrusionOk="0">
                <a:moveTo>
                  <a:pt x="2218" y="1"/>
                </a:moveTo>
                <a:lnTo>
                  <a:pt x="1" y="3725"/>
                </a:lnTo>
                <a:lnTo>
                  <a:pt x="4436" y="3725"/>
                </a:lnTo>
                <a:lnTo>
                  <a:pt x="22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9" name="Google Shape;2189;p29"/>
          <p:cNvSpPr/>
          <p:nvPr/>
        </p:nvSpPr>
        <p:spPr>
          <a:xfrm>
            <a:off x="6788538" y="710492"/>
            <a:ext cx="111425" cy="93150"/>
          </a:xfrm>
          <a:custGeom>
            <a:avLst/>
            <a:gdLst/>
            <a:ahLst/>
            <a:cxnLst/>
            <a:rect l="l" t="t" r="r" b="b"/>
            <a:pathLst>
              <a:path w="4457" h="3726" extrusionOk="0">
                <a:moveTo>
                  <a:pt x="2218" y="1"/>
                </a:moveTo>
                <a:lnTo>
                  <a:pt x="0" y="3725"/>
                </a:lnTo>
                <a:lnTo>
                  <a:pt x="4457" y="3725"/>
                </a:lnTo>
                <a:lnTo>
                  <a:pt x="22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0" name="Google Shape;2190;p29"/>
          <p:cNvSpPr/>
          <p:nvPr/>
        </p:nvSpPr>
        <p:spPr>
          <a:xfrm>
            <a:off x="6880588" y="710492"/>
            <a:ext cx="111975" cy="93150"/>
          </a:xfrm>
          <a:custGeom>
            <a:avLst/>
            <a:gdLst/>
            <a:ahLst/>
            <a:cxnLst/>
            <a:rect l="l" t="t" r="r" b="b"/>
            <a:pathLst>
              <a:path w="4479" h="3726" extrusionOk="0">
                <a:moveTo>
                  <a:pt x="2240" y="1"/>
                </a:moveTo>
                <a:lnTo>
                  <a:pt x="1" y="3725"/>
                </a:lnTo>
                <a:lnTo>
                  <a:pt x="4478" y="3725"/>
                </a:lnTo>
                <a:lnTo>
                  <a:pt x="224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1" name="Google Shape;2191;p29"/>
          <p:cNvSpPr/>
          <p:nvPr/>
        </p:nvSpPr>
        <p:spPr>
          <a:xfrm>
            <a:off x="6973188" y="710492"/>
            <a:ext cx="111425" cy="93150"/>
          </a:xfrm>
          <a:custGeom>
            <a:avLst/>
            <a:gdLst/>
            <a:ahLst/>
            <a:cxnLst/>
            <a:rect l="l" t="t" r="r" b="b"/>
            <a:pathLst>
              <a:path w="4457" h="3726" extrusionOk="0">
                <a:moveTo>
                  <a:pt x="2218" y="1"/>
                </a:moveTo>
                <a:lnTo>
                  <a:pt x="0" y="3725"/>
                </a:lnTo>
                <a:lnTo>
                  <a:pt x="4457" y="3725"/>
                </a:lnTo>
                <a:lnTo>
                  <a:pt x="22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2" name="Google Shape;2192;p29"/>
          <p:cNvSpPr/>
          <p:nvPr/>
        </p:nvSpPr>
        <p:spPr>
          <a:xfrm>
            <a:off x="7065238" y="710492"/>
            <a:ext cx="111975" cy="93150"/>
          </a:xfrm>
          <a:custGeom>
            <a:avLst/>
            <a:gdLst/>
            <a:ahLst/>
            <a:cxnLst/>
            <a:rect l="l" t="t" r="r" b="b"/>
            <a:pathLst>
              <a:path w="4479" h="3726" extrusionOk="0">
                <a:moveTo>
                  <a:pt x="2240" y="1"/>
                </a:moveTo>
                <a:lnTo>
                  <a:pt x="1" y="3725"/>
                </a:lnTo>
                <a:lnTo>
                  <a:pt x="4478" y="3725"/>
                </a:lnTo>
                <a:lnTo>
                  <a:pt x="224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3" name="Google Shape;2193;p29"/>
          <p:cNvSpPr/>
          <p:nvPr/>
        </p:nvSpPr>
        <p:spPr>
          <a:xfrm>
            <a:off x="7157313" y="710492"/>
            <a:ext cx="111950" cy="93150"/>
          </a:xfrm>
          <a:custGeom>
            <a:avLst/>
            <a:gdLst/>
            <a:ahLst/>
            <a:cxnLst/>
            <a:rect l="l" t="t" r="r" b="b"/>
            <a:pathLst>
              <a:path w="4478" h="3726" extrusionOk="0">
                <a:moveTo>
                  <a:pt x="2260" y="1"/>
                </a:moveTo>
                <a:lnTo>
                  <a:pt x="0" y="3725"/>
                </a:lnTo>
                <a:lnTo>
                  <a:pt x="4478" y="3725"/>
                </a:lnTo>
                <a:lnTo>
                  <a:pt x="226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4" name="Google Shape;2194;p29"/>
          <p:cNvSpPr/>
          <p:nvPr/>
        </p:nvSpPr>
        <p:spPr>
          <a:xfrm>
            <a:off x="7250413" y="710492"/>
            <a:ext cx="110925" cy="93150"/>
          </a:xfrm>
          <a:custGeom>
            <a:avLst/>
            <a:gdLst/>
            <a:ahLst/>
            <a:cxnLst/>
            <a:rect l="l" t="t" r="r" b="b"/>
            <a:pathLst>
              <a:path w="4437" h="3726" extrusionOk="0">
                <a:moveTo>
                  <a:pt x="2219" y="1"/>
                </a:moveTo>
                <a:lnTo>
                  <a:pt x="1" y="3725"/>
                </a:lnTo>
                <a:lnTo>
                  <a:pt x="4436" y="3725"/>
                </a:lnTo>
                <a:lnTo>
                  <a:pt x="221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5" name="Google Shape;2195;p29"/>
          <p:cNvSpPr/>
          <p:nvPr/>
        </p:nvSpPr>
        <p:spPr>
          <a:xfrm>
            <a:off x="7342488" y="710492"/>
            <a:ext cx="110925" cy="93150"/>
          </a:xfrm>
          <a:custGeom>
            <a:avLst/>
            <a:gdLst/>
            <a:ahLst/>
            <a:cxnLst/>
            <a:rect l="l" t="t" r="r" b="b"/>
            <a:pathLst>
              <a:path w="4437" h="3726" extrusionOk="0">
                <a:moveTo>
                  <a:pt x="2218" y="1"/>
                </a:moveTo>
                <a:lnTo>
                  <a:pt x="0" y="3725"/>
                </a:lnTo>
                <a:lnTo>
                  <a:pt x="4436" y="3725"/>
                </a:lnTo>
                <a:lnTo>
                  <a:pt x="22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6" name="Google Shape;2196;p29"/>
          <p:cNvSpPr/>
          <p:nvPr/>
        </p:nvSpPr>
        <p:spPr>
          <a:xfrm>
            <a:off x="7434538" y="710492"/>
            <a:ext cx="111450" cy="93150"/>
          </a:xfrm>
          <a:custGeom>
            <a:avLst/>
            <a:gdLst/>
            <a:ahLst/>
            <a:cxnLst/>
            <a:rect l="l" t="t" r="r" b="b"/>
            <a:pathLst>
              <a:path w="4458" h="3726" extrusionOk="0">
                <a:moveTo>
                  <a:pt x="2219" y="1"/>
                </a:moveTo>
                <a:lnTo>
                  <a:pt x="1" y="3725"/>
                </a:lnTo>
                <a:lnTo>
                  <a:pt x="4458" y="3725"/>
                </a:lnTo>
                <a:lnTo>
                  <a:pt x="221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7" name="Google Shape;2197;p29"/>
          <p:cNvSpPr/>
          <p:nvPr/>
        </p:nvSpPr>
        <p:spPr>
          <a:xfrm>
            <a:off x="6000238" y="643017"/>
            <a:ext cx="1536325" cy="25"/>
          </a:xfrm>
          <a:custGeom>
            <a:avLst/>
            <a:gdLst/>
            <a:ahLst/>
            <a:cxnLst/>
            <a:rect l="l" t="t" r="r" b="b"/>
            <a:pathLst>
              <a:path w="61453" h="1" fill="none" extrusionOk="0">
                <a:moveTo>
                  <a:pt x="0" y="1"/>
                </a:moveTo>
                <a:lnTo>
                  <a:pt x="61453" y="1"/>
                </a:lnTo>
              </a:path>
            </a:pathLst>
          </a:custGeom>
          <a:noFill/>
          <a:ln w="46025" cap="rnd" cmpd="sng">
            <a:solidFill>
              <a:schemeClr val="accent2"/>
            </a:solidFill>
            <a:prstDash val="solid"/>
            <a:miter lim="209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8" name="Google Shape;2198;p29"/>
          <p:cNvSpPr/>
          <p:nvPr/>
        </p:nvSpPr>
        <p:spPr>
          <a:xfrm>
            <a:off x="5957338" y="952692"/>
            <a:ext cx="111975" cy="92600"/>
          </a:xfrm>
          <a:custGeom>
            <a:avLst/>
            <a:gdLst/>
            <a:ahLst/>
            <a:cxnLst/>
            <a:rect l="l" t="t" r="r" b="b"/>
            <a:pathLst>
              <a:path w="4479" h="3704" extrusionOk="0">
                <a:moveTo>
                  <a:pt x="2260" y="1"/>
                </a:moveTo>
                <a:lnTo>
                  <a:pt x="0" y="3704"/>
                </a:lnTo>
                <a:lnTo>
                  <a:pt x="4478" y="3704"/>
                </a:lnTo>
                <a:lnTo>
                  <a:pt x="226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9" name="Google Shape;2199;p29"/>
          <p:cNvSpPr/>
          <p:nvPr/>
        </p:nvSpPr>
        <p:spPr>
          <a:xfrm>
            <a:off x="6050438" y="952692"/>
            <a:ext cx="110925" cy="92600"/>
          </a:xfrm>
          <a:custGeom>
            <a:avLst/>
            <a:gdLst/>
            <a:ahLst/>
            <a:cxnLst/>
            <a:rect l="l" t="t" r="r" b="b"/>
            <a:pathLst>
              <a:path w="4437" h="3704" extrusionOk="0">
                <a:moveTo>
                  <a:pt x="2219" y="1"/>
                </a:moveTo>
                <a:lnTo>
                  <a:pt x="1" y="3704"/>
                </a:lnTo>
                <a:lnTo>
                  <a:pt x="4437" y="3704"/>
                </a:lnTo>
                <a:lnTo>
                  <a:pt x="221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0" name="Google Shape;2200;p29"/>
          <p:cNvSpPr/>
          <p:nvPr/>
        </p:nvSpPr>
        <p:spPr>
          <a:xfrm>
            <a:off x="6142513" y="952692"/>
            <a:ext cx="110925" cy="92600"/>
          </a:xfrm>
          <a:custGeom>
            <a:avLst/>
            <a:gdLst/>
            <a:ahLst/>
            <a:cxnLst/>
            <a:rect l="l" t="t" r="r" b="b"/>
            <a:pathLst>
              <a:path w="4437" h="3704" extrusionOk="0">
                <a:moveTo>
                  <a:pt x="2218" y="1"/>
                </a:moveTo>
                <a:lnTo>
                  <a:pt x="0" y="3704"/>
                </a:lnTo>
                <a:lnTo>
                  <a:pt x="4436" y="3704"/>
                </a:lnTo>
                <a:lnTo>
                  <a:pt x="22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1" name="Google Shape;2201;p29"/>
          <p:cNvSpPr/>
          <p:nvPr/>
        </p:nvSpPr>
        <p:spPr>
          <a:xfrm>
            <a:off x="6234588" y="952692"/>
            <a:ext cx="111425" cy="92600"/>
          </a:xfrm>
          <a:custGeom>
            <a:avLst/>
            <a:gdLst/>
            <a:ahLst/>
            <a:cxnLst/>
            <a:rect l="l" t="t" r="r" b="b"/>
            <a:pathLst>
              <a:path w="4457" h="3704" extrusionOk="0">
                <a:moveTo>
                  <a:pt x="2239" y="1"/>
                </a:moveTo>
                <a:lnTo>
                  <a:pt x="0" y="3704"/>
                </a:lnTo>
                <a:lnTo>
                  <a:pt x="4457" y="3704"/>
                </a:lnTo>
                <a:lnTo>
                  <a:pt x="223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2" name="Google Shape;2202;p29"/>
          <p:cNvSpPr/>
          <p:nvPr/>
        </p:nvSpPr>
        <p:spPr>
          <a:xfrm>
            <a:off x="6327163" y="952692"/>
            <a:ext cx="111450" cy="92600"/>
          </a:xfrm>
          <a:custGeom>
            <a:avLst/>
            <a:gdLst/>
            <a:ahLst/>
            <a:cxnLst/>
            <a:rect l="l" t="t" r="r" b="b"/>
            <a:pathLst>
              <a:path w="4458" h="3704" extrusionOk="0">
                <a:moveTo>
                  <a:pt x="2218" y="1"/>
                </a:moveTo>
                <a:lnTo>
                  <a:pt x="0" y="3704"/>
                </a:lnTo>
                <a:lnTo>
                  <a:pt x="4457" y="3704"/>
                </a:lnTo>
                <a:lnTo>
                  <a:pt x="22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3" name="Google Shape;2203;p29"/>
          <p:cNvSpPr/>
          <p:nvPr/>
        </p:nvSpPr>
        <p:spPr>
          <a:xfrm>
            <a:off x="6419238" y="952692"/>
            <a:ext cx="111950" cy="92600"/>
          </a:xfrm>
          <a:custGeom>
            <a:avLst/>
            <a:gdLst/>
            <a:ahLst/>
            <a:cxnLst/>
            <a:rect l="l" t="t" r="r" b="b"/>
            <a:pathLst>
              <a:path w="4478" h="3704" extrusionOk="0">
                <a:moveTo>
                  <a:pt x="2218" y="1"/>
                </a:moveTo>
                <a:lnTo>
                  <a:pt x="0" y="3704"/>
                </a:lnTo>
                <a:lnTo>
                  <a:pt x="4478" y="3704"/>
                </a:lnTo>
                <a:lnTo>
                  <a:pt x="22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4" name="Google Shape;2204;p29"/>
          <p:cNvSpPr/>
          <p:nvPr/>
        </p:nvSpPr>
        <p:spPr>
          <a:xfrm>
            <a:off x="6511288" y="952692"/>
            <a:ext cx="111975" cy="92600"/>
          </a:xfrm>
          <a:custGeom>
            <a:avLst/>
            <a:gdLst/>
            <a:ahLst/>
            <a:cxnLst/>
            <a:rect l="l" t="t" r="r" b="b"/>
            <a:pathLst>
              <a:path w="4479" h="3704" extrusionOk="0">
                <a:moveTo>
                  <a:pt x="2239" y="1"/>
                </a:moveTo>
                <a:lnTo>
                  <a:pt x="1" y="3704"/>
                </a:lnTo>
                <a:lnTo>
                  <a:pt x="4478" y="3704"/>
                </a:lnTo>
                <a:lnTo>
                  <a:pt x="223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5" name="Google Shape;2205;p29"/>
          <p:cNvSpPr/>
          <p:nvPr/>
        </p:nvSpPr>
        <p:spPr>
          <a:xfrm>
            <a:off x="6604413" y="952692"/>
            <a:ext cx="110900" cy="92600"/>
          </a:xfrm>
          <a:custGeom>
            <a:avLst/>
            <a:gdLst/>
            <a:ahLst/>
            <a:cxnLst/>
            <a:rect l="l" t="t" r="r" b="b"/>
            <a:pathLst>
              <a:path w="4436" h="3704" extrusionOk="0">
                <a:moveTo>
                  <a:pt x="2218" y="1"/>
                </a:moveTo>
                <a:lnTo>
                  <a:pt x="0" y="3704"/>
                </a:lnTo>
                <a:lnTo>
                  <a:pt x="4436" y="3704"/>
                </a:lnTo>
                <a:lnTo>
                  <a:pt x="22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6" name="Google Shape;2206;p29"/>
          <p:cNvSpPr/>
          <p:nvPr/>
        </p:nvSpPr>
        <p:spPr>
          <a:xfrm>
            <a:off x="6696463" y="952692"/>
            <a:ext cx="110925" cy="92600"/>
          </a:xfrm>
          <a:custGeom>
            <a:avLst/>
            <a:gdLst/>
            <a:ahLst/>
            <a:cxnLst/>
            <a:rect l="l" t="t" r="r" b="b"/>
            <a:pathLst>
              <a:path w="4437" h="3704" extrusionOk="0">
                <a:moveTo>
                  <a:pt x="2218" y="1"/>
                </a:moveTo>
                <a:lnTo>
                  <a:pt x="1" y="3704"/>
                </a:lnTo>
                <a:lnTo>
                  <a:pt x="4436" y="3704"/>
                </a:lnTo>
                <a:lnTo>
                  <a:pt x="22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7" name="Google Shape;2207;p29"/>
          <p:cNvSpPr/>
          <p:nvPr/>
        </p:nvSpPr>
        <p:spPr>
          <a:xfrm>
            <a:off x="6788538" y="952692"/>
            <a:ext cx="111425" cy="92600"/>
          </a:xfrm>
          <a:custGeom>
            <a:avLst/>
            <a:gdLst/>
            <a:ahLst/>
            <a:cxnLst/>
            <a:rect l="l" t="t" r="r" b="b"/>
            <a:pathLst>
              <a:path w="4457" h="3704" extrusionOk="0">
                <a:moveTo>
                  <a:pt x="2218" y="1"/>
                </a:moveTo>
                <a:lnTo>
                  <a:pt x="0" y="3704"/>
                </a:lnTo>
                <a:lnTo>
                  <a:pt x="4457" y="3704"/>
                </a:lnTo>
                <a:lnTo>
                  <a:pt x="22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8" name="Google Shape;2208;p29"/>
          <p:cNvSpPr/>
          <p:nvPr/>
        </p:nvSpPr>
        <p:spPr>
          <a:xfrm>
            <a:off x="6880588" y="952692"/>
            <a:ext cx="111975" cy="92600"/>
          </a:xfrm>
          <a:custGeom>
            <a:avLst/>
            <a:gdLst/>
            <a:ahLst/>
            <a:cxnLst/>
            <a:rect l="l" t="t" r="r" b="b"/>
            <a:pathLst>
              <a:path w="4479" h="3704" extrusionOk="0">
                <a:moveTo>
                  <a:pt x="2240" y="1"/>
                </a:moveTo>
                <a:lnTo>
                  <a:pt x="1" y="3704"/>
                </a:lnTo>
                <a:lnTo>
                  <a:pt x="4478" y="3704"/>
                </a:lnTo>
                <a:lnTo>
                  <a:pt x="224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9" name="Google Shape;2209;p29"/>
          <p:cNvSpPr/>
          <p:nvPr/>
        </p:nvSpPr>
        <p:spPr>
          <a:xfrm>
            <a:off x="6973188" y="952692"/>
            <a:ext cx="111425" cy="92600"/>
          </a:xfrm>
          <a:custGeom>
            <a:avLst/>
            <a:gdLst/>
            <a:ahLst/>
            <a:cxnLst/>
            <a:rect l="l" t="t" r="r" b="b"/>
            <a:pathLst>
              <a:path w="4457" h="3704" extrusionOk="0">
                <a:moveTo>
                  <a:pt x="2218" y="1"/>
                </a:moveTo>
                <a:lnTo>
                  <a:pt x="0" y="3704"/>
                </a:lnTo>
                <a:lnTo>
                  <a:pt x="4457" y="3704"/>
                </a:lnTo>
                <a:lnTo>
                  <a:pt x="22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0" name="Google Shape;2210;p29"/>
          <p:cNvSpPr/>
          <p:nvPr/>
        </p:nvSpPr>
        <p:spPr>
          <a:xfrm>
            <a:off x="7065238" y="952692"/>
            <a:ext cx="111975" cy="92600"/>
          </a:xfrm>
          <a:custGeom>
            <a:avLst/>
            <a:gdLst/>
            <a:ahLst/>
            <a:cxnLst/>
            <a:rect l="l" t="t" r="r" b="b"/>
            <a:pathLst>
              <a:path w="4479" h="3704" extrusionOk="0">
                <a:moveTo>
                  <a:pt x="2240" y="1"/>
                </a:moveTo>
                <a:lnTo>
                  <a:pt x="1" y="3704"/>
                </a:lnTo>
                <a:lnTo>
                  <a:pt x="4478" y="3704"/>
                </a:lnTo>
                <a:lnTo>
                  <a:pt x="224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1" name="Google Shape;2211;p29"/>
          <p:cNvSpPr/>
          <p:nvPr/>
        </p:nvSpPr>
        <p:spPr>
          <a:xfrm>
            <a:off x="7157313" y="952692"/>
            <a:ext cx="111950" cy="92600"/>
          </a:xfrm>
          <a:custGeom>
            <a:avLst/>
            <a:gdLst/>
            <a:ahLst/>
            <a:cxnLst/>
            <a:rect l="l" t="t" r="r" b="b"/>
            <a:pathLst>
              <a:path w="4478" h="3704" extrusionOk="0">
                <a:moveTo>
                  <a:pt x="2260" y="1"/>
                </a:moveTo>
                <a:lnTo>
                  <a:pt x="0" y="3704"/>
                </a:lnTo>
                <a:lnTo>
                  <a:pt x="4478" y="3704"/>
                </a:lnTo>
                <a:lnTo>
                  <a:pt x="226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2" name="Google Shape;2212;p29"/>
          <p:cNvSpPr/>
          <p:nvPr/>
        </p:nvSpPr>
        <p:spPr>
          <a:xfrm>
            <a:off x="7250413" y="952692"/>
            <a:ext cx="110925" cy="92600"/>
          </a:xfrm>
          <a:custGeom>
            <a:avLst/>
            <a:gdLst/>
            <a:ahLst/>
            <a:cxnLst/>
            <a:rect l="l" t="t" r="r" b="b"/>
            <a:pathLst>
              <a:path w="4437" h="3704" extrusionOk="0">
                <a:moveTo>
                  <a:pt x="2219" y="1"/>
                </a:moveTo>
                <a:lnTo>
                  <a:pt x="1" y="3704"/>
                </a:lnTo>
                <a:lnTo>
                  <a:pt x="4436" y="3704"/>
                </a:lnTo>
                <a:lnTo>
                  <a:pt x="221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3" name="Google Shape;2213;p29"/>
          <p:cNvSpPr/>
          <p:nvPr/>
        </p:nvSpPr>
        <p:spPr>
          <a:xfrm>
            <a:off x="7342488" y="952692"/>
            <a:ext cx="110925" cy="92600"/>
          </a:xfrm>
          <a:custGeom>
            <a:avLst/>
            <a:gdLst/>
            <a:ahLst/>
            <a:cxnLst/>
            <a:rect l="l" t="t" r="r" b="b"/>
            <a:pathLst>
              <a:path w="4437" h="3704" extrusionOk="0">
                <a:moveTo>
                  <a:pt x="2218" y="1"/>
                </a:moveTo>
                <a:lnTo>
                  <a:pt x="0" y="3704"/>
                </a:lnTo>
                <a:lnTo>
                  <a:pt x="4436" y="3704"/>
                </a:lnTo>
                <a:lnTo>
                  <a:pt x="22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4" name="Google Shape;2214;p29"/>
          <p:cNvSpPr/>
          <p:nvPr/>
        </p:nvSpPr>
        <p:spPr>
          <a:xfrm>
            <a:off x="7434538" y="952692"/>
            <a:ext cx="111450" cy="92600"/>
          </a:xfrm>
          <a:custGeom>
            <a:avLst/>
            <a:gdLst/>
            <a:ahLst/>
            <a:cxnLst/>
            <a:rect l="l" t="t" r="r" b="b"/>
            <a:pathLst>
              <a:path w="4458" h="3704" extrusionOk="0">
                <a:moveTo>
                  <a:pt x="2219" y="1"/>
                </a:moveTo>
                <a:lnTo>
                  <a:pt x="1" y="3704"/>
                </a:lnTo>
                <a:lnTo>
                  <a:pt x="4458" y="3704"/>
                </a:lnTo>
                <a:lnTo>
                  <a:pt x="221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5" name="Google Shape;2215;p29"/>
          <p:cNvSpPr/>
          <p:nvPr/>
        </p:nvSpPr>
        <p:spPr>
          <a:xfrm>
            <a:off x="6000238" y="885217"/>
            <a:ext cx="1536325" cy="25"/>
          </a:xfrm>
          <a:custGeom>
            <a:avLst/>
            <a:gdLst/>
            <a:ahLst/>
            <a:cxnLst/>
            <a:rect l="l" t="t" r="r" b="b"/>
            <a:pathLst>
              <a:path w="61453" h="1" fill="none" extrusionOk="0">
                <a:moveTo>
                  <a:pt x="0" y="0"/>
                </a:moveTo>
                <a:lnTo>
                  <a:pt x="61453" y="0"/>
                </a:lnTo>
              </a:path>
            </a:pathLst>
          </a:custGeom>
          <a:noFill/>
          <a:ln w="46025" cap="rnd" cmpd="sng">
            <a:solidFill>
              <a:schemeClr val="accent4"/>
            </a:solidFill>
            <a:prstDash val="solid"/>
            <a:miter lim="209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6" name="Google Shape;2216;p29"/>
          <p:cNvSpPr/>
          <p:nvPr/>
        </p:nvSpPr>
        <p:spPr>
          <a:xfrm rot="-2700000">
            <a:off x="2978335" y="1269246"/>
            <a:ext cx="194737" cy="194313"/>
          </a:xfrm>
          <a:prstGeom prst="corner">
            <a:avLst>
              <a:gd name="adj1" fmla="val 10430"/>
              <a:gd name="adj2" fmla="val 8333"/>
            </a:avLst>
          </a:prstGeom>
          <a:solidFill>
            <a:schemeClr val="dk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9A75E4-2C0C-F778-B3D5-6CA4513FC8CA}"/>
              </a:ext>
            </a:extLst>
          </p:cNvPr>
          <p:cNvSpPr txBox="1"/>
          <p:nvPr/>
        </p:nvSpPr>
        <p:spPr>
          <a:xfrm>
            <a:off x="3825976" y="866956"/>
            <a:ext cx="153760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solidFill>
                  <a:schemeClr val="accent5">
                    <a:lumMod val="75000"/>
                  </a:schemeClr>
                </a:solidFill>
                <a:latin typeface="Cooper Black" panose="0208090404030B020404" pitchFamily="18" charset="0"/>
                <a:cs typeface="Arial" panose="020B0604020202020204" pitchFamily="34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407290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4" name="Google Shape;6714;p37"/>
          <p:cNvSpPr txBox="1">
            <a:spLocks noGrp="1"/>
          </p:cNvSpPr>
          <p:nvPr>
            <p:ph type="title"/>
          </p:nvPr>
        </p:nvSpPr>
        <p:spPr>
          <a:xfrm>
            <a:off x="381633" y="120800"/>
            <a:ext cx="735042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Ex3: Complete the sentences with the particles in the box.</a:t>
            </a:r>
            <a:endParaRPr sz="18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7124B50-DD15-F38F-14E7-5EC2CA451221}"/>
              </a:ext>
            </a:extLst>
          </p:cNvPr>
          <p:cNvSpPr txBox="1"/>
          <p:nvPr/>
        </p:nvSpPr>
        <p:spPr>
          <a:xfrm>
            <a:off x="0" y="1516516"/>
            <a:ext cx="5687366" cy="3281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ts val="2500"/>
              </a:lnSpc>
              <a:buAutoNum type="arabicPeriod"/>
            </a:pPr>
            <a:r>
              <a:rPr lang="en-US" sz="2200" dirty="0">
                <a:latin typeface="Patrick Hand" panose="00000500000000000000" pitchFamily="2" charset="0"/>
              </a:rPr>
              <a:t>People are throwing _______ tons of food each year. This is such a waste!</a:t>
            </a:r>
          </a:p>
          <a:p>
            <a:pPr marL="342900" indent="-342900">
              <a:lnSpc>
                <a:spcPts val="2500"/>
              </a:lnSpc>
              <a:buAutoNum type="arabicPeriod"/>
            </a:pPr>
            <a:r>
              <a:rPr lang="en-US" sz="2200" dirty="0">
                <a:latin typeface="Patrick Hand" panose="00000500000000000000" pitchFamily="2" charset="0"/>
              </a:rPr>
              <a:t>Shopping malls are a popular place for teens to hang  _______ one another these days.</a:t>
            </a:r>
          </a:p>
          <a:p>
            <a:pPr marL="342900" indent="-342900">
              <a:lnSpc>
                <a:spcPts val="2500"/>
              </a:lnSpc>
              <a:buAutoNum type="arabicPeriod"/>
            </a:pPr>
            <a:r>
              <a:rPr lang="en-US" sz="2200" dirty="0">
                <a:latin typeface="Patrick Hand" panose="00000500000000000000" pitchFamily="2" charset="0"/>
              </a:rPr>
              <a:t>The city council wants to cut _______ construction noise by 20% in the next five years.</a:t>
            </a:r>
          </a:p>
          <a:p>
            <a:pPr marL="342900" indent="-342900">
              <a:lnSpc>
                <a:spcPts val="2500"/>
              </a:lnSpc>
              <a:buAutoNum type="arabicPeriod"/>
            </a:pPr>
            <a:r>
              <a:rPr lang="en-US" sz="2200" dirty="0">
                <a:latin typeface="Patrick Hand" panose="00000500000000000000" pitchFamily="2" charset="0"/>
              </a:rPr>
              <a:t>The researchers carried _______ a study about people's attitudes towards their cities.</a:t>
            </a:r>
          </a:p>
          <a:p>
            <a:pPr marL="342900" indent="-342900">
              <a:lnSpc>
                <a:spcPts val="2500"/>
              </a:lnSpc>
              <a:buAutoNum type="arabicPeriod"/>
            </a:pPr>
            <a:r>
              <a:rPr lang="en-US" sz="2200" dirty="0">
                <a:latin typeface="Patrick Hand" panose="00000500000000000000" pitchFamily="2" charset="0"/>
              </a:rPr>
              <a:t>Many people come _______ the flu in winter.</a:t>
            </a:r>
          </a:p>
          <a:p>
            <a:pPr>
              <a:lnSpc>
                <a:spcPts val="2500"/>
              </a:lnSpc>
            </a:pPr>
            <a:endParaRPr lang="en-US" sz="2200" dirty="0">
              <a:latin typeface="Patrick Hand" panose="00000500000000000000" pitchFamily="2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4A207E58-7D41-FDAD-6557-F39F52594BD7}"/>
              </a:ext>
            </a:extLst>
          </p:cNvPr>
          <p:cNvSpPr/>
          <p:nvPr/>
        </p:nvSpPr>
        <p:spPr>
          <a:xfrm>
            <a:off x="584198" y="994536"/>
            <a:ext cx="1415143" cy="420915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Patrick Hand" panose="00000500000000000000" pitchFamily="2" charset="0"/>
              </a:rPr>
              <a:t>out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266B8B7-0338-8674-2858-3E89C936DAD1}"/>
              </a:ext>
            </a:extLst>
          </p:cNvPr>
          <p:cNvSpPr/>
          <p:nvPr/>
        </p:nvSpPr>
        <p:spPr>
          <a:xfrm>
            <a:off x="2224313" y="994535"/>
            <a:ext cx="1415143" cy="420915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Patrick Hand" panose="00000500000000000000" pitchFamily="2" charset="0"/>
              </a:rPr>
              <a:t>out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59B40CE-5DB5-1F10-C89A-BB52F6FEA2C2}"/>
              </a:ext>
            </a:extLst>
          </p:cNvPr>
          <p:cNvSpPr/>
          <p:nvPr/>
        </p:nvSpPr>
        <p:spPr>
          <a:xfrm>
            <a:off x="3864428" y="994534"/>
            <a:ext cx="1415143" cy="420915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Patrick Hand" panose="00000500000000000000" pitchFamily="2" charset="0"/>
              </a:rPr>
              <a:t>down with 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39ED6EA-CA88-8ABD-2E1B-876E18098C57}"/>
              </a:ext>
            </a:extLst>
          </p:cNvPr>
          <p:cNvSpPr/>
          <p:nvPr/>
        </p:nvSpPr>
        <p:spPr>
          <a:xfrm>
            <a:off x="5504543" y="980327"/>
            <a:ext cx="1415143" cy="420915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Patrick Hand" panose="00000500000000000000" pitchFamily="2" charset="0"/>
              </a:rPr>
              <a:t>down on</a:t>
            </a:r>
          </a:p>
        </p:txBody>
      </p:sp>
      <p:sp>
        <p:nvSpPr>
          <p:cNvPr id="6727" name="Rectangle: Rounded Corners 6726">
            <a:extLst>
              <a:ext uri="{FF2B5EF4-FFF2-40B4-BE49-F238E27FC236}">
                <a16:creationId xmlns:a16="http://schemas.microsoft.com/office/drawing/2014/main" id="{85AEDAB9-910C-9929-4E4A-C2591A8C1A49}"/>
              </a:ext>
            </a:extLst>
          </p:cNvPr>
          <p:cNvSpPr/>
          <p:nvPr/>
        </p:nvSpPr>
        <p:spPr>
          <a:xfrm>
            <a:off x="7144658" y="980020"/>
            <a:ext cx="1415143" cy="420915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Patrick Hand" panose="00000500000000000000" pitchFamily="2" charset="0"/>
              </a:rPr>
              <a:t>away</a:t>
            </a:r>
          </a:p>
        </p:txBody>
      </p:sp>
      <p:sp>
        <p:nvSpPr>
          <p:cNvPr id="6728" name="Rectangle: Rounded Corners 6727">
            <a:extLst>
              <a:ext uri="{FF2B5EF4-FFF2-40B4-BE49-F238E27FC236}">
                <a16:creationId xmlns:a16="http://schemas.microsoft.com/office/drawing/2014/main" id="{C8B07205-B7C3-ECAB-E015-B392F99B1C29}"/>
              </a:ext>
            </a:extLst>
          </p:cNvPr>
          <p:cNvSpPr/>
          <p:nvPr/>
        </p:nvSpPr>
        <p:spPr>
          <a:xfrm>
            <a:off x="5542277" y="1614494"/>
            <a:ext cx="3435619" cy="3214769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vi-VN" sz="2200" dirty="0">
                <a:solidFill>
                  <a:schemeClr val="tx1"/>
                </a:solidFill>
                <a:latin typeface="Patrick Hand" panose="00000500000000000000" pitchFamily="2" charset="0"/>
              </a:rPr>
              <a:t>1. throw away: vứt bỏ</a:t>
            </a:r>
          </a:p>
          <a:p>
            <a:pPr>
              <a:lnSpc>
                <a:spcPct val="150000"/>
              </a:lnSpc>
            </a:pPr>
            <a:r>
              <a:rPr lang="vi-VN" sz="2200" dirty="0">
                <a:solidFill>
                  <a:schemeClr val="tx1"/>
                </a:solidFill>
                <a:latin typeface="Patrick Hand" panose="00000500000000000000" pitchFamily="2" charset="0"/>
              </a:rPr>
              <a:t>2. hang out with sb: đi ra ngoài chơi với ai</a:t>
            </a:r>
          </a:p>
          <a:p>
            <a:pPr>
              <a:lnSpc>
                <a:spcPct val="150000"/>
              </a:lnSpc>
            </a:pPr>
            <a:r>
              <a:rPr lang="vi-VN" sz="2200" dirty="0">
                <a:solidFill>
                  <a:schemeClr val="tx1"/>
                </a:solidFill>
                <a:latin typeface="Patrick Hand" panose="00000500000000000000" pitchFamily="2" charset="0"/>
              </a:rPr>
              <a:t>3. cut down on: giảm bớt</a:t>
            </a:r>
          </a:p>
          <a:p>
            <a:pPr>
              <a:lnSpc>
                <a:spcPct val="150000"/>
              </a:lnSpc>
            </a:pPr>
            <a:r>
              <a:rPr lang="vi-VN" sz="2200" dirty="0">
                <a:solidFill>
                  <a:schemeClr val="tx1"/>
                </a:solidFill>
                <a:latin typeface="Patrick Hand" panose="00000500000000000000" pitchFamily="2" charset="0"/>
              </a:rPr>
              <a:t>4. carry on: </a:t>
            </a:r>
            <a:r>
              <a:rPr lang="en-US" sz="2200" dirty="0" err="1">
                <a:solidFill>
                  <a:schemeClr val="tx1"/>
                </a:solidFill>
                <a:latin typeface="Patrick Hand" panose="00000500000000000000" pitchFamily="2" charset="0"/>
              </a:rPr>
              <a:t>tiếp</a:t>
            </a:r>
            <a:r>
              <a:rPr lang="en-US" sz="2200" dirty="0">
                <a:solidFill>
                  <a:schemeClr val="tx1"/>
                </a:solidFill>
                <a:latin typeface="Patrick Hand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Patrick Hand" panose="00000500000000000000" pitchFamily="2" charset="0"/>
              </a:rPr>
              <a:t>tục</a:t>
            </a:r>
            <a:endParaRPr lang="vi-VN" sz="2200" dirty="0">
              <a:solidFill>
                <a:schemeClr val="tx1"/>
              </a:solidFill>
              <a:latin typeface="Patrick Hand" panose="000005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vi-VN" sz="2200" dirty="0">
                <a:solidFill>
                  <a:schemeClr val="tx1"/>
                </a:solidFill>
                <a:latin typeface="Patrick Hand" panose="00000500000000000000" pitchFamily="2" charset="0"/>
              </a:rPr>
              <a:t>5. come down with: mắc bệnh</a:t>
            </a:r>
            <a:endParaRPr lang="en-US" sz="2200" dirty="0">
              <a:solidFill>
                <a:schemeClr val="tx1"/>
              </a:solidFill>
              <a:latin typeface="Patrick Hand" panose="00000500000000000000" pitchFamily="2" charset="0"/>
            </a:endParaRPr>
          </a:p>
        </p:txBody>
      </p:sp>
      <p:sp>
        <p:nvSpPr>
          <p:cNvPr id="6729" name="TextBox 6728">
            <a:extLst>
              <a:ext uri="{FF2B5EF4-FFF2-40B4-BE49-F238E27FC236}">
                <a16:creationId xmlns:a16="http://schemas.microsoft.com/office/drawing/2014/main" id="{18F8E7CC-8E66-24D7-0458-97FE4A3A1279}"/>
              </a:ext>
            </a:extLst>
          </p:cNvPr>
          <p:cNvSpPr txBox="1"/>
          <p:nvPr/>
        </p:nvSpPr>
        <p:spPr>
          <a:xfrm>
            <a:off x="2701917" y="1454729"/>
            <a:ext cx="6543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Patrick Hand" panose="00000500000000000000" pitchFamily="2" charset="0"/>
              </a:rPr>
              <a:t>away</a:t>
            </a:r>
          </a:p>
        </p:txBody>
      </p:sp>
      <p:sp>
        <p:nvSpPr>
          <p:cNvPr id="6731" name="TextBox 6730">
            <a:extLst>
              <a:ext uri="{FF2B5EF4-FFF2-40B4-BE49-F238E27FC236}">
                <a16:creationId xmlns:a16="http://schemas.microsoft.com/office/drawing/2014/main" id="{0BBD52C8-E6A8-3670-C0DE-64B113BCB50E}"/>
              </a:ext>
            </a:extLst>
          </p:cNvPr>
          <p:cNvSpPr txBox="1"/>
          <p:nvPr/>
        </p:nvSpPr>
        <p:spPr>
          <a:xfrm>
            <a:off x="1291769" y="2410584"/>
            <a:ext cx="5084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Patrick Hand" panose="00000500000000000000" pitchFamily="2" charset="0"/>
              </a:rPr>
              <a:t>out</a:t>
            </a:r>
          </a:p>
        </p:txBody>
      </p:sp>
      <p:sp>
        <p:nvSpPr>
          <p:cNvPr id="6732" name="TextBox 6731">
            <a:extLst>
              <a:ext uri="{FF2B5EF4-FFF2-40B4-BE49-F238E27FC236}">
                <a16:creationId xmlns:a16="http://schemas.microsoft.com/office/drawing/2014/main" id="{9EB19C05-35D2-4C67-9E7A-BC5E914BC78B}"/>
              </a:ext>
            </a:extLst>
          </p:cNvPr>
          <p:cNvSpPr txBox="1"/>
          <p:nvPr/>
        </p:nvSpPr>
        <p:spPr>
          <a:xfrm>
            <a:off x="3413898" y="2743251"/>
            <a:ext cx="9733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Patrick Hand" panose="00000500000000000000" pitchFamily="2" charset="0"/>
              </a:rPr>
              <a:t>down on</a:t>
            </a:r>
          </a:p>
        </p:txBody>
      </p:sp>
      <p:sp>
        <p:nvSpPr>
          <p:cNvPr id="6733" name="TextBox 6732">
            <a:extLst>
              <a:ext uri="{FF2B5EF4-FFF2-40B4-BE49-F238E27FC236}">
                <a16:creationId xmlns:a16="http://schemas.microsoft.com/office/drawing/2014/main" id="{55E8C6A7-9E34-D0A3-0CC4-D8710BF254EF}"/>
              </a:ext>
            </a:extLst>
          </p:cNvPr>
          <p:cNvSpPr txBox="1"/>
          <p:nvPr/>
        </p:nvSpPr>
        <p:spPr>
          <a:xfrm>
            <a:off x="3244540" y="3389168"/>
            <a:ext cx="4267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Patrick Hand" panose="00000500000000000000" pitchFamily="2" charset="0"/>
              </a:rPr>
              <a:t>on</a:t>
            </a:r>
          </a:p>
        </p:txBody>
      </p:sp>
      <p:sp>
        <p:nvSpPr>
          <p:cNvPr id="6734" name="TextBox 6733">
            <a:extLst>
              <a:ext uri="{FF2B5EF4-FFF2-40B4-BE49-F238E27FC236}">
                <a16:creationId xmlns:a16="http://schemas.microsoft.com/office/drawing/2014/main" id="{10FE63A5-23AC-EB16-3889-0D5B94CB268A}"/>
              </a:ext>
            </a:extLst>
          </p:cNvPr>
          <p:cNvSpPr txBox="1"/>
          <p:nvPr/>
        </p:nvSpPr>
        <p:spPr>
          <a:xfrm>
            <a:off x="2317844" y="4010915"/>
            <a:ext cx="11400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Patrick Hand" panose="00000500000000000000" pitchFamily="2" charset="0"/>
              </a:rPr>
              <a:t>down with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7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7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6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28" grpId="0" animBg="1"/>
      <p:bldP spid="6729" grpId="0"/>
      <p:bldP spid="6731" grpId="0"/>
      <p:bldP spid="6732" grpId="0"/>
      <p:bldP spid="6733" grpId="0"/>
      <p:bldP spid="67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5" name="Google Shape;8155;p61"/>
          <p:cNvSpPr txBox="1">
            <a:spLocks noGrp="1"/>
          </p:cNvSpPr>
          <p:nvPr>
            <p:ph type="title"/>
          </p:nvPr>
        </p:nvSpPr>
        <p:spPr>
          <a:xfrm>
            <a:off x="74114" y="161997"/>
            <a:ext cx="865350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Ex4: Find a grammar mistake in each sentence and correct it.</a:t>
            </a:r>
            <a:endParaRPr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3107CB-91DD-0153-A5E1-844A84A7A4B2}"/>
              </a:ext>
            </a:extLst>
          </p:cNvPr>
          <p:cNvSpPr txBox="1"/>
          <p:nvPr/>
        </p:nvSpPr>
        <p:spPr>
          <a:xfrm>
            <a:off x="587924" y="681197"/>
            <a:ext cx="8103173" cy="3985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3400"/>
              </a:lnSpc>
            </a:pPr>
            <a:r>
              <a:rPr lang="en-US" sz="2200" b="0" i="0" dirty="0">
                <a:solidFill>
                  <a:srgbClr val="000000"/>
                </a:solidFill>
                <a:effectLst/>
                <a:latin typeface="Patrick Hand" panose="00000500000000000000" pitchFamily="2" charset="0"/>
              </a:rPr>
              <a:t>1. The dirtier the air gets, more difficult it is for people to breathe.</a:t>
            </a:r>
          </a:p>
          <a:p>
            <a:pPr algn="just">
              <a:lnSpc>
                <a:spcPts val="3400"/>
              </a:lnSpc>
            </a:pPr>
            <a:r>
              <a:rPr lang="en-US" sz="2200" b="0" i="0" dirty="0" err="1">
                <a:solidFill>
                  <a:srgbClr val="FF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Cấu</a:t>
            </a:r>
            <a:r>
              <a:rPr lang="en-US" sz="2200" b="0" i="0" dirty="0">
                <a:solidFill>
                  <a:srgbClr val="FF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200" b="0" i="0" dirty="0" err="1">
                <a:solidFill>
                  <a:srgbClr val="FF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trúc</a:t>
            </a:r>
            <a:r>
              <a:rPr lang="en-US" sz="2200" b="0" i="0" dirty="0">
                <a:solidFill>
                  <a:srgbClr val="FF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200" b="0" i="0" dirty="0" err="1">
                <a:solidFill>
                  <a:srgbClr val="FF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câu</a:t>
            </a:r>
            <a:r>
              <a:rPr lang="en-US" sz="2200" b="0" i="0" dirty="0">
                <a:solidFill>
                  <a:srgbClr val="FF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 so </a:t>
            </a:r>
            <a:r>
              <a:rPr lang="en-US" sz="2200" b="0" i="0" dirty="0" err="1">
                <a:solidFill>
                  <a:srgbClr val="FF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sánh</a:t>
            </a:r>
            <a:r>
              <a:rPr lang="en-US" sz="2200" b="0" i="0" dirty="0">
                <a:solidFill>
                  <a:srgbClr val="FF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200" b="0" i="0" dirty="0" err="1">
                <a:solidFill>
                  <a:srgbClr val="FF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kép</a:t>
            </a:r>
            <a:r>
              <a:rPr lang="en-US" sz="2200" b="0" i="0" dirty="0">
                <a:solidFill>
                  <a:srgbClr val="FF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: The + so </a:t>
            </a:r>
            <a:r>
              <a:rPr lang="en-US" sz="2200" b="0" i="0" dirty="0" err="1">
                <a:solidFill>
                  <a:srgbClr val="FF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sánh</a:t>
            </a:r>
            <a:r>
              <a:rPr lang="en-US" sz="2200" b="0" i="0" dirty="0">
                <a:solidFill>
                  <a:srgbClr val="FF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200" b="0" i="0" dirty="0" err="1">
                <a:solidFill>
                  <a:srgbClr val="FF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hơn</a:t>
            </a:r>
            <a:r>
              <a:rPr lang="en-US" sz="2200" b="0" i="0" dirty="0">
                <a:solidFill>
                  <a:srgbClr val="FF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 + S1 + V1, the + so </a:t>
            </a:r>
            <a:r>
              <a:rPr lang="en-US" sz="2200" b="0" i="0" dirty="0" err="1">
                <a:solidFill>
                  <a:srgbClr val="FF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sánh</a:t>
            </a:r>
            <a:r>
              <a:rPr lang="en-US" sz="2200" b="0" i="0" dirty="0">
                <a:solidFill>
                  <a:srgbClr val="FF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200" b="0" i="0" dirty="0" err="1">
                <a:solidFill>
                  <a:srgbClr val="FF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hơn</a:t>
            </a:r>
            <a:r>
              <a:rPr lang="en-US" sz="2200" b="0" i="0" dirty="0">
                <a:solidFill>
                  <a:srgbClr val="FF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 + S2 + V2.</a:t>
            </a:r>
          </a:p>
          <a:p>
            <a:pPr algn="just">
              <a:lnSpc>
                <a:spcPts val="3400"/>
              </a:lnSpc>
            </a:pPr>
            <a:r>
              <a:rPr lang="en-US" sz="2200" b="0" i="0" dirty="0">
                <a:solidFill>
                  <a:srgbClr val="000000"/>
                </a:solidFill>
                <a:effectLst/>
                <a:latin typeface="Patrick Hand" panose="00000500000000000000" pitchFamily="2" charset="0"/>
              </a:rPr>
              <a:t>2. My brother likes to get up the city by bike, but I prefer using public transport</a:t>
            </a:r>
          </a:p>
          <a:p>
            <a:pPr algn="just">
              <a:lnSpc>
                <a:spcPts val="3400"/>
              </a:lnSpc>
            </a:pPr>
            <a:r>
              <a:rPr lang="en-US" sz="2200" b="0" i="0" dirty="0">
                <a:solidFill>
                  <a:srgbClr val="FF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Get around: </a:t>
            </a:r>
            <a:r>
              <a:rPr lang="en-US" sz="2200" b="0" i="0" dirty="0" err="1">
                <a:solidFill>
                  <a:srgbClr val="FF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đi</a:t>
            </a:r>
            <a:r>
              <a:rPr lang="en-US" sz="2200" b="0" i="0" dirty="0">
                <a:solidFill>
                  <a:srgbClr val="FF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200" b="0" i="0" dirty="0" err="1">
                <a:solidFill>
                  <a:srgbClr val="FF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xung</a:t>
            </a:r>
            <a:r>
              <a:rPr lang="en-US" sz="2200" b="0" i="0" dirty="0">
                <a:solidFill>
                  <a:srgbClr val="FF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200" b="0" i="0" dirty="0" err="1">
                <a:solidFill>
                  <a:srgbClr val="FF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quanh</a:t>
            </a:r>
            <a:endParaRPr lang="en-US" sz="2200" b="0" i="0" dirty="0">
              <a:solidFill>
                <a:srgbClr val="FF0000"/>
              </a:solidFill>
              <a:effectLst/>
              <a:latin typeface="Patrick Hand" panose="00000500000000000000" pitchFamily="2" charset="0"/>
              <a:cs typeface="Calibri" panose="020F0502020204030204" pitchFamily="34" charset="0"/>
            </a:endParaRPr>
          </a:p>
          <a:p>
            <a:pPr algn="just">
              <a:lnSpc>
                <a:spcPts val="3400"/>
              </a:lnSpc>
            </a:pPr>
            <a:r>
              <a:rPr lang="en-US" sz="2200" b="0" i="0" dirty="0">
                <a:solidFill>
                  <a:srgbClr val="000000"/>
                </a:solidFill>
                <a:effectLst/>
                <a:latin typeface="Patrick Hand" panose="00000500000000000000" pitchFamily="2" charset="0"/>
              </a:rPr>
              <a:t>3. Nearer the school is, the more convenient it is for the students.</a:t>
            </a:r>
          </a:p>
          <a:p>
            <a:pPr algn="just">
              <a:lnSpc>
                <a:spcPts val="3400"/>
              </a:lnSpc>
            </a:pPr>
            <a:r>
              <a:rPr lang="en-US" sz="2200" b="0" i="0" dirty="0" err="1">
                <a:solidFill>
                  <a:srgbClr val="FF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Cấu</a:t>
            </a:r>
            <a:r>
              <a:rPr lang="en-US" sz="2200" b="0" i="0" dirty="0">
                <a:solidFill>
                  <a:srgbClr val="FF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200" b="0" i="0" dirty="0" err="1">
                <a:solidFill>
                  <a:srgbClr val="FF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trúc</a:t>
            </a:r>
            <a:r>
              <a:rPr lang="en-US" sz="2200" b="0" i="0" dirty="0">
                <a:solidFill>
                  <a:srgbClr val="FF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200" b="0" i="0" dirty="0" err="1">
                <a:solidFill>
                  <a:srgbClr val="FF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câu</a:t>
            </a:r>
            <a:r>
              <a:rPr lang="en-US" sz="2200" b="0" i="0" dirty="0">
                <a:solidFill>
                  <a:srgbClr val="FF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 so </a:t>
            </a:r>
            <a:r>
              <a:rPr lang="en-US" sz="2200" b="0" i="0" dirty="0" err="1">
                <a:solidFill>
                  <a:srgbClr val="FF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sánh</a:t>
            </a:r>
            <a:r>
              <a:rPr lang="en-US" sz="2200" b="0" i="0" dirty="0">
                <a:solidFill>
                  <a:srgbClr val="FF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200" b="0" i="0" dirty="0" err="1">
                <a:solidFill>
                  <a:srgbClr val="FF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kép</a:t>
            </a:r>
            <a:r>
              <a:rPr lang="en-US" sz="2200" b="0" i="0" dirty="0">
                <a:solidFill>
                  <a:srgbClr val="FF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: The + so </a:t>
            </a:r>
            <a:r>
              <a:rPr lang="en-US" sz="2200" b="0" i="0" dirty="0" err="1">
                <a:solidFill>
                  <a:srgbClr val="FF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sánh</a:t>
            </a:r>
            <a:r>
              <a:rPr lang="en-US" sz="2200" b="0" i="0" dirty="0">
                <a:solidFill>
                  <a:srgbClr val="FF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200" b="0" i="0" dirty="0" err="1">
                <a:solidFill>
                  <a:srgbClr val="FF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hơn</a:t>
            </a:r>
            <a:r>
              <a:rPr lang="en-US" sz="2200" b="0" i="0" dirty="0">
                <a:solidFill>
                  <a:srgbClr val="FF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 + S1 + V1, the + so </a:t>
            </a:r>
            <a:r>
              <a:rPr lang="en-US" sz="2200" b="0" i="0" dirty="0" err="1">
                <a:solidFill>
                  <a:srgbClr val="FF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sánh</a:t>
            </a:r>
            <a:r>
              <a:rPr lang="en-US" sz="2200" b="0" i="0" dirty="0">
                <a:solidFill>
                  <a:srgbClr val="FF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200" b="0" i="0" dirty="0" err="1">
                <a:solidFill>
                  <a:srgbClr val="FF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hơn</a:t>
            </a:r>
            <a:r>
              <a:rPr lang="en-US" sz="2200" b="0" i="0" dirty="0">
                <a:solidFill>
                  <a:srgbClr val="FF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 + S2 + V2.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DB4B7C1-5379-11BA-E0C4-702019571163}"/>
              </a:ext>
            </a:extLst>
          </p:cNvPr>
          <p:cNvSpPr/>
          <p:nvPr/>
        </p:nvSpPr>
        <p:spPr>
          <a:xfrm>
            <a:off x="2661563" y="1638796"/>
            <a:ext cx="2405738" cy="357565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0000"/>
                </a:solidFill>
                <a:latin typeface="Patrick Hand" panose="00000500000000000000" pitchFamily="2" charset="0"/>
                <a:sym typeface="Wingdings" panose="05000000000000000000" pitchFamily="2" charset="2"/>
              </a:rPr>
              <a:t> The more difficult</a:t>
            </a:r>
            <a:endParaRPr lang="en-US" sz="2200" dirty="0">
              <a:solidFill>
                <a:srgbClr val="FF0000"/>
              </a:solidFill>
              <a:latin typeface="Patrick Hand" panose="000005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965891D-CBF1-9986-D551-470C30F45FF9}"/>
              </a:ext>
            </a:extLst>
          </p:cNvPr>
          <p:cNvSpPr/>
          <p:nvPr/>
        </p:nvSpPr>
        <p:spPr>
          <a:xfrm>
            <a:off x="4019814" y="2955236"/>
            <a:ext cx="2030465" cy="383807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0000"/>
                </a:solidFill>
                <a:latin typeface="Patrick Hand" panose="00000500000000000000" pitchFamily="2" charset="0"/>
                <a:sym typeface="Wingdings" panose="05000000000000000000" pitchFamily="2" charset="2"/>
              </a:rPr>
              <a:t> around</a:t>
            </a:r>
            <a:endParaRPr lang="en-US" sz="2200" dirty="0">
              <a:solidFill>
                <a:srgbClr val="FF0000"/>
              </a:solidFill>
              <a:latin typeface="Patrick Hand" panose="000005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508D1D-F059-9AE5-D511-02E28314387A}"/>
              </a:ext>
            </a:extLst>
          </p:cNvPr>
          <p:cNvSpPr/>
          <p:nvPr/>
        </p:nvSpPr>
        <p:spPr>
          <a:xfrm>
            <a:off x="2560656" y="4297918"/>
            <a:ext cx="2270423" cy="434493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0000"/>
                </a:solidFill>
                <a:latin typeface="Patrick Hand" panose="00000500000000000000" pitchFamily="2" charset="0"/>
                <a:sym typeface="Wingdings" panose="05000000000000000000" pitchFamily="2" charset="2"/>
              </a:rPr>
              <a:t> The nearer</a:t>
            </a:r>
            <a:endParaRPr lang="en-US" sz="2200" dirty="0">
              <a:solidFill>
                <a:srgbClr val="FF0000"/>
              </a:solidFill>
              <a:latin typeface="Patrick Hand" panose="000005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5FA70F-FC70-A2A8-4026-F63E7B6BF8A1}"/>
              </a:ext>
            </a:extLst>
          </p:cNvPr>
          <p:cNvSpPr/>
          <p:nvPr/>
        </p:nvSpPr>
        <p:spPr>
          <a:xfrm>
            <a:off x="3284751" y="765177"/>
            <a:ext cx="1470129" cy="3544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45A58A-3033-5F64-3E63-9802AB97EE3C}"/>
              </a:ext>
            </a:extLst>
          </p:cNvPr>
          <p:cNvSpPr/>
          <p:nvPr/>
        </p:nvSpPr>
        <p:spPr>
          <a:xfrm>
            <a:off x="3618258" y="2100352"/>
            <a:ext cx="343785" cy="3544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AD16B65-263F-B6F9-BABB-070E3B55DDDB}"/>
              </a:ext>
            </a:extLst>
          </p:cNvPr>
          <p:cNvSpPr/>
          <p:nvPr/>
        </p:nvSpPr>
        <p:spPr>
          <a:xfrm>
            <a:off x="3039845" y="3387383"/>
            <a:ext cx="964729" cy="3544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06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5" name="Google Shape;8155;p61"/>
          <p:cNvSpPr txBox="1">
            <a:spLocks noGrp="1"/>
          </p:cNvSpPr>
          <p:nvPr>
            <p:ph type="title"/>
          </p:nvPr>
        </p:nvSpPr>
        <p:spPr>
          <a:xfrm>
            <a:off x="74114" y="161997"/>
            <a:ext cx="865350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Ex4: Find a grammar mistake in each sentence and correct it.</a:t>
            </a:r>
            <a:endParaRPr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3107CB-91DD-0153-A5E1-844A84A7A4B2}"/>
              </a:ext>
            </a:extLst>
          </p:cNvPr>
          <p:cNvSpPr txBox="1"/>
          <p:nvPr/>
        </p:nvSpPr>
        <p:spPr>
          <a:xfrm>
            <a:off x="759470" y="1043780"/>
            <a:ext cx="7968151" cy="3386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200" b="0" i="0" dirty="0">
                <a:solidFill>
                  <a:srgbClr val="000000"/>
                </a:solidFill>
                <a:effectLst/>
                <a:latin typeface="Patrick Hand" panose="00000500000000000000" pitchFamily="2" charset="0"/>
              </a:rPr>
              <a:t>4. She came up with a cold after walking in the heavy rain.</a:t>
            </a:r>
          </a:p>
          <a:p>
            <a:pPr algn="just">
              <a:lnSpc>
                <a:spcPct val="200000"/>
              </a:lnSpc>
            </a:pPr>
            <a:r>
              <a:rPr lang="en-US" sz="2200" b="0" i="0" dirty="0">
                <a:solidFill>
                  <a:srgbClr val="FF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come down with: </a:t>
            </a:r>
            <a:r>
              <a:rPr lang="en-US" sz="2200" b="0" i="0" dirty="0" err="1">
                <a:solidFill>
                  <a:srgbClr val="FF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mắc</a:t>
            </a:r>
            <a:r>
              <a:rPr lang="en-US" sz="2200" b="0" i="0" dirty="0">
                <a:solidFill>
                  <a:srgbClr val="FF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200" b="0" i="0" dirty="0" err="1">
                <a:solidFill>
                  <a:srgbClr val="FF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bệnh</a:t>
            </a:r>
            <a:endParaRPr lang="en-US" sz="2200" b="0" i="0" dirty="0">
              <a:solidFill>
                <a:srgbClr val="FF0000"/>
              </a:solidFill>
              <a:effectLst/>
              <a:latin typeface="Patrick Hand" panose="00000500000000000000" pitchFamily="2" charset="0"/>
              <a:cs typeface="Calibri" panose="020F050202020403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US" sz="2200" b="0" i="0" dirty="0">
                <a:solidFill>
                  <a:srgbClr val="000000"/>
                </a:solidFill>
                <a:effectLst/>
                <a:latin typeface="Patrick Hand" panose="00000500000000000000" pitchFamily="2" charset="0"/>
              </a:rPr>
              <a:t>5. The more slow the Internet is, the angrier the users get.</a:t>
            </a:r>
          </a:p>
          <a:p>
            <a:pPr algn="just">
              <a:lnSpc>
                <a:spcPct val="200000"/>
              </a:lnSpc>
            </a:pPr>
            <a:r>
              <a:rPr lang="en-US" sz="2200" b="0" i="0" dirty="0" err="1">
                <a:solidFill>
                  <a:srgbClr val="FF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Cấu</a:t>
            </a:r>
            <a:r>
              <a:rPr lang="en-US" sz="2200" b="0" i="0" dirty="0">
                <a:solidFill>
                  <a:srgbClr val="FF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200" b="0" i="0" dirty="0" err="1">
                <a:solidFill>
                  <a:srgbClr val="FF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trúc</a:t>
            </a:r>
            <a:r>
              <a:rPr lang="en-US" sz="2200" b="0" i="0" dirty="0">
                <a:solidFill>
                  <a:srgbClr val="FF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200" b="0" i="0" dirty="0" err="1">
                <a:solidFill>
                  <a:srgbClr val="FF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câu</a:t>
            </a:r>
            <a:r>
              <a:rPr lang="en-US" sz="2200" b="0" i="0" dirty="0">
                <a:solidFill>
                  <a:srgbClr val="FF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 so </a:t>
            </a:r>
            <a:r>
              <a:rPr lang="en-US" sz="2200" b="0" i="0" dirty="0" err="1">
                <a:solidFill>
                  <a:srgbClr val="FF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sánh</a:t>
            </a:r>
            <a:r>
              <a:rPr lang="en-US" sz="2200" b="0" i="0" dirty="0">
                <a:solidFill>
                  <a:srgbClr val="FF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200" b="0" i="0" dirty="0" err="1">
                <a:solidFill>
                  <a:srgbClr val="FF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kép</a:t>
            </a:r>
            <a:r>
              <a:rPr lang="en-US" sz="2200" b="0" i="0" dirty="0">
                <a:solidFill>
                  <a:srgbClr val="FF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: The + so </a:t>
            </a:r>
            <a:r>
              <a:rPr lang="en-US" sz="2200" b="0" i="0" dirty="0" err="1">
                <a:solidFill>
                  <a:srgbClr val="FF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sánh</a:t>
            </a:r>
            <a:r>
              <a:rPr lang="en-US" sz="2200" b="0" i="0" dirty="0">
                <a:solidFill>
                  <a:srgbClr val="FF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200" b="0" i="0" dirty="0" err="1">
                <a:solidFill>
                  <a:srgbClr val="FF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hơn</a:t>
            </a:r>
            <a:r>
              <a:rPr lang="en-US" sz="2200" b="0" i="0" dirty="0">
                <a:solidFill>
                  <a:srgbClr val="FF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 + S1 + V1, the + so </a:t>
            </a:r>
            <a:r>
              <a:rPr lang="en-US" sz="2200" b="0" i="0" dirty="0" err="1">
                <a:solidFill>
                  <a:srgbClr val="FF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sánh</a:t>
            </a:r>
            <a:r>
              <a:rPr lang="en-US" sz="2200" b="0" i="0" dirty="0">
                <a:solidFill>
                  <a:srgbClr val="FF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 </a:t>
            </a:r>
            <a:r>
              <a:rPr lang="en-US" sz="2200" b="0" i="0" dirty="0" err="1">
                <a:solidFill>
                  <a:srgbClr val="FF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hơn</a:t>
            </a:r>
            <a:r>
              <a:rPr lang="en-US" sz="2200" b="0" i="0" dirty="0">
                <a:solidFill>
                  <a:srgbClr val="FF0000"/>
                </a:solidFill>
                <a:effectLst/>
                <a:latin typeface="Patrick Hand" panose="00000500000000000000" pitchFamily="2" charset="0"/>
                <a:cs typeface="Calibri" panose="020F0502020204030204" pitchFamily="34" charset="0"/>
              </a:rPr>
              <a:t> + S2 + V2.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27F25BE-712D-CD56-63E9-8BEE95E45EA9}"/>
              </a:ext>
            </a:extLst>
          </p:cNvPr>
          <p:cNvSpPr/>
          <p:nvPr/>
        </p:nvSpPr>
        <p:spPr>
          <a:xfrm>
            <a:off x="4207691" y="1962638"/>
            <a:ext cx="1578660" cy="383807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0000"/>
                </a:solidFill>
                <a:latin typeface="Patrick Hand" panose="00000500000000000000" pitchFamily="2" charset="0"/>
                <a:sym typeface="Wingdings" panose="05000000000000000000" pitchFamily="2" charset="2"/>
              </a:rPr>
              <a:t> down</a:t>
            </a:r>
            <a:endParaRPr lang="en-US" sz="2200" dirty="0">
              <a:solidFill>
                <a:srgbClr val="FF0000"/>
              </a:solidFill>
              <a:latin typeface="Patrick Hand" panose="00000500000000000000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230CB26-F904-1B3F-E087-E31F303C4D1E}"/>
              </a:ext>
            </a:extLst>
          </p:cNvPr>
          <p:cNvSpPr/>
          <p:nvPr/>
        </p:nvSpPr>
        <p:spPr>
          <a:xfrm>
            <a:off x="2841425" y="3917211"/>
            <a:ext cx="1516911" cy="383807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0000"/>
                </a:solidFill>
                <a:latin typeface="Patrick Hand" panose="00000500000000000000" pitchFamily="2" charset="0"/>
                <a:sym typeface="Wingdings" panose="05000000000000000000" pitchFamily="2" charset="2"/>
              </a:rPr>
              <a:t> slower</a:t>
            </a:r>
            <a:endParaRPr lang="en-US" sz="2200" dirty="0">
              <a:solidFill>
                <a:srgbClr val="FF0000"/>
              </a:solidFill>
              <a:latin typeface="Patrick Hand" panose="000005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0F38AE-9E2A-BBE3-41F6-176639FC1333}"/>
              </a:ext>
            </a:extLst>
          </p:cNvPr>
          <p:cNvSpPr/>
          <p:nvPr/>
        </p:nvSpPr>
        <p:spPr>
          <a:xfrm>
            <a:off x="2034539" y="1342214"/>
            <a:ext cx="311890" cy="3544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Patrick Hand" panose="000005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FC22F9-EB83-8CA6-2A92-E7BC2E522DDA}"/>
              </a:ext>
            </a:extLst>
          </p:cNvPr>
          <p:cNvSpPr/>
          <p:nvPr/>
        </p:nvSpPr>
        <p:spPr>
          <a:xfrm>
            <a:off x="2065019" y="2647950"/>
            <a:ext cx="510363" cy="3544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Patrick Hand" panose="000005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C6D8C9-D6F8-6FD5-79F9-989A38ABA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6866" y="-296634"/>
            <a:ext cx="1251490" cy="125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5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" name="Google Shape;2971;p43"/>
          <p:cNvSpPr txBox="1">
            <a:spLocks noGrp="1"/>
          </p:cNvSpPr>
          <p:nvPr>
            <p:ph type="subTitle" idx="1"/>
          </p:nvPr>
        </p:nvSpPr>
        <p:spPr>
          <a:xfrm>
            <a:off x="2276339" y="1713771"/>
            <a:ext cx="5606770" cy="2776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latin typeface="Patrick Hand" panose="00000500000000000000" pitchFamily="2" charset="0"/>
              </a:rPr>
              <a:t>Review the vocabulary and grammar of Unit 2;</a:t>
            </a:r>
          </a:p>
          <a:p>
            <a:pPr marL="3429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latin typeface="Patrick Hand" panose="00000500000000000000" pitchFamily="2" charset="0"/>
              </a:rPr>
              <a:t>Apply what they have learnt (vocabulary and grammar) into practice through a project.</a:t>
            </a: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Patrick Hand" panose="00000500000000000000" pitchFamily="2" charset="0"/>
            </a:endParaRPr>
          </a:p>
        </p:txBody>
      </p:sp>
      <p:grpSp>
        <p:nvGrpSpPr>
          <p:cNvPr id="2974" name="Google Shape;2974;p43"/>
          <p:cNvGrpSpPr/>
          <p:nvPr/>
        </p:nvGrpSpPr>
        <p:grpSpPr>
          <a:xfrm>
            <a:off x="-1290149" y="0"/>
            <a:ext cx="3439325" cy="5705375"/>
            <a:chOff x="5139102" y="-280937"/>
            <a:chExt cx="3439325" cy="5705375"/>
          </a:xfrm>
        </p:grpSpPr>
        <p:sp>
          <p:nvSpPr>
            <p:cNvPr id="2975" name="Google Shape;2975;p43"/>
            <p:cNvSpPr/>
            <p:nvPr/>
          </p:nvSpPr>
          <p:spPr>
            <a:xfrm>
              <a:off x="5145377" y="-271012"/>
              <a:ext cx="3419975" cy="5688650"/>
            </a:xfrm>
            <a:custGeom>
              <a:avLst/>
              <a:gdLst/>
              <a:ahLst/>
              <a:cxnLst/>
              <a:rect l="l" t="t" r="r" b="b"/>
              <a:pathLst>
                <a:path w="136799" h="227546" fill="none" extrusionOk="0">
                  <a:moveTo>
                    <a:pt x="136799" y="1"/>
                  </a:moveTo>
                  <a:lnTo>
                    <a:pt x="136799" y="20401"/>
                  </a:lnTo>
                  <a:cubicBezTo>
                    <a:pt x="136799" y="26888"/>
                    <a:pt x="131505" y="32181"/>
                    <a:pt x="125019" y="32181"/>
                  </a:cubicBezTo>
                  <a:lnTo>
                    <a:pt x="62248" y="32181"/>
                  </a:lnTo>
                  <a:cubicBezTo>
                    <a:pt x="55762" y="32181"/>
                    <a:pt x="50489" y="37454"/>
                    <a:pt x="50489" y="43940"/>
                  </a:cubicBezTo>
                  <a:lnTo>
                    <a:pt x="50489" y="46556"/>
                  </a:lnTo>
                  <a:cubicBezTo>
                    <a:pt x="50489" y="53042"/>
                    <a:pt x="55762" y="58336"/>
                    <a:pt x="62248" y="58336"/>
                  </a:cubicBezTo>
                  <a:lnTo>
                    <a:pt x="104367" y="58336"/>
                  </a:lnTo>
                  <a:cubicBezTo>
                    <a:pt x="110833" y="58336"/>
                    <a:pt x="116126" y="63609"/>
                    <a:pt x="116126" y="70095"/>
                  </a:cubicBezTo>
                  <a:lnTo>
                    <a:pt x="116126" y="95726"/>
                  </a:lnTo>
                  <a:cubicBezTo>
                    <a:pt x="116126" y="102213"/>
                    <a:pt x="110833" y="107506"/>
                    <a:pt x="104367" y="107506"/>
                  </a:cubicBezTo>
                  <a:lnTo>
                    <a:pt x="11780" y="107506"/>
                  </a:lnTo>
                  <a:cubicBezTo>
                    <a:pt x="5273" y="107506"/>
                    <a:pt x="0" y="112779"/>
                    <a:pt x="0" y="119265"/>
                  </a:cubicBezTo>
                  <a:lnTo>
                    <a:pt x="0" y="139666"/>
                  </a:lnTo>
                  <a:cubicBezTo>
                    <a:pt x="0" y="146152"/>
                    <a:pt x="5273" y="151446"/>
                    <a:pt x="11780" y="151446"/>
                  </a:cubicBezTo>
                  <a:lnTo>
                    <a:pt x="76895" y="151446"/>
                  </a:lnTo>
                  <a:cubicBezTo>
                    <a:pt x="83381" y="151446"/>
                    <a:pt x="88675" y="156719"/>
                    <a:pt x="88675" y="163205"/>
                  </a:cubicBezTo>
                  <a:lnTo>
                    <a:pt x="88675" y="227545"/>
                  </a:lnTo>
                </a:path>
              </a:pathLst>
            </a:custGeom>
            <a:noFill/>
            <a:ln w="3923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43"/>
            <p:cNvSpPr/>
            <p:nvPr/>
          </p:nvSpPr>
          <p:spPr>
            <a:xfrm>
              <a:off x="5145377" y="-271012"/>
              <a:ext cx="3419975" cy="5688650"/>
            </a:xfrm>
            <a:custGeom>
              <a:avLst/>
              <a:gdLst/>
              <a:ahLst/>
              <a:cxnLst/>
              <a:rect l="l" t="t" r="r" b="b"/>
              <a:pathLst>
                <a:path w="136799" h="227546" fill="none" extrusionOk="0">
                  <a:moveTo>
                    <a:pt x="136799" y="1"/>
                  </a:moveTo>
                  <a:lnTo>
                    <a:pt x="136799" y="20401"/>
                  </a:lnTo>
                  <a:cubicBezTo>
                    <a:pt x="136799" y="26888"/>
                    <a:pt x="131505" y="32181"/>
                    <a:pt x="125019" y="32181"/>
                  </a:cubicBezTo>
                  <a:lnTo>
                    <a:pt x="62248" y="32181"/>
                  </a:lnTo>
                  <a:cubicBezTo>
                    <a:pt x="55762" y="32181"/>
                    <a:pt x="50489" y="37454"/>
                    <a:pt x="50489" y="43940"/>
                  </a:cubicBezTo>
                  <a:lnTo>
                    <a:pt x="50489" y="46556"/>
                  </a:lnTo>
                  <a:cubicBezTo>
                    <a:pt x="50489" y="53042"/>
                    <a:pt x="55762" y="58336"/>
                    <a:pt x="62248" y="58336"/>
                  </a:cubicBezTo>
                  <a:lnTo>
                    <a:pt x="104367" y="58336"/>
                  </a:lnTo>
                  <a:cubicBezTo>
                    <a:pt x="110833" y="58336"/>
                    <a:pt x="116126" y="63609"/>
                    <a:pt x="116126" y="70095"/>
                  </a:cubicBezTo>
                  <a:lnTo>
                    <a:pt x="116126" y="95726"/>
                  </a:lnTo>
                  <a:cubicBezTo>
                    <a:pt x="116126" y="102213"/>
                    <a:pt x="110833" y="107506"/>
                    <a:pt x="104367" y="107506"/>
                  </a:cubicBezTo>
                  <a:lnTo>
                    <a:pt x="11780" y="107506"/>
                  </a:lnTo>
                  <a:cubicBezTo>
                    <a:pt x="5273" y="107506"/>
                    <a:pt x="0" y="112779"/>
                    <a:pt x="0" y="119265"/>
                  </a:cubicBezTo>
                  <a:lnTo>
                    <a:pt x="0" y="139666"/>
                  </a:lnTo>
                  <a:cubicBezTo>
                    <a:pt x="0" y="146152"/>
                    <a:pt x="5273" y="151446"/>
                    <a:pt x="11780" y="151446"/>
                  </a:cubicBezTo>
                  <a:lnTo>
                    <a:pt x="76895" y="151446"/>
                  </a:lnTo>
                  <a:cubicBezTo>
                    <a:pt x="83381" y="151446"/>
                    <a:pt x="88675" y="156719"/>
                    <a:pt x="88675" y="163205"/>
                  </a:cubicBezTo>
                  <a:lnTo>
                    <a:pt x="88675" y="227545"/>
                  </a:lnTo>
                </a:path>
              </a:pathLst>
            </a:custGeom>
            <a:noFill/>
            <a:ln w="326925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43"/>
            <p:cNvSpPr/>
            <p:nvPr/>
          </p:nvSpPr>
          <p:spPr>
            <a:xfrm>
              <a:off x="5145377" y="-271012"/>
              <a:ext cx="3419975" cy="5688650"/>
            </a:xfrm>
            <a:custGeom>
              <a:avLst/>
              <a:gdLst/>
              <a:ahLst/>
              <a:cxnLst/>
              <a:rect l="l" t="t" r="r" b="b"/>
              <a:pathLst>
                <a:path w="136799" h="227546" fill="none" extrusionOk="0">
                  <a:moveTo>
                    <a:pt x="136799" y="1"/>
                  </a:moveTo>
                  <a:lnTo>
                    <a:pt x="136799" y="20401"/>
                  </a:lnTo>
                  <a:cubicBezTo>
                    <a:pt x="136799" y="26888"/>
                    <a:pt x="131505" y="32181"/>
                    <a:pt x="125019" y="32181"/>
                  </a:cubicBezTo>
                  <a:lnTo>
                    <a:pt x="62248" y="32181"/>
                  </a:lnTo>
                  <a:cubicBezTo>
                    <a:pt x="55762" y="32181"/>
                    <a:pt x="50489" y="37454"/>
                    <a:pt x="50489" y="43940"/>
                  </a:cubicBezTo>
                  <a:lnTo>
                    <a:pt x="50489" y="46556"/>
                  </a:lnTo>
                  <a:cubicBezTo>
                    <a:pt x="50489" y="53042"/>
                    <a:pt x="55762" y="58336"/>
                    <a:pt x="62248" y="58336"/>
                  </a:cubicBezTo>
                  <a:lnTo>
                    <a:pt x="104367" y="58336"/>
                  </a:lnTo>
                  <a:cubicBezTo>
                    <a:pt x="110833" y="58336"/>
                    <a:pt x="116126" y="63609"/>
                    <a:pt x="116126" y="70095"/>
                  </a:cubicBezTo>
                  <a:lnTo>
                    <a:pt x="116126" y="95726"/>
                  </a:lnTo>
                  <a:cubicBezTo>
                    <a:pt x="116126" y="102213"/>
                    <a:pt x="110833" y="107506"/>
                    <a:pt x="104367" y="107506"/>
                  </a:cubicBezTo>
                  <a:lnTo>
                    <a:pt x="11780" y="107506"/>
                  </a:lnTo>
                  <a:cubicBezTo>
                    <a:pt x="5273" y="107506"/>
                    <a:pt x="0" y="112779"/>
                    <a:pt x="0" y="119265"/>
                  </a:cubicBezTo>
                  <a:lnTo>
                    <a:pt x="0" y="139666"/>
                  </a:lnTo>
                  <a:cubicBezTo>
                    <a:pt x="0" y="146152"/>
                    <a:pt x="5273" y="151446"/>
                    <a:pt x="11780" y="151446"/>
                  </a:cubicBezTo>
                  <a:lnTo>
                    <a:pt x="76895" y="151446"/>
                  </a:lnTo>
                  <a:cubicBezTo>
                    <a:pt x="83381" y="151446"/>
                    <a:pt x="88675" y="156719"/>
                    <a:pt x="88675" y="163205"/>
                  </a:cubicBezTo>
                  <a:lnTo>
                    <a:pt x="88675" y="227545"/>
                  </a:lnTo>
                </a:path>
              </a:pathLst>
            </a:custGeom>
            <a:noFill/>
            <a:ln w="2615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43"/>
            <p:cNvSpPr/>
            <p:nvPr/>
          </p:nvSpPr>
          <p:spPr>
            <a:xfrm>
              <a:off x="5139102" y="-280937"/>
              <a:ext cx="3439325" cy="5705375"/>
            </a:xfrm>
            <a:custGeom>
              <a:avLst/>
              <a:gdLst/>
              <a:ahLst/>
              <a:cxnLst/>
              <a:rect l="l" t="t" r="r" b="b"/>
              <a:pathLst>
                <a:path w="137573" h="228215" extrusionOk="0">
                  <a:moveTo>
                    <a:pt x="137175" y="0"/>
                  </a:moveTo>
                  <a:cubicBezTo>
                    <a:pt x="136966" y="0"/>
                    <a:pt x="136778" y="189"/>
                    <a:pt x="136778" y="398"/>
                  </a:cubicBezTo>
                  <a:lnTo>
                    <a:pt x="136778" y="5880"/>
                  </a:lnTo>
                  <a:cubicBezTo>
                    <a:pt x="136778" y="6089"/>
                    <a:pt x="136966" y="6277"/>
                    <a:pt x="137175" y="6277"/>
                  </a:cubicBezTo>
                  <a:cubicBezTo>
                    <a:pt x="137385" y="6277"/>
                    <a:pt x="137573" y="6089"/>
                    <a:pt x="137573" y="5880"/>
                  </a:cubicBezTo>
                  <a:lnTo>
                    <a:pt x="137573" y="398"/>
                  </a:lnTo>
                  <a:cubicBezTo>
                    <a:pt x="137573" y="189"/>
                    <a:pt x="137385" y="0"/>
                    <a:pt x="137175" y="0"/>
                  </a:cubicBezTo>
                  <a:close/>
                  <a:moveTo>
                    <a:pt x="137175" y="10985"/>
                  </a:moveTo>
                  <a:cubicBezTo>
                    <a:pt x="136966" y="10985"/>
                    <a:pt x="136778" y="11173"/>
                    <a:pt x="136778" y="11383"/>
                  </a:cubicBezTo>
                  <a:lnTo>
                    <a:pt x="136778" y="16886"/>
                  </a:lnTo>
                  <a:cubicBezTo>
                    <a:pt x="136778" y="17074"/>
                    <a:pt x="136966" y="17262"/>
                    <a:pt x="137175" y="17262"/>
                  </a:cubicBezTo>
                  <a:cubicBezTo>
                    <a:pt x="137385" y="17262"/>
                    <a:pt x="137573" y="17074"/>
                    <a:pt x="137573" y="16886"/>
                  </a:cubicBezTo>
                  <a:lnTo>
                    <a:pt x="137573" y="11383"/>
                  </a:lnTo>
                  <a:cubicBezTo>
                    <a:pt x="137573" y="11173"/>
                    <a:pt x="137385" y="10985"/>
                    <a:pt x="137175" y="10985"/>
                  </a:cubicBezTo>
                  <a:close/>
                  <a:moveTo>
                    <a:pt x="137069" y="21947"/>
                  </a:moveTo>
                  <a:cubicBezTo>
                    <a:pt x="136859" y="21947"/>
                    <a:pt x="136693" y="22088"/>
                    <a:pt x="136673" y="22284"/>
                  </a:cubicBezTo>
                  <a:cubicBezTo>
                    <a:pt x="136464" y="24062"/>
                    <a:pt x="135836" y="25799"/>
                    <a:pt x="134916" y="27285"/>
                  </a:cubicBezTo>
                  <a:cubicBezTo>
                    <a:pt x="134811" y="27473"/>
                    <a:pt x="134874" y="27724"/>
                    <a:pt x="135062" y="27829"/>
                  </a:cubicBezTo>
                  <a:cubicBezTo>
                    <a:pt x="135125" y="27871"/>
                    <a:pt x="135188" y="27891"/>
                    <a:pt x="135271" y="27891"/>
                  </a:cubicBezTo>
                  <a:cubicBezTo>
                    <a:pt x="135397" y="27891"/>
                    <a:pt x="135522" y="27829"/>
                    <a:pt x="135606" y="27703"/>
                  </a:cubicBezTo>
                  <a:cubicBezTo>
                    <a:pt x="136590" y="26113"/>
                    <a:pt x="137217" y="24272"/>
                    <a:pt x="137468" y="22389"/>
                  </a:cubicBezTo>
                  <a:cubicBezTo>
                    <a:pt x="137489" y="22179"/>
                    <a:pt x="137322" y="21970"/>
                    <a:pt x="137113" y="21949"/>
                  </a:cubicBezTo>
                  <a:cubicBezTo>
                    <a:pt x="137098" y="21948"/>
                    <a:pt x="137083" y="21947"/>
                    <a:pt x="137069" y="21947"/>
                  </a:cubicBezTo>
                  <a:close/>
                  <a:moveTo>
                    <a:pt x="71308" y="32578"/>
                  </a:moveTo>
                  <a:cubicBezTo>
                    <a:pt x="71099" y="32578"/>
                    <a:pt x="70931" y="32746"/>
                    <a:pt x="70931" y="32955"/>
                  </a:cubicBezTo>
                  <a:cubicBezTo>
                    <a:pt x="70931" y="33164"/>
                    <a:pt x="71099" y="33353"/>
                    <a:pt x="71308" y="33353"/>
                  </a:cubicBezTo>
                  <a:lnTo>
                    <a:pt x="76811" y="33353"/>
                  </a:lnTo>
                  <a:cubicBezTo>
                    <a:pt x="77020" y="33353"/>
                    <a:pt x="77208" y="33164"/>
                    <a:pt x="77208" y="32955"/>
                  </a:cubicBezTo>
                  <a:cubicBezTo>
                    <a:pt x="77208" y="32746"/>
                    <a:pt x="77020" y="32578"/>
                    <a:pt x="76811" y="32578"/>
                  </a:cubicBezTo>
                  <a:close/>
                  <a:moveTo>
                    <a:pt x="82293" y="32578"/>
                  </a:moveTo>
                  <a:cubicBezTo>
                    <a:pt x="82083" y="32578"/>
                    <a:pt x="81916" y="32746"/>
                    <a:pt x="81916" y="32955"/>
                  </a:cubicBezTo>
                  <a:cubicBezTo>
                    <a:pt x="81916" y="33164"/>
                    <a:pt x="82083" y="33353"/>
                    <a:pt x="82293" y="33353"/>
                  </a:cubicBezTo>
                  <a:lnTo>
                    <a:pt x="87796" y="33353"/>
                  </a:lnTo>
                  <a:cubicBezTo>
                    <a:pt x="88005" y="33353"/>
                    <a:pt x="88193" y="33164"/>
                    <a:pt x="88193" y="32955"/>
                  </a:cubicBezTo>
                  <a:cubicBezTo>
                    <a:pt x="88193" y="32746"/>
                    <a:pt x="88005" y="32578"/>
                    <a:pt x="87796" y="32578"/>
                  </a:cubicBezTo>
                  <a:close/>
                  <a:moveTo>
                    <a:pt x="93278" y="32578"/>
                  </a:moveTo>
                  <a:cubicBezTo>
                    <a:pt x="93068" y="32578"/>
                    <a:pt x="92901" y="32746"/>
                    <a:pt x="92901" y="32955"/>
                  </a:cubicBezTo>
                  <a:cubicBezTo>
                    <a:pt x="92901" y="33164"/>
                    <a:pt x="93068" y="33353"/>
                    <a:pt x="93278" y="33353"/>
                  </a:cubicBezTo>
                  <a:lnTo>
                    <a:pt x="98781" y="33353"/>
                  </a:lnTo>
                  <a:cubicBezTo>
                    <a:pt x="98990" y="33353"/>
                    <a:pt x="99178" y="33164"/>
                    <a:pt x="99178" y="32955"/>
                  </a:cubicBezTo>
                  <a:cubicBezTo>
                    <a:pt x="99178" y="32746"/>
                    <a:pt x="98990" y="32578"/>
                    <a:pt x="98781" y="32578"/>
                  </a:cubicBezTo>
                  <a:close/>
                  <a:moveTo>
                    <a:pt x="104263" y="32578"/>
                  </a:moveTo>
                  <a:cubicBezTo>
                    <a:pt x="104053" y="32578"/>
                    <a:pt x="103886" y="32746"/>
                    <a:pt x="103886" y="32955"/>
                  </a:cubicBezTo>
                  <a:cubicBezTo>
                    <a:pt x="103886" y="33164"/>
                    <a:pt x="104053" y="33353"/>
                    <a:pt x="104263" y="33353"/>
                  </a:cubicBezTo>
                  <a:lnTo>
                    <a:pt x="109765" y="33353"/>
                  </a:lnTo>
                  <a:cubicBezTo>
                    <a:pt x="109975" y="33353"/>
                    <a:pt x="110163" y="33164"/>
                    <a:pt x="110163" y="32955"/>
                  </a:cubicBezTo>
                  <a:cubicBezTo>
                    <a:pt x="110163" y="32746"/>
                    <a:pt x="109975" y="32578"/>
                    <a:pt x="109765" y="32578"/>
                  </a:cubicBezTo>
                  <a:close/>
                  <a:moveTo>
                    <a:pt x="115247" y="32578"/>
                  </a:moveTo>
                  <a:cubicBezTo>
                    <a:pt x="115038" y="32578"/>
                    <a:pt x="114871" y="32746"/>
                    <a:pt x="114871" y="32955"/>
                  </a:cubicBezTo>
                  <a:cubicBezTo>
                    <a:pt x="114871" y="33164"/>
                    <a:pt x="115038" y="33353"/>
                    <a:pt x="115247" y="33353"/>
                  </a:cubicBezTo>
                  <a:lnTo>
                    <a:pt x="120750" y="33353"/>
                  </a:lnTo>
                  <a:cubicBezTo>
                    <a:pt x="120960" y="33353"/>
                    <a:pt x="121148" y="33164"/>
                    <a:pt x="121148" y="32955"/>
                  </a:cubicBezTo>
                  <a:cubicBezTo>
                    <a:pt x="121148" y="32746"/>
                    <a:pt x="120960" y="32578"/>
                    <a:pt x="120750" y="32578"/>
                  </a:cubicBezTo>
                  <a:close/>
                  <a:moveTo>
                    <a:pt x="131409" y="31000"/>
                  </a:moveTo>
                  <a:cubicBezTo>
                    <a:pt x="131342" y="31000"/>
                    <a:pt x="131275" y="31016"/>
                    <a:pt x="131212" y="31051"/>
                  </a:cubicBezTo>
                  <a:cubicBezTo>
                    <a:pt x="129685" y="31992"/>
                    <a:pt x="127990" y="32495"/>
                    <a:pt x="126211" y="32578"/>
                  </a:cubicBezTo>
                  <a:cubicBezTo>
                    <a:pt x="126002" y="32599"/>
                    <a:pt x="125856" y="32788"/>
                    <a:pt x="125856" y="32997"/>
                  </a:cubicBezTo>
                  <a:cubicBezTo>
                    <a:pt x="125856" y="33206"/>
                    <a:pt x="126023" y="33353"/>
                    <a:pt x="126232" y="33353"/>
                  </a:cubicBezTo>
                  <a:cubicBezTo>
                    <a:pt x="128178" y="33269"/>
                    <a:pt x="129978" y="32725"/>
                    <a:pt x="131631" y="31741"/>
                  </a:cubicBezTo>
                  <a:cubicBezTo>
                    <a:pt x="131819" y="31595"/>
                    <a:pt x="131882" y="31365"/>
                    <a:pt x="131756" y="31176"/>
                  </a:cubicBezTo>
                  <a:cubicBezTo>
                    <a:pt x="131672" y="31065"/>
                    <a:pt x="131542" y="31000"/>
                    <a:pt x="131409" y="31000"/>
                  </a:cubicBezTo>
                  <a:close/>
                  <a:moveTo>
                    <a:pt x="63022" y="32578"/>
                  </a:moveTo>
                  <a:cubicBezTo>
                    <a:pt x="62101" y="32578"/>
                    <a:pt x="61202" y="32683"/>
                    <a:pt x="60281" y="32850"/>
                  </a:cubicBezTo>
                  <a:cubicBezTo>
                    <a:pt x="60051" y="32913"/>
                    <a:pt x="59904" y="33122"/>
                    <a:pt x="59967" y="33332"/>
                  </a:cubicBezTo>
                  <a:cubicBezTo>
                    <a:pt x="60009" y="33520"/>
                    <a:pt x="60176" y="33645"/>
                    <a:pt x="60365" y="33645"/>
                  </a:cubicBezTo>
                  <a:cubicBezTo>
                    <a:pt x="60386" y="33645"/>
                    <a:pt x="60407" y="33645"/>
                    <a:pt x="60428" y="33625"/>
                  </a:cubicBezTo>
                  <a:cubicBezTo>
                    <a:pt x="61265" y="33457"/>
                    <a:pt x="62164" y="33353"/>
                    <a:pt x="63022" y="33353"/>
                  </a:cubicBezTo>
                  <a:lnTo>
                    <a:pt x="65826" y="33353"/>
                  </a:lnTo>
                  <a:cubicBezTo>
                    <a:pt x="66035" y="33353"/>
                    <a:pt x="66223" y="33164"/>
                    <a:pt x="66223" y="32955"/>
                  </a:cubicBezTo>
                  <a:cubicBezTo>
                    <a:pt x="66223" y="32746"/>
                    <a:pt x="66035" y="32578"/>
                    <a:pt x="65826" y="32578"/>
                  </a:cubicBezTo>
                  <a:close/>
                  <a:moveTo>
                    <a:pt x="55402" y="35104"/>
                  </a:moveTo>
                  <a:cubicBezTo>
                    <a:pt x="55320" y="35104"/>
                    <a:pt x="55234" y="35133"/>
                    <a:pt x="55155" y="35194"/>
                  </a:cubicBezTo>
                  <a:cubicBezTo>
                    <a:pt x="53606" y="36366"/>
                    <a:pt x="52372" y="37851"/>
                    <a:pt x="51577" y="39525"/>
                  </a:cubicBezTo>
                  <a:cubicBezTo>
                    <a:pt x="51451" y="39713"/>
                    <a:pt x="51577" y="39943"/>
                    <a:pt x="51744" y="40048"/>
                  </a:cubicBezTo>
                  <a:cubicBezTo>
                    <a:pt x="51807" y="40069"/>
                    <a:pt x="51849" y="40069"/>
                    <a:pt x="51912" y="40069"/>
                  </a:cubicBezTo>
                  <a:cubicBezTo>
                    <a:pt x="52058" y="40069"/>
                    <a:pt x="52205" y="40006"/>
                    <a:pt x="52267" y="39860"/>
                  </a:cubicBezTo>
                  <a:cubicBezTo>
                    <a:pt x="53042" y="38290"/>
                    <a:pt x="54192" y="36910"/>
                    <a:pt x="55615" y="35822"/>
                  </a:cubicBezTo>
                  <a:cubicBezTo>
                    <a:pt x="55803" y="35675"/>
                    <a:pt x="55824" y="35445"/>
                    <a:pt x="55699" y="35257"/>
                  </a:cubicBezTo>
                  <a:cubicBezTo>
                    <a:pt x="55626" y="35159"/>
                    <a:pt x="55517" y="35104"/>
                    <a:pt x="55402" y="35104"/>
                  </a:cubicBezTo>
                  <a:close/>
                  <a:moveTo>
                    <a:pt x="50865" y="44651"/>
                  </a:moveTo>
                  <a:cubicBezTo>
                    <a:pt x="50656" y="44651"/>
                    <a:pt x="50468" y="44840"/>
                    <a:pt x="50468" y="45049"/>
                  </a:cubicBezTo>
                  <a:lnTo>
                    <a:pt x="50468" y="46974"/>
                  </a:lnTo>
                  <a:cubicBezTo>
                    <a:pt x="50468" y="48187"/>
                    <a:pt x="50656" y="49422"/>
                    <a:pt x="51054" y="50594"/>
                  </a:cubicBezTo>
                  <a:cubicBezTo>
                    <a:pt x="51096" y="50740"/>
                    <a:pt x="51263" y="50845"/>
                    <a:pt x="51409" y="50845"/>
                  </a:cubicBezTo>
                  <a:cubicBezTo>
                    <a:pt x="51451" y="50845"/>
                    <a:pt x="51475" y="50835"/>
                    <a:pt x="51498" y="50835"/>
                  </a:cubicBezTo>
                  <a:cubicBezTo>
                    <a:pt x="51509" y="50835"/>
                    <a:pt x="51521" y="50838"/>
                    <a:pt x="51535" y="50845"/>
                  </a:cubicBezTo>
                  <a:cubicBezTo>
                    <a:pt x="51744" y="50782"/>
                    <a:pt x="51891" y="50573"/>
                    <a:pt x="51807" y="50363"/>
                  </a:cubicBezTo>
                  <a:cubicBezTo>
                    <a:pt x="51430" y="49254"/>
                    <a:pt x="51263" y="48104"/>
                    <a:pt x="51263" y="46974"/>
                  </a:cubicBezTo>
                  <a:lnTo>
                    <a:pt x="51263" y="45049"/>
                  </a:lnTo>
                  <a:cubicBezTo>
                    <a:pt x="51263" y="44840"/>
                    <a:pt x="51075" y="44651"/>
                    <a:pt x="50865" y="44651"/>
                  </a:cubicBezTo>
                  <a:close/>
                  <a:moveTo>
                    <a:pt x="54212" y="54746"/>
                  </a:moveTo>
                  <a:cubicBezTo>
                    <a:pt x="54117" y="54746"/>
                    <a:pt x="54020" y="54784"/>
                    <a:pt x="53941" y="54862"/>
                  </a:cubicBezTo>
                  <a:cubicBezTo>
                    <a:pt x="53795" y="54988"/>
                    <a:pt x="53753" y="55239"/>
                    <a:pt x="53920" y="55406"/>
                  </a:cubicBezTo>
                  <a:cubicBezTo>
                    <a:pt x="55197" y="56808"/>
                    <a:pt x="56787" y="57917"/>
                    <a:pt x="58524" y="58628"/>
                  </a:cubicBezTo>
                  <a:cubicBezTo>
                    <a:pt x="58586" y="58649"/>
                    <a:pt x="58628" y="58649"/>
                    <a:pt x="58691" y="58649"/>
                  </a:cubicBezTo>
                  <a:cubicBezTo>
                    <a:pt x="58837" y="58649"/>
                    <a:pt x="58963" y="58545"/>
                    <a:pt x="59047" y="58419"/>
                  </a:cubicBezTo>
                  <a:cubicBezTo>
                    <a:pt x="59130" y="58189"/>
                    <a:pt x="59047" y="57959"/>
                    <a:pt x="58837" y="57896"/>
                  </a:cubicBezTo>
                  <a:cubicBezTo>
                    <a:pt x="57205" y="57226"/>
                    <a:pt x="55720" y="56180"/>
                    <a:pt x="54506" y="54883"/>
                  </a:cubicBezTo>
                  <a:cubicBezTo>
                    <a:pt x="54428" y="54794"/>
                    <a:pt x="54321" y="54746"/>
                    <a:pt x="54212" y="54746"/>
                  </a:cubicBezTo>
                  <a:close/>
                  <a:moveTo>
                    <a:pt x="64047" y="58733"/>
                  </a:moveTo>
                  <a:cubicBezTo>
                    <a:pt x="63838" y="58733"/>
                    <a:pt x="63650" y="58900"/>
                    <a:pt x="63650" y="59109"/>
                  </a:cubicBezTo>
                  <a:cubicBezTo>
                    <a:pt x="63650" y="59319"/>
                    <a:pt x="63838" y="59507"/>
                    <a:pt x="64047" y="59507"/>
                  </a:cubicBezTo>
                  <a:lnTo>
                    <a:pt x="69529" y="59507"/>
                  </a:lnTo>
                  <a:cubicBezTo>
                    <a:pt x="69780" y="59507"/>
                    <a:pt x="69927" y="59319"/>
                    <a:pt x="69927" y="59109"/>
                  </a:cubicBezTo>
                  <a:cubicBezTo>
                    <a:pt x="69927" y="58900"/>
                    <a:pt x="69739" y="58733"/>
                    <a:pt x="69529" y="58733"/>
                  </a:cubicBezTo>
                  <a:close/>
                  <a:moveTo>
                    <a:pt x="75032" y="58733"/>
                  </a:moveTo>
                  <a:cubicBezTo>
                    <a:pt x="74823" y="58733"/>
                    <a:pt x="74635" y="58900"/>
                    <a:pt x="74635" y="59109"/>
                  </a:cubicBezTo>
                  <a:cubicBezTo>
                    <a:pt x="74635" y="59319"/>
                    <a:pt x="74823" y="59507"/>
                    <a:pt x="75032" y="59507"/>
                  </a:cubicBezTo>
                  <a:lnTo>
                    <a:pt x="80514" y="59507"/>
                  </a:lnTo>
                  <a:cubicBezTo>
                    <a:pt x="80765" y="59507"/>
                    <a:pt x="80912" y="59319"/>
                    <a:pt x="80912" y="59109"/>
                  </a:cubicBezTo>
                  <a:cubicBezTo>
                    <a:pt x="80912" y="58900"/>
                    <a:pt x="80723" y="58733"/>
                    <a:pt x="80514" y="58733"/>
                  </a:cubicBezTo>
                  <a:close/>
                  <a:moveTo>
                    <a:pt x="86017" y="58733"/>
                  </a:moveTo>
                  <a:cubicBezTo>
                    <a:pt x="85808" y="58733"/>
                    <a:pt x="85620" y="58900"/>
                    <a:pt x="85620" y="59109"/>
                  </a:cubicBezTo>
                  <a:cubicBezTo>
                    <a:pt x="85620" y="59319"/>
                    <a:pt x="85808" y="59507"/>
                    <a:pt x="86017" y="59507"/>
                  </a:cubicBezTo>
                  <a:lnTo>
                    <a:pt x="91499" y="59507"/>
                  </a:lnTo>
                  <a:cubicBezTo>
                    <a:pt x="91750" y="59507"/>
                    <a:pt x="91897" y="59319"/>
                    <a:pt x="91897" y="59109"/>
                  </a:cubicBezTo>
                  <a:cubicBezTo>
                    <a:pt x="91897" y="58900"/>
                    <a:pt x="91708" y="58733"/>
                    <a:pt x="91499" y="58733"/>
                  </a:cubicBezTo>
                  <a:close/>
                  <a:moveTo>
                    <a:pt x="97002" y="58733"/>
                  </a:moveTo>
                  <a:cubicBezTo>
                    <a:pt x="96793" y="58733"/>
                    <a:pt x="96604" y="58900"/>
                    <a:pt x="96604" y="59109"/>
                  </a:cubicBezTo>
                  <a:cubicBezTo>
                    <a:pt x="96604" y="59319"/>
                    <a:pt x="96793" y="59507"/>
                    <a:pt x="97002" y="59507"/>
                  </a:cubicBezTo>
                  <a:lnTo>
                    <a:pt x="102484" y="59507"/>
                  </a:lnTo>
                  <a:cubicBezTo>
                    <a:pt x="102714" y="59507"/>
                    <a:pt x="102882" y="59319"/>
                    <a:pt x="102882" y="59109"/>
                  </a:cubicBezTo>
                  <a:cubicBezTo>
                    <a:pt x="102882" y="58900"/>
                    <a:pt x="102693" y="58733"/>
                    <a:pt x="102484" y="58733"/>
                  </a:cubicBezTo>
                  <a:close/>
                  <a:moveTo>
                    <a:pt x="107959" y="59053"/>
                  </a:moveTo>
                  <a:cubicBezTo>
                    <a:pt x="107799" y="59053"/>
                    <a:pt x="107642" y="59185"/>
                    <a:pt x="107589" y="59361"/>
                  </a:cubicBezTo>
                  <a:cubicBezTo>
                    <a:pt x="107548" y="59570"/>
                    <a:pt x="107673" y="59779"/>
                    <a:pt x="107882" y="59821"/>
                  </a:cubicBezTo>
                  <a:cubicBezTo>
                    <a:pt x="109619" y="60239"/>
                    <a:pt x="111230" y="61076"/>
                    <a:pt x="112527" y="62227"/>
                  </a:cubicBezTo>
                  <a:cubicBezTo>
                    <a:pt x="112611" y="62311"/>
                    <a:pt x="112695" y="62332"/>
                    <a:pt x="112799" y="62332"/>
                  </a:cubicBezTo>
                  <a:cubicBezTo>
                    <a:pt x="112904" y="62332"/>
                    <a:pt x="113009" y="62311"/>
                    <a:pt x="113092" y="62206"/>
                  </a:cubicBezTo>
                  <a:cubicBezTo>
                    <a:pt x="113239" y="62039"/>
                    <a:pt x="113218" y="61809"/>
                    <a:pt x="113050" y="61662"/>
                  </a:cubicBezTo>
                  <a:cubicBezTo>
                    <a:pt x="111649" y="60407"/>
                    <a:pt x="109912" y="59507"/>
                    <a:pt x="108050" y="59068"/>
                  </a:cubicBezTo>
                  <a:cubicBezTo>
                    <a:pt x="108020" y="59058"/>
                    <a:pt x="107989" y="59053"/>
                    <a:pt x="107959" y="59053"/>
                  </a:cubicBezTo>
                  <a:close/>
                  <a:moveTo>
                    <a:pt x="115844" y="66069"/>
                  </a:moveTo>
                  <a:cubicBezTo>
                    <a:pt x="115798" y="66069"/>
                    <a:pt x="115752" y="66078"/>
                    <a:pt x="115708" y="66098"/>
                  </a:cubicBezTo>
                  <a:cubicBezTo>
                    <a:pt x="115499" y="66182"/>
                    <a:pt x="115394" y="66391"/>
                    <a:pt x="115457" y="66600"/>
                  </a:cubicBezTo>
                  <a:cubicBezTo>
                    <a:pt x="115875" y="67835"/>
                    <a:pt x="116126" y="69132"/>
                    <a:pt x="116126" y="70492"/>
                  </a:cubicBezTo>
                  <a:lnTo>
                    <a:pt x="116126" y="71873"/>
                  </a:lnTo>
                  <a:cubicBezTo>
                    <a:pt x="116126" y="72082"/>
                    <a:pt x="116294" y="72270"/>
                    <a:pt x="116503" y="72270"/>
                  </a:cubicBezTo>
                  <a:cubicBezTo>
                    <a:pt x="116712" y="72270"/>
                    <a:pt x="116900" y="72082"/>
                    <a:pt x="116900" y="71873"/>
                  </a:cubicBezTo>
                  <a:lnTo>
                    <a:pt x="116900" y="70492"/>
                  </a:lnTo>
                  <a:cubicBezTo>
                    <a:pt x="116900" y="69048"/>
                    <a:pt x="116670" y="67646"/>
                    <a:pt x="116189" y="66328"/>
                  </a:cubicBezTo>
                  <a:cubicBezTo>
                    <a:pt x="116141" y="66168"/>
                    <a:pt x="115995" y="66069"/>
                    <a:pt x="115844" y="66069"/>
                  </a:cubicBezTo>
                  <a:close/>
                  <a:moveTo>
                    <a:pt x="116503" y="76978"/>
                  </a:moveTo>
                  <a:cubicBezTo>
                    <a:pt x="116294" y="76978"/>
                    <a:pt x="116126" y="77167"/>
                    <a:pt x="116126" y="77376"/>
                  </a:cubicBezTo>
                  <a:lnTo>
                    <a:pt x="116126" y="82858"/>
                  </a:lnTo>
                  <a:cubicBezTo>
                    <a:pt x="116126" y="83067"/>
                    <a:pt x="116294" y="83255"/>
                    <a:pt x="116503" y="83255"/>
                  </a:cubicBezTo>
                  <a:cubicBezTo>
                    <a:pt x="116712" y="83255"/>
                    <a:pt x="116900" y="83067"/>
                    <a:pt x="116900" y="82858"/>
                  </a:cubicBezTo>
                  <a:lnTo>
                    <a:pt x="116900" y="77376"/>
                  </a:lnTo>
                  <a:cubicBezTo>
                    <a:pt x="116900" y="77167"/>
                    <a:pt x="116712" y="76978"/>
                    <a:pt x="116503" y="76978"/>
                  </a:cubicBezTo>
                  <a:close/>
                  <a:moveTo>
                    <a:pt x="116503" y="87963"/>
                  </a:moveTo>
                  <a:cubicBezTo>
                    <a:pt x="116294" y="87963"/>
                    <a:pt x="116126" y="88151"/>
                    <a:pt x="116126" y="88361"/>
                  </a:cubicBezTo>
                  <a:lnTo>
                    <a:pt x="116126" y="93843"/>
                  </a:lnTo>
                  <a:cubicBezTo>
                    <a:pt x="116126" y="94052"/>
                    <a:pt x="116294" y="94240"/>
                    <a:pt x="116503" y="94240"/>
                  </a:cubicBezTo>
                  <a:cubicBezTo>
                    <a:pt x="116712" y="94240"/>
                    <a:pt x="116900" y="94052"/>
                    <a:pt x="116900" y="93843"/>
                  </a:cubicBezTo>
                  <a:lnTo>
                    <a:pt x="116900" y="88361"/>
                  </a:lnTo>
                  <a:cubicBezTo>
                    <a:pt x="116900" y="88151"/>
                    <a:pt x="116712" y="87963"/>
                    <a:pt x="116503" y="87963"/>
                  </a:cubicBezTo>
                  <a:close/>
                  <a:moveTo>
                    <a:pt x="116080" y="98911"/>
                  </a:moveTo>
                  <a:cubicBezTo>
                    <a:pt x="115912" y="98911"/>
                    <a:pt x="115763" y="99027"/>
                    <a:pt x="115729" y="99199"/>
                  </a:cubicBezTo>
                  <a:cubicBezTo>
                    <a:pt x="115268" y="100936"/>
                    <a:pt x="114473" y="102568"/>
                    <a:pt x="113343" y="103907"/>
                  </a:cubicBezTo>
                  <a:cubicBezTo>
                    <a:pt x="113218" y="104074"/>
                    <a:pt x="113239" y="104346"/>
                    <a:pt x="113406" y="104472"/>
                  </a:cubicBezTo>
                  <a:cubicBezTo>
                    <a:pt x="113469" y="104514"/>
                    <a:pt x="113574" y="104556"/>
                    <a:pt x="113657" y="104556"/>
                  </a:cubicBezTo>
                  <a:cubicBezTo>
                    <a:pt x="113762" y="104556"/>
                    <a:pt x="113887" y="104493"/>
                    <a:pt x="113950" y="104409"/>
                  </a:cubicBezTo>
                  <a:cubicBezTo>
                    <a:pt x="115143" y="102965"/>
                    <a:pt x="116022" y="101229"/>
                    <a:pt x="116482" y="99387"/>
                  </a:cubicBezTo>
                  <a:cubicBezTo>
                    <a:pt x="116524" y="99178"/>
                    <a:pt x="116398" y="98969"/>
                    <a:pt x="116189" y="98927"/>
                  </a:cubicBezTo>
                  <a:cubicBezTo>
                    <a:pt x="116152" y="98916"/>
                    <a:pt x="116116" y="98911"/>
                    <a:pt x="116080" y="98911"/>
                  </a:cubicBezTo>
                  <a:close/>
                  <a:moveTo>
                    <a:pt x="16049" y="107903"/>
                  </a:moveTo>
                  <a:cubicBezTo>
                    <a:pt x="15839" y="107903"/>
                    <a:pt x="15651" y="108071"/>
                    <a:pt x="15651" y="108280"/>
                  </a:cubicBezTo>
                  <a:cubicBezTo>
                    <a:pt x="15651" y="108489"/>
                    <a:pt x="15839" y="108678"/>
                    <a:pt x="16049" y="108678"/>
                  </a:cubicBezTo>
                  <a:lnTo>
                    <a:pt x="21551" y="108678"/>
                  </a:lnTo>
                  <a:cubicBezTo>
                    <a:pt x="21782" y="108678"/>
                    <a:pt x="21928" y="108489"/>
                    <a:pt x="21928" y="108280"/>
                  </a:cubicBezTo>
                  <a:cubicBezTo>
                    <a:pt x="21928" y="108071"/>
                    <a:pt x="21761" y="107903"/>
                    <a:pt x="21551" y="107903"/>
                  </a:cubicBezTo>
                  <a:close/>
                  <a:moveTo>
                    <a:pt x="27033" y="107903"/>
                  </a:moveTo>
                  <a:cubicBezTo>
                    <a:pt x="26824" y="107903"/>
                    <a:pt x="26636" y="108071"/>
                    <a:pt x="26636" y="108280"/>
                  </a:cubicBezTo>
                  <a:cubicBezTo>
                    <a:pt x="26636" y="108489"/>
                    <a:pt x="26824" y="108678"/>
                    <a:pt x="27033" y="108678"/>
                  </a:cubicBezTo>
                  <a:lnTo>
                    <a:pt x="32515" y="108678"/>
                  </a:lnTo>
                  <a:cubicBezTo>
                    <a:pt x="32767" y="108678"/>
                    <a:pt x="32913" y="108489"/>
                    <a:pt x="32913" y="108280"/>
                  </a:cubicBezTo>
                  <a:cubicBezTo>
                    <a:pt x="32913" y="108071"/>
                    <a:pt x="32746" y="107903"/>
                    <a:pt x="32515" y="107903"/>
                  </a:cubicBezTo>
                  <a:close/>
                  <a:moveTo>
                    <a:pt x="38018" y="107903"/>
                  </a:moveTo>
                  <a:cubicBezTo>
                    <a:pt x="37809" y="107903"/>
                    <a:pt x="37621" y="108071"/>
                    <a:pt x="37621" y="108280"/>
                  </a:cubicBezTo>
                  <a:cubicBezTo>
                    <a:pt x="37621" y="108489"/>
                    <a:pt x="37809" y="108678"/>
                    <a:pt x="38018" y="108678"/>
                  </a:cubicBezTo>
                  <a:lnTo>
                    <a:pt x="43500" y="108678"/>
                  </a:lnTo>
                  <a:cubicBezTo>
                    <a:pt x="43751" y="108678"/>
                    <a:pt x="43898" y="108489"/>
                    <a:pt x="43898" y="108280"/>
                  </a:cubicBezTo>
                  <a:cubicBezTo>
                    <a:pt x="43898" y="108071"/>
                    <a:pt x="43731" y="107903"/>
                    <a:pt x="43500" y="107903"/>
                  </a:cubicBezTo>
                  <a:close/>
                  <a:moveTo>
                    <a:pt x="49003" y="107903"/>
                  </a:moveTo>
                  <a:cubicBezTo>
                    <a:pt x="48794" y="107903"/>
                    <a:pt x="48606" y="108071"/>
                    <a:pt x="48606" y="108280"/>
                  </a:cubicBezTo>
                  <a:cubicBezTo>
                    <a:pt x="48606" y="108489"/>
                    <a:pt x="48794" y="108678"/>
                    <a:pt x="49003" y="108678"/>
                  </a:cubicBezTo>
                  <a:lnTo>
                    <a:pt x="54506" y="108678"/>
                  </a:lnTo>
                  <a:cubicBezTo>
                    <a:pt x="54736" y="108678"/>
                    <a:pt x="54883" y="108489"/>
                    <a:pt x="54883" y="108280"/>
                  </a:cubicBezTo>
                  <a:cubicBezTo>
                    <a:pt x="54883" y="108071"/>
                    <a:pt x="54715" y="107903"/>
                    <a:pt x="54506" y="107903"/>
                  </a:cubicBezTo>
                  <a:close/>
                  <a:moveTo>
                    <a:pt x="59988" y="107903"/>
                  </a:moveTo>
                  <a:cubicBezTo>
                    <a:pt x="59779" y="107903"/>
                    <a:pt x="59591" y="108071"/>
                    <a:pt x="59591" y="108280"/>
                  </a:cubicBezTo>
                  <a:cubicBezTo>
                    <a:pt x="59591" y="108489"/>
                    <a:pt x="59779" y="108678"/>
                    <a:pt x="59988" y="108678"/>
                  </a:cubicBezTo>
                  <a:lnTo>
                    <a:pt x="65491" y="108678"/>
                  </a:lnTo>
                  <a:cubicBezTo>
                    <a:pt x="65721" y="108678"/>
                    <a:pt x="65868" y="108489"/>
                    <a:pt x="65868" y="108280"/>
                  </a:cubicBezTo>
                  <a:cubicBezTo>
                    <a:pt x="65868" y="108071"/>
                    <a:pt x="65700" y="107903"/>
                    <a:pt x="65491" y="107903"/>
                  </a:cubicBezTo>
                  <a:close/>
                  <a:moveTo>
                    <a:pt x="70973" y="107903"/>
                  </a:moveTo>
                  <a:cubicBezTo>
                    <a:pt x="70764" y="107903"/>
                    <a:pt x="70576" y="108071"/>
                    <a:pt x="70576" y="108280"/>
                  </a:cubicBezTo>
                  <a:cubicBezTo>
                    <a:pt x="70576" y="108489"/>
                    <a:pt x="70764" y="108678"/>
                    <a:pt x="70973" y="108678"/>
                  </a:cubicBezTo>
                  <a:lnTo>
                    <a:pt x="76476" y="108678"/>
                  </a:lnTo>
                  <a:cubicBezTo>
                    <a:pt x="76706" y="108678"/>
                    <a:pt x="76853" y="108489"/>
                    <a:pt x="76853" y="108280"/>
                  </a:cubicBezTo>
                  <a:cubicBezTo>
                    <a:pt x="76853" y="108071"/>
                    <a:pt x="76685" y="107903"/>
                    <a:pt x="76476" y="107903"/>
                  </a:cubicBezTo>
                  <a:close/>
                  <a:moveTo>
                    <a:pt x="81958" y="107903"/>
                  </a:moveTo>
                  <a:cubicBezTo>
                    <a:pt x="81749" y="107903"/>
                    <a:pt x="81560" y="108071"/>
                    <a:pt x="81560" y="108280"/>
                  </a:cubicBezTo>
                  <a:cubicBezTo>
                    <a:pt x="81560" y="108489"/>
                    <a:pt x="81749" y="108678"/>
                    <a:pt x="81958" y="108678"/>
                  </a:cubicBezTo>
                  <a:lnTo>
                    <a:pt x="87461" y="108678"/>
                  </a:lnTo>
                  <a:cubicBezTo>
                    <a:pt x="87691" y="108678"/>
                    <a:pt x="87837" y="108489"/>
                    <a:pt x="87837" y="108280"/>
                  </a:cubicBezTo>
                  <a:cubicBezTo>
                    <a:pt x="87837" y="108071"/>
                    <a:pt x="87670" y="107903"/>
                    <a:pt x="87461" y="107903"/>
                  </a:cubicBezTo>
                  <a:close/>
                  <a:moveTo>
                    <a:pt x="92943" y="107903"/>
                  </a:moveTo>
                  <a:cubicBezTo>
                    <a:pt x="92734" y="107903"/>
                    <a:pt x="92545" y="108071"/>
                    <a:pt x="92545" y="108280"/>
                  </a:cubicBezTo>
                  <a:cubicBezTo>
                    <a:pt x="92545" y="108489"/>
                    <a:pt x="92734" y="108678"/>
                    <a:pt x="92943" y="108678"/>
                  </a:cubicBezTo>
                  <a:lnTo>
                    <a:pt x="98446" y="108678"/>
                  </a:lnTo>
                  <a:cubicBezTo>
                    <a:pt x="98676" y="108678"/>
                    <a:pt x="98822" y="108489"/>
                    <a:pt x="98822" y="108280"/>
                  </a:cubicBezTo>
                  <a:cubicBezTo>
                    <a:pt x="98822" y="108071"/>
                    <a:pt x="98634" y="107903"/>
                    <a:pt x="98446" y="107903"/>
                  </a:cubicBezTo>
                  <a:close/>
                  <a:moveTo>
                    <a:pt x="109319" y="107055"/>
                  </a:moveTo>
                  <a:cubicBezTo>
                    <a:pt x="109267" y="107055"/>
                    <a:pt x="109213" y="107066"/>
                    <a:pt x="109159" y="107087"/>
                  </a:cubicBezTo>
                  <a:cubicBezTo>
                    <a:pt x="107882" y="107631"/>
                    <a:pt x="106522" y="107903"/>
                    <a:pt x="105141" y="107903"/>
                  </a:cubicBezTo>
                  <a:lnTo>
                    <a:pt x="103928" y="107903"/>
                  </a:lnTo>
                  <a:cubicBezTo>
                    <a:pt x="103719" y="107903"/>
                    <a:pt x="103530" y="108071"/>
                    <a:pt x="103530" y="108280"/>
                  </a:cubicBezTo>
                  <a:cubicBezTo>
                    <a:pt x="103530" y="108489"/>
                    <a:pt x="103719" y="108678"/>
                    <a:pt x="103928" y="108678"/>
                  </a:cubicBezTo>
                  <a:lnTo>
                    <a:pt x="105141" y="108678"/>
                  </a:lnTo>
                  <a:cubicBezTo>
                    <a:pt x="106648" y="108678"/>
                    <a:pt x="108092" y="108385"/>
                    <a:pt x="109473" y="107820"/>
                  </a:cubicBezTo>
                  <a:cubicBezTo>
                    <a:pt x="109682" y="107715"/>
                    <a:pt x="109786" y="107506"/>
                    <a:pt x="109682" y="107297"/>
                  </a:cubicBezTo>
                  <a:cubicBezTo>
                    <a:pt x="109604" y="107141"/>
                    <a:pt x="109469" y="107055"/>
                    <a:pt x="109319" y="107055"/>
                  </a:cubicBezTo>
                  <a:close/>
                  <a:moveTo>
                    <a:pt x="10549" y="108027"/>
                  </a:moveTo>
                  <a:cubicBezTo>
                    <a:pt x="10534" y="108027"/>
                    <a:pt x="10519" y="108027"/>
                    <a:pt x="10504" y="108029"/>
                  </a:cubicBezTo>
                  <a:cubicBezTo>
                    <a:pt x="8642" y="108322"/>
                    <a:pt x="6842" y="109012"/>
                    <a:pt x="5273" y="110058"/>
                  </a:cubicBezTo>
                  <a:cubicBezTo>
                    <a:pt x="5085" y="110205"/>
                    <a:pt x="5043" y="110435"/>
                    <a:pt x="5168" y="110623"/>
                  </a:cubicBezTo>
                  <a:cubicBezTo>
                    <a:pt x="5231" y="110749"/>
                    <a:pt x="5357" y="110791"/>
                    <a:pt x="5482" y="110791"/>
                  </a:cubicBezTo>
                  <a:cubicBezTo>
                    <a:pt x="5566" y="110791"/>
                    <a:pt x="5650" y="110770"/>
                    <a:pt x="5691" y="110728"/>
                  </a:cubicBezTo>
                  <a:cubicBezTo>
                    <a:pt x="7156" y="109745"/>
                    <a:pt x="8851" y="109075"/>
                    <a:pt x="10608" y="108803"/>
                  </a:cubicBezTo>
                  <a:cubicBezTo>
                    <a:pt x="10839" y="108782"/>
                    <a:pt x="10985" y="108573"/>
                    <a:pt x="10943" y="108364"/>
                  </a:cubicBezTo>
                  <a:cubicBezTo>
                    <a:pt x="10924" y="108150"/>
                    <a:pt x="10742" y="108027"/>
                    <a:pt x="10549" y="108027"/>
                  </a:cubicBezTo>
                  <a:close/>
                  <a:moveTo>
                    <a:pt x="1781" y="113988"/>
                  </a:moveTo>
                  <a:cubicBezTo>
                    <a:pt x="1642" y="113988"/>
                    <a:pt x="1496" y="114069"/>
                    <a:pt x="1423" y="114201"/>
                  </a:cubicBezTo>
                  <a:cubicBezTo>
                    <a:pt x="481" y="115875"/>
                    <a:pt x="0" y="117696"/>
                    <a:pt x="0" y="119642"/>
                  </a:cubicBezTo>
                  <a:cubicBezTo>
                    <a:pt x="0" y="119851"/>
                    <a:pt x="168" y="120039"/>
                    <a:pt x="377" y="120039"/>
                  </a:cubicBezTo>
                  <a:cubicBezTo>
                    <a:pt x="586" y="120039"/>
                    <a:pt x="774" y="119851"/>
                    <a:pt x="774" y="119600"/>
                  </a:cubicBezTo>
                  <a:cubicBezTo>
                    <a:pt x="774" y="117821"/>
                    <a:pt x="1214" y="116126"/>
                    <a:pt x="2113" y="114557"/>
                  </a:cubicBezTo>
                  <a:cubicBezTo>
                    <a:pt x="2218" y="114369"/>
                    <a:pt x="2134" y="114139"/>
                    <a:pt x="1946" y="114034"/>
                  </a:cubicBezTo>
                  <a:cubicBezTo>
                    <a:pt x="1896" y="114003"/>
                    <a:pt x="1839" y="113988"/>
                    <a:pt x="1781" y="113988"/>
                  </a:cubicBezTo>
                  <a:close/>
                  <a:moveTo>
                    <a:pt x="377" y="124747"/>
                  </a:moveTo>
                  <a:cubicBezTo>
                    <a:pt x="168" y="124747"/>
                    <a:pt x="0" y="124914"/>
                    <a:pt x="0" y="125123"/>
                  </a:cubicBezTo>
                  <a:lnTo>
                    <a:pt x="0" y="130626"/>
                  </a:lnTo>
                  <a:cubicBezTo>
                    <a:pt x="0" y="130836"/>
                    <a:pt x="168" y="131024"/>
                    <a:pt x="377" y="131024"/>
                  </a:cubicBezTo>
                  <a:cubicBezTo>
                    <a:pt x="586" y="131024"/>
                    <a:pt x="774" y="130836"/>
                    <a:pt x="774" y="130626"/>
                  </a:cubicBezTo>
                  <a:lnTo>
                    <a:pt x="774" y="125123"/>
                  </a:lnTo>
                  <a:cubicBezTo>
                    <a:pt x="774" y="124914"/>
                    <a:pt x="586" y="124747"/>
                    <a:pt x="377" y="124747"/>
                  </a:cubicBezTo>
                  <a:close/>
                  <a:moveTo>
                    <a:pt x="377" y="135732"/>
                  </a:moveTo>
                  <a:cubicBezTo>
                    <a:pt x="168" y="135732"/>
                    <a:pt x="0" y="135899"/>
                    <a:pt x="0" y="136108"/>
                  </a:cubicBezTo>
                  <a:lnTo>
                    <a:pt x="0" y="140063"/>
                  </a:lnTo>
                  <a:cubicBezTo>
                    <a:pt x="0" y="140586"/>
                    <a:pt x="21" y="141109"/>
                    <a:pt x="105" y="141632"/>
                  </a:cubicBezTo>
                  <a:cubicBezTo>
                    <a:pt x="126" y="141841"/>
                    <a:pt x="314" y="141967"/>
                    <a:pt x="481" y="141967"/>
                  </a:cubicBezTo>
                  <a:lnTo>
                    <a:pt x="544" y="141967"/>
                  </a:lnTo>
                  <a:cubicBezTo>
                    <a:pt x="753" y="141946"/>
                    <a:pt x="900" y="141737"/>
                    <a:pt x="879" y="141528"/>
                  </a:cubicBezTo>
                  <a:cubicBezTo>
                    <a:pt x="795" y="141067"/>
                    <a:pt x="774" y="140565"/>
                    <a:pt x="774" y="140063"/>
                  </a:cubicBezTo>
                  <a:lnTo>
                    <a:pt x="774" y="136108"/>
                  </a:lnTo>
                  <a:cubicBezTo>
                    <a:pt x="774" y="135899"/>
                    <a:pt x="586" y="135732"/>
                    <a:pt x="377" y="135732"/>
                  </a:cubicBezTo>
                  <a:close/>
                  <a:moveTo>
                    <a:pt x="2466" y="146268"/>
                  </a:moveTo>
                  <a:cubicBezTo>
                    <a:pt x="2390" y="146268"/>
                    <a:pt x="2311" y="146292"/>
                    <a:pt x="2239" y="146340"/>
                  </a:cubicBezTo>
                  <a:cubicBezTo>
                    <a:pt x="2051" y="146466"/>
                    <a:pt x="2009" y="146717"/>
                    <a:pt x="2134" y="146884"/>
                  </a:cubicBezTo>
                  <a:cubicBezTo>
                    <a:pt x="3181" y="148453"/>
                    <a:pt x="4603" y="149792"/>
                    <a:pt x="6194" y="150797"/>
                  </a:cubicBezTo>
                  <a:cubicBezTo>
                    <a:pt x="6277" y="150818"/>
                    <a:pt x="6319" y="150839"/>
                    <a:pt x="6403" y="150839"/>
                  </a:cubicBezTo>
                  <a:cubicBezTo>
                    <a:pt x="6528" y="150839"/>
                    <a:pt x="6654" y="150755"/>
                    <a:pt x="6738" y="150650"/>
                  </a:cubicBezTo>
                  <a:cubicBezTo>
                    <a:pt x="6842" y="150462"/>
                    <a:pt x="6779" y="150211"/>
                    <a:pt x="6612" y="150106"/>
                  </a:cubicBezTo>
                  <a:cubicBezTo>
                    <a:pt x="5085" y="149186"/>
                    <a:pt x="3787" y="147909"/>
                    <a:pt x="2783" y="146445"/>
                  </a:cubicBezTo>
                  <a:cubicBezTo>
                    <a:pt x="2706" y="146329"/>
                    <a:pt x="2589" y="146268"/>
                    <a:pt x="2466" y="146268"/>
                  </a:cubicBezTo>
                  <a:close/>
                  <a:moveTo>
                    <a:pt x="11571" y="151780"/>
                  </a:moveTo>
                  <a:cubicBezTo>
                    <a:pt x="11362" y="151780"/>
                    <a:pt x="11152" y="151927"/>
                    <a:pt x="11152" y="152136"/>
                  </a:cubicBezTo>
                  <a:cubicBezTo>
                    <a:pt x="11152" y="152366"/>
                    <a:pt x="11320" y="152533"/>
                    <a:pt x="11529" y="152554"/>
                  </a:cubicBezTo>
                  <a:cubicBezTo>
                    <a:pt x="11864" y="152596"/>
                    <a:pt x="12199" y="152617"/>
                    <a:pt x="12554" y="152617"/>
                  </a:cubicBezTo>
                  <a:lnTo>
                    <a:pt x="17053" y="152617"/>
                  </a:lnTo>
                  <a:cubicBezTo>
                    <a:pt x="17262" y="152617"/>
                    <a:pt x="17430" y="152429"/>
                    <a:pt x="17430" y="152220"/>
                  </a:cubicBezTo>
                  <a:cubicBezTo>
                    <a:pt x="17430" y="152010"/>
                    <a:pt x="17241" y="151843"/>
                    <a:pt x="17032" y="151843"/>
                  </a:cubicBezTo>
                  <a:lnTo>
                    <a:pt x="12533" y="151843"/>
                  </a:lnTo>
                  <a:cubicBezTo>
                    <a:pt x="12199" y="151843"/>
                    <a:pt x="11885" y="151801"/>
                    <a:pt x="11571" y="151780"/>
                  </a:cubicBezTo>
                  <a:close/>
                  <a:moveTo>
                    <a:pt x="22535" y="151843"/>
                  </a:moveTo>
                  <a:cubicBezTo>
                    <a:pt x="22326" y="151843"/>
                    <a:pt x="22137" y="152010"/>
                    <a:pt x="22137" y="152220"/>
                  </a:cubicBezTo>
                  <a:cubicBezTo>
                    <a:pt x="22137" y="152429"/>
                    <a:pt x="22326" y="152617"/>
                    <a:pt x="22535" y="152617"/>
                  </a:cubicBezTo>
                  <a:lnTo>
                    <a:pt x="28038" y="152617"/>
                  </a:lnTo>
                  <a:cubicBezTo>
                    <a:pt x="28247" y="152617"/>
                    <a:pt x="28414" y="152429"/>
                    <a:pt x="28414" y="152220"/>
                  </a:cubicBezTo>
                  <a:cubicBezTo>
                    <a:pt x="28414" y="152010"/>
                    <a:pt x="28247" y="151843"/>
                    <a:pt x="28038" y="151843"/>
                  </a:cubicBezTo>
                  <a:close/>
                  <a:moveTo>
                    <a:pt x="33520" y="151843"/>
                  </a:moveTo>
                  <a:cubicBezTo>
                    <a:pt x="33311" y="151843"/>
                    <a:pt x="33122" y="152010"/>
                    <a:pt x="33122" y="152220"/>
                  </a:cubicBezTo>
                  <a:cubicBezTo>
                    <a:pt x="33122" y="152429"/>
                    <a:pt x="33311" y="152617"/>
                    <a:pt x="33520" y="152617"/>
                  </a:cubicBezTo>
                  <a:lnTo>
                    <a:pt x="39023" y="152617"/>
                  </a:lnTo>
                  <a:cubicBezTo>
                    <a:pt x="39232" y="152617"/>
                    <a:pt x="39399" y="152429"/>
                    <a:pt x="39399" y="152220"/>
                  </a:cubicBezTo>
                  <a:cubicBezTo>
                    <a:pt x="39399" y="152010"/>
                    <a:pt x="39232" y="151843"/>
                    <a:pt x="39023" y="151843"/>
                  </a:cubicBezTo>
                  <a:close/>
                  <a:moveTo>
                    <a:pt x="44505" y="151843"/>
                  </a:moveTo>
                  <a:cubicBezTo>
                    <a:pt x="44295" y="151843"/>
                    <a:pt x="44107" y="152010"/>
                    <a:pt x="44107" y="152220"/>
                  </a:cubicBezTo>
                  <a:cubicBezTo>
                    <a:pt x="44107" y="152429"/>
                    <a:pt x="44295" y="152617"/>
                    <a:pt x="44505" y="152617"/>
                  </a:cubicBezTo>
                  <a:lnTo>
                    <a:pt x="50008" y="152617"/>
                  </a:lnTo>
                  <a:cubicBezTo>
                    <a:pt x="50217" y="152617"/>
                    <a:pt x="50384" y="152429"/>
                    <a:pt x="50384" y="152220"/>
                  </a:cubicBezTo>
                  <a:cubicBezTo>
                    <a:pt x="50384" y="152010"/>
                    <a:pt x="50217" y="151843"/>
                    <a:pt x="50008" y="151843"/>
                  </a:cubicBezTo>
                  <a:close/>
                  <a:moveTo>
                    <a:pt x="55490" y="151843"/>
                  </a:moveTo>
                  <a:cubicBezTo>
                    <a:pt x="55280" y="151843"/>
                    <a:pt x="55092" y="152010"/>
                    <a:pt x="55092" y="152220"/>
                  </a:cubicBezTo>
                  <a:cubicBezTo>
                    <a:pt x="55092" y="152429"/>
                    <a:pt x="55280" y="152617"/>
                    <a:pt x="55490" y="152617"/>
                  </a:cubicBezTo>
                  <a:lnTo>
                    <a:pt x="60992" y="152617"/>
                  </a:lnTo>
                  <a:cubicBezTo>
                    <a:pt x="61202" y="152617"/>
                    <a:pt x="61369" y="152429"/>
                    <a:pt x="61369" y="152220"/>
                  </a:cubicBezTo>
                  <a:cubicBezTo>
                    <a:pt x="61369" y="152010"/>
                    <a:pt x="61202" y="151843"/>
                    <a:pt x="60992" y="151843"/>
                  </a:cubicBezTo>
                  <a:close/>
                  <a:moveTo>
                    <a:pt x="66474" y="151843"/>
                  </a:moveTo>
                  <a:cubicBezTo>
                    <a:pt x="66265" y="151843"/>
                    <a:pt x="66077" y="152010"/>
                    <a:pt x="66077" y="152220"/>
                  </a:cubicBezTo>
                  <a:cubicBezTo>
                    <a:pt x="66077" y="152429"/>
                    <a:pt x="66265" y="152617"/>
                    <a:pt x="66474" y="152617"/>
                  </a:cubicBezTo>
                  <a:lnTo>
                    <a:pt x="71977" y="152617"/>
                  </a:lnTo>
                  <a:cubicBezTo>
                    <a:pt x="72187" y="152617"/>
                    <a:pt x="72354" y="152429"/>
                    <a:pt x="72354" y="152220"/>
                  </a:cubicBezTo>
                  <a:cubicBezTo>
                    <a:pt x="72354" y="152010"/>
                    <a:pt x="72187" y="151843"/>
                    <a:pt x="71977" y="151843"/>
                  </a:cubicBezTo>
                  <a:close/>
                  <a:moveTo>
                    <a:pt x="77459" y="151822"/>
                  </a:moveTo>
                  <a:cubicBezTo>
                    <a:pt x="77250" y="151822"/>
                    <a:pt x="77062" y="152010"/>
                    <a:pt x="77062" y="152220"/>
                  </a:cubicBezTo>
                  <a:cubicBezTo>
                    <a:pt x="77062" y="152429"/>
                    <a:pt x="77250" y="152617"/>
                    <a:pt x="77459" y="152617"/>
                  </a:cubicBezTo>
                  <a:lnTo>
                    <a:pt x="77669" y="152617"/>
                  </a:lnTo>
                  <a:cubicBezTo>
                    <a:pt x="79426" y="152617"/>
                    <a:pt x="81100" y="152994"/>
                    <a:pt x="82607" y="153705"/>
                  </a:cubicBezTo>
                  <a:cubicBezTo>
                    <a:pt x="82669" y="153747"/>
                    <a:pt x="82711" y="153747"/>
                    <a:pt x="82774" y="153747"/>
                  </a:cubicBezTo>
                  <a:cubicBezTo>
                    <a:pt x="82920" y="153747"/>
                    <a:pt x="83067" y="153663"/>
                    <a:pt x="83130" y="153538"/>
                  </a:cubicBezTo>
                  <a:cubicBezTo>
                    <a:pt x="83234" y="153349"/>
                    <a:pt x="83130" y="153119"/>
                    <a:pt x="82962" y="153015"/>
                  </a:cubicBezTo>
                  <a:cubicBezTo>
                    <a:pt x="81330" y="152220"/>
                    <a:pt x="79552" y="151822"/>
                    <a:pt x="77669" y="151822"/>
                  </a:cubicBezTo>
                  <a:close/>
                  <a:moveTo>
                    <a:pt x="86939" y="156442"/>
                  </a:moveTo>
                  <a:cubicBezTo>
                    <a:pt x="86865" y="156442"/>
                    <a:pt x="86791" y="156462"/>
                    <a:pt x="86729" y="156509"/>
                  </a:cubicBezTo>
                  <a:cubicBezTo>
                    <a:pt x="86561" y="156655"/>
                    <a:pt x="86519" y="156886"/>
                    <a:pt x="86645" y="157074"/>
                  </a:cubicBezTo>
                  <a:cubicBezTo>
                    <a:pt x="87628" y="158476"/>
                    <a:pt x="88319" y="160171"/>
                    <a:pt x="88549" y="161949"/>
                  </a:cubicBezTo>
                  <a:cubicBezTo>
                    <a:pt x="88570" y="162158"/>
                    <a:pt x="88758" y="162305"/>
                    <a:pt x="88946" y="162305"/>
                  </a:cubicBezTo>
                  <a:cubicBezTo>
                    <a:pt x="88946" y="162305"/>
                    <a:pt x="88967" y="162305"/>
                    <a:pt x="88988" y="162263"/>
                  </a:cubicBezTo>
                  <a:cubicBezTo>
                    <a:pt x="89198" y="162242"/>
                    <a:pt x="89365" y="162033"/>
                    <a:pt x="89344" y="161824"/>
                  </a:cubicBezTo>
                  <a:cubicBezTo>
                    <a:pt x="89072" y="159919"/>
                    <a:pt x="88340" y="158099"/>
                    <a:pt x="87273" y="156593"/>
                  </a:cubicBezTo>
                  <a:cubicBezTo>
                    <a:pt x="87194" y="156501"/>
                    <a:pt x="87065" y="156442"/>
                    <a:pt x="86939" y="156442"/>
                  </a:cubicBezTo>
                  <a:close/>
                  <a:moveTo>
                    <a:pt x="89051" y="167013"/>
                  </a:moveTo>
                  <a:cubicBezTo>
                    <a:pt x="88842" y="167013"/>
                    <a:pt x="88654" y="167180"/>
                    <a:pt x="88654" y="167389"/>
                  </a:cubicBezTo>
                  <a:lnTo>
                    <a:pt x="88654" y="172892"/>
                  </a:lnTo>
                  <a:cubicBezTo>
                    <a:pt x="88654" y="173101"/>
                    <a:pt x="88842" y="173290"/>
                    <a:pt x="89051" y="173290"/>
                  </a:cubicBezTo>
                  <a:cubicBezTo>
                    <a:pt x="89260" y="173290"/>
                    <a:pt x="89449" y="173101"/>
                    <a:pt x="89449" y="172892"/>
                  </a:cubicBezTo>
                  <a:lnTo>
                    <a:pt x="89449" y="167389"/>
                  </a:lnTo>
                  <a:cubicBezTo>
                    <a:pt x="89449" y="167180"/>
                    <a:pt x="89260" y="167013"/>
                    <a:pt x="89051" y="167013"/>
                  </a:cubicBezTo>
                  <a:close/>
                  <a:moveTo>
                    <a:pt x="89051" y="177997"/>
                  </a:moveTo>
                  <a:cubicBezTo>
                    <a:pt x="88842" y="177997"/>
                    <a:pt x="88654" y="178165"/>
                    <a:pt x="88654" y="178374"/>
                  </a:cubicBezTo>
                  <a:lnTo>
                    <a:pt x="88654" y="183877"/>
                  </a:lnTo>
                  <a:cubicBezTo>
                    <a:pt x="88654" y="184086"/>
                    <a:pt x="88842" y="184275"/>
                    <a:pt x="89051" y="184275"/>
                  </a:cubicBezTo>
                  <a:cubicBezTo>
                    <a:pt x="89260" y="184275"/>
                    <a:pt x="89449" y="184086"/>
                    <a:pt x="89449" y="183877"/>
                  </a:cubicBezTo>
                  <a:lnTo>
                    <a:pt x="89449" y="178374"/>
                  </a:lnTo>
                  <a:cubicBezTo>
                    <a:pt x="89449" y="178165"/>
                    <a:pt x="89260" y="177997"/>
                    <a:pt x="89051" y="177997"/>
                  </a:cubicBezTo>
                  <a:close/>
                  <a:moveTo>
                    <a:pt x="89051" y="188982"/>
                  </a:moveTo>
                  <a:cubicBezTo>
                    <a:pt x="88842" y="188982"/>
                    <a:pt x="88654" y="189150"/>
                    <a:pt x="88654" y="189359"/>
                  </a:cubicBezTo>
                  <a:lnTo>
                    <a:pt x="88654" y="194862"/>
                  </a:lnTo>
                  <a:cubicBezTo>
                    <a:pt x="88654" y="195071"/>
                    <a:pt x="88842" y="195259"/>
                    <a:pt x="89051" y="195259"/>
                  </a:cubicBezTo>
                  <a:cubicBezTo>
                    <a:pt x="89260" y="195259"/>
                    <a:pt x="89449" y="195071"/>
                    <a:pt x="89449" y="194862"/>
                  </a:cubicBezTo>
                  <a:lnTo>
                    <a:pt x="89449" y="189359"/>
                  </a:lnTo>
                  <a:cubicBezTo>
                    <a:pt x="89449" y="189150"/>
                    <a:pt x="89260" y="188982"/>
                    <a:pt x="89051" y="188982"/>
                  </a:cubicBezTo>
                  <a:close/>
                  <a:moveTo>
                    <a:pt x="89051" y="199967"/>
                  </a:moveTo>
                  <a:cubicBezTo>
                    <a:pt x="88842" y="199967"/>
                    <a:pt x="88654" y="200135"/>
                    <a:pt x="88654" y="200344"/>
                  </a:cubicBezTo>
                  <a:lnTo>
                    <a:pt x="88654" y="205847"/>
                  </a:lnTo>
                  <a:cubicBezTo>
                    <a:pt x="88654" y="206056"/>
                    <a:pt x="88842" y="206244"/>
                    <a:pt x="89051" y="206244"/>
                  </a:cubicBezTo>
                  <a:cubicBezTo>
                    <a:pt x="89260" y="206244"/>
                    <a:pt x="89449" y="206056"/>
                    <a:pt x="89449" y="205847"/>
                  </a:cubicBezTo>
                  <a:lnTo>
                    <a:pt x="89449" y="200344"/>
                  </a:lnTo>
                  <a:cubicBezTo>
                    <a:pt x="89449" y="200135"/>
                    <a:pt x="89260" y="199967"/>
                    <a:pt x="89051" y="199967"/>
                  </a:cubicBezTo>
                  <a:close/>
                  <a:moveTo>
                    <a:pt x="89051" y="210952"/>
                  </a:moveTo>
                  <a:cubicBezTo>
                    <a:pt x="88842" y="210952"/>
                    <a:pt x="88654" y="211120"/>
                    <a:pt x="88654" y="211329"/>
                  </a:cubicBezTo>
                  <a:lnTo>
                    <a:pt x="88654" y="216832"/>
                  </a:lnTo>
                  <a:cubicBezTo>
                    <a:pt x="88654" y="217041"/>
                    <a:pt x="88842" y="217229"/>
                    <a:pt x="89051" y="217229"/>
                  </a:cubicBezTo>
                  <a:cubicBezTo>
                    <a:pt x="89260" y="217229"/>
                    <a:pt x="89449" y="217041"/>
                    <a:pt x="89449" y="216832"/>
                  </a:cubicBezTo>
                  <a:lnTo>
                    <a:pt x="89449" y="211329"/>
                  </a:lnTo>
                  <a:cubicBezTo>
                    <a:pt x="89449" y="211120"/>
                    <a:pt x="89260" y="210952"/>
                    <a:pt x="89051" y="210952"/>
                  </a:cubicBezTo>
                  <a:close/>
                  <a:moveTo>
                    <a:pt x="89051" y="221937"/>
                  </a:moveTo>
                  <a:cubicBezTo>
                    <a:pt x="88842" y="221937"/>
                    <a:pt x="88654" y="222104"/>
                    <a:pt x="88654" y="222314"/>
                  </a:cubicBezTo>
                  <a:lnTo>
                    <a:pt x="88654" y="227817"/>
                  </a:lnTo>
                  <a:cubicBezTo>
                    <a:pt x="88654" y="228026"/>
                    <a:pt x="88842" y="228214"/>
                    <a:pt x="89051" y="228214"/>
                  </a:cubicBezTo>
                  <a:cubicBezTo>
                    <a:pt x="89260" y="228214"/>
                    <a:pt x="89449" y="228026"/>
                    <a:pt x="89449" y="227817"/>
                  </a:cubicBezTo>
                  <a:lnTo>
                    <a:pt x="89449" y="222314"/>
                  </a:lnTo>
                  <a:cubicBezTo>
                    <a:pt x="89449" y="222104"/>
                    <a:pt x="89260" y="221937"/>
                    <a:pt x="89051" y="22193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9" name="Google Shape;2979;p43"/>
          <p:cNvGrpSpPr/>
          <p:nvPr/>
        </p:nvGrpSpPr>
        <p:grpSpPr>
          <a:xfrm>
            <a:off x="-34961" y="3025030"/>
            <a:ext cx="856850" cy="411675"/>
            <a:chOff x="2563725" y="2815763"/>
            <a:chExt cx="856850" cy="411675"/>
          </a:xfrm>
        </p:grpSpPr>
        <p:sp>
          <p:nvSpPr>
            <p:cNvPr id="2980" name="Google Shape;2980;p43"/>
            <p:cNvSpPr/>
            <p:nvPr/>
          </p:nvSpPr>
          <p:spPr>
            <a:xfrm>
              <a:off x="2563725" y="2815763"/>
              <a:ext cx="269425" cy="269400"/>
            </a:xfrm>
            <a:custGeom>
              <a:avLst/>
              <a:gdLst/>
              <a:ahLst/>
              <a:cxnLst/>
              <a:rect l="l" t="t" r="r" b="b"/>
              <a:pathLst>
                <a:path w="10777" h="10776" extrusionOk="0">
                  <a:moveTo>
                    <a:pt x="5399" y="0"/>
                  </a:moveTo>
                  <a:cubicBezTo>
                    <a:pt x="2407" y="0"/>
                    <a:pt x="0" y="2448"/>
                    <a:pt x="0" y="5398"/>
                  </a:cubicBezTo>
                  <a:cubicBezTo>
                    <a:pt x="0" y="8370"/>
                    <a:pt x="2407" y="10776"/>
                    <a:pt x="5399" y="10776"/>
                  </a:cubicBezTo>
                  <a:cubicBezTo>
                    <a:pt x="8370" y="10776"/>
                    <a:pt x="10776" y="8370"/>
                    <a:pt x="10776" y="5398"/>
                  </a:cubicBezTo>
                  <a:cubicBezTo>
                    <a:pt x="10776" y="2406"/>
                    <a:pt x="8370" y="0"/>
                    <a:pt x="53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43"/>
            <p:cNvSpPr/>
            <p:nvPr/>
          </p:nvSpPr>
          <p:spPr>
            <a:xfrm>
              <a:off x="2628075" y="2911488"/>
              <a:ext cx="162175" cy="315950"/>
            </a:xfrm>
            <a:custGeom>
              <a:avLst/>
              <a:gdLst/>
              <a:ahLst/>
              <a:cxnLst/>
              <a:rect l="l" t="t" r="r" b="b"/>
              <a:pathLst>
                <a:path w="6487" h="12638" extrusionOk="0">
                  <a:moveTo>
                    <a:pt x="2657" y="0"/>
                  </a:moveTo>
                  <a:lnTo>
                    <a:pt x="2197" y="4331"/>
                  </a:lnTo>
                  <a:lnTo>
                    <a:pt x="0" y="3557"/>
                  </a:lnTo>
                  <a:lnTo>
                    <a:pt x="2218" y="5524"/>
                  </a:lnTo>
                  <a:lnTo>
                    <a:pt x="2218" y="12638"/>
                  </a:lnTo>
                  <a:lnTo>
                    <a:pt x="3683" y="12638"/>
                  </a:lnTo>
                  <a:lnTo>
                    <a:pt x="3515" y="5901"/>
                  </a:lnTo>
                  <a:lnTo>
                    <a:pt x="6486" y="3453"/>
                  </a:lnTo>
                  <a:lnTo>
                    <a:pt x="3411" y="4624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43"/>
            <p:cNvSpPr/>
            <p:nvPr/>
          </p:nvSpPr>
          <p:spPr>
            <a:xfrm>
              <a:off x="2809575" y="2816788"/>
              <a:ext cx="224950" cy="318075"/>
            </a:xfrm>
            <a:custGeom>
              <a:avLst/>
              <a:gdLst/>
              <a:ahLst/>
              <a:cxnLst/>
              <a:rect l="l" t="t" r="r" b="b"/>
              <a:pathLst>
                <a:path w="8998" h="12723" extrusionOk="0">
                  <a:moveTo>
                    <a:pt x="4499" y="1"/>
                  </a:moveTo>
                  <a:cubicBezTo>
                    <a:pt x="4499" y="1"/>
                    <a:pt x="1" y="6968"/>
                    <a:pt x="1" y="9019"/>
                  </a:cubicBezTo>
                  <a:cubicBezTo>
                    <a:pt x="1" y="11049"/>
                    <a:pt x="2009" y="12722"/>
                    <a:pt x="4499" y="12722"/>
                  </a:cubicBezTo>
                  <a:cubicBezTo>
                    <a:pt x="6989" y="12722"/>
                    <a:pt x="8998" y="11049"/>
                    <a:pt x="8998" y="9019"/>
                  </a:cubicBezTo>
                  <a:cubicBezTo>
                    <a:pt x="8998" y="6968"/>
                    <a:pt x="4499" y="1"/>
                    <a:pt x="44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43"/>
            <p:cNvSpPr/>
            <p:nvPr/>
          </p:nvSpPr>
          <p:spPr>
            <a:xfrm>
              <a:off x="2874975" y="2998838"/>
              <a:ext cx="115625" cy="226000"/>
            </a:xfrm>
            <a:custGeom>
              <a:avLst/>
              <a:gdLst/>
              <a:ahLst/>
              <a:cxnLst/>
              <a:rect l="l" t="t" r="r" b="b"/>
              <a:pathLst>
                <a:path w="4625" h="9040" extrusionOk="0">
                  <a:moveTo>
                    <a:pt x="1904" y="0"/>
                  </a:moveTo>
                  <a:lnTo>
                    <a:pt x="1569" y="3118"/>
                  </a:lnTo>
                  <a:lnTo>
                    <a:pt x="0" y="2553"/>
                  </a:lnTo>
                  <a:lnTo>
                    <a:pt x="1590" y="3955"/>
                  </a:lnTo>
                  <a:lnTo>
                    <a:pt x="1590" y="9039"/>
                  </a:lnTo>
                  <a:lnTo>
                    <a:pt x="2636" y="9039"/>
                  </a:lnTo>
                  <a:lnTo>
                    <a:pt x="2511" y="4248"/>
                  </a:lnTo>
                  <a:lnTo>
                    <a:pt x="4624" y="2490"/>
                  </a:lnTo>
                  <a:lnTo>
                    <a:pt x="2469" y="3327"/>
                  </a:lnTo>
                  <a:lnTo>
                    <a:pt x="19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43"/>
            <p:cNvSpPr/>
            <p:nvPr/>
          </p:nvSpPr>
          <p:spPr>
            <a:xfrm>
              <a:off x="3106700" y="3089863"/>
              <a:ext cx="26175" cy="130775"/>
            </a:xfrm>
            <a:custGeom>
              <a:avLst/>
              <a:gdLst/>
              <a:ahLst/>
              <a:cxnLst/>
              <a:rect l="l" t="t" r="r" b="b"/>
              <a:pathLst>
                <a:path w="1047" h="5231" extrusionOk="0">
                  <a:moveTo>
                    <a:pt x="0" y="0"/>
                  </a:moveTo>
                  <a:lnTo>
                    <a:pt x="0" y="5231"/>
                  </a:lnTo>
                  <a:lnTo>
                    <a:pt x="1046" y="5231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43"/>
            <p:cNvSpPr/>
            <p:nvPr/>
          </p:nvSpPr>
          <p:spPr>
            <a:xfrm>
              <a:off x="3348350" y="3089863"/>
              <a:ext cx="26200" cy="130775"/>
            </a:xfrm>
            <a:custGeom>
              <a:avLst/>
              <a:gdLst/>
              <a:ahLst/>
              <a:cxnLst/>
              <a:rect l="l" t="t" r="r" b="b"/>
              <a:pathLst>
                <a:path w="1048" h="5231" extrusionOk="0">
                  <a:moveTo>
                    <a:pt x="1" y="0"/>
                  </a:moveTo>
                  <a:lnTo>
                    <a:pt x="1" y="5231"/>
                  </a:lnTo>
                  <a:lnTo>
                    <a:pt x="1047" y="5231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43"/>
            <p:cNvSpPr/>
            <p:nvPr/>
          </p:nvSpPr>
          <p:spPr>
            <a:xfrm>
              <a:off x="3067450" y="3070488"/>
              <a:ext cx="353125" cy="58625"/>
            </a:xfrm>
            <a:custGeom>
              <a:avLst/>
              <a:gdLst/>
              <a:ahLst/>
              <a:cxnLst/>
              <a:rect l="l" t="t" r="r" b="b"/>
              <a:pathLst>
                <a:path w="14125" h="2345" extrusionOk="0">
                  <a:moveTo>
                    <a:pt x="1" y="1"/>
                  </a:moveTo>
                  <a:lnTo>
                    <a:pt x="1" y="2344"/>
                  </a:lnTo>
                  <a:lnTo>
                    <a:pt x="14124" y="2344"/>
                  </a:lnTo>
                  <a:lnTo>
                    <a:pt x="141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43"/>
            <p:cNvSpPr/>
            <p:nvPr/>
          </p:nvSpPr>
          <p:spPr>
            <a:xfrm>
              <a:off x="3067450" y="3148963"/>
              <a:ext cx="353125" cy="32450"/>
            </a:xfrm>
            <a:custGeom>
              <a:avLst/>
              <a:gdLst/>
              <a:ahLst/>
              <a:cxnLst/>
              <a:rect l="l" t="t" r="r" b="b"/>
              <a:pathLst>
                <a:path w="14125" h="1298" extrusionOk="0">
                  <a:moveTo>
                    <a:pt x="1" y="0"/>
                  </a:moveTo>
                  <a:lnTo>
                    <a:pt x="1" y="1298"/>
                  </a:lnTo>
                  <a:lnTo>
                    <a:pt x="14124" y="1298"/>
                  </a:lnTo>
                  <a:lnTo>
                    <a:pt x="141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8" name="Google Shape;2988;p43"/>
          <p:cNvGrpSpPr/>
          <p:nvPr/>
        </p:nvGrpSpPr>
        <p:grpSpPr>
          <a:xfrm>
            <a:off x="-231490" y="1797571"/>
            <a:ext cx="1594425" cy="609425"/>
            <a:chOff x="-2242091" y="-609429"/>
            <a:chExt cx="1594425" cy="609425"/>
          </a:xfrm>
        </p:grpSpPr>
        <p:sp>
          <p:nvSpPr>
            <p:cNvPr id="2989" name="Google Shape;2989;p43"/>
            <p:cNvSpPr/>
            <p:nvPr/>
          </p:nvSpPr>
          <p:spPr>
            <a:xfrm>
              <a:off x="-1105916" y="-575404"/>
              <a:ext cx="91550" cy="170025"/>
            </a:xfrm>
            <a:custGeom>
              <a:avLst/>
              <a:gdLst/>
              <a:ahLst/>
              <a:cxnLst/>
              <a:rect l="l" t="t" r="r" b="b"/>
              <a:pathLst>
                <a:path w="3662" h="6801" extrusionOk="0">
                  <a:moveTo>
                    <a:pt x="0" y="0"/>
                  </a:moveTo>
                  <a:lnTo>
                    <a:pt x="0" y="6800"/>
                  </a:lnTo>
                  <a:lnTo>
                    <a:pt x="3662" y="6800"/>
                  </a:lnTo>
                  <a:lnTo>
                    <a:pt x="36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43"/>
            <p:cNvSpPr/>
            <p:nvPr/>
          </p:nvSpPr>
          <p:spPr>
            <a:xfrm>
              <a:off x="-1105916" y="-575404"/>
              <a:ext cx="91550" cy="39250"/>
            </a:xfrm>
            <a:custGeom>
              <a:avLst/>
              <a:gdLst/>
              <a:ahLst/>
              <a:cxnLst/>
              <a:rect l="l" t="t" r="r" b="b"/>
              <a:pathLst>
                <a:path w="3662" h="1570" extrusionOk="0">
                  <a:moveTo>
                    <a:pt x="0" y="0"/>
                  </a:moveTo>
                  <a:lnTo>
                    <a:pt x="0" y="1569"/>
                  </a:lnTo>
                  <a:lnTo>
                    <a:pt x="3662" y="1569"/>
                  </a:lnTo>
                  <a:lnTo>
                    <a:pt x="36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43"/>
            <p:cNvSpPr/>
            <p:nvPr/>
          </p:nvSpPr>
          <p:spPr>
            <a:xfrm>
              <a:off x="-1125791" y="-601054"/>
              <a:ext cx="470800" cy="601050"/>
            </a:xfrm>
            <a:custGeom>
              <a:avLst/>
              <a:gdLst/>
              <a:ahLst/>
              <a:cxnLst/>
              <a:rect l="l" t="t" r="r" b="b"/>
              <a:pathLst>
                <a:path w="18832" h="24042" extrusionOk="0">
                  <a:moveTo>
                    <a:pt x="9416" y="1"/>
                  </a:moveTo>
                  <a:lnTo>
                    <a:pt x="0" y="9312"/>
                  </a:lnTo>
                  <a:lnTo>
                    <a:pt x="0" y="24042"/>
                  </a:lnTo>
                  <a:lnTo>
                    <a:pt x="18831" y="24042"/>
                  </a:lnTo>
                  <a:lnTo>
                    <a:pt x="18831" y="9312"/>
                  </a:lnTo>
                  <a:lnTo>
                    <a:pt x="94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43"/>
            <p:cNvSpPr/>
            <p:nvPr/>
          </p:nvSpPr>
          <p:spPr>
            <a:xfrm>
              <a:off x="-1123191" y="-308629"/>
              <a:ext cx="465050" cy="45000"/>
            </a:xfrm>
            <a:custGeom>
              <a:avLst/>
              <a:gdLst/>
              <a:ahLst/>
              <a:cxnLst/>
              <a:rect l="l" t="t" r="r" b="b"/>
              <a:pathLst>
                <a:path w="18602" h="1800" extrusionOk="0">
                  <a:moveTo>
                    <a:pt x="1" y="0"/>
                  </a:moveTo>
                  <a:lnTo>
                    <a:pt x="1" y="1799"/>
                  </a:lnTo>
                  <a:lnTo>
                    <a:pt x="18602" y="1799"/>
                  </a:lnTo>
                  <a:lnTo>
                    <a:pt x="18602" y="0"/>
                  </a:lnTo>
                  <a:close/>
                </a:path>
              </a:pathLst>
            </a:custGeom>
            <a:solidFill>
              <a:srgbClr val="FF8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43"/>
            <p:cNvSpPr/>
            <p:nvPr/>
          </p:nvSpPr>
          <p:spPr>
            <a:xfrm>
              <a:off x="-1123716" y="-439404"/>
              <a:ext cx="462975" cy="45000"/>
            </a:xfrm>
            <a:custGeom>
              <a:avLst/>
              <a:gdLst/>
              <a:ahLst/>
              <a:cxnLst/>
              <a:rect l="l" t="t" r="r" b="b"/>
              <a:pathLst>
                <a:path w="18519" h="1800" extrusionOk="0">
                  <a:moveTo>
                    <a:pt x="2198" y="0"/>
                  </a:moveTo>
                  <a:cubicBezTo>
                    <a:pt x="1570" y="732"/>
                    <a:pt x="880" y="1444"/>
                    <a:pt x="1" y="1737"/>
                  </a:cubicBezTo>
                  <a:lnTo>
                    <a:pt x="1" y="1800"/>
                  </a:lnTo>
                  <a:lnTo>
                    <a:pt x="18518" y="1800"/>
                  </a:lnTo>
                  <a:lnTo>
                    <a:pt x="18518" y="1674"/>
                  </a:lnTo>
                  <a:cubicBezTo>
                    <a:pt x="18288" y="1486"/>
                    <a:pt x="18037" y="1256"/>
                    <a:pt x="17807" y="1004"/>
                  </a:cubicBezTo>
                  <a:cubicBezTo>
                    <a:pt x="17723" y="942"/>
                    <a:pt x="17681" y="858"/>
                    <a:pt x="17598" y="795"/>
                  </a:cubicBezTo>
                  <a:cubicBezTo>
                    <a:pt x="17305" y="628"/>
                    <a:pt x="17054" y="481"/>
                    <a:pt x="16782" y="293"/>
                  </a:cubicBezTo>
                  <a:cubicBezTo>
                    <a:pt x="16656" y="209"/>
                    <a:pt x="16489" y="105"/>
                    <a:pt x="16363" y="0"/>
                  </a:cubicBezTo>
                  <a:close/>
                </a:path>
              </a:pathLst>
            </a:custGeom>
            <a:solidFill>
              <a:srgbClr val="D1C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43"/>
            <p:cNvSpPr/>
            <p:nvPr/>
          </p:nvSpPr>
          <p:spPr>
            <a:xfrm>
              <a:off x="-1123191" y="-102554"/>
              <a:ext cx="465050" cy="101000"/>
            </a:xfrm>
            <a:custGeom>
              <a:avLst/>
              <a:gdLst/>
              <a:ahLst/>
              <a:cxnLst/>
              <a:rect l="l" t="t" r="r" b="b"/>
              <a:pathLst>
                <a:path w="18602" h="4040" extrusionOk="0">
                  <a:moveTo>
                    <a:pt x="1" y="1"/>
                  </a:moveTo>
                  <a:lnTo>
                    <a:pt x="1" y="4039"/>
                  </a:lnTo>
                  <a:lnTo>
                    <a:pt x="18602" y="4039"/>
                  </a:lnTo>
                  <a:lnTo>
                    <a:pt x="186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43"/>
            <p:cNvSpPr/>
            <p:nvPr/>
          </p:nvSpPr>
          <p:spPr>
            <a:xfrm>
              <a:off x="-1133116" y="-609429"/>
              <a:ext cx="485450" cy="253725"/>
            </a:xfrm>
            <a:custGeom>
              <a:avLst/>
              <a:gdLst/>
              <a:ahLst/>
              <a:cxnLst/>
              <a:rect l="l" t="t" r="r" b="b"/>
              <a:pathLst>
                <a:path w="19418" h="10149" extrusionOk="0">
                  <a:moveTo>
                    <a:pt x="9667" y="1"/>
                  </a:moveTo>
                  <a:lnTo>
                    <a:pt x="0" y="9835"/>
                  </a:lnTo>
                  <a:lnTo>
                    <a:pt x="19417" y="10149"/>
                  </a:lnTo>
                  <a:lnTo>
                    <a:pt x="9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43"/>
            <p:cNvSpPr/>
            <p:nvPr/>
          </p:nvSpPr>
          <p:spPr>
            <a:xfrm>
              <a:off x="-1133116" y="-609429"/>
              <a:ext cx="485450" cy="253725"/>
            </a:xfrm>
            <a:custGeom>
              <a:avLst/>
              <a:gdLst/>
              <a:ahLst/>
              <a:cxnLst/>
              <a:rect l="l" t="t" r="r" b="b"/>
              <a:pathLst>
                <a:path w="19418" h="10149" fill="none" extrusionOk="0">
                  <a:moveTo>
                    <a:pt x="0" y="9835"/>
                  </a:moveTo>
                  <a:lnTo>
                    <a:pt x="9667" y="1"/>
                  </a:lnTo>
                  <a:lnTo>
                    <a:pt x="19417" y="10149"/>
                  </a:lnTo>
                </a:path>
              </a:pathLst>
            </a:custGeom>
            <a:solidFill>
              <a:schemeClr val="dk1"/>
            </a:solidFill>
            <a:ln w="41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43"/>
            <p:cNvSpPr/>
            <p:nvPr/>
          </p:nvSpPr>
          <p:spPr>
            <a:xfrm>
              <a:off x="-981941" y="-174729"/>
              <a:ext cx="179425" cy="173700"/>
            </a:xfrm>
            <a:custGeom>
              <a:avLst/>
              <a:gdLst/>
              <a:ahLst/>
              <a:cxnLst/>
              <a:rect l="l" t="t" r="r" b="b"/>
              <a:pathLst>
                <a:path w="7177" h="6948" extrusionOk="0">
                  <a:moveTo>
                    <a:pt x="3578" y="1"/>
                  </a:moveTo>
                  <a:cubicBezTo>
                    <a:pt x="1632" y="1"/>
                    <a:pt x="0" y="1612"/>
                    <a:pt x="0" y="3558"/>
                  </a:cubicBezTo>
                  <a:lnTo>
                    <a:pt x="0" y="6947"/>
                  </a:lnTo>
                  <a:lnTo>
                    <a:pt x="7177" y="6947"/>
                  </a:lnTo>
                  <a:lnTo>
                    <a:pt x="7177" y="3558"/>
                  </a:lnTo>
                  <a:cubicBezTo>
                    <a:pt x="7177" y="1612"/>
                    <a:pt x="5566" y="1"/>
                    <a:pt x="3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43"/>
            <p:cNvSpPr/>
            <p:nvPr/>
          </p:nvSpPr>
          <p:spPr>
            <a:xfrm>
              <a:off x="-981416" y="-174729"/>
              <a:ext cx="83175" cy="173700"/>
            </a:xfrm>
            <a:custGeom>
              <a:avLst/>
              <a:gdLst/>
              <a:ahLst/>
              <a:cxnLst/>
              <a:rect l="l" t="t" r="r" b="b"/>
              <a:pathLst>
                <a:path w="3327" h="6948" extrusionOk="0">
                  <a:moveTo>
                    <a:pt x="3327" y="1"/>
                  </a:moveTo>
                  <a:cubicBezTo>
                    <a:pt x="1465" y="147"/>
                    <a:pt x="0" y="1674"/>
                    <a:pt x="0" y="3558"/>
                  </a:cubicBezTo>
                  <a:lnTo>
                    <a:pt x="0" y="6947"/>
                  </a:lnTo>
                  <a:lnTo>
                    <a:pt x="3327" y="6947"/>
                  </a:lnTo>
                  <a:lnTo>
                    <a:pt x="33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43"/>
            <p:cNvSpPr/>
            <p:nvPr/>
          </p:nvSpPr>
          <p:spPr>
            <a:xfrm>
              <a:off x="-1074541" y="-232804"/>
              <a:ext cx="57575" cy="104650"/>
            </a:xfrm>
            <a:custGeom>
              <a:avLst/>
              <a:gdLst/>
              <a:ahLst/>
              <a:cxnLst/>
              <a:rect l="l" t="t" r="r" b="b"/>
              <a:pathLst>
                <a:path w="2303" h="4186" extrusionOk="0">
                  <a:moveTo>
                    <a:pt x="1151" y="1"/>
                  </a:moveTo>
                  <a:cubicBezTo>
                    <a:pt x="524" y="1"/>
                    <a:pt x="1" y="524"/>
                    <a:pt x="1" y="1152"/>
                  </a:cubicBezTo>
                  <a:lnTo>
                    <a:pt x="1" y="4186"/>
                  </a:lnTo>
                  <a:lnTo>
                    <a:pt x="2302" y="4186"/>
                  </a:lnTo>
                  <a:lnTo>
                    <a:pt x="2302" y="1152"/>
                  </a:lnTo>
                  <a:cubicBezTo>
                    <a:pt x="2302" y="524"/>
                    <a:pt x="1779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 w="27725" cap="flat" cmpd="sng">
              <a:solidFill>
                <a:schemeClr val="accent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43"/>
            <p:cNvSpPr/>
            <p:nvPr/>
          </p:nvSpPr>
          <p:spPr>
            <a:xfrm>
              <a:off x="-759641" y="-232804"/>
              <a:ext cx="57575" cy="104650"/>
            </a:xfrm>
            <a:custGeom>
              <a:avLst/>
              <a:gdLst/>
              <a:ahLst/>
              <a:cxnLst/>
              <a:rect l="l" t="t" r="r" b="b"/>
              <a:pathLst>
                <a:path w="2303" h="4186" extrusionOk="0">
                  <a:moveTo>
                    <a:pt x="1151" y="1"/>
                  </a:moveTo>
                  <a:cubicBezTo>
                    <a:pt x="524" y="1"/>
                    <a:pt x="1" y="524"/>
                    <a:pt x="1" y="1152"/>
                  </a:cubicBezTo>
                  <a:lnTo>
                    <a:pt x="1" y="4186"/>
                  </a:lnTo>
                  <a:lnTo>
                    <a:pt x="2302" y="4186"/>
                  </a:lnTo>
                  <a:lnTo>
                    <a:pt x="2302" y="1152"/>
                  </a:lnTo>
                  <a:cubicBezTo>
                    <a:pt x="2302" y="524"/>
                    <a:pt x="1779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 w="27725" cap="flat" cmpd="sng">
              <a:solidFill>
                <a:schemeClr val="accent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43"/>
            <p:cNvSpPr/>
            <p:nvPr/>
          </p:nvSpPr>
          <p:spPr>
            <a:xfrm>
              <a:off x="-920216" y="-463479"/>
              <a:ext cx="57550" cy="104650"/>
            </a:xfrm>
            <a:custGeom>
              <a:avLst/>
              <a:gdLst/>
              <a:ahLst/>
              <a:cxnLst/>
              <a:rect l="l" t="t" r="r" b="b"/>
              <a:pathLst>
                <a:path w="2302" h="4186" extrusionOk="0">
                  <a:moveTo>
                    <a:pt x="1151" y="1"/>
                  </a:moveTo>
                  <a:cubicBezTo>
                    <a:pt x="523" y="1"/>
                    <a:pt x="0" y="524"/>
                    <a:pt x="0" y="1151"/>
                  </a:cubicBezTo>
                  <a:lnTo>
                    <a:pt x="0" y="4185"/>
                  </a:lnTo>
                  <a:lnTo>
                    <a:pt x="2302" y="4185"/>
                  </a:lnTo>
                  <a:lnTo>
                    <a:pt x="2302" y="1151"/>
                  </a:lnTo>
                  <a:cubicBezTo>
                    <a:pt x="2302" y="524"/>
                    <a:pt x="1779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 w="27725" cap="flat" cmpd="sng">
              <a:solidFill>
                <a:schemeClr val="accent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43"/>
            <p:cNvSpPr/>
            <p:nvPr/>
          </p:nvSpPr>
          <p:spPr>
            <a:xfrm>
              <a:off x="-1661966" y="-549254"/>
              <a:ext cx="85275" cy="163750"/>
            </a:xfrm>
            <a:custGeom>
              <a:avLst/>
              <a:gdLst/>
              <a:ahLst/>
              <a:cxnLst/>
              <a:rect l="l" t="t" r="r" b="b"/>
              <a:pathLst>
                <a:path w="3411" h="6550" extrusionOk="0">
                  <a:moveTo>
                    <a:pt x="0" y="0"/>
                  </a:moveTo>
                  <a:lnTo>
                    <a:pt x="0" y="6549"/>
                  </a:lnTo>
                  <a:lnTo>
                    <a:pt x="3411" y="6549"/>
                  </a:lnTo>
                  <a:lnTo>
                    <a:pt x="34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43"/>
            <p:cNvSpPr/>
            <p:nvPr/>
          </p:nvSpPr>
          <p:spPr>
            <a:xfrm>
              <a:off x="-1661966" y="-549254"/>
              <a:ext cx="85275" cy="32975"/>
            </a:xfrm>
            <a:custGeom>
              <a:avLst/>
              <a:gdLst/>
              <a:ahLst/>
              <a:cxnLst/>
              <a:rect l="l" t="t" r="r" b="b"/>
              <a:pathLst>
                <a:path w="3411" h="1319" extrusionOk="0">
                  <a:moveTo>
                    <a:pt x="0" y="0"/>
                  </a:moveTo>
                  <a:lnTo>
                    <a:pt x="0" y="1318"/>
                  </a:lnTo>
                  <a:lnTo>
                    <a:pt x="3411" y="1318"/>
                  </a:lnTo>
                  <a:lnTo>
                    <a:pt x="34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43"/>
            <p:cNvSpPr/>
            <p:nvPr/>
          </p:nvSpPr>
          <p:spPr>
            <a:xfrm>
              <a:off x="-1688116" y="-580654"/>
              <a:ext cx="483350" cy="580650"/>
            </a:xfrm>
            <a:custGeom>
              <a:avLst/>
              <a:gdLst/>
              <a:ahLst/>
              <a:cxnLst/>
              <a:rect l="l" t="t" r="r" b="b"/>
              <a:pathLst>
                <a:path w="19334" h="23226" extrusionOk="0">
                  <a:moveTo>
                    <a:pt x="9646" y="1"/>
                  </a:moveTo>
                  <a:lnTo>
                    <a:pt x="0" y="9730"/>
                  </a:lnTo>
                  <a:lnTo>
                    <a:pt x="0" y="23226"/>
                  </a:lnTo>
                  <a:lnTo>
                    <a:pt x="19334" y="23226"/>
                  </a:lnTo>
                  <a:lnTo>
                    <a:pt x="19334" y="9730"/>
                  </a:lnTo>
                  <a:lnTo>
                    <a:pt x="96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43"/>
            <p:cNvSpPr/>
            <p:nvPr/>
          </p:nvSpPr>
          <p:spPr>
            <a:xfrm>
              <a:off x="-1688116" y="-275154"/>
              <a:ext cx="483350" cy="47100"/>
            </a:xfrm>
            <a:custGeom>
              <a:avLst/>
              <a:gdLst/>
              <a:ahLst/>
              <a:cxnLst/>
              <a:rect l="l" t="t" r="r" b="b"/>
              <a:pathLst>
                <a:path w="19334" h="1884" extrusionOk="0">
                  <a:moveTo>
                    <a:pt x="0" y="0"/>
                  </a:moveTo>
                  <a:lnTo>
                    <a:pt x="0" y="1883"/>
                  </a:lnTo>
                  <a:lnTo>
                    <a:pt x="19334" y="1883"/>
                  </a:lnTo>
                  <a:lnTo>
                    <a:pt x="193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43"/>
            <p:cNvSpPr/>
            <p:nvPr/>
          </p:nvSpPr>
          <p:spPr>
            <a:xfrm>
              <a:off x="-1688641" y="-411679"/>
              <a:ext cx="482825" cy="47100"/>
            </a:xfrm>
            <a:custGeom>
              <a:avLst/>
              <a:gdLst/>
              <a:ahLst/>
              <a:cxnLst/>
              <a:rect l="l" t="t" r="r" b="b"/>
              <a:pathLst>
                <a:path w="19313" h="1884" extrusionOk="0">
                  <a:moveTo>
                    <a:pt x="2302" y="0"/>
                  </a:moveTo>
                  <a:cubicBezTo>
                    <a:pt x="1653" y="753"/>
                    <a:pt x="942" y="1486"/>
                    <a:pt x="0" y="1800"/>
                  </a:cubicBezTo>
                  <a:lnTo>
                    <a:pt x="0" y="1883"/>
                  </a:lnTo>
                  <a:lnTo>
                    <a:pt x="19313" y="1883"/>
                  </a:lnTo>
                  <a:lnTo>
                    <a:pt x="19313" y="1737"/>
                  </a:lnTo>
                  <a:cubicBezTo>
                    <a:pt x="19083" y="1528"/>
                    <a:pt x="18832" y="1297"/>
                    <a:pt x="18601" y="1046"/>
                  </a:cubicBezTo>
                  <a:cubicBezTo>
                    <a:pt x="18518" y="963"/>
                    <a:pt x="18434" y="900"/>
                    <a:pt x="18392" y="837"/>
                  </a:cubicBezTo>
                  <a:cubicBezTo>
                    <a:pt x="18099" y="670"/>
                    <a:pt x="17806" y="481"/>
                    <a:pt x="17555" y="314"/>
                  </a:cubicBezTo>
                  <a:cubicBezTo>
                    <a:pt x="17409" y="209"/>
                    <a:pt x="17262" y="126"/>
                    <a:pt x="17095" y="0"/>
                  </a:cubicBezTo>
                  <a:close/>
                </a:path>
              </a:pathLst>
            </a:custGeom>
            <a:solidFill>
              <a:srgbClr val="FF8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43"/>
            <p:cNvSpPr/>
            <p:nvPr/>
          </p:nvSpPr>
          <p:spPr>
            <a:xfrm>
              <a:off x="-1688116" y="-60179"/>
              <a:ext cx="483350" cy="60175"/>
            </a:xfrm>
            <a:custGeom>
              <a:avLst/>
              <a:gdLst/>
              <a:ahLst/>
              <a:cxnLst/>
              <a:rect l="l" t="t" r="r" b="b"/>
              <a:pathLst>
                <a:path w="19334" h="2407" extrusionOk="0">
                  <a:moveTo>
                    <a:pt x="0" y="1"/>
                  </a:moveTo>
                  <a:lnTo>
                    <a:pt x="0" y="2407"/>
                  </a:lnTo>
                  <a:lnTo>
                    <a:pt x="19334" y="2407"/>
                  </a:lnTo>
                  <a:lnTo>
                    <a:pt x="193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43"/>
            <p:cNvSpPr/>
            <p:nvPr/>
          </p:nvSpPr>
          <p:spPr>
            <a:xfrm>
              <a:off x="-1698591" y="-589004"/>
              <a:ext cx="507425" cy="264175"/>
            </a:xfrm>
            <a:custGeom>
              <a:avLst/>
              <a:gdLst/>
              <a:ahLst/>
              <a:cxnLst/>
              <a:rect l="l" t="t" r="r" b="b"/>
              <a:pathLst>
                <a:path w="20297" h="10567" fill="none" extrusionOk="0">
                  <a:moveTo>
                    <a:pt x="1" y="10273"/>
                  </a:moveTo>
                  <a:lnTo>
                    <a:pt x="10065" y="0"/>
                  </a:lnTo>
                  <a:lnTo>
                    <a:pt x="20297" y="10566"/>
                  </a:lnTo>
                </a:path>
              </a:pathLst>
            </a:custGeom>
            <a:solidFill>
              <a:schemeClr val="dk1"/>
            </a:solidFill>
            <a:ln w="43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43"/>
            <p:cNvSpPr/>
            <p:nvPr/>
          </p:nvSpPr>
          <p:spPr>
            <a:xfrm>
              <a:off x="-1648891" y="-183104"/>
              <a:ext cx="85300" cy="78500"/>
            </a:xfrm>
            <a:custGeom>
              <a:avLst/>
              <a:gdLst/>
              <a:ahLst/>
              <a:cxnLst/>
              <a:rect l="l" t="t" r="r" b="b"/>
              <a:pathLst>
                <a:path w="3412" h="3140" extrusionOk="0">
                  <a:moveTo>
                    <a:pt x="0" y="1"/>
                  </a:moveTo>
                  <a:lnTo>
                    <a:pt x="0" y="3139"/>
                  </a:lnTo>
                  <a:lnTo>
                    <a:pt x="3411" y="3139"/>
                  </a:lnTo>
                  <a:lnTo>
                    <a:pt x="3411" y="1"/>
                  </a:lnTo>
                  <a:close/>
                </a:path>
              </a:pathLst>
            </a:custGeom>
            <a:solidFill>
              <a:schemeClr val="accent6"/>
            </a:solidFill>
            <a:ln w="26150" cap="flat" cmpd="sng">
              <a:solidFill>
                <a:schemeClr val="accent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43"/>
            <p:cNvSpPr/>
            <p:nvPr/>
          </p:nvSpPr>
          <p:spPr>
            <a:xfrm>
              <a:off x="-1321966" y="-183104"/>
              <a:ext cx="72225" cy="78500"/>
            </a:xfrm>
            <a:custGeom>
              <a:avLst/>
              <a:gdLst/>
              <a:ahLst/>
              <a:cxnLst/>
              <a:rect l="l" t="t" r="r" b="b"/>
              <a:pathLst>
                <a:path w="2889" h="3140" extrusionOk="0">
                  <a:moveTo>
                    <a:pt x="1" y="1"/>
                  </a:moveTo>
                  <a:lnTo>
                    <a:pt x="1" y="3139"/>
                  </a:lnTo>
                  <a:lnTo>
                    <a:pt x="2888" y="3139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6"/>
            </a:solidFill>
            <a:ln w="26150" cap="flat" cmpd="sng">
              <a:solidFill>
                <a:schemeClr val="accent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43"/>
            <p:cNvSpPr/>
            <p:nvPr/>
          </p:nvSpPr>
          <p:spPr>
            <a:xfrm>
              <a:off x="-1524391" y="-424754"/>
              <a:ext cx="150150" cy="84750"/>
            </a:xfrm>
            <a:custGeom>
              <a:avLst/>
              <a:gdLst/>
              <a:ahLst/>
              <a:cxnLst/>
              <a:rect l="l" t="t" r="r" b="b"/>
              <a:pathLst>
                <a:path w="6006" h="3390" extrusionOk="0">
                  <a:moveTo>
                    <a:pt x="0" y="0"/>
                  </a:moveTo>
                  <a:lnTo>
                    <a:pt x="0" y="3390"/>
                  </a:lnTo>
                  <a:lnTo>
                    <a:pt x="6005" y="3390"/>
                  </a:lnTo>
                  <a:lnTo>
                    <a:pt x="6005" y="0"/>
                  </a:lnTo>
                  <a:close/>
                </a:path>
              </a:pathLst>
            </a:custGeom>
            <a:solidFill>
              <a:schemeClr val="accent6"/>
            </a:solidFill>
            <a:ln w="26150" cap="flat" cmpd="sng">
              <a:solidFill>
                <a:schemeClr val="accent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43"/>
            <p:cNvSpPr/>
            <p:nvPr/>
          </p:nvSpPr>
          <p:spPr>
            <a:xfrm>
              <a:off x="-1501891" y="-186229"/>
              <a:ext cx="110375" cy="186225"/>
            </a:xfrm>
            <a:custGeom>
              <a:avLst/>
              <a:gdLst/>
              <a:ahLst/>
              <a:cxnLst/>
              <a:rect l="l" t="t" r="r" b="b"/>
              <a:pathLst>
                <a:path w="4415" h="7449" extrusionOk="0">
                  <a:moveTo>
                    <a:pt x="0" y="0"/>
                  </a:moveTo>
                  <a:lnTo>
                    <a:pt x="0" y="7449"/>
                  </a:lnTo>
                  <a:lnTo>
                    <a:pt x="4415" y="7449"/>
                  </a:lnTo>
                  <a:lnTo>
                    <a:pt x="44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43"/>
            <p:cNvSpPr/>
            <p:nvPr/>
          </p:nvSpPr>
          <p:spPr>
            <a:xfrm>
              <a:off x="-1502941" y="-186229"/>
              <a:ext cx="56500" cy="186225"/>
            </a:xfrm>
            <a:custGeom>
              <a:avLst/>
              <a:gdLst/>
              <a:ahLst/>
              <a:cxnLst/>
              <a:rect l="l" t="t" r="r" b="b"/>
              <a:pathLst>
                <a:path w="2260" h="7449" extrusionOk="0">
                  <a:moveTo>
                    <a:pt x="0" y="0"/>
                  </a:moveTo>
                  <a:lnTo>
                    <a:pt x="0" y="7449"/>
                  </a:lnTo>
                  <a:lnTo>
                    <a:pt x="2260" y="7449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43"/>
            <p:cNvSpPr/>
            <p:nvPr/>
          </p:nvSpPr>
          <p:spPr>
            <a:xfrm>
              <a:off x="-2214891" y="-575404"/>
              <a:ext cx="91550" cy="170025"/>
            </a:xfrm>
            <a:custGeom>
              <a:avLst/>
              <a:gdLst/>
              <a:ahLst/>
              <a:cxnLst/>
              <a:rect l="l" t="t" r="r" b="b"/>
              <a:pathLst>
                <a:path w="3662" h="6801" extrusionOk="0">
                  <a:moveTo>
                    <a:pt x="0" y="0"/>
                  </a:moveTo>
                  <a:lnTo>
                    <a:pt x="0" y="6800"/>
                  </a:lnTo>
                  <a:lnTo>
                    <a:pt x="3662" y="6800"/>
                  </a:lnTo>
                  <a:lnTo>
                    <a:pt x="36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43"/>
            <p:cNvSpPr/>
            <p:nvPr/>
          </p:nvSpPr>
          <p:spPr>
            <a:xfrm>
              <a:off x="-2214891" y="-575404"/>
              <a:ext cx="91550" cy="39250"/>
            </a:xfrm>
            <a:custGeom>
              <a:avLst/>
              <a:gdLst/>
              <a:ahLst/>
              <a:cxnLst/>
              <a:rect l="l" t="t" r="r" b="b"/>
              <a:pathLst>
                <a:path w="3662" h="1570" extrusionOk="0">
                  <a:moveTo>
                    <a:pt x="0" y="0"/>
                  </a:moveTo>
                  <a:lnTo>
                    <a:pt x="0" y="1569"/>
                  </a:lnTo>
                  <a:lnTo>
                    <a:pt x="3662" y="1569"/>
                  </a:lnTo>
                  <a:lnTo>
                    <a:pt x="36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43"/>
            <p:cNvSpPr/>
            <p:nvPr/>
          </p:nvSpPr>
          <p:spPr>
            <a:xfrm>
              <a:off x="-2234766" y="-601054"/>
              <a:ext cx="470800" cy="601050"/>
            </a:xfrm>
            <a:custGeom>
              <a:avLst/>
              <a:gdLst/>
              <a:ahLst/>
              <a:cxnLst/>
              <a:rect l="l" t="t" r="r" b="b"/>
              <a:pathLst>
                <a:path w="18832" h="24042" extrusionOk="0">
                  <a:moveTo>
                    <a:pt x="9416" y="1"/>
                  </a:moveTo>
                  <a:lnTo>
                    <a:pt x="0" y="9312"/>
                  </a:lnTo>
                  <a:lnTo>
                    <a:pt x="0" y="24042"/>
                  </a:lnTo>
                  <a:lnTo>
                    <a:pt x="18831" y="24042"/>
                  </a:lnTo>
                  <a:lnTo>
                    <a:pt x="18831" y="9312"/>
                  </a:lnTo>
                  <a:lnTo>
                    <a:pt x="94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43"/>
            <p:cNvSpPr/>
            <p:nvPr/>
          </p:nvSpPr>
          <p:spPr>
            <a:xfrm>
              <a:off x="-2232166" y="-308629"/>
              <a:ext cx="465050" cy="45000"/>
            </a:xfrm>
            <a:custGeom>
              <a:avLst/>
              <a:gdLst/>
              <a:ahLst/>
              <a:cxnLst/>
              <a:rect l="l" t="t" r="r" b="b"/>
              <a:pathLst>
                <a:path w="18602" h="1800" extrusionOk="0">
                  <a:moveTo>
                    <a:pt x="1" y="0"/>
                  </a:moveTo>
                  <a:lnTo>
                    <a:pt x="1" y="1799"/>
                  </a:lnTo>
                  <a:lnTo>
                    <a:pt x="18602" y="1799"/>
                  </a:lnTo>
                  <a:lnTo>
                    <a:pt x="18602" y="0"/>
                  </a:lnTo>
                  <a:close/>
                </a:path>
              </a:pathLst>
            </a:custGeom>
            <a:solidFill>
              <a:srgbClr val="FF8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43"/>
            <p:cNvSpPr/>
            <p:nvPr/>
          </p:nvSpPr>
          <p:spPr>
            <a:xfrm>
              <a:off x="-2232691" y="-439404"/>
              <a:ext cx="462975" cy="45000"/>
            </a:xfrm>
            <a:custGeom>
              <a:avLst/>
              <a:gdLst/>
              <a:ahLst/>
              <a:cxnLst/>
              <a:rect l="l" t="t" r="r" b="b"/>
              <a:pathLst>
                <a:path w="18519" h="1800" extrusionOk="0">
                  <a:moveTo>
                    <a:pt x="2198" y="0"/>
                  </a:moveTo>
                  <a:cubicBezTo>
                    <a:pt x="1570" y="732"/>
                    <a:pt x="880" y="1444"/>
                    <a:pt x="1" y="1737"/>
                  </a:cubicBezTo>
                  <a:lnTo>
                    <a:pt x="1" y="1800"/>
                  </a:lnTo>
                  <a:lnTo>
                    <a:pt x="18518" y="1800"/>
                  </a:lnTo>
                  <a:lnTo>
                    <a:pt x="18518" y="1674"/>
                  </a:lnTo>
                  <a:cubicBezTo>
                    <a:pt x="18288" y="1486"/>
                    <a:pt x="18037" y="1256"/>
                    <a:pt x="17807" y="1004"/>
                  </a:cubicBezTo>
                  <a:cubicBezTo>
                    <a:pt x="17723" y="942"/>
                    <a:pt x="17681" y="858"/>
                    <a:pt x="17598" y="795"/>
                  </a:cubicBezTo>
                  <a:cubicBezTo>
                    <a:pt x="17305" y="628"/>
                    <a:pt x="17054" y="481"/>
                    <a:pt x="16782" y="293"/>
                  </a:cubicBezTo>
                  <a:cubicBezTo>
                    <a:pt x="16656" y="209"/>
                    <a:pt x="16489" y="105"/>
                    <a:pt x="16363" y="0"/>
                  </a:cubicBezTo>
                  <a:close/>
                </a:path>
              </a:pathLst>
            </a:custGeom>
            <a:solidFill>
              <a:srgbClr val="D1C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43"/>
            <p:cNvSpPr/>
            <p:nvPr/>
          </p:nvSpPr>
          <p:spPr>
            <a:xfrm>
              <a:off x="-2232166" y="-102554"/>
              <a:ext cx="465050" cy="101000"/>
            </a:xfrm>
            <a:custGeom>
              <a:avLst/>
              <a:gdLst/>
              <a:ahLst/>
              <a:cxnLst/>
              <a:rect l="l" t="t" r="r" b="b"/>
              <a:pathLst>
                <a:path w="18602" h="4040" extrusionOk="0">
                  <a:moveTo>
                    <a:pt x="1" y="1"/>
                  </a:moveTo>
                  <a:lnTo>
                    <a:pt x="1" y="4039"/>
                  </a:lnTo>
                  <a:lnTo>
                    <a:pt x="18602" y="4039"/>
                  </a:lnTo>
                  <a:lnTo>
                    <a:pt x="186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43"/>
            <p:cNvSpPr/>
            <p:nvPr/>
          </p:nvSpPr>
          <p:spPr>
            <a:xfrm>
              <a:off x="-2242091" y="-609429"/>
              <a:ext cx="485450" cy="253725"/>
            </a:xfrm>
            <a:custGeom>
              <a:avLst/>
              <a:gdLst/>
              <a:ahLst/>
              <a:cxnLst/>
              <a:rect l="l" t="t" r="r" b="b"/>
              <a:pathLst>
                <a:path w="19418" h="10149" extrusionOk="0">
                  <a:moveTo>
                    <a:pt x="9667" y="1"/>
                  </a:moveTo>
                  <a:lnTo>
                    <a:pt x="0" y="9835"/>
                  </a:lnTo>
                  <a:lnTo>
                    <a:pt x="19417" y="10149"/>
                  </a:lnTo>
                  <a:lnTo>
                    <a:pt x="9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43"/>
            <p:cNvSpPr/>
            <p:nvPr/>
          </p:nvSpPr>
          <p:spPr>
            <a:xfrm>
              <a:off x="-2242091" y="-609429"/>
              <a:ext cx="485450" cy="253725"/>
            </a:xfrm>
            <a:custGeom>
              <a:avLst/>
              <a:gdLst/>
              <a:ahLst/>
              <a:cxnLst/>
              <a:rect l="l" t="t" r="r" b="b"/>
              <a:pathLst>
                <a:path w="19418" h="10149" fill="none" extrusionOk="0">
                  <a:moveTo>
                    <a:pt x="0" y="9835"/>
                  </a:moveTo>
                  <a:lnTo>
                    <a:pt x="9667" y="1"/>
                  </a:lnTo>
                  <a:lnTo>
                    <a:pt x="19417" y="10149"/>
                  </a:lnTo>
                </a:path>
              </a:pathLst>
            </a:custGeom>
            <a:solidFill>
              <a:schemeClr val="dk1"/>
            </a:solidFill>
            <a:ln w="41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43"/>
            <p:cNvSpPr/>
            <p:nvPr/>
          </p:nvSpPr>
          <p:spPr>
            <a:xfrm>
              <a:off x="-2090916" y="-174729"/>
              <a:ext cx="179425" cy="173700"/>
            </a:xfrm>
            <a:custGeom>
              <a:avLst/>
              <a:gdLst/>
              <a:ahLst/>
              <a:cxnLst/>
              <a:rect l="l" t="t" r="r" b="b"/>
              <a:pathLst>
                <a:path w="7177" h="6948" extrusionOk="0">
                  <a:moveTo>
                    <a:pt x="3578" y="1"/>
                  </a:moveTo>
                  <a:cubicBezTo>
                    <a:pt x="1632" y="1"/>
                    <a:pt x="0" y="1612"/>
                    <a:pt x="0" y="3558"/>
                  </a:cubicBezTo>
                  <a:lnTo>
                    <a:pt x="0" y="6947"/>
                  </a:lnTo>
                  <a:lnTo>
                    <a:pt x="7177" y="6947"/>
                  </a:lnTo>
                  <a:lnTo>
                    <a:pt x="7177" y="3558"/>
                  </a:lnTo>
                  <a:cubicBezTo>
                    <a:pt x="7177" y="1612"/>
                    <a:pt x="5566" y="1"/>
                    <a:pt x="3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43"/>
            <p:cNvSpPr/>
            <p:nvPr/>
          </p:nvSpPr>
          <p:spPr>
            <a:xfrm>
              <a:off x="-2090391" y="-174729"/>
              <a:ext cx="83175" cy="173700"/>
            </a:xfrm>
            <a:custGeom>
              <a:avLst/>
              <a:gdLst/>
              <a:ahLst/>
              <a:cxnLst/>
              <a:rect l="l" t="t" r="r" b="b"/>
              <a:pathLst>
                <a:path w="3327" h="6948" extrusionOk="0">
                  <a:moveTo>
                    <a:pt x="3327" y="1"/>
                  </a:moveTo>
                  <a:cubicBezTo>
                    <a:pt x="1465" y="147"/>
                    <a:pt x="0" y="1674"/>
                    <a:pt x="0" y="3558"/>
                  </a:cubicBezTo>
                  <a:lnTo>
                    <a:pt x="0" y="6947"/>
                  </a:lnTo>
                  <a:lnTo>
                    <a:pt x="3327" y="6947"/>
                  </a:lnTo>
                  <a:lnTo>
                    <a:pt x="33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43"/>
            <p:cNvSpPr/>
            <p:nvPr/>
          </p:nvSpPr>
          <p:spPr>
            <a:xfrm>
              <a:off x="-2183516" y="-232804"/>
              <a:ext cx="57575" cy="104650"/>
            </a:xfrm>
            <a:custGeom>
              <a:avLst/>
              <a:gdLst/>
              <a:ahLst/>
              <a:cxnLst/>
              <a:rect l="l" t="t" r="r" b="b"/>
              <a:pathLst>
                <a:path w="2303" h="4186" extrusionOk="0">
                  <a:moveTo>
                    <a:pt x="1151" y="1"/>
                  </a:moveTo>
                  <a:cubicBezTo>
                    <a:pt x="524" y="1"/>
                    <a:pt x="1" y="524"/>
                    <a:pt x="1" y="1152"/>
                  </a:cubicBezTo>
                  <a:lnTo>
                    <a:pt x="1" y="4186"/>
                  </a:lnTo>
                  <a:lnTo>
                    <a:pt x="2302" y="4186"/>
                  </a:lnTo>
                  <a:lnTo>
                    <a:pt x="2302" y="1152"/>
                  </a:lnTo>
                  <a:cubicBezTo>
                    <a:pt x="2302" y="524"/>
                    <a:pt x="1779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 w="27725" cap="flat" cmpd="sng">
              <a:solidFill>
                <a:schemeClr val="accent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43"/>
            <p:cNvSpPr/>
            <p:nvPr/>
          </p:nvSpPr>
          <p:spPr>
            <a:xfrm>
              <a:off x="-1868616" y="-232804"/>
              <a:ext cx="57575" cy="104650"/>
            </a:xfrm>
            <a:custGeom>
              <a:avLst/>
              <a:gdLst/>
              <a:ahLst/>
              <a:cxnLst/>
              <a:rect l="l" t="t" r="r" b="b"/>
              <a:pathLst>
                <a:path w="2303" h="4186" extrusionOk="0">
                  <a:moveTo>
                    <a:pt x="1151" y="1"/>
                  </a:moveTo>
                  <a:cubicBezTo>
                    <a:pt x="524" y="1"/>
                    <a:pt x="1" y="524"/>
                    <a:pt x="1" y="1152"/>
                  </a:cubicBezTo>
                  <a:lnTo>
                    <a:pt x="1" y="4186"/>
                  </a:lnTo>
                  <a:lnTo>
                    <a:pt x="2302" y="4186"/>
                  </a:lnTo>
                  <a:lnTo>
                    <a:pt x="2302" y="1152"/>
                  </a:lnTo>
                  <a:cubicBezTo>
                    <a:pt x="2302" y="524"/>
                    <a:pt x="1779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 w="27725" cap="flat" cmpd="sng">
              <a:solidFill>
                <a:schemeClr val="accent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43"/>
            <p:cNvSpPr/>
            <p:nvPr/>
          </p:nvSpPr>
          <p:spPr>
            <a:xfrm>
              <a:off x="-2029191" y="-463479"/>
              <a:ext cx="57550" cy="104650"/>
            </a:xfrm>
            <a:custGeom>
              <a:avLst/>
              <a:gdLst/>
              <a:ahLst/>
              <a:cxnLst/>
              <a:rect l="l" t="t" r="r" b="b"/>
              <a:pathLst>
                <a:path w="2302" h="4186" extrusionOk="0">
                  <a:moveTo>
                    <a:pt x="1151" y="1"/>
                  </a:moveTo>
                  <a:cubicBezTo>
                    <a:pt x="523" y="1"/>
                    <a:pt x="0" y="524"/>
                    <a:pt x="0" y="1151"/>
                  </a:cubicBezTo>
                  <a:lnTo>
                    <a:pt x="0" y="4185"/>
                  </a:lnTo>
                  <a:lnTo>
                    <a:pt x="2302" y="4185"/>
                  </a:lnTo>
                  <a:lnTo>
                    <a:pt x="2302" y="1151"/>
                  </a:lnTo>
                  <a:cubicBezTo>
                    <a:pt x="2302" y="524"/>
                    <a:pt x="1779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 w="27725" cap="flat" cmpd="sng">
              <a:solidFill>
                <a:schemeClr val="accent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7" name="Google Shape;3027;p43"/>
          <p:cNvGrpSpPr/>
          <p:nvPr/>
        </p:nvGrpSpPr>
        <p:grpSpPr>
          <a:xfrm>
            <a:off x="1218964" y="4535819"/>
            <a:ext cx="507425" cy="589000"/>
            <a:chOff x="1698350" y="4535519"/>
            <a:chExt cx="507425" cy="589000"/>
          </a:xfrm>
        </p:grpSpPr>
        <p:sp>
          <p:nvSpPr>
            <p:cNvPr id="3028" name="Google Shape;3028;p43"/>
            <p:cNvSpPr/>
            <p:nvPr/>
          </p:nvSpPr>
          <p:spPr>
            <a:xfrm>
              <a:off x="1734975" y="4575269"/>
              <a:ext cx="85275" cy="163750"/>
            </a:xfrm>
            <a:custGeom>
              <a:avLst/>
              <a:gdLst/>
              <a:ahLst/>
              <a:cxnLst/>
              <a:rect l="l" t="t" r="r" b="b"/>
              <a:pathLst>
                <a:path w="3411" h="6550" extrusionOk="0">
                  <a:moveTo>
                    <a:pt x="0" y="0"/>
                  </a:moveTo>
                  <a:lnTo>
                    <a:pt x="0" y="6549"/>
                  </a:lnTo>
                  <a:lnTo>
                    <a:pt x="3411" y="6549"/>
                  </a:lnTo>
                  <a:lnTo>
                    <a:pt x="34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43"/>
            <p:cNvSpPr/>
            <p:nvPr/>
          </p:nvSpPr>
          <p:spPr>
            <a:xfrm>
              <a:off x="1734975" y="4575269"/>
              <a:ext cx="85275" cy="32975"/>
            </a:xfrm>
            <a:custGeom>
              <a:avLst/>
              <a:gdLst/>
              <a:ahLst/>
              <a:cxnLst/>
              <a:rect l="l" t="t" r="r" b="b"/>
              <a:pathLst>
                <a:path w="3411" h="1319" extrusionOk="0">
                  <a:moveTo>
                    <a:pt x="0" y="0"/>
                  </a:moveTo>
                  <a:lnTo>
                    <a:pt x="0" y="1318"/>
                  </a:lnTo>
                  <a:lnTo>
                    <a:pt x="3411" y="1318"/>
                  </a:lnTo>
                  <a:lnTo>
                    <a:pt x="34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43"/>
            <p:cNvSpPr/>
            <p:nvPr/>
          </p:nvSpPr>
          <p:spPr>
            <a:xfrm>
              <a:off x="1708825" y="4543869"/>
              <a:ext cx="483350" cy="580650"/>
            </a:xfrm>
            <a:custGeom>
              <a:avLst/>
              <a:gdLst/>
              <a:ahLst/>
              <a:cxnLst/>
              <a:rect l="l" t="t" r="r" b="b"/>
              <a:pathLst>
                <a:path w="19334" h="23226" extrusionOk="0">
                  <a:moveTo>
                    <a:pt x="9646" y="1"/>
                  </a:moveTo>
                  <a:lnTo>
                    <a:pt x="0" y="9730"/>
                  </a:lnTo>
                  <a:lnTo>
                    <a:pt x="0" y="23226"/>
                  </a:lnTo>
                  <a:lnTo>
                    <a:pt x="19334" y="23226"/>
                  </a:lnTo>
                  <a:lnTo>
                    <a:pt x="19334" y="9730"/>
                  </a:lnTo>
                  <a:lnTo>
                    <a:pt x="96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43"/>
            <p:cNvSpPr/>
            <p:nvPr/>
          </p:nvSpPr>
          <p:spPr>
            <a:xfrm>
              <a:off x="1708825" y="4849369"/>
              <a:ext cx="483350" cy="47100"/>
            </a:xfrm>
            <a:custGeom>
              <a:avLst/>
              <a:gdLst/>
              <a:ahLst/>
              <a:cxnLst/>
              <a:rect l="l" t="t" r="r" b="b"/>
              <a:pathLst>
                <a:path w="19334" h="1884" extrusionOk="0">
                  <a:moveTo>
                    <a:pt x="0" y="0"/>
                  </a:moveTo>
                  <a:lnTo>
                    <a:pt x="0" y="1883"/>
                  </a:lnTo>
                  <a:lnTo>
                    <a:pt x="19334" y="1883"/>
                  </a:lnTo>
                  <a:lnTo>
                    <a:pt x="193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43"/>
            <p:cNvSpPr/>
            <p:nvPr/>
          </p:nvSpPr>
          <p:spPr>
            <a:xfrm>
              <a:off x="1708300" y="4712844"/>
              <a:ext cx="482825" cy="47100"/>
            </a:xfrm>
            <a:custGeom>
              <a:avLst/>
              <a:gdLst/>
              <a:ahLst/>
              <a:cxnLst/>
              <a:rect l="l" t="t" r="r" b="b"/>
              <a:pathLst>
                <a:path w="19313" h="1884" extrusionOk="0">
                  <a:moveTo>
                    <a:pt x="2302" y="0"/>
                  </a:moveTo>
                  <a:cubicBezTo>
                    <a:pt x="1653" y="753"/>
                    <a:pt x="942" y="1486"/>
                    <a:pt x="0" y="1800"/>
                  </a:cubicBezTo>
                  <a:lnTo>
                    <a:pt x="0" y="1883"/>
                  </a:lnTo>
                  <a:lnTo>
                    <a:pt x="19313" y="1883"/>
                  </a:lnTo>
                  <a:lnTo>
                    <a:pt x="19313" y="1737"/>
                  </a:lnTo>
                  <a:cubicBezTo>
                    <a:pt x="19083" y="1528"/>
                    <a:pt x="18832" y="1297"/>
                    <a:pt x="18601" y="1046"/>
                  </a:cubicBezTo>
                  <a:cubicBezTo>
                    <a:pt x="18518" y="963"/>
                    <a:pt x="18434" y="900"/>
                    <a:pt x="18392" y="837"/>
                  </a:cubicBezTo>
                  <a:cubicBezTo>
                    <a:pt x="18099" y="670"/>
                    <a:pt x="17806" y="481"/>
                    <a:pt x="17555" y="314"/>
                  </a:cubicBezTo>
                  <a:cubicBezTo>
                    <a:pt x="17409" y="209"/>
                    <a:pt x="17262" y="126"/>
                    <a:pt x="17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43"/>
            <p:cNvSpPr/>
            <p:nvPr/>
          </p:nvSpPr>
          <p:spPr>
            <a:xfrm>
              <a:off x="1708825" y="5064344"/>
              <a:ext cx="483350" cy="60175"/>
            </a:xfrm>
            <a:custGeom>
              <a:avLst/>
              <a:gdLst/>
              <a:ahLst/>
              <a:cxnLst/>
              <a:rect l="l" t="t" r="r" b="b"/>
              <a:pathLst>
                <a:path w="19334" h="2407" extrusionOk="0">
                  <a:moveTo>
                    <a:pt x="0" y="1"/>
                  </a:moveTo>
                  <a:lnTo>
                    <a:pt x="0" y="2407"/>
                  </a:lnTo>
                  <a:lnTo>
                    <a:pt x="19334" y="2407"/>
                  </a:lnTo>
                  <a:lnTo>
                    <a:pt x="193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43"/>
            <p:cNvSpPr/>
            <p:nvPr/>
          </p:nvSpPr>
          <p:spPr>
            <a:xfrm>
              <a:off x="1698350" y="4535519"/>
              <a:ext cx="507425" cy="264175"/>
            </a:xfrm>
            <a:custGeom>
              <a:avLst/>
              <a:gdLst/>
              <a:ahLst/>
              <a:cxnLst/>
              <a:rect l="l" t="t" r="r" b="b"/>
              <a:pathLst>
                <a:path w="20297" h="10567" fill="none" extrusionOk="0">
                  <a:moveTo>
                    <a:pt x="1" y="10273"/>
                  </a:moveTo>
                  <a:lnTo>
                    <a:pt x="10065" y="0"/>
                  </a:lnTo>
                  <a:lnTo>
                    <a:pt x="20297" y="10566"/>
                  </a:lnTo>
                </a:path>
              </a:pathLst>
            </a:custGeom>
            <a:solidFill>
              <a:schemeClr val="dk1"/>
            </a:solidFill>
            <a:ln w="43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43"/>
            <p:cNvSpPr/>
            <p:nvPr/>
          </p:nvSpPr>
          <p:spPr>
            <a:xfrm>
              <a:off x="1748050" y="4941419"/>
              <a:ext cx="85300" cy="78500"/>
            </a:xfrm>
            <a:custGeom>
              <a:avLst/>
              <a:gdLst/>
              <a:ahLst/>
              <a:cxnLst/>
              <a:rect l="l" t="t" r="r" b="b"/>
              <a:pathLst>
                <a:path w="3412" h="3140" extrusionOk="0">
                  <a:moveTo>
                    <a:pt x="0" y="1"/>
                  </a:moveTo>
                  <a:lnTo>
                    <a:pt x="0" y="3139"/>
                  </a:lnTo>
                  <a:lnTo>
                    <a:pt x="3411" y="3139"/>
                  </a:lnTo>
                  <a:lnTo>
                    <a:pt x="3411" y="1"/>
                  </a:lnTo>
                  <a:close/>
                </a:path>
              </a:pathLst>
            </a:custGeom>
            <a:solidFill>
              <a:schemeClr val="accent6"/>
            </a:solidFill>
            <a:ln w="26150" cap="flat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43"/>
            <p:cNvSpPr/>
            <p:nvPr/>
          </p:nvSpPr>
          <p:spPr>
            <a:xfrm>
              <a:off x="2074975" y="4941419"/>
              <a:ext cx="72225" cy="78500"/>
            </a:xfrm>
            <a:custGeom>
              <a:avLst/>
              <a:gdLst/>
              <a:ahLst/>
              <a:cxnLst/>
              <a:rect l="l" t="t" r="r" b="b"/>
              <a:pathLst>
                <a:path w="2889" h="3140" extrusionOk="0">
                  <a:moveTo>
                    <a:pt x="1" y="1"/>
                  </a:moveTo>
                  <a:lnTo>
                    <a:pt x="1" y="3139"/>
                  </a:lnTo>
                  <a:lnTo>
                    <a:pt x="2888" y="3139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6"/>
            </a:solidFill>
            <a:ln w="26150" cap="flat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43"/>
            <p:cNvSpPr/>
            <p:nvPr/>
          </p:nvSpPr>
          <p:spPr>
            <a:xfrm>
              <a:off x="1872550" y="4699769"/>
              <a:ext cx="150150" cy="84750"/>
            </a:xfrm>
            <a:custGeom>
              <a:avLst/>
              <a:gdLst/>
              <a:ahLst/>
              <a:cxnLst/>
              <a:rect l="l" t="t" r="r" b="b"/>
              <a:pathLst>
                <a:path w="6006" h="3390" extrusionOk="0">
                  <a:moveTo>
                    <a:pt x="0" y="0"/>
                  </a:moveTo>
                  <a:lnTo>
                    <a:pt x="0" y="3390"/>
                  </a:lnTo>
                  <a:lnTo>
                    <a:pt x="6005" y="3390"/>
                  </a:lnTo>
                  <a:lnTo>
                    <a:pt x="6005" y="0"/>
                  </a:lnTo>
                  <a:close/>
                </a:path>
              </a:pathLst>
            </a:custGeom>
            <a:solidFill>
              <a:schemeClr val="accent6"/>
            </a:solidFill>
            <a:ln w="26150" cap="flat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43"/>
            <p:cNvSpPr/>
            <p:nvPr/>
          </p:nvSpPr>
          <p:spPr>
            <a:xfrm>
              <a:off x="1895050" y="4938294"/>
              <a:ext cx="110375" cy="186225"/>
            </a:xfrm>
            <a:custGeom>
              <a:avLst/>
              <a:gdLst/>
              <a:ahLst/>
              <a:cxnLst/>
              <a:rect l="l" t="t" r="r" b="b"/>
              <a:pathLst>
                <a:path w="4415" h="7449" extrusionOk="0">
                  <a:moveTo>
                    <a:pt x="0" y="0"/>
                  </a:moveTo>
                  <a:lnTo>
                    <a:pt x="0" y="7449"/>
                  </a:lnTo>
                  <a:lnTo>
                    <a:pt x="4415" y="7449"/>
                  </a:lnTo>
                  <a:lnTo>
                    <a:pt x="44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43"/>
            <p:cNvSpPr/>
            <p:nvPr/>
          </p:nvSpPr>
          <p:spPr>
            <a:xfrm>
              <a:off x="1894000" y="4938294"/>
              <a:ext cx="56500" cy="186225"/>
            </a:xfrm>
            <a:custGeom>
              <a:avLst/>
              <a:gdLst/>
              <a:ahLst/>
              <a:cxnLst/>
              <a:rect l="l" t="t" r="r" b="b"/>
              <a:pathLst>
                <a:path w="2260" h="7449" extrusionOk="0">
                  <a:moveTo>
                    <a:pt x="0" y="0"/>
                  </a:moveTo>
                  <a:lnTo>
                    <a:pt x="0" y="7449"/>
                  </a:lnTo>
                  <a:lnTo>
                    <a:pt x="2260" y="7449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40" name="Google Shape;3040;p43"/>
          <p:cNvSpPr/>
          <p:nvPr/>
        </p:nvSpPr>
        <p:spPr>
          <a:xfrm>
            <a:off x="1572027" y="3437156"/>
            <a:ext cx="58600" cy="235425"/>
          </a:xfrm>
          <a:custGeom>
            <a:avLst/>
            <a:gdLst/>
            <a:ahLst/>
            <a:cxnLst/>
            <a:rect l="l" t="t" r="r" b="b"/>
            <a:pathLst>
              <a:path w="2344" h="9417" extrusionOk="0">
                <a:moveTo>
                  <a:pt x="0" y="1"/>
                </a:moveTo>
                <a:lnTo>
                  <a:pt x="0" y="9417"/>
                </a:lnTo>
                <a:lnTo>
                  <a:pt x="2344" y="9417"/>
                </a:lnTo>
                <a:lnTo>
                  <a:pt x="234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1" name="Google Shape;3041;p43"/>
          <p:cNvSpPr/>
          <p:nvPr/>
        </p:nvSpPr>
        <p:spPr>
          <a:xfrm>
            <a:off x="1277527" y="3427756"/>
            <a:ext cx="383450" cy="1022650"/>
          </a:xfrm>
          <a:custGeom>
            <a:avLst/>
            <a:gdLst/>
            <a:ahLst/>
            <a:cxnLst/>
            <a:rect l="l" t="t" r="r" b="b"/>
            <a:pathLst>
              <a:path w="15338" h="40906" extrusionOk="0">
                <a:moveTo>
                  <a:pt x="7658" y="0"/>
                </a:moveTo>
                <a:lnTo>
                  <a:pt x="0" y="11613"/>
                </a:lnTo>
                <a:lnTo>
                  <a:pt x="0" y="40906"/>
                </a:lnTo>
                <a:lnTo>
                  <a:pt x="15337" y="40906"/>
                </a:lnTo>
                <a:lnTo>
                  <a:pt x="15337" y="11613"/>
                </a:lnTo>
                <a:lnTo>
                  <a:pt x="765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2" name="Google Shape;3042;p43"/>
          <p:cNvSpPr/>
          <p:nvPr/>
        </p:nvSpPr>
        <p:spPr>
          <a:xfrm>
            <a:off x="1277527" y="4256331"/>
            <a:ext cx="382925" cy="194075"/>
          </a:xfrm>
          <a:custGeom>
            <a:avLst/>
            <a:gdLst/>
            <a:ahLst/>
            <a:cxnLst/>
            <a:rect l="l" t="t" r="r" b="b"/>
            <a:pathLst>
              <a:path w="15317" h="7763" extrusionOk="0">
                <a:moveTo>
                  <a:pt x="0" y="0"/>
                </a:moveTo>
                <a:lnTo>
                  <a:pt x="0" y="7763"/>
                </a:lnTo>
                <a:lnTo>
                  <a:pt x="15316" y="7763"/>
                </a:lnTo>
                <a:lnTo>
                  <a:pt x="1531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3" name="Google Shape;3043;p43"/>
          <p:cNvSpPr/>
          <p:nvPr/>
        </p:nvSpPr>
        <p:spPr>
          <a:xfrm>
            <a:off x="1551102" y="4329556"/>
            <a:ext cx="75875" cy="120850"/>
          </a:xfrm>
          <a:custGeom>
            <a:avLst/>
            <a:gdLst/>
            <a:ahLst/>
            <a:cxnLst/>
            <a:rect l="l" t="t" r="r" b="b"/>
            <a:pathLst>
              <a:path w="3035" h="4834" extrusionOk="0">
                <a:moveTo>
                  <a:pt x="1507" y="1"/>
                </a:moveTo>
                <a:cubicBezTo>
                  <a:pt x="670" y="1"/>
                  <a:pt x="0" y="670"/>
                  <a:pt x="0" y="1507"/>
                </a:cubicBezTo>
                <a:lnTo>
                  <a:pt x="0" y="4834"/>
                </a:lnTo>
                <a:lnTo>
                  <a:pt x="3034" y="4834"/>
                </a:lnTo>
                <a:lnTo>
                  <a:pt x="3034" y="1507"/>
                </a:lnTo>
                <a:cubicBezTo>
                  <a:pt x="3034" y="670"/>
                  <a:pt x="2344" y="1"/>
                  <a:pt x="150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4" name="Google Shape;3044;p43"/>
          <p:cNvSpPr/>
          <p:nvPr/>
        </p:nvSpPr>
        <p:spPr>
          <a:xfrm>
            <a:off x="1277527" y="4188856"/>
            <a:ext cx="379250" cy="39250"/>
          </a:xfrm>
          <a:custGeom>
            <a:avLst/>
            <a:gdLst/>
            <a:ahLst/>
            <a:cxnLst/>
            <a:rect l="l" t="t" r="r" b="b"/>
            <a:pathLst>
              <a:path w="15170" h="1570" extrusionOk="0">
                <a:moveTo>
                  <a:pt x="0" y="0"/>
                </a:moveTo>
                <a:lnTo>
                  <a:pt x="0" y="1569"/>
                </a:lnTo>
                <a:lnTo>
                  <a:pt x="15170" y="1569"/>
                </a:lnTo>
                <a:lnTo>
                  <a:pt x="151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5" name="Google Shape;3045;p43"/>
          <p:cNvSpPr/>
          <p:nvPr/>
        </p:nvSpPr>
        <p:spPr>
          <a:xfrm>
            <a:off x="1516052" y="4034006"/>
            <a:ext cx="75875" cy="169525"/>
          </a:xfrm>
          <a:custGeom>
            <a:avLst/>
            <a:gdLst/>
            <a:ahLst/>
            <a:cxnLst/>
            <a:rect l="l" t="t" r="r" b="b"/>
            <a:pathLst>
              <a:path w="3035" h="6781" extrusionOk="0">
                <a:moveTo>
                  <a:pt x="1528" y="1"/>
                </a:moveTo>
                <a:cubicBezTo>
                  <a:pt x="691" y="1"/>
                  <a:pt x="0" y="670"/>
                  <a:pt x="0" y="1507"/>
                </a:cubicBezTo>
                <a:lnTo>
                  <a:pt x="0" y="6780"/>
                </a:lnTo>
                <a:lnTo>
                  <a:pt x="3034" y="6780"/>
                </a:lnTo>
                <a:lnTo>
                  <a:pt x="3034" y="1507"/>
                </a:lnTo>
                <a:cubicBezTo>
                  <a:pt x="3034" y="670"/>
                  <a:pt x="2365" y="1"/>
                  <a:pt x="1528" y="1"/>
                </a:cubicBezTo>
                <a:close/>
              </a:path>
            </a:pathLst>
          </a:custGeom>
          <a:solidFill>
            <a:schemeClr val="accent6"/>
          </a:solidFill>
          <a:ln w="29300" cap="flat" cmpd="sng">
            <a:solidFill>
              <a:schemeClr val="accent2"/>
            </a:solidFill>
            <a:prstDash val="solid"/>
            <a:miter lim="209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6" name="Google Shape;3046;p43"/>
          <p:cNvSpPr/>
          <p:nvPr/>
        </p:nvSpPr>
        <p:spPr>
          <a:xfrm>
            <a:off x="1348127" y="4034006"/>
            <a:ext cx="75875" cy="169525"/>
          </a:xfrm>
          <a:custGeom>
            <a:avLst/>
            <a:gdLst/>
            <a:ahLst/>
            <a:cxnLst/>
            <a:rect l="l" t="t" r="r" b="b"/>
            <a:pathLst>
              <a:path w="3035" h="6781" extrusionOk="0">
                <a:moveTo>
                  <a:pt x="1528" y="1"/>
                </a:moveTo>
                <a:cubicBezTo>
                  <a:pt x="691" y="1"/>
                  <a:pt x="1" y="670"/>
                  <a:pt x="1" y="1507"/>
                </a:cubicBezTo>
                <a:lnTo>
                  <a:pt x="1" y="6780"/>
                </a:lnTo>
                <a:lnTo>
                  <a:pt x="3035" y="6780"/>
                </a:lnTo>
                <a:lnTo>
                  <a:pt x="3035" y="1507"/>
                </a:lnTo>
                <a:cubicBezTo>
                  <a:pt x="3035" y="670"/>
                  <a:pt x="2365" y="1"/>
                  <a:pt x="1528" y="1"/>
                </a:cubicBezTo>
                <a:close/>
              </a:path>
            </a:pathLst>
          </a:custGeom>
          <a:solidFill>
            <a:schemeClr val="accent6"/>
          </a:solidFill>
          <a:ln w="29300" cap="flat" cmpd="sng">
            <a:solidFill>
              <a:schemeClr val="accent2"/>
            </a:solidFill>
            <a:prstDash val="solid"/>
            <a:miter lim="209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7" name="Google Shape;3047;p43"/>
          <p:cNvSpPr/>
          <p:nvPr/>
        </p:nvSpPr>
        <p:spPr>
          <a:xfrm>
            <a:off x="1277527" y="3960256"/>
            <a:ext cx="379250" cy="26175"/>
          </a:xfrm>
          <a:custGeom>
            <a:avLst/>
            <a:gdLst/>
            <a:ahLst/>
            <a:cxnLst/>
            <a:rect l="l" t="t" r="r" b="b"/>
            <a:pathLst>
              <a:path w="15170" h="1047" extrusionOk="0">
                <a:moveTo>
                  <a:pt x="0" y="1"/>
                </a:moveTo>
                <a:lnTo>
                  <a:pt x="0" y="1047"/>
                </a:lnTo>
                <a:lnTo>
                  <a:pt x="15170" y="1047"/>
                </a:lnTo>
                <a:lnTo>
                  <a:pt x="1517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8" name="Google Shape;3048;p43"/>
          <p:cNvSpPr/>
          <p:nvPr/>
        </p:nvSpPr>
        <p:spPr>
          <a:xfrm>
            <a:off x="1516052" y="3797056"/>
            <a:ext cx="75875" cy="169500"/>
          </a:xfrm>
          <a:custGeom>
            <a:avLst/>
            <a:gdLst/>
            <a:ahLst/>
            <a:cxnLst/>
            <a:rect l="l" t="t" r="r" b="b"/>
            <a:pathLst>
              <a:path w="3035" h="6780" extrusionOk="0">
                <a:moveTo>
                  <a:pt x="1528" y="0"/>
                </a:moveTo>
                <a:cubicBezTo>
                  <a:pt x="691" y="0"/>
                  <a:pt x="0" y="691"/>
                  <a:pt x="0" y="1528"/>
                </a:cubicBezTo>
                <a:lnTo>
                  <a:pt x="0" y="6780"/>
                </a:lnTo>
                <a:lnTo>
                  <a:pt x="3034" y="6780"/>
                </a:lnTo>
                <a:lnTo>
                  <a:pt x="3034" y="1528"/>
                </a:lnTo>
                <a:cubicBezTo>
                  <a:pt x="3034" y="691"/>
                  <a:pt x="2365" y="0"/>
                  <a:pt x="1528" y="0"/>
                </a:cubicBezTo>
                <a:close/>
              </a:path>
            </a:pathLst>
          </a:custGeom>
          <a:solidFill>
            <a:schemeClr val="accent6"/>
          </a:solidFill>
          <a:ln w="29300" cap="flat" cmpd="sng">
            <a:solidFill>
              <a:schemeClr val="accent2"/>
            </a:solidFill>
            <a:prstDash val="solid"/>
            <a:miter lim="209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9" name="Google Shape;3049;p43"/>
          <p:cNvSpPr/>
          <p:nvPr/>
        </p:nvSpPr>
        <p:spPr>
          <a:xfrm>
            <a:off x="1348127" y="3797056"/>
            <a:ext cx="75875" cy="169500"/>
          </a:xfrm>
          <a:custGeom>
            <a:avLst/>
            <a:gdLst/>
            <a:ahLst/>
            <a:cxnLst/>
            <a:rect l="l" t="t" r="r" b="b"/>
            <a:pathLst>
              <a:path w="3035" h="6780" extrusionOk="0">
                <a:moveTo>
                  <a:pt x="1528" y="0"/>
                </a:moveTo>
                <a:cubicBezTo>
                  <a:pt x="691" y="0"/>
                  <a:pt x="1" y="691"/>
                  <a:pt x="1" y="1528"/>
                </a:cubicBezTo>
                <a:lnTo>
                  <a:pt x="1" y="6780"/>
                </a:lnTo>
                <a:lnTo>
                  <a:pt x="3035" y="6780"/>
                </a:lnTo>
                <a:lnTo>
                  <a:pt x="3035" y="1528"/>
                </a:lnTo>
                <a:cubicBezTo>
                  <a:pt x="3035" y="691"/>
                  <a:pt x="2365" y="0"/>
                  <a:pt x="1528" y="0"/>
                </a:cubicBezTo>
                <a:close/>
              </a:path>
            </a:pathLst>
          </a:custGeom>
          <a:solidFill>
            <a:schemeClr val="accent6"/>
          </a:solidFill>
          <a:ln w="29300" cap="flat" cmpd="sng">
            <a:solidFill>
              <a:schemeClr val="accent2"/>
            </a:solidFill>
            <a:prstDash val="solid"/>
            <a:miter lim="209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0" name="Google Shape;3050;p43"/>
          <p:cNvSpPr/>
          <p:nvPr/>
        </p:nvSpPr>
        <p:spPr>
          <a:xfrm>
            <a:off x="1277527" y="3711781"/>
            <a:ext cx="379250" cy="32475"/>
          </a:xfrm>
          <a:custGeom>
            <a:avLst/>
            <a:gdLst/>
            <a:ahLst/>
            <a:cxnLst/>
            <a:rect l="l" t="t" r="r" b="b"/>
            <a:pathLst>
              <a:path w="15170" h="1299" extrusionOk="0">
                <a:moveTo>
                  <a:pt x="0" y="1"/>
                </a:moveTo>
                <a:lnTo>
                  <a:pt x="0" y="1298"/>
                </a:lnTo>
                <a:lnTo>
                  <a:pt x="15170" y="1298"/>
                </a:lnTo>
                <a:lnTo>
                  <a:pt x="1517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1" name="Google Shape;3051;p43"/>
          <p:cNvSpPr/>
          <p:nvPr/>
        </p:nvSpPr>
        <p:spPr>
          <a:xfrm>
            <a:off x="1432352" y="3555906"/>
            <a:ext cx="75875" cy="169500"/>
          </a:xfrm>
          <a:custGeom>
            <a:avLst/>
            <a:gdLst/>
            <a:ahLst/>
            <a:cxnLst/>
            <a:rect l="l" t="t" r="r" b="b"/>
            <a:pathLst>
              <a:path w="3035" h="6780" extrusionOk="0">
                <a:moveTo>
                  <a:pt x="1528" y="1"/>
                </a:moveTo>
                <a:cubicBezTo>
                  <a:pt x="691" y="1"/>
                  <a:pt x="1" y="670"/>
                  <a:pt x="1" y="1528"/>
                </a:cubicBezTo>
                <a:lnTo>
                  <a:pt x="1" y="6780"/>
                </a:lnTo>
                <a:lnTo>
                  <a:pt x="3034" y="6780"/>
                </a:lnTo>
                <a:lnTo>
                  <a:pt x="3034" y="1528"/>
                </a:lnTo>
                <a:cubicBezTo>
                  <a:pt x="3034" y="691"/>
                  <a:pt x="2365" y="1"/>
                  <a:pt x="1528" y="1"/>
                </a:cubicBezTo>
                <a:close/>
              </a:path>
            </a:pathLst>
          </a:custGeom>
          <a:solidFill>
            <a:schemeClr val="accent6"/>
          </a:solidFill>
          <a:ln w="29300" cap="flat" cmpd="sng">
            <a:solidFill>
              <a:schemeClr val="accent2"/>
            </a:solidFill>
            <a:prstDash val="solid"/>
            <a:miter lim="209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2" name="Google Shape;3052;p43"/>
          <p:cNvSpPr/>
          <p:nvPr/>
        </p:nvSpPr>
        <p:spPr>
          <a:xfrm>
            <a:off x="1312052" y="4329556"/>
            <a:ext cx="75875" cy="120850"/>
          </a:xfrm>
          <a:custGeom>
            <a:avLst/>
            <a:gdLst/>
            <a:ahLst/>
            <a:cxnLst/>
            <a:rect l="l" t="t" r="r" b="b"/>
            <a:pathLst>
              <a:path w="3035" h="4834" extrusionOk="0">
                <a:moveTo>
                  <a:pt x="1528" y="1"/>
                </a:moveTo>
                <a:cubicBezTo>
                  <a:pt x="691" y="1"/>
                  <a:pt x="0" y="670"/>
                  <a:pt x="0" y="1507"/>
                </a:cubicBezTo>
                <a:lnTo>
                  <a:pt x="0" y="4834"/>
                </a:lnTo>
                <a:lnTo>
                  <a:pt x="3034" y="4834"/>
                </a:lnTo>
                <a:lnTo>
                  <a:pt x="3034" y="1507"/>
                </a:lnTo>
                <a:cubicBezTo>
                  <a:pt x="3034" y="670"/>
                  <a:pt x="2364" y="1"/>
                  <a:pt x="152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3" name="Google Shape;3053;p43"/>
          <p:cNvSpPr/>
          <p:nvPr/>
        </p:nvSpPr>
        <p:spPr>
          <a:xfrm>
            <a:off x="1425552" y="4287706"/>
            <a:ext cx="90000" cy="162700"/>
          </a:xfrm>
          <a:custGeom>
            <a:avLst/>
            <a:gdLst/>
            <a:ahLst/>
            <a:cxnLst/>
            <a:rect l="l" t="t" r="r" b="b"/>
            <a:pathLst>
              <a:path w="3600" h="6508" extrusionOk="0">
                <a:moveTo>
                  <a:pt x="1800" y="1"/>
                </a:moveTo>
                <a:cubicBezTo>
                  <a:pt x="796" y="1"/>
                  <a:pt x="1" y="817"/>
                  <a:pt x="1" y="1800"/>
                </a:cubicBezTo>
                <a:lnTo>
                  <a:pt x="1" y="6508"/>
                </a:lnTo>
                <a:lnTo>
                  <a:pt x="3599" y="6508"/>
                </a:lnTo>
                <a:lnTo>
                  <a:pt x="3599" y="1800"/>
                </a:lnTo>
                <a:cubicBezTo>
                  <a:pt x="3599" y="817"/>
                  <a:pt x="2783" y="1"/>
                  <a:pt x="180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4" name="Google Shape;3054;p43"/>
          <p:cNvSpPr/>
          <p:nvPr/>
        </p:nvSpPr>
        <p:spPr>
          <a:xfrm>
            <a:off x="1424502" y="4287706"/>
            <a:ext cx="40825" cy="162700"/>
          </a:xfrm>
          <a:custGeom>
            <a:avLst/>
            <a:gdLst/>
            <a:ahLst/>
            <a:cxnLst/>
            <a:rect l="l" t="t" r="r" b="b"/>
            <a:pathLst>
              <a:path w="1633" h="6508" extrusionOk="0">
                <a:moveTo>
                  <a:pt x="1633" y="1"/>
                </a:moveTo>
                <a:cubicBezTo>
                  <a:pt x="712" y="105"/>
                  <a:pt x="1" y="859"/>
                  <a:pt x="1" y="1800"/>
                </a:cubicBezTo>
                <a:lnTo>
                  <a:pt x="1" y="6508"/>
                </a:lnTo>
                <a:lnTo>
                  <a:pt x="1633" y="6508"/>
                </a:lnTo>
                <a:lnTo>
                  <a:pt x="163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5" name="Google Shape;3055;p43"/>
          <p:cNvSpPr/>
          <p:nvPr/>
        </p:nvSpPr>
        <p:spPr>
          <a:xfrm>
            <a:off x="1252927" y="3387781"/>
            <a:ext cx="435250" cy="333825"/>
          </a:xfrm>
          <a:custGeom>
            <a:avLst/>
            <a:gdLst/>
            <a:ahLst/>
            <a:cxnLst/>
            <a:rect l="l" t="t" r="r" b="b"/>
            <a:pathLst>
              <a:path w="17410" h="13353" extrusionOk="0">
                <a:moveTo>
                  <a:pt x="8806" y="0"/>
                </a:moveTo>
                <a:cubicBezTo>
                  <a:pt x="8772" y="0"/>
                  <a:pt x="8738" y="3"/>
                  <a:pt x="8705" y="9"/>
                </a:cubicBezTo>
                <a:cubicBezTo>
                  <a:pt x="8685" y="8"/>
                  <a:pt x="8666" y="7"/>
                  <a:pt x="8646" y="7"/>
                </a:cubicBezTo>
                <a:cubicBezTo>
                  <a:pt x="8400" y="7"/>
                  <a:pt x="8192" y="129"/>
                  <a:pt x="8056" y="323"/>
                </a:cubicBezTo>
                <a:lnTo>
                  <a:pt x="210" y="12270"/>
                </a:lnTo>
                <a:cubicBezTo>
                  <a:pt x="1" y="12584"/>
                  <a:pt x="105" y="13024"/>
                  <a:pt x="419" y="13233"/>
                </a:cubicBezTo>
                <a:cubicBezTo>
                  <a:pt x="530" y="13307"/>
                  <a:pt x="657" y="13342"/>
                  <a:pt x="784" y="13342"/>
                </a:cubicBezTo>
                <a:cubicBezTo>
                  <a:pt x="1015" y="13342"/>
                  <a:pt x="1247" y="13226"/>
                  <a:pt x="1382" y="13024"/>
                </a:cubicBezTo>
                <a:lnTo>
                  <a:pt x="8705" y="1892"/>
                </a:lnTo>
                <a:lnTo>
                  <a:pt x="16028" y="13024"/>
                </a:lnTo>
                <a:cubicBezTo>
                  <a:pt x="16158" y="13244"/>
                  <a:pt x="16377" y="13352"/>
                  <a:pt x="16599" y="13352"/>
                </a:cubicBezTo>
                <a:cubicBezTo>
                  <a:pt x="16735" y="13352"/>
                  <a:pt x="16872" y="13312"/>
                  <a:pt x="16991" y="13233"/>
                </a:cubicBezTo>
                <a:cubicBezTo>
                  <a:pt x="17325" y="13024"/>
                  <a:pt x="17409" y="12584"/>
                  <a:pt x="17200" y="12270"/>
                </a:cubicBezTo>
                <a:lnTo>
                  <a:pt x="9354" y="323"/>
                </a:lnTo>
                <a:cubicBezTo>
                  <a:pt x="9228" y="108"/>
                  <a:pt x="9010" y="0"/>
                  <a:pt x="880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56" name="Google Shape;3056;p43"/>
          <p:cNvGrpSpPr/>
          <p:nvPr/>
        </p:nvGrpSpPr>
        <p:grpSpPr>
          <a:xfrm>
            <a:off x="1902864" y="3840981"/>
            <a:ext cx="519425" cy="1283838"/>
            <a:chOff x="2687050" y="3612081"/>
            <a:chExt cx="519425" cy="1283838"/>
          </a:xfrm>
        </p:grpSpPr>
        <p:sp>
          <p:nvSpPr>
            <p:cNvPr id="3057" name="Google Shape;3057;p43"/>
            <p:cNvSpPr/>
            <p:nvPr/>
          </p:nvSpPr>
          <p:spPr>
            <a:xfrm>
              <a:off x="2748225" y="4320519"/>
              <a:ext cx="91550" cy="170025"/>
            </a:xfrm>
            <a:custGeom>
              <a:avLst/>
              <a:gdLst/>
              <a:ahLst/>
              <a:cxnLst/>
              <a:rect l="l" t="t" r="r" b="b"/>
              <a:pathLst>
                <a:path w="3662" h="6801" extrusionOk="0">
                  <a:moveTo>
                    <a:pt x="0" y="0"/>
                  </a:moveTo>
                  <a:lnTo>
                    <a:pt x="0" y="6800"/>
                  </a:lnTo>
                  <a:lnTo>
                    <a:pt x="3662" y="6800"/>
                  </a:lnTo>
                  <a:lnTo>
                    <a:pt x="36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43"/>
            <p:cNvSpPr/>
            <p:nvPr/>
          </p:nvSpPr>
          <p:spPr>
            <a:xfrm>
              <a:off x="2748225" y="4320519"/>
              <a:ext cx="91550" cy="39250"/>
            </a:xfrm>
            <a:custGeom>
              <a:avLst/>
              <a:gdLst/>
              <a:ahLst/>
              <a:cxnLst/>
              <a:rect l="l" t="t" r="r" b="b"/>
              <a:pathLst>
                <a:path w="3662" h="1570" extrusionOk="0">
                  <a:moveTo>
                    <a:pt x="0" y="0"/>
                  </a:moveTo>
                  <a:lnTo>
                    <a:pt x="0" y="1569"/>
                  </a:lnTo>
                  <a:lnTo>
                    <a:pt x="3662" y="1569"/>
                  </a:lnTo>
                  <a:lnTo>
                    <a:pt x="36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43"/>
            <p:cNvSpPr/>
            <p:nvPr/>
          </p:nvSpPr>
          <p:spPr>
            <a:xfrm>
              <a:off x="2728350" y="4294869"/>
              <a:ext cx="470800" cy="601050"/>
            </a:xfrm>
            <a:custGeom>
              <a:avLst/>
              <a:gdLst/>
              <a:ahLst/>
              <a:cxnLst/>
              <a:rect l="l" t="t" r="r" b="b"/>
              <a:pathLst>
                <a:path w="18832" h="24042" extrusionOk="0">
                  <a:moveTo>
                    <a:pt x="9416" y="1"/>
                  </a:moveTo>
                  <a:lnTo>
                    <a:pt x="0" y="9312"/>
                  </a:lnTo>
                  <a:lnTo>
                    <a:pt x="0" y="24042"/>
                  </a:lnTo>
                  <a:lnTo>
                    <a:pt x="18831" y="24042"/>
                  </a:lnTo>
                  <a:lnTo>
                    <a:pt x="18831" y="9312"/>
                  </a:lnTo>
                  <a:lnTo>
                    <a:pt x="94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43"/>
            <p:cNvSpPr/>
            <p:nvPr/>
          </p:nvSpPr>
          <p:spPr>
            <a:xfrm>
              <a:off x="2730950" y="4587294"/>
              <a:ext cx="465050" cy="45000"/>
            </a:xfrm>
            <a:custGeom>
              <a:avLst/>
              <a:gdLst/>
              <a:ahLst/>
              <a:cxnLst/>
              <a:rect l="l" t="t" r="r" b="b"/>
              <a:pathLst>
                <a:path w="18602" h="1800" extrusionOk="0">
                  <a:moveTo>
                    <a:pt x="1" y="0"/>
                  </a:moveTo>
                  <a:lnTo>
                    <a:pt x="1" y="1799"/>
                  </a:lnTo>
                  <a:lnTo>
                    <a:pt x="18602" y="1799"/>
                  </a:lnTo>
                  <a:lnTo>
                    <a:pt x="18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43"/>
            <p:cNvSpPr/>
            <p:nvPr/>
          </p:nvSpPr>
          <p:spPr>
            <a:xfrm>
              <a:off x="2730425" y="4456519"/>
              <a:ext cx="462975" cy="45000"/>
            </a:xfrm>
            <a:custGeom>
              <a:avLst/>
              <a:gdLst/>
              <a:ahLst/>
              <a:cxnLst/>
              <a:rect l="l" t="t" r="r" b="b"/>
              <a:pathLst>
                <a:path w="18519" h="1800" extrusionOk="0">
                  <a:moveTo>
                    <a:pt x="2198" y="0"/>
                  </a:moveTo>
                  <a:cubicBezTo>
                    <a:pt x="1570" y="732"/>
                    <a:pt x="880" y="1444"/>
                    <a:pt x="1" y="1737"/>
                  </a:cubicBezTo>
                  <a:lnTo>
                    <a:pt x="1" y="1800"/>
                  </a:lnTo>
                  <a:lnTo>
                    <a:pt x="18518" y="1800"/>
                  </a:lnTo>
                  <a:lnTo>
                    <a:pt x="18518" y="1674"/>
                  </a:lnTo>
                  <a:cubicBezTo>
                    <a:pt x="18288" y="1486"/>
                    <a:pt x="18037" y="1256"/>
                    <a:pt x="17807" y="1004"/>
                  </a:cubicBezTo>
                  <a:cubicBezTo>
                    <a:pt x="17723" y="942"/>
                    <a:pt x="17681" y="858"/>
                    <a:pt x="17598" y="795"/>
                  </a:cubicBezTo>
                  <a:cubicBezTo>
                    <a:pt x="17305" y="628"/>
                    <a:pt x="17054" y="481"/>
                    <a:pt x="16782" y="293"/>
                  </a:cubicBezTo>
                  <a:cubicBezTo>
                    <a:pt x="16656" y="209"/>
                    <a:pt x="16489" y="105"/>
                    <a:pt x="16363" y="0"/>
                  </a:cubicBezTo>
                  <a:close/>
                </a:path>
              </a:pathLst>
            </a:custGeom>
            <a:solidFill>
              <a:srgbClr val="D1C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43"/>
            <p:cNvSpPr/>
            <p:nvPr/>
          </p:nvSpPr>
          <p:spPr>
            <a:xfrm>
              <a:off x="2730950" y="4793369"/>
              <a:ext cx="465050" cy="101000"/>
            </a:xfrm>
            <a:custGeom>
              <a:avLst/>
              <a:gdLst/>
              <a:ahLst/>
              <a:cxnLst/>
              <a:rect l="l" t="t" r="r" b="b"/>
              <a:pathLst>
                <a:path w="18602" h="4040" extrusionOk="0">
                  <a:moveTo>
                    <a:pt x="1" y="1"/>
                  </a:moveTo>
                  <a:lnTo>
                    <a:pt x="1" y="4039"/>
                  </a:lnTo>
                  <a:lnTo>
                    <a:pt x="18602" y="4039"/>
                  </a:lnTo>
                  <a:lnTo>
                    <a:pt x="186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43"/>
            <p:cNvSpPr/>
            <p:nvPr/>
          </p:nvSpPr>
          <p:spPr>
            <a:xfrm>
              <a:off x="2721025" y="4286494"/>
              <a:ext cx="485450" cy="253725"/>
            </a:xfrm>
            <a:custGeom>
              <a:avLst/>
              <a:gdLst/>
              <a:ahLst/>
              <a:cxnLst/>
              <a:rect l="l" t="t" r="r" b="b"/>
              <a:pathLst>
                <a:path w="19418" h="10149" extrusionOk="0">
                  <a:moveTo>
                    <a:pt x="9667" y="1"/>
                  </a:moveTo>
                  <a:lnTo>
                    <a:pt x="0" y="9835"/>
                  </a:lnTo>
                  <a:lnTo>
                    <a:pt x="19417" y="10149"/>
                  </a:lnTo>
                  <a:lnTo>
                    <a:pt x="96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43"/>
            <p:cNvSpPr/>
            <p:nvPr/>
          </p:nvSpPr>
          <p:spPr>
            <a:xfrm>
              <a:off x="2721025" y="4286494"/>
              <a:ext cx="485450" cy="253725"/>
            </a:xfrm>
            <a:custGeom>
              <a:avLst/>
              <a:gdLst/>
              <a:ahLst/>
              <a:cxnLst/>
              <a:rect l="l" t="t" r="r" b="b"/>
              <a:pathLst>
                <a:path w="19418" h="10149" fill="none" extrusionOk="0">
                  <a:moveTo>
                    <a:pt x="0" y="9835"/>
                  </a:moveTo>
                  <a:lnTo>
                    <a:pt x="9667" y="1"/>
                  </a:lnTo>
                  <a:lnTo>
                    <a:pt x="19417" y="10149"/>
                  </a:lnTo>
                </a:path>
              </a:pathLst>
            </a:custGeom>
            <a:solidFill>
              <a:schemeClr val="dk1"/>
            </a:solidFill>
            <a:ln w="41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43"/>
            <p:cNvSpPr/>
            <p:nvPr/>
          </p:nvSpPr>
          <p:spPr>
            <a:xfrm>
              <a:off x="2872200" y="4721194"/>
              <a:ext cx="179425" cy="173700"/>
            </a:xfrm>
            <a:custGeom>
              <a:avLst/>
              <a:gdLst/>
              <a:ahLst/>
              <a:cxnLst/>
              <a:rect l="l" t="t" r="r" b="b"/>
              <a:pathLst>
                <a:path w="7177" h="6948" extrusionOk="0">
                  <a:moveTo>
                    <a:pt x="3578" y="1"/>
                  </a:moveTo>
                  <a:cubicBezTo>
                    <a:pt x="1632" y="1"/>
                    <a:pt x="0" y="1612"/>
                    <a:pt x="0" y="3558"/>
                  </a:cubicBezTo>
                  <a:lnTo>
                    <a:pt x="0" y="6947"/>
                  </a:lnTo>
                  <a:lnTo>
                    <a:pt x="7177" y="6947"/>
                  </a:lnTo>
                  <a:lnTo>
                    <a:pt x="7177" y="3558"/>
                  </a:lnTo>
                  <a:cubicBezTo>
                    <a:pt x="7177" y="1612"/>
                    <a:pt x="5566" y="1"/>
                    <a:pt x="3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43"/>
            <p:cNvSpPr/>
            <p:nvPr/>
          </p:nvSpPr>
          <p:spPr>
            <a:xfrm>
              <a:off x="2872725" y="4721194"/>
              <a:ext cx="83175" cy="173700"/>
            </a:xfrm>
            <a:custGeom>
              <a:avLst/>
              <a:gdLst/>
              <a:ahLst/>
              <a:cxnLst/>
              <a:rect l="l" t="t" r="r" b="b"/>
              <a:pathLst>
                <a:path w="3327" h="6948" extrusionOk="0">
                  <a:moveTo>
                    <a:pt x="3327" y="1"/>
                  </a:moveTo>
                  <a:cubicBezTo>
                    <a:pt x="1465" y="147"/>
                    <a:pt x="0" y="1674"/>
                    <a:pt x="0" y="3558"/>
                  </a:cubicBezTo>
                  <a:lnTo>
                    <a:pt x="0" y="6947"/>
                  </a:lnTo>
                  <a:lnTo>
                    <a:pt x="3327" y="6947"/>
                  </a:lnTo>
                  <a:lnTo>
                    <a:pt x="33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43"/>
            <p:cNvSpPr/>
            <p:nvPr/>
          </p:nvSpPr>
          <p:spPr>
            <a:xfrm>
              <a:off x="2779600" y="4663119"/>
              <a:ext cx="57575" cy="104650"/>
            </a:xfrm>
            <a:custGeom>
              <a:avLst/>
              <a:gdLst/>
              <a:ahLst/>
              <a:cxnLst/>
              <a:rect l="l" t="t" r="r" b="b"/>
              <a:pathLst>
                <a:path w="2303" h="4186" extrusionOk="0">
                  <a:moveTo>
                    <a:pt x="1151" y="1"/>
                  </a:moveTo>
                  <a:cubicBezTo>
                    <a:pt x="524" y="1"/>
                    <a:pt x="1" y="524"/>
                    <a:pt x="1" y="1152"/>
                  </a:cubicBezTo>
                  <a:lnTo>
                    <a:pt x="1" y="4186"/>
                  </a:lnTo>
                  <a:lnTo>
                    <a:pt x="2302" y="4186"/>
                  </a:lnTo>
                  <a:lnTo>
                    <a:pt x="2302" y="1152"/>
                  </a:lnTo>
                  <a:cubicBezTo>
                    <a:pt x="2302" y="524"/>
                    <a:pt x="1779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 w="27725" cap="flat" cmpd="sng">
              <a:solidFill>
                <a:schemeClr val="accent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43"/>
            <p:cNvSpPr/>
            <p:nvPr/>
          </p:nvSpPr>
          <p:spPr>
            <a:xfrm>
              <a:off x="3094500" y="4663119"/>
              <a:ext cx="57575" cy="104650"/>
            </a:xfrm>
            <a:custGeom>
              <a:avLst/>
              <a:gdLst/>
              <a:ahLst/>
              <a:cxnLst/>
              <a:rect l="l" t="t" r="r" b="b"/>
              <a:pathLst>
                <a:path w="2303" h="4186" extrusionOk="0">
                  <a:moveTo>
                    <a:pt x="1151" y="1"/>
                  </a:moveTo>
                  <a:cubicBezTo>
                    <a:pt x="524" y="1"/>
                    <a:pt x="1" y="524"/>
                    <a:pt x="1" y="1152"/>
                  </a:cubicBezTo>
                  <a:lnTo>
                    <a:pt x="1" y="4186"/>
                  </a:lnTo>
                  <a:lnTo>
                    <a:pt x="2302" y="4186"/>
                  </a:lnTo>
                  <a:lnTo>
                    <a:pt x="2302" y="1152"/>
                  </a:lnTo>
                  <a:cubicBezTo>
                    <a:pt x="2302" y="524"/>
                    <a:pt x="1779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 w="27725" cap="flat" cmpd="sng">
              <a:solidFill>
                <a:schemeClr val="accent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43"/>
            <p:cNvSpPr/>
            <p:nvPr/>
          </p:nvSpPr>
          <p:spPr>
            <a:xfrm>
              <a:off x="2933925" y="4432444"/>
              <a:ext cx="57550" cy="104650"/>
            </a:xfrm>
            <a:custGeom>
              <a:avLst/>
              <a:gdLst/>
              <a:ahLst/>
              <a:cxnLst/>
              <a:rect l="l" t="t" r="r" b="b"/>
              <a:pathLst>
                <a:path w="2302" h="4186" extrusionOk="0">
                  <a:moveTo>
                    <a:pt x="1151" y="1"/>
                  </a:moveTo>
                  <a:cubicBezTo>
                    <a:pt x="523" y="1"/>
                    <a:pt x="0" y="524"/>
                    <a:pt x="0" y="1151"/>
                  </a:cubicBezTo>
                  <a:lnTo>
                    <a:pt x="0" y="4185"/>
                  </a:lnTo>
                  <a:lnTo>
                    <a:pt x="2302" y="4185"/>
                  </a:lnTo>
                  <a:lnTo>
                    <a:pt x="2302" y="1151"/>
                  </a:lnTo>
                  <a:cubicBezTo>
                    <a:pt x="2302" y="524"/>
                    <a:pt x="1779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 w="27725" cap="flat" cmpd="sng">
              <a:solidFill>
                <a:schemeClr val="accent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70" name="Google Shape;3070;p43"/>
            <p:cNvGrpSpPr/>
            <p:nvPr/>
          </p:nvGrpSpPr>
          <p:grpSpPr>
            <a:xfrm>
              <a:off x="2687050" y="3612081"/>
              <a:ext cx="485450" cy="609425"/>
              <a:chOff x="3335250" y="332163"/>
              <a:chExt cx="485450" cy="609425"/>
            </a:xfrm>
          </p:grpSpPr>
          <p:sp>
            <p:nvSpPr>
              <p:cNvPr id="3071" name="Google Shape;3071;p43"/>
              <p:cNvSpPr/>
              <p:nvPr/>
            </p:nvSpPr>
            <p:spPr>
              <a:xfrm>
                <a:off x="3362450" y="366188"/>
                <a:ext cx="91550" cy="170025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6801" extrusionOk="0">
                    <a:moveTo>
                      <a:pt x="0" y="0"/>
                    </a:moveTo>
                    <a:lnTo>
                      <a:pt x="0" y="6800"/>
                    </a:lnTo>
                    <a:lnTo>
                      <a:pt x="3662" y="6800"/>
                    </a:lnTo>
                    <a:lnTo>
                      <a:pt x="366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2" name="Google Shape;3072;p43"/>
              <p:cNvSpPr/>
              <p:nvPr/>
            </p:nvSpPr>
            <p:spPr>
              <a:xfrm>
                <a:off x="3362450" y="366188"/>
                <a:ext cx="91550" cy="39250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1570" extrusionOk="0">
                    <a:moveTo>
                      <a:pt x="0" y="0"/>
                    </a:moveTo>
                    <a:lnTo>
                      <a:pt x="0" y="1569"/>
                    </a:lnTo>
                    <a:lnTo>
                      <a:pt x="3662" y="1569"/>
                    </a:lnTo>
                    <a:lnTo>
                      <a:pt x="36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3" name="Google Shape;3073;p43"/>
              <p:cNvSpPr/>
              <p:nvPr/>
            </p:nvSpPr>
            <p:spPr>
              <a:xfrm>
                <a:off x="3342575" y="340538"/>
                <a:ext cx="470800" cy="601050"/>
              </a:xfrm>
              <a:custGeom>
                <a:avLst/>
                <a:gdLst/>
                <a:ahLst/>
                <a:cxnLst/>
                <a:rect l="l" t="t" r="r" b="b"/>
                <a:pathLst>
                  <a:path w="18832" h="24042" extrusionOk="0">
                    <a:moveTo>
                      <a:pt x="9416" y="1"/>
                    </a:moveTo>
                    <a:lnTo>
                      <a:pt x="0" y="9312"/>
                    </a:lnTo>
                    <a:lnTo>
                      <a:pt x="0" y="24042"/>
                    </a:lnTo>
                    <a:lnTo>
                      <a:pt x="18831" y="24042"/>
                    </a:lnTo>
                    <a:lnTo>
                      <a:pt x="18831" y="9312"/>
                    </a:lnTo>
                    <a:lnTo>
                      <a:pt x="941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4" name="Google Shape;3074;p43"/>
              <p:cNvSpPr/>
              <p:nvPr/>
            </p:nvSpPr>
            <p:spPr>
              <a:xfrm>
                <a:off x="3345175" y="632963"/>
                <a:ext cx="465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18602" h="1800" extrusionOk="0">
                    <a:moveTo>
                      <a:pt x="1" y="0"/>
                    </a:moveTo>
                    <a:lnTo>
                      <a:pt x="1" y="1799"/>
                    </a:lnTo>
                    <a:lnTo>
                      <a:pt x="18602" y="1799"/>
                    </a:lnTo>
                    <a:lnTo>
                      <a:pt x="18602" y="0"/>
                    </a:lnTo>
                    <a:close/>
                  </a:path>
                </a:pathLst>
              </a:custGeom>
              <a:solidFill>
                <a:srgbClr val="FF80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5" name="Google Shape;3075;p43"/>
              <p:cNvSpPr/>
              <p:nvPr/>
            </p:nvSpPr>
            <p:spPr>
              <a:xfrm>
                <a:off x="3344650" y="502188"/>
                <a:ext cx="462975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18519" h="1800" extrusionOk="0">
                    <a:moveTo>
                      <a:pt x="2198" y="0"/>
                    </a:moveTo>
                    <a:cubicBezTo>
                      <a:pt x="1570" y="732"/>
                      <a:pt x="880" y="1444"/>
                      <a:pt x="1" y="1737"/>
                    </a:cubicBezTo>
                    <a:lnTo>
                      <a:pt x="1" y="1800"/>
                    </a:lnTo>
                    <a:lnTo>
                      <a:pt x="18518" y="1800"/>
                    </a:lnTo>
                    <a:lnTo>
                      <a:pt x="18518" y="1674"/>
                    </a:lnTo>
                    <a:cubicBezTo>
                      <a:pt x="18288" y="1486"/>
                      <a:pt x="18037" y="1256"/>
                      <a:pt x="17807" y="1004"/>
                    </a:cubicBezTo>
                    <a:cubicBezTo>
                      <a:pt x="17723" y="942"/>
                      <a:pt x="17681" y="858"/>
                      <a:pt x="17598" y="795"/>
                    </a:cubicBezTo>
                    <a:cubicBezTo>
                      <a:pt x="17305" y="628"/>
                      <a:pt x="17054" y="481"/>
                      <a:pt x="16782" y="293"/>
                    </a:cubicBezTo>
                    <a:cubicBezTo>
                      <a:pt x="16656" y="209"/>
                      <a:pt x="16489" y="105"/>
                      <a:pt x="16363" y="0"/>
                    </a:cubicBezTo>
                    <a:close/>
                  </a:path>
                </a:pathLst>
              </a:custGeom>
              <a:solidFill>
                <a:srgbClr val="D1CE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6" name="Google Shape;3076;p43"/>
              <p:cNvSpPr/>
              <p:nvPr/>
            </p:nvSpPr>
            <p:spPr>
              <a:xfrm>
                <a:off x="3345175" y="839038"/>
                <a:ext cx="465050" cy="101000"/>
              </a:xfrm>
              <a:custGeom>
                <a:avLst/>
                <a:gdLst/>
                <a:ahLst/>
                <a:cxnLst/>
                <a:rect l="l" t="t" r="r" b="b"/>
                <a:pathLst>
                  <a:path w="18602" h="4040" extrusionOk="0">
                    <a:moveTo>
                      <a:pt x="1" y="1"/>
                    </a:moveTo>
                    <a:lnTo>
                      <a:pt x="1" y="4039"/>
                    </a:lnTo>
                    <a:lnTo>
                      <a:pt x="18602" y="4039"/>
                    </a:lnTo>
                    <a:lnTo>
                      <a:pt x="1860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7" name="Google Shape;3077;p43"/>
              <p:cNvSpPr/>
              <p:nvPr/>
            </p:nvSpPr>
            <p:spPr>
              <a:xfrm>
                <a:off x="3335250" y="332163"/>
                <a:ext cx="485450" cy="253725"/>
              </a:xfrm>
              <a:custGeom>
                <a:avLst/>
                <a:gdLst/>
                <a:ahLst/>
                <a:cxnLst/>
                <a:rect l="l" t="t" r="r" b="b"/>
                <a:pathLst>
                  <a:path w="19418" h="10149" extrusionOk="0">
                    <a:moveTo>
                      <a:pt x="9667" y="1"/>
                    </a:moveTo>
                    <a:lnTo>
                      <a:pt x="0" y="9835"/>
                    </a:lnTo>
                    <a:lnTo>
                      <a:pt x="19417" y="10149"/>
                    </a:lnTo>
                    <a:lnTo>
                      <a:pt x="966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8" name="Google Shape;3078;p43"/>
              <p:cNvSpPr/>
              <p:nvPr/>
            </p:nvSpPr>
            <p:spPr>
              <a:xfrm>
                <a:off x="3335250" y="332163"/>
                <a:ext cx="485450" cy="253725"/>
              </a:xfrm>
              <a:custGeom>
                <a:avLst/>
                <a:gdLst/>
                <a:ahLst/>
                <a:cxnLst/>
                <a:rect l="l" t="t" r="r" b="b"/>
                <a:pathLst>
                  <a:path w="19418" h="10149" fill="none" extrusionOk="0">
                    <a:moveTo>
                      <a:pt x="0" y="9835"/>
                    </a:moveTo>
                    <a:lnTo>
                      <a:pt x="9667" y="1"/>
                    </a:lnTo>
                    <a:lnTo>
                      <a:pt x="19417" y="10149"/>
                    </a:lnTo>
                  </a:path>
                </a:pathLst>
              </a:custGeom>
              <a:solidFill>
                <a:schemeClr val="dk1"/>
              </a:solidFill>
              <a:ln w="41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9" name="Google Shape;3079;p43"/>
              <p:cNvSpPr/>
              <p:nvPr/>
            </p:nvSpPr>
            <p:spPr>
              <a:xfrm>
                <a:off x="3486425" y="766863"/>
                <a:ext cx="179425" cy="173700"/>
              </a:xfrm>
              <a:custGeom>
                <a:avLst/>
                <a:gdLst/>
                <a:ahLst/>
                <a:cxnLst/>
                <a:rect l="l" t="t" r="r" b="b"/>
                <a:pathLst>
                  <a:path w="7177" h="6948" extrusionOk="0">
                    <a:moveTo>
                      <a:pt x="3578" y="1"/>
                    </a:moveTo>
                    <a:cubicBezTo>
                      <a:pt x="1632" y="1"/>
                      <a:pt x="0" y="1612"/>
                      <a:pt x="0" y="3558"/>
                    </a:cubicBezTo>
                    <a:lnTo>
                      <a:pt x="0" y="6947"/>
                    </a:lnTo>
                    <a:lnTo>
                      <a:pt x="7177" y="6947"/>
                    </a:lnTo>
                    <a:lnTo>
                      <a:pt x="7177" y="3558"/>
                    </a:lnTo>
                    <a:cubicBezTo>
                      <a:pt x="7177" y="1612"/>
                      <a:pt x="5566" y="1"/>
                      <a:pt x="3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0" name="Google Shape;3080;p43"/>
              <p:cNvSpPr/>
              <p:nvPr/>
            </p:nvSpPr>
            <p:spPr>
              <a:xfrm>
                <a:off x="3486950" y="766863"/>
                <a:ext cx="83175" cy="173700"/>
              </a:xfrm>
              <a:custGeom>
                <a:avLst/>
                <a:gdLst/>
                <a:ahLst/>
                <a:cxnLst/>
                <a:rect l="l" t="t" r="r" b="b"/>
                <a:pathLst>
                  <a:path w="3327" h="6948" extrusionOk="0">
                    <a:moveTo>
                      <a:pt x="3327" y="1"/>
                    </a:moveTo>
                    <a:cubicBezTo>
                      <a:pt x="1465" y="147"/>
                      <a:pt x="0" y="1674"/>
                      <a:pt x="0" y="3558"/>
                    </a:cubicBezTo>
                    <a:lnTo>
                      <a:pt x="0" y="6947"/>
                    </a:lnTo>
                    <a:lnTo>
                      <a:pt x="3327" y="6947"/>
                    </a:lnTo>
                    <a:lnTo>
                      <a:pt x="33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1" name="Google Shape;3081;p43"/>
              <p:cNvSpPr/>
              <p:nvPr/>
            </p:nvSpPr>
            <p:spPr>
              <a:xfrm>
                <a:off x="3393825" y="708788"/>
                <a:ext cx="57575" cy="104650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4186" extrusionOk="0">
                    <a:moveTo>
                      <a:pt x="1151" y="1"/>
                    </a:moveTo>
                    <a:cubicBezTo>
                      <a:pt x="524" y="1"/>
                      <a:pt x="1" y="524"/>
                      <a:pt x="1" y="1152"/>
                    </a:cubicBezTo>
                    <a:lnTo>
                      <a:pt x="1" y="4186"/>
                    </a:lnTo>
                    <a:lnTo>
                      <a:pt x="2302" y="4186"/>
                    </a:lnTo>
                    <a:lnTo>
                      <a:pt x="2302" y="1152"/>
                    </a:lnTo>
                    <a:cubicBezTo>
                      <a:pt x="2302" y="524"/>
                      <a:pt x="1779" y="1"/>
                      <a:pt x="11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7725" cap="flat" cmpd="sng">
                <a:solidFill>
                  <a:schemeClr val="accent1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2" name="Google Shape;3082;p43"/>
              <p:cNvSpPr/>
              <p:nvPr/>
            </p:nvSpPr>
            <p:spPr>
              <a:xfrm>
                <a:off x="3708725" y="708788"/>
                <a:ext cx="57575" cy="104650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4186" extrusionOk="0">
                    <a:moveTo>
                      <a:pt x="1151" y="1"/>
                    </a:moveTo>
                    <a:cubicBezTo>
                      <a:pt x="524" y="1"/>
                      <a:pt x="1" y="524"/>
                      <a:pt x="1" y="1152"/>
                    </a:cubicBezTo>
                    <a:lnTo>
                      <a:pt x="1" y="4186"/>
                    </a:lnTo>
                    <a:lnTo>
                      <a:pt x="2302" y="4186"/>
                    </a:lnTo>
                    <a:lnTo>
                      <a:pt x="2302" y="1152"/>
                    </a:lnTo>
                    <a:cubicBezTo>
                      <a:pt x="2302" y="524"/>
                      <a:pt x="1779" y="1"/>
                      <a:pt x="11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7725" cap="flat" cmpd="sng">
                <a:solidFill>
                  <a:schemeClr val="accent1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3" name="Google Shape;3083;p43"/>
              <p:cNvSpPr/>
              <p:nvPr/>
            </p:nvSpPr>
            <p:spPr>
              <a:xfrm>
                <a:off x="3548150" y="478113"/>
                <a:ext cx="57550" cy="104650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4186" extrusionOk="0">
                    <a:moveTo>
                      <a:pt x="1151" y="1"/>
                    </a:moveTo>
                    <a:cubicBezTo>
                      <a:pt x="523" y="1"/>
                      <a:pt x="0" y="524"/>
                      <a:pt x="0" y="1151"/>
                    </a:cubicBezTo>
                    <a:lnTo>
                      <a:pt x="0" y="4185"/>
                    </a:lnTo>
                    <a:lnTo>
                      <a:pt x="2302" y="4185"/>
                    </a:lnTo>
                    <a:lnTo>
                      <a:pt x="2302" y="1151"/>
                    </a:lnTo>
                    <a:cubicBezTo>
                      <a:pt x="2302" y="524"/>
                      <a:pt x="1779" y="1"/>
                      <a:pt x="11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7725" cap="flat" cmpd="sng">
                <a:solidFill>
                  <a:schemeClr val="accent1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084" name="Google Shape;3084;p43"/>
          <p:cNvSpPr/>
          <p:nvPr/>
        </p:nvSpPr>
        <p:spPr>
          <a:xfrm>
            <a:off x="2718643" y="1315796"/>
            <a:ext cx="754021" cy="309305"/>
          </a:xfrm>
          <a:custGeom>
            <a:avLst/>
            <a:gdLst/>
            <a:ahLst/>
            <a:cxnLst/>
            <a:rect l="l" t="t" r="r" b="b"/>
            <a:pathLst>
              <a:path w="11990" h="4918" extrusionOk="0">
                <a:moveTo>
                  <a:pt x="5524" y="1"/>
                </a:moveTo>
                <a:cubicBezTo>
                  <a:pt x="4834" y="1"/>
                  <a:pt x="4164" y="252"/>
                  <a:pt x="3683" y="754"/>
                </a:cubicBezTo>
                <a:cubicBezTo>
                  <a:pt x="3244" y="1194"/>
                  <a:pt x="2992" y="1779"/>
                  <a:pt x="2951" y="2407"/>
                </a:cubicBezTo>
                <a:cubicBezTo>
                  <a:pt x="2741" y="2323"/>
                  <a:pt x="2490" y="2282"/>
                  <a:pt x="2218" y="2282"/>
                </a:cubicBezTo>
                <a:cubicBezTo>
                  <a:pt x="628" y="2282"/>
                  <a:pt x="0" y="3746"/>
                  <a:pt x="293" y="4918"/>
                </a:cubicBezTo>
                <a:lnTo>
                  <a:pt x="11927" y="4918"/>
                </a:lnTo>
                <a:cubicBezTo>
                  <a:pt x="11990" y="4541"/>
                  <a:pt x="11969" y="4207"/>
                  <a:pt x="11885" y="3851"/>
                </a:cubicBezTo>
                <a:cubicBezTo>
                  <a:pt x="11655" y="2951"/>
                  <a:pt x="10943" y="2240"/>
                  <a:pt x="10044" y="1989"/>
                </a:cubicBezTo>
                <a:cubicBezTo>
                  <a:pt x="9820" y="1926"/>
                  <a:pt x="9590" y="1896"/>
                  <a:pt x="9360" y="1896"/>
                </a:cubicBezTo>
                <a:cubicBezTo>
                  <a:pt x="8900" y="1896"/>
                  <a:pt x="8440" y="2017"/>
                  <a:pt x="8035" y="2240"/>
                </a:cubicBezTo>
                <a:cubicBezTo>
                  <a:pt x="7951" y="1675"/>
                  <a:pt x="7700" y="1131"/>
                  <a:pt x="7303" y="733"/>
                </a:cubicBezTo>
                <a:cubicBezTo>
                  <a:pt x="6821" y="252"/>
                  <a:pt x="6173" y="1"/>
                  <a:pt x="55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2071;p29">
            <a:extLst>
              <a:ext uri="{FF2B5EF4-FFF2-40B4-BE49-F238E27FC236}">
                <a16:creationId xmlns:a16="http://schemas.microsoft.com/office/drawing/2014/main" id="{EB6628A0-7252-DA36-4276-759BFCDE30B7}"/>
              </a:ext>
            </a:extLst>
          </p:cNvPr>
          <p:cNvSpPr txBox="1">
            <a:spLocks/>
          </p:cNvSpPr>
          <p:nvPr/>
        </p:nvSpPr>
        <p:spPr>
          <a:xfrm>
            <a:off x="2611556" y="221248"/>
            <a:ext cx="48393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Lexend Deca"/>
              <a:buNone/>
              <a:defRPr sz="45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Lexend Deca"/>
              <a:buNone/>
              <a:defRPr sz="62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Lexend Deca"/>
              <a:buNone/>
              <a:defRPr sz="62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Lexend Deca"/>
              <a:buNone/>
              <a:defRPr sz="62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Lexend Deca"/>
              <a:buNone/>
              <a:defRPr sz="62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Lexend Deca"/>
              <a:buNone/>
              <a:defRPr sz="62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Lexend Deca"/>
              <a:buNone/>
              <a:defRPr sz="62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Lexend Deca"/>
              <a:buNone/>
              <a:defRPr sz="62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Lexend Deca"/>
              <a:buNone/>
              <a:defRPr sz="62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r>
              <a:rPr lang="en-US" sz="4800" dirty="0">
                <a:latin typeface="Comic Sans MS" panose="030F0702030302020204" pitchFamily="66" charset="0"/>
              </a:rPr>
              <a:t>Wrap-up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116545-38BB-A15D-DC6F-B85F3B930775}"/>
              </a:ext>
            </a:extLst>
          </p:cNvPr>
          <p:cNvSpPr txBox="1"/>
          <p:nvPr/>
        </p:nvSpPr>
        <p:spPr>
          <a:xfrm>
            <a:off x="2522700" y="1086072"/>
            <a:ext cx="60778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u="none" strike="noStrike" dirty="0">
                <a:solidFill>
                  <a:srgbClr val="2A4849"/>
                </a:solidFill>
                <a:effectLst/>
                <a:latin typeface="Patrick Hand" panose="00000500000000000000" pitchFamily="2" charset="0"/>
              </a:rPr>
              <a:t>In this lesson, students have learned to: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E78040-5EF5-59B1-7E2C-17A9AAB71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864" y="-352398"/>
            <a:ext cx="1251490" cy="125149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2" name="Google Shape;7752;p52"/>
          <p:cNvSpPr txBox="1">
            <a:spLocks noGrp="1"/>
          </p:cNvSpPr>
          <p:nvPr>
            <p:ph type="title"/>
          </p:nvPr>
        </p:nvSpPr>
        <p:spPr>
          <a:xfrm>
            <a:off x="1780969" y="2635640"/>
            <a:ext cx="5543100" cy="109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/>
              <a:t>THANK YOU!</a:t>
            </a:r>
            <a:endParaRPr sz="8000" dirty="0"/>
          </a:p>
        </p:txBody>
      </p:sp>
      <p:grpSp>
        <p:nvGrpSpPr>
          <p:cNvPr id="7754" name="Google Shape;7754;p52"/>
          <p:cNvGrpSpPr/>
          <p:nvPr/>
        </p:nvGrpSpPr>
        <p:grpSpPr>
          <a:xfrm>
            <a:off x="346325" y="4074769"/>
            <a:ext cx="3098625" cy="1169219"/>
            <a:chOff x="346325" y="4074769"/>
            <a:chExt cx="3098625" cy="1169219"/>
          </a:xfrm>
        </p:grpSpPr>
        <p:sp>
          <p:nvSpPr>
            <p:cNvPr id="7755" name="Google Shape;7755;p52"/>
            <p:cNvSpPr/>
            <p:nvPr/>
          </p:nvSpPr>
          <p:spPr>
            <a:xfrm>
              <a:off x="734775" y="4074769"/>
              <a:ext cx="1319278" cy="515409"/>
            </a:xfrm>
            <a:custGeom>
              <a:avLst/>
              <a:gdLst/>
              <a:ahLst/>
              <a:cxnLst/>
              <a:rect l="l" t="t" r="r" b="b"/>
              <a:pathLst>
                <a:path w="6189" h="2418" extrusionOk="0">
                  <a:moveTo>
                    <a:pt x="3094" y="0"/>
                  </a:moveTo>
                  <a:cubicBezTo>
                    <a:pt x="1647" y="0"/>
                    <a:pt x="421" y="1015"/>
                    <a:pt x="0" y="2418"/>
                  </a:cubicBezTo>
                  <a:lnTo>
                    <a:pt x="6189" y="2418"/>
                  </a:lnTo>
                  <a:cubicBezTo>
                    <a:pt x="5767" y="1016"/>
                    <a:pt x="4541" y="0"/>
                    <a:pt x="30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6" name="Google Shape;7756;p52"/>
            <p:cNvSpPr/>
            <p:nvPr/>
          </p:nvSpPr>
          <p:spPr>
            <a:xfrm>
              <a:off x="1250998" y="4128325"/>
              <a:ext cx="1751219" cy="637726"/>
            </a:xfrm>
            <a:custGeom>
              <a:avLst/>
              <a:gdLst/>
              <a:ahLst/>
              <a:cxnLst/>
              <a:rect l="l" t="t" r="r" b="b"/>
              <a:pathLst>
                <a:path w="5575" h="1696" extrusionOk="0">
                  <a:moveTo>
                    <a:pt x="2787" y="0"/>
                  </a:moveTo>
                  <a:cubicBezTo>
                    <a:pt x="1486" y="0"/>
                    <a:pt x="383" y="712"/>
                    <a:pt x="0" y="1696"/>
                  </a:cubicBezTo>
                  <a:lnTo>
                    <a:pt x="5575" y="1696"/>
                  </a:lnTo>
                  <a:cubicBezTo>
                    <a:pt x="5192" y="712"/>
                    <a:pt x="4089" y="0"/>
                    <a:pt x="27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7" name="Google Shape;7757;p52"/>
            <p:cNvSpPr/>
            <p:nvPr/>
          </p:nvSpPr>
          <p:spPr>
            <a:xfrm>
              <a:off x="1250998" y="4128325"/>
              <a:ext cx="1751219" cy="637726"/>
            </a:xfrm>
            <a:custGeom>
              <a:avLst/>
              <a:gdLst/>
              <a:ahLst/>
              <a:cxnLst/>
              <a:rect l="l" t="t" r="r" b="b"/>
              <a:pathLst>
                <a:path w="5575" h="1696" extrusionOk="0">
                  <a:moveTo>
                    <a:pt x="2787" y="0"/>
                  </a:moveTo>
                  <a:cubicBezTo>
                    <a:pt x="1486" y="0"/>
                    <a:pt x="383" y="712"/>
                    <a:pt x="0" y="1696"/>
                  </a:cubicBezTo>
                  <a:lnTo>
                    <a:pt x="5575" y="1696"/>
                  </a:lnTo>
                  <a:cubicBezTo>
                    <a:pt x="5192" y="712"/>
                    <a:pt x="4089" y="0"/>
                    <a:pt x="2787" y="0"/>
                  </a:cubicBezTo>
                  <a:close/>
                </a:path>
              </a:pathLst>
            </a:custGeom>
            <a:solidFill>
              <a:srgbClr val="9D8365">
                <a:alpha val="7468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8" name="Google Shape;7758;p52"/>
            <p:cNvSpPr/>
            <p:nvPr/>
          </p:nvSpPr>
          <p:spPr>
            <a:xfrm>
              <a:off x="346325" y="4385725"/>
              <a:ext cx="1102325" cy="368500"/>
            </a:xfrm>
            <a:custGeom>
              <a:avLst/>
              <a:gdLst/>
              <a:ahLst/>
              <a:cxnLst/>
              <a:rect l="l" t="t" r="r" b="b"/>
              <a:pathLst>
                <a:path w="3531" h="981" extrusionOk="0">
                  <a:moveTo>
                    <a:pt x="1765" y="0"/>
                  </a:moveTo>
                  <a:cubicBezTo>
                    <a:pt x="941" y="0"/>
                    <a:pt x="242" y="412"/>
                    <a:pt x="0" y="981"/>
                  </a:cubicBezTo>
                  <a:lnTo>
                    <a:pt x="3531" y="981"/>
                  </a:lnTo>
                  <a:cubicBezTo>
                    <a:pt x="3288" y="412"/>
                    <a:pt x="2589" y="0"/>
                    <a:pt x="17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9" name="Google Shape;7759;p52"/>
            <p:cNvSpPr/>
            <p:nvPr/>
          </p:nvSpPr>
          <p:spPr>
            <a:xfrm flipH="1">
              <a:off x="1811284" y="4440100"/>
              <a:ext cx="1493472" cy="343825"/>
            </a:xfrm>
            <a:custGeom>
              <a:avLst/>
              <a:gdLst/>
              <a:ahLst/>
              <a:cxnLst/>
              <a:rect l="l" t="t" r="r" b="b"/>
              <a:pathLst>
                <a:path w="4748" h="1069" extrusionOk="0">
                  <a:moveTo>
                    <a:pt x="2374" y="0"/>
                  </a:moveTo>
                  <a:cubicBezTo>
                    <a:pt x="1266" y="0"/>
                    <a:pt x="326" y="448"/>
                    <a:pt x="0" y="1069"/>
                  </a:cubicBezTo>
                  <a:lnTo>
                    <a:pt x="4748" y="1069"/>
                  </a:lnTo>
                  <a:cubicBezTo>
                    <a:pt x="4422" y="448"/>
                    <a:pt x="3483" y="0"/>
                    <a:pt x="2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0" name="Google Shape;7760;p52"/>
            <p:cNvSpPr/>
            <p:nvPr/>
          </p:nvSpPr>
          <p:spPr>
            <a:xfrm rot="160716" flipH="1">
              <a:off x="1742700" y="4526531"/>
              <a:ext cx="511714" cy="705885"/>
            </a:xfrm>
            <a:custGeom>
              <a:avLst/>
              <a:gdLst/>
              <a:ahLst/>
              <a:cxnLst/>
              <a:rect l="l" t="t" r="r" b="b"/>
              <a:pathLst>
                <a:path w="947" h="1332" extrusionOk="0">
                  <a:moveTo>
                    <a:pt x="305" y="0"/>
                  </a:moveTo>
                  <a:cubicBezTo>
                    <a:pt x="728" y="229"/>
                    <a:pt x="1090" y="601"/>
                    <a:pt x="891" y="601"/>
                  </a:cubicBezTo>
                  <a:cubicBezTo>
                    <a:pt x="689" y="601"/>
                    <a:pt x="461" y="889"/>
                    <a:pt x="452" y="1212"/>
                  </a:cubicBezTo>
                  <a:cubicBezTo>
                    <a:pt x="452" y="1227"/>
                    <a:pt x="82" y="1474"/>
                    <a:pt x="1" y="1213"/>
                  </a:cubicBezTo>
                  <a:cubicBezTo>
                    <a:pt x="-11" y="872"/>
                    <a:pt x="90" y="600"/>
                    <a:pt x="301" y="600"/>
                  </a:cubicBezTo>
                  <a:cubicBezTo>
                    <a:pt x="724" y="601"/>
                    <a:pt x="700" y="282"/>
                    <a:pt x="3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/>
                <a:t> </a:t>
              </a: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1" name="Google Shape;7761;p52"/>
            <p:cNvSpPr/>
            <p:nvPr/>
          </p:nvSpPr>
          <p:spPr>
            <a:xfrm rot="160716" flipH="1">
              <a:off x="1742700" y="4526531"/>
              <a:ext cx="511714" cy="705885"/>
            </a:xfrm>
            <a:custGeom>
              <a:avLst/>
              <a:gdLst/>
              <a:ahLst/>
              <a:cxnLst/>
              <a:rect l="l" t="t" r="r" b="b"/>
              <a:pathLst>
                <a:path w="947" h="1332" extrusionOk="0">
                  <a:moveTo>
                    <a:pt x="305" y="0"/>
                  </a:moveTo>
                  <a:cubicBezTo>
                    <a:pt x="728" y="229"/>
                    <a:pt x="1090" y="601"/>
                    <a:pt x="891" y="601"/>
                  </a:cubicBezTo>
                  <a:cubicBezTo>
                    <a:pt x="689" y="601"/>
                    <a:pt x="461" y="889"/>
                    <a:pt x="452" y="1212"/>
                  </a:cubicBezTo>
                  <a:cubicBezTo>
                    <a:pt x="452" y="1227"/>
                    <a:pt x="82" y="1474"/>
                    <a:pt x="1" y="1213"/>
                  </a:cubicBezTo>
                  <a:cubicBezTo>
                    <a:pt x="-11" y="872"/>
                    <a:pt x="90" y="600"/>
                    <a:pt x="301" y="600"/>
                  </a:cubicBezTo>
                  <a:cubicBezTo>
                    <a:pt x="724" y="601"/>
                    <a:pt x="700" y="282"/>
                    <a:pt x="305" y="0"/>
                  </a:cubicBezTo>
                  <a:close/>
                </a:path>
              </a:pathLst>
            </a:custGeom>
            <a:solidFill>
              <a:srgbClr val="3D689E">
                <a:alpha val="5190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762" name="Google Shape;7762;p52"/>
            <p:cNvGrpSpPr/>
            <p:nvPr/>
          </p:nvGrpSpPr>
          <p:grpSpPr>
            <a:xfrm>
              <a:off x="1100433" y="4505808"/>
              <a:ext cx="2344517" cy="531992"/>
              <a:chOff x="1100433" y="4505808"/>
              <a:chExt cx="2344517" cy="531992"/>
            </a:xfrm>
          </p:grpSpPr>
          <p:grpSp>
            <p:nvGrpSpPr>
              <p:cNvPr id="7763" name="Google Shape;7763;p52"/>
              <p:cNvGrpSpPr/>
              <p:nvPr/>
            </p:nvGrpSpPr>
            <p:grpSpPr>
              <a:xfrm>
                <a:off x="3021950" y="4636760"/>
                <a:ext cx="423000" cy="401040"/>
                <a:chOff x="3082550" y="4604010"/>
                <a:chExt cx="423000" cy="401040"/>
              </a:xfrm>
            </p:grpSpPr>
            <p:sp>
              <p:nvSpPr>
                <p:cNvPr id="7764" name="Google Shape;7764;p52"/>
                <p:cNvSpPr/>
                <p:nvPr/>
              </p:nvSpPr>
              <p:spPr>
                <a:xfrm>
                  <a:off x="3082550" y="4935570"/>
                  <a:ext cx="423000" cy="69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" h="193" extrusionOk="0">
                      <a:moveTo>
                        <a:pt x="0" y="0"/>
                      </a:moveTo>
                      <a:lnTo>
                        <a:pt x="116" y="193"/>
                      </a:lnTo>
                      <a:lnTo>
                        <a:pt x="995" y="193"/>
                      </a:lnTo>
                      <a:lnTo>
                        <a:pt x="117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0000" tIns="24475" rIns="90000" bIns="244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65" name="Google Shape;7765;p52"/>
                <p:cNvSpPr/>
                <p:nvPr/>
              </p:nvSpPr>
              <p:spPr>
                <a:xfrm>
                  <a:off x="3178310" y="4604010"/>
                  <a:ext cx="195480" cy="333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" h="927" extrusionOk="0">
                      <a:moveTo>
                        <a:pt x="0" y="927"/>
                      </a:moveTo>
                      <a:lnTo>
                        <a:pt x="543" y="927"/>
                      </a:lnTo>
                      <a:cubicBezTo>
                        <a:pt x="543" y="927"/>
                        <a:pt x="543" y="123"/>
                        <a:pt x="543" y="0"/>
                      </a:cubicBezTo>
                      <a:cubicBezTo>
                        <a:pt x="76" y="339"/>
                        <a:pt x="0" y="927"/>
                        <a:pt x="0" y="92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766" name="Google Shape;7766;p52"/>
              <p:cNvGrpSpPr/>
              <p:nvPr/>
            </p:nvGrpSpPr>
            <p:grpSpPr>
              <a:xfrm>
                <a:off x="1100433" y="4505808"/>
                <a:ext cx="475945" cy="405791"/>
                <a:chOff x="1617480" y="4465930"/>
                <a:chExt cx="479880" cy="460080"/>
              </a:xfrm>
            </p:grpSpPr>
            <p:sp>
              <p:nvSpPr>
                <p:cNvPr id="7767" name="Google Shape;7767;p52"/>
                <p:cNvSpPr/>
                <p:nvPr/>
              </p:nvSpPr>
              <p:spPr>
                <a:xfrm>
                  <a:off x="1617480" y="4814050"/>
                  <a:ext cx="232920" cy="111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" h="311" extrusionOk="0">
                      <a:moveTo>
                        <a:pt x="0" y="0"/>
                      </a:moveTo>
                      <a:lnTo>
                        <a:pt x="195" y="311"/>
                      </a:lnTo>
                      <a:lnTo>
                        <a:pt x="642" y="311"/>
                      </a:lnTo>
                      <a:lnTo>
                        <a:pt x="64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68" name="Google Shape;7768;p52"/>
                <p:cNvSpPr/>
                <p:nvPr/>
              </p:nvSpPr>
              <p:spPr>
                <a:xfrm>
                  <a:off x="1807560" y="4814050"/>
                  <a:ext cx="289800" cy="111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" h="311" extrusionOk="0">
                      <a:moveTo>
                        <a:pt x="805" y="0"/>
                      </a:moveTo>
                      <a:lnTo>
                        <a:pt x="114" y="0"/>
                      </a:lnTo>
                      <a:lnTo>
                        <a:pt x="0" y="161"/>
                      </a:lnTo>
                      <a:lnTo>
                        <a:pt x="114" y="311"/>
                      </a:lnTo>
                      <a:lnTo>
                        <a:pt x="548" y="311"/>
                      </a:lnTo>
                      <a:lnTo>
                        <a:pt x="805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69" name="Google Shape;7769;p52"/>
                <p:cNvSpPr/>
                <p:nvPr/>
              </p:nvSpPr>
              <p:spPr>
                <a:xfrm>
                  <a:off x="1651680" y="4465930"/>
                  <a:ext cx="196560" cy="33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930" extrusionOk="0">
                      <a:moveTo>
                        <a:pt x="0" y="930"/>
                      </a:moveTo>
                      <a:lnTo>
                        <a:pt x="546" y="930"/>
                      </a:lnTo>
                      <a:cubicBezTo>
                        <a:pt x="546" y="930"/>
                        <a:pt x="546" y="123"/>
                        <a:pt x="546" y="0"/>
                      </a:cubicBezTo>
                      <a:cubicBezTo>
                        <a:pt x="77" y="340"/>
                        <a:pt x="0" y="930"/>
                        <a:pt x="0" y="93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70" name="Google Shape;7770;p52"/>
                <p:cNvSpPr/>
                <p:nvPr/>
              </p:nvSpPr>
              <p:spPr>
                <a:xfrm>
                  <a:off x="1861920" y="4508410"/>
                  <a:ext cx="170640" cy="290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" h="808" extrusionOk="0">
                      <a:moveTo>
                        <a:pt x="0" y="0"/>
                      </a:moveTo>
                      <a:cubicBezTo>
                        <a:pt x="0" y="107"/>
                        <a:pt x="0" y="808"/>
                        <a:pt x="0" y="808"/>
                      </a:cubicBezTo>
                      <a:lnTo>
                        <a:pt x="474" y="808"/>
                      </a:lnTo>
                      <a:cubicBezTo>
                        <a:pt x="474" y="808"/>
                        <a:pt x="407" y="296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71" name="Google Shape;7771;p52"/>
                <p:cNvSpPr/>
                <p:nvPr/>
              </p:nvSpPr>
              <p:spPr>
                <a:xfrm>
                  <a:off x="1630440" y="4834930"/>
                  <a:ext cx="219960" cy="20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" h="56" extrusionOk="0">
                      <a:moveTo>
                        <a:pt x="0" y="0"/>
                      </a:moveTo>
                      <a:lnTo>
                        <a:pt x="35" y="56"/>
                      </a:lnTo>
                      <a:lnTo>
                        <a:pt x="611" y="56"/>
                      </a:lnTo>
                      <a:lnTo>
                        <a:pt x="61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72" name="Google Shape;7772;p52"/>
                <p:cNvSpPr/>
                <p:nvPr/>
              </p:nvSpPr>
              <p:spPr>
                <a:xfrm>
                  <a:off x="1848600" y="4834930"/>
                  <a:ext cx="231840" cy="20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56" extrusionOk="0">
                      <a:moveTo>
                        <a:pt x="644" y="0"/>
                      </a:moveTo>
                      <a:lnTo>
                        <a:pt x="0" y="0"/>
                      </a:lnTo>
                      <a:lnTo>
                        <a:pt x="0" y="56"/>
                      </a:lnTo>
                      <a:lnTo>
                        <a:pt x="597" y="56"/>
                      </a:lnTo>
                      <a:lnTo>
                        <a:pt x="64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7773" name="Google Shape;7773;p52"/>
            <p:cNvGrpSpPr/>
            <p:nvPr/>
          </p:nvGrpSpPr>
          <p:grpSpPr>
            <a:xfrm>
              <a:off x="489200" y="4590167"/>
              <a:ext cx="187758" cy="168259"/>
              <a:chOff x="489200" y="4590167"/>
              <a:chExt cx="187758" cy="168259"/>
            </a:xfrm>
          </p:grpSpPr>
          <p:sp>
            <p:nvSpPr>
              <p:cNvPr id="7774" name="Google Shape;7774;p52"/>
              <p:cNvSpPr/>
              <p:nvPr/>
            </p:nvSpPr>
            <p:spPr>
              <a:xfrm>
                <a:off x="489200" y="4590167"/>
                <a:ext cx="187758" cy="83004"/>
              </a:xfrm>
              <a:custGeom>
                <a:avLst/>
                <a:gdLst/>
                <a:ahLst/>
                <a:cxnLst/>
                <a:rect l="l" t="t" r="r" b="b"/>
                <a:pathLst>
                  <a:path w="751" h="332" extrusionOk="0">
                    <a:moveTo>
                      <a:pt x="751" y="332"/>
                    </a:moveTo>
                    <a:cubicBezTo>
                      <a:pt x="269" y="332"/>
                      <a:pt x="343" y="332"/>
                      <a:pt x="0" y="332"/>
                    </a:cubicBezTo>
                    <a:cubicBezTo>
                      <a:pt x="0" y="149"/>
                      <a:pt x="301" y="0"/>
                      <a:pt x="376" y="0"/>
                    </a:cubicBezTo>
                    <a:cubicBezTo>
                      <a:pt x="450" y="0"/>
                      <a:pt x="751" y="149"/>
                      <a:pt x="751" y="33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75" name="Google Shape;7775;p52"/>
              <p:cNvSpPr/>
              <p:nvPr/>
            </p:nvSpPr>
            <p:spPr>
              <a:xfrm>
                <a:off x="575453" y="4670422"/>
                <a:ext cx="15501" cy="88004"/>
              </a:xfrm>
              <a:custGeom>
                <a:avLst/>
                <a:gdLst/>
                <a:ahLst/>
                <a:cxnLst/>
                <a:rect l="l" t="t" r="r" b="b"/>
                <a:pathLst>
                  <a:path w="62" h="352" extrusionOk="0">
                    <a:moveTo>
                      <a:pt x="0" y="0"/>
                    </a:moveTo>
                    <a:lnTo>
                      <a:pt x="62" y="0"/>
                    </a:lnTo>
                    <a:lnTo>
                      <a:pt x="62" y="352"/>
                    </a:lnTo>
                    <a:lnTo>
                      <a:pt x="0" y="3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776" name="Google Shape;7776;p52"/>
            <p:cNvGrpSpPr/>
            <p:nvPr/>
          </p:nvGrpSpPr>
          <p:grpSpPr>
            <a:xfrm>
              <a:off x="719459" y="4592917"/>
              <a:ext cx="187758" cy="167759"/>
              <a:chOff x="719459" y="4592917"/>
              <a:chExt cx="187758" cy="167759"/>
            </a:xfrm>
          </p:grpSpPr>
          <p:sp>
            <p:nvSpPr>
              <p:cNvPr id="7777" name="Google Shape;7777;p52"/>
              <p:cNvSpPr/>
              <p:nvPr/>
            </p:nvSpPr>
            <p:spPr>
              <a:xfrm>
                <a:off x="805462" y="4672672"/>
                <a:ext cx="15751" cy="88004"/>
              </a:xfrm>
              <a:custGeom>
                <a:avLst/>
                <a:gdLst/>
                <a:ahLst/>
                <a:cxnLst/>
                <a:rect l="l" t="t" r="r" b="b"/>
                <a:pathLst>
                  <a:path w="63" h="352" extrusionOk="0">
                    <a:moveTo>
                      <a:pt x="0" y="0"/>
                    </a:moveTo>
                    <a:lnTo>
                      <a:pt x="63" y="0"/>
                    </a:lnTo>
                    <a:lnTo>
                      <a:pt x="63" y="352"/>
                    </a:lnTo>
                    <a:lnTo>
                      <a:pt x="0" y="3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78" name="Google Shape;7778;p52"/>
              <p:cNvSpPr/>
              <p:nvPr/>
            </p:nvSpPr>
            <p:spPr>
              <a:xfrm>
                <a:off x="719459" y="4592917"/>
                <a:ext cx="187758" cy="82754"/>
              </a:xfrm>
              <a:custGeom>
                <a:avLst/>
                <a:gdLst/>
                <a:ahLst/>
                <a:cxnLst/>
                <a:rect l="l" t="t" r="r" b="b"/>
                <a:pathLst>
                  <a:path w="751" h="331" extrusionOk="0">
                    <a:moveTo>
                      <a:pt x="751" y="331"/>
                    </a:moveTo>
                    <a:cubicBezTo>
                      <a:pt x="268" y="331"/>
                      <a:pt x="342" y="331"/>
                      <a:pt x="0" y="331"/>
                    </a:cubicBezTo>
                    <a:cubicBezTo>
                      <a:pt x="0" y="148"/>
                      <a:pt x="301" y="0"/>
                      <a:pt x="376" y="0"/>
                    </a:cubicBezTo>
                    <a:cubicBezTo>
                      <a:pt x="449" y="-1"/>
                      <a:pt x="751" y="148"/>
                      <a:pt x="751" y="33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779" name="Google Shape;7779;p52"/>
            <p:cNvGrpSpPr/>
            <p:nvPr/>
          </p:nvGrpSpPr>
          <p:grpSpPr>
            <a:xfrm>
              <a:off x="949468" y="4595168"/>
              <a:ext cx="187758" cy="168009"/>
              <a:chOff x="949468" y="4595168"/>
              <a:chExt cx="187758" cy="168009"/>
            </a:xfrm>
          </p:grpSpPr>
          <p:sp>
            <p:nvSpPr>
              <p:cNvPr id="7780" name="Google Shape;7780;p52"/>
              <p:cNvSpPr/>
              <p:nvPr/>
            </p:nvSpPr>
            <p:spPr>
              <a:xfrm>
                <a:off x="949468" y="4595168"/>
                <a:ext cx="187758" cy="83004"/>
              </a:xfrm>
              <a:custGeom>
                <a:avLst/>
                <a:gdLst/>
                <a:ahLst/>
                <a:cxnLst/>
                <a:rect l="l" t="t" r="r" b="b"/>
                <a:pathLst>
                  <a:path w="751" h="332" extrusionOk="0">
                    <a:moveTo>
                      <a:pt x="751" y="332"/>
                    </a:moveTo>
                    <a:cubicBezTo>
                      <a:pt x="269" y="332"/>
                      <a:pt x="342" y="332"/>
                      <a:pt x="0" y="332"/>
                    </a:cubicBezTo>
                    <a:cubicBezTo>
                      <a:pt x="0" y="149"/>
                      <a:pt x="301" y="0"/>
                      <a:pt x="376" y="0"/>
                    </a:cubicBezTo>
                    <a:cubicBezTo>
                      <a:pt x="450" y="0"/>
                      <a:pt x="751" y="149"/>
                      <a:pt x="751" y="33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81" name="Google Shape;7781;p52"/>
              <p:cNvSpPr/>
              <p:nvPr/>
            </p:nvSpPr>
            <p:spPr>
              <a:xfrm>
                <a:off x="1035471" y="4675172"/>
                <a:ext cx="15751" cy="88004"/>
              </a:xfrm>
              <a:custGeom>
                <a:avLst/>
                <a:gdLst/>
                <a:ahLst/>
                <a:cxnLst/>
                <a:rect l="l" t="t" r="r" b="b"/>
                <a:pathLst>
                  <a:path w="63" h="352" extrusionOk="0">
                    <a:moveTo>
                      <a:pt x="0" y="0"/>
                    </a:moveTo>
                    <a:lnTo>
                      <a:pt x="63" y="0"/>
                    </a:lnTo>
                    <a:lnTo>
                      <a:pt x="63" y="352"/>
                    </a:lnTo>
                    <a:lnTo>
                      <a:pt x="0" y="3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782" name="Google Shape;7782;p52"/>
          <p:cNvGrpSpPr/>
          <p:nvPr/>
        </p:nvGrpSpPr>
        <p:grpSpPr>
          <a:xfrm>
            <a:off x="6439006" y="3644020"/>
            <a:ext cx="2194052" cy="1100121"/>
            <a:chOff x="6439000" y="3640250"/>
            <a:chExt cx="2194052" cy="1102879"/>
          </a:xfrm>
        </p:grpSpPr>
        <p:sp>
          <p:nvSpPr>
            <p:cNvPr id="7783" name="Google Shape;7783;p52"/>
            <p:cNvSpPr/>
            <p:nvPr/>
          </p:nvSpPr>
          <p:spPr>
            <a:xfrm>
              <a:off x="6439000" y="4625285"/>
              <a:ext cx="360" cy="3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8F99A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4" name="Google Shape;7784;p52"/>
            <p:cNvSpPr/>
            <p:nvPr/>
          </p:nvSpPr>
          <p:spPr>
            <a:xfrm>
              <a:off x="6628543" y="4093597"/>
              <a:ext cx="1083600" cy="649530"/>
            </a:xfrm>
            <a:custGeom>
              <a:avLst/>
              <a:gdLst/>
              <a:ahLst/>
              <a:cxnLst/>
              <a:rect l="l" t="t" r="r" b="b"/>
              <a:pathLst>
                <a:path w="3010" h="1818" extrusionOk="0">
                  <a:moveTo>
                    <a:pt x="0" y="0"/>
                  </a:moveTo>
                  <a:lnTo>
                    <a:pt x="3010" y="0"/>
                  </a:lnTo>
                  <a:lnTo>
                    <a:pt x="3010" y="1818"/>
                  </a:lnTo>
                  <a:lnTo>
                    <a:pt x="0" y="18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5" name="Google Shape;7785;p52"/>
            <p:cNvSpPr/>
            <p:nvPr/>
          </p:nvSpPr>
          <p:spPr>
            <a:xfrm>
              <a:off x="6628543" y="4093597"/>
              <a:ext cx="1083600" cy="649530"/>
            </a:xfrm>
            <a:custGeom>
              <a:avLst/>
              <a:gdLst/>
              <a:ahLst/>
              <a:cxnLst/>
              <a:rect l="l" t="t" r="r" b="b"/>
              <a:pathLst>
                <a:path w="3010" h="1818" extrusionOk="0">
                  <a:moveTo>
                    <a:pt x="0" y="0"/>
                  </a:moveTo>
                  <a:lnTo>
                    <a:pt x="3010" y="0"/>
                  </a:lnTo>
                  <a:lnTo>
                    <a:pt x="3010" y="1818"/>
                  </a:lnTo>
                  <a:lnTo>
                    <a:pt x="0" y="18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4000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6" name="Google Shape;7786;p52"/>
            <p:cNvSpPr/>
            <p:nvPr/>
          </p:nvSpPr>
          <p:spPr>
            <a:xfrm>
              <a:off x="7191223" y="4604268"/>
              <a:ext cx="132840" cy="60438"/>
            </a:xfrm>
            <a:custGeom>
              <a:avLst/>
              <a:gdLst/>
              <a:ahLst/>
              <a:cxnLst/>
              <a:rect l="l" t="t" r="r" b="b"/>
              <a:pathLst>
                <a:path w="369" h="168" extrusionOk="0">
                  <a:moveTo>
                    <a:pt x="0" y="0"/>
                  </a:moveTo>
                  <a:lnTo>
                    <a:pt x="369" y="0"/>
                  </a:lnTo>
                  <a:lnTo>
                    <a:pt x="369" y="168"/>
                  </a:lnTo>
                  <a:lnTo>
                    <a:pt x="0" y="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3FF"/>
            </a:solidFill>
            <a:ln>
              <a:noFill/>
            </a:ln>
          </p:spPr>
          <p:txBody>
            <a:bodyPr spcFirstLastPara="1" wrap="square" lIns="90000" tIns="15475" rIns="90000" bIns="154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7" name="Google Shape;7787;p52"/>
            <p:cNvSpPr/>
            <p:nvPr/>
          </p:nvSpPr>
          <p:spPr>
            <a:xfrm>
              <a:off x="7191223" y="4515050"/>
              <a:ext cx="132840" cy="60078"/>
            </a:xfrm>
            <a:custGeom>
              <a:avLst/>
              <a:gdLst/>
              <a:ahLst/>
              <a:cxnLst/>
              <a:rect l="l" t="t" r="r" b="b"/>
              <a:pathLst>
                <a:path w="369" h="167" extrusionOk="0">
                  <a:moveTo>
                    <a:pt x="0" y="0"/>
                  </a:moveTo>
                  <a:lnTo>
                    <a:pt x="369" y="0"/>
                  </a:lnTo>
                  <a:lnTo>
                    <a:pt x="369" y="167"/>
                  </a:lnTo>
                  <a:lnTo>
                    <a:pt x="0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3FF"/>
            </a:solidFill>
            <a:ln>
              <a:noFill/>
            </a:ln>
          </p:spPr>
          <p:txBody>
            <a:bodyPr spcFirstLastPara="1" wrap="square" lIns="90000" tIns="15100" rIns="90000" bIns="15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8" name="Google Shape;7788;p52"/>
            <p:cNvSpPr/>
            <p:nvPr/>
          </p:nvSpPr>
          <p:spPr>
            <a:xfrm>
              <a:off x="7191223" y="4425471"/>
              <a:ext cx="132840" cy="60078"/>
            </a:xfrm>
            <a:custGeom>
              <a:avLst/>
              <a:gdLst/>
              <a:ahLst/>
              <a:cxnLst/>
              <a:rect l="l" t="t" r="r" b="b"/>
              <a:pathLst>
                <a:path w="369" h="167" extrusionOk="0">
                  <a:moveTo>
                    <a:pt x="0" y="0"/>
                  </a:moveTo>
                  <a:lnTo>
                    <a:pt x="369" y="0"/>
                  </a:lnTo>
                  <a:lnTo>
                    <a:pt x="369" y="167"/>
                  </a:lnTo>
                  <a:lnTo>
                    <a:pt x="0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3FF"/>
            </a:solidFill>
            <a:ln>
              <a:noFill/>
            </a:ln>
          </p:spPr>
          <p:txBody>
            <a:bodyPr spcFirstLastPara="1" wrap="square" lIns="90000" tIns="15100" rIns="90000" bIns="15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9" name="Google Shape;7789;p52"/>
            <p:cNvSpPr/>
            <p:nvPr/>
          </p:nvSpPr>
          <p:spPr>
            <a:xfrm>
              <a:off x="7016983" y="4604268"/>
              <a:ext cx="132840" cy="60438"/>
            </a:xfrm>
            <a:custGeom>
              <a:avLst/>
              <a:gdLst/>
              <a:ahLst/>
              <a:cxnLst/>
              <a:rect l="l" t="t" r="r" b="b"/>
              <a:pathLst>
                <a:path w="369" h="168" extrusionOk="0">
                  <a:moveTo>
                    <a:pt x="0" y="0"/>
                  </a:moveTo>
                  <a:lnTo>
                    <a:pt x="369" y="0"/>
                  </a:lnTo>
                  <a:lnTo>
                    <a:pt x="369" y="168"/>
                  </a:lnTo>
                  <a:lnTo>
                    <a:pt x="0" y="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3FF"/>
            </a:solidFill>
            <a:ln>
              <a:noFill/>
            </a:ln>
          </p:spPr>
          <p:txBody>
            <a:bodyPr spcFirstLastPara="1" wrap="square" lIns="90000" tIns="15475" rIns="90000" bIns="154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0" name="Google Shape;7790;p52"/>
            <p:cNvSpPr/>
            <p:nvPr/>
          </p:nvSpPr>
          <p:spPr>
            <a:xfrm>
              <a:off x="7016983" y="4515050"/>
              <a:ext cx="132840" cy="60078"/>
            </a:xfrm>
            <a:custGeom>
              <a:avLst/>
              <a:gdLst/>
              <a:ahLst/>
              <a:cxnLst/>
              <a:rect l="l" t="t" r="r" b="b"/>
              <a:pathLst>
                <a:path w="369" h="167" extrusionOk="0">
                  <a:moveTo>
                    <a:pt x="0" y="0"/>
                  </a:moveTo>
                  <a:lnTo>
                    <a:pt x="369" y="0"/>
                  </a:lnTo>
                  <a:lnTo>
                    <a:pt x="369" y="167"/>
                  </a:lnTo>
                  <a:lnTo>
                    <a:pt x="0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3FF"/>
            </a:solidFill>
            <a:ln>
              <a:noFill/>
            </a:ln>
          </p:spPr>
          <p:txBody>
            <a:bodyPr spcFirstLastPara="1" wrap="square" lIns="90000" tIns="15100" rIns="90000" bIns="15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1" name="Google Shape;7791;p52"/>
            <p:cNvSpPr/>
            <p:nvPr/>
          </p:nvSpPr>
          <p:spPr>
            <a:xfrm>
              <a:off x="7016983" y="4425471"/>
              <a:ext cx="132840" cy="60078"/>
            </a:xfrm>
            <a:custGeom>
              <a:avLst/>
              <a:gdLst/>
              <a:ahLst/>
              <a:cxnLst/>
              <a:rect l="l" t="t" r="r" b="b"/>
              <a:pathLst>
                <a:path w="369" h="167" extrusionOk="0">
                  <a:moveTo>
                    <a:pt x="0" y="0"/>
                  </a:moveTo>
                  <a:lnTo>
                    <a:pt x="369" y="0"/>
                  </a:lnTo>
                  <a:lnTo>
                    <a:pt x="369" y="167"/>
                  </a:lnTo>
                  <a:lnTo>
                    <a:pt x="0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3FF"/>
            </a:solidFill>
            <a:ln>
              <a:noFill/>
            </a:ln>
          </p:spPr>
          <p:txBody>
            <a:bodyPr spcFirstLastPara="1" wrap="square" lIns="90000" tIns="15100" rIns="90000" bIns="15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2" name="Google Shape;7792;p52"/>
            <p:cNvSpPr/>
            <p:nvPr/>
          </p:nvSpPr>
          <p:spPr>
            <a:xfrm>
              <a:off x="6839521" y="4604261"/>
              <a:ext cx="211525" cy="60435"/>
            </a:xfrm>
            <a:custGeom>
              <a:avLst/>
              <a:gdLst/>
              <a:ahLst/>
              <a:cxnLst/>
              <a:rect l="l" t="t" r="r" b="b"/>
              <a:pathLst>
                <a:path w="368" h="168" extrusionOk="0">
                  <a:moveTo>
                    <a:pt x="0" y="0"/>
                  </a:moveTo>
                  <a:lnTo>
                    <a:pt x="368" y="0"/>
                  </a:lnTo>
                  <a:lnTo>
                    <a:pt x="368" y="168"/>
                  </a:lnTo>
                  <a:lnTo>
                    <a:pt x="0" y="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15475" rIns="90000" bIns="154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3" name="Google Shape;7793;p52"/>
            <p:cNvSpPr/>
            <p:nvPr/>
          </p:nvSpPr>
          <p:spPr>
            <a:xfrm>
              <a:off x="6839521" y="4515046"/>
              <a:ext cx="211525" cy="60076"/>
            </a:xfrm>
            <a:custGeom>
              <a:avLst/>
              <a:gdLst/>
              <a:ahLst/>
              <a:cxnLst/>
              <a:rect l="l" t="t" r="r" b="b"/>
              <a:pathLst>
                <a:path w="368" h="167" extrusionOk="0">
                  <a:moveTo>
                    <a:pt x="0" y="0"/>
                  </a:moveTo>
                  <a:lnTo>
                    <a:pt x="368" y="0"/>
                  </a:lnTo>
                  <a:lnTo>
                    <a:pt x="368" y="167"/>
                  </a:lnTo>
                  <a:lnTo>
                    <a:pt x="0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15100" rIns="90000" bIns="15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4" name="Google Shape;7794;p52"/>
            <p:cNvSpPr/>
            <p:nvPr/>
          </p:nvSpPr>
          <p:spPr>
            <a:xfrm>
              <a:off x="6839521" y="4425471"/>
              <a:ext cx="211525" cy="60076"/>
            </a:xfrm>
            <a:custGeom>
              <a:avLst/>
              <a:gdLst/>
              <a:ahLst/>
              <a:cxnLst/>
              <a:rect l="l" t="t" r="r" b="b"/>
              <a:pathLst>
                <a:path w="368" h="167" extrusionOk="0">
                  <a:moveTo>
                    <a:pt x="0" y="0"/>
                  </a:moveTo>
                  <a:lnTo>
                    <a:pt x="368" y="0"/>
                  </a:lnTo>
                  <a:lnTo>
                    <a:pt x="368" y="167"/>
                  </a:lnTo>
                  <a:lnTo>
                    <a:pt x="0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15100" rIns="90000" bIns="15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5" name="Google Shape;7795;p52"/>
            <p:cNvSpPr/>
            <p:nvPr/>
          </p:nvSpPr>
          <p:spPr>
            <a:xfrm>
              <a:off x="6667783" y="4604268"/>
              <a:ext cx="132840" cy="60438"/>
            </a:xfrm>
            <a:custGeom>
              <a:avLst/>
              <a:gdLst/>
              <a:ahLst/>
              <a:cxnLst/>
              <a:rect l="l" t="t" r="r" b="b"/>
              <a:pathLst>
                <a:path w="369" h="168" extrusionOk="0">
                  <a:moveTo>
                    <a:pt x="0" y="0"/>
                  </a:moveTo>
                  <a:lnTo>
                    <a:pt x="369" y="0"/>
                  </a:lnTo>
                  <a:lnTo>
                    <a:pt x="369" y="168"/>
                  </a:lnTo>
                  <a:lnTo>
                    <a:pt x="0" y="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15475" rIns="90000" bIns="154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6" name="Google Shape;7796;p52"/>
            <p:cNvSpPr/>
            <p:nvPr/>
          </p:nvSpPr>
          <p:spPr>
            <a:xfrm>
              <a:off x="6667783" y="4515050"/>
              <a:ext cx="132840" cy="60078"/>
            </a:xfrm>
            <a:custGeom>
              <a:avLst/>
              <a:gdLst/>
              <a:ahLst/>
              <a:cxnLst/>
              <a:rect l="l" t="t" r="r" b="b"/>
              <a:pathLst>
                <a:path w="369" h="167" extrusionOk="0">
                  <a:moveTo>
                    <a:pt x="0" y="0"/>
                  </a:moveTo>
                  <a:lnTo>
                    <a:pt x="369" y="0"/>
                  </a:lnTo>
                  <a:lnTo>
                    <a:pt x="369" y="167"/>
                  </a:lnTo>
                  <a:lnTo>
                    <a:pt x="0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15100" rIns="90000" bIns="15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7" name="Google Shape;7797;p52"/>
            <p:cNvSpPr/>
            <p:nvPr/>
          </p:nvSpPr>
          <p:spPr>
            <a:xfrm>
              <a:off x="6667783" y="4425471"/>
              <a:ext cx="132840" cy="60078"/>
            </a:xfrm>
            <a:custGeom>
              <a:avLst/>
              <a:gdLst/>
              <a:ahLst/>
              <a:cxnLst/>
              <a:rect l="l" t="t" r="r" b="b"/>
              <a:pathLst>
                <a:path w="369" h="167" extrusionOk="0">
                  <a:moveTo>
                    <a:pt x="0" y="0"/>
                  </a:moveTo>
                  <a:lnTo>
                    <a:pt x="369" y="0"/>
                  </a:lnTo>
                  <a:lnTo>
                    <a:pt x="369" y="167"/>
                  </a:lnTo>
                  <a:lnTo>
                    <a:pt x="0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15100" rIns="90000" bIns="15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8" name="Google Shape;7798;p52"/>
            <p:cNvSpPr/>
            <p:nvPr/>
          </p:nvSpPr>
          <p:spPr>
            <a:xfrm>
              <a:off x="7191223" y="4337332"/>
              <a:ext cx="132840" cy="60078"/>
            </a:xfrm>
            <a:custGeom>
              <a:avLst/>
              <a:gdLst/>
              <a:ahLst/>
              <a:cxnLst/>
              <a:rect l="l" t="t" r="r" b="b"/>
              <a:pathLst>
                <a:path w="369" h="167" extrusionOk="0">
                  <a:moveTo>
                    <a:pt x="0" y="0"/>
                  </a:moveTo>
                  <a:lnTo>
                    <a:pt x="369" y="0"/>
                  </a:lnTo>
                  <a:lnTo>
                    <a:pt x="369" y="167"/>
                  </a:lnTo>
                  <a:lnTo>
                    <a:pt x="0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3FF"/>
            </a:solidFill>
            <a:ln>
              <a:noFill/>
            </a:ln>
          </p:spPr>
          <p:txBody>
            <a:bodyPr spcFirstLastPara="1" wrap="square" lIns="90000" tIns="15100" rIns="90000" bIns="15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9" name="Google Shape;7799;p52"/>
            <p:cNvSpPr/>
            <p:nvPr/>
          </p:nvSpPr>
          <p:spPr>
            <a:xfrm>
              <a:off x="7191223" y="4247753"/>
              <a:ext cx="132840" cy="60078"/>
            </a:xfrm>
            <a:custGeom>
              <a:avLst/>
              <a:gdLst/>
              <a:ahLst/>
              <a:cxnLst/>
              <a:rect l="l" t="t" r="r" b="b"/>
              <a:pathLst>
                <a:path w="369" h="167" extrusionOk="0">
                  <a:moveTo>
                    <a:pt x="0" y="0"/>
                  </a:moveTo>
                  <a:lnTo>
                    <a:pt x="369" y="0"/>
                  </a:lnTo>
                  <a:lnTo>
                    <a:pt x="369" y="167"/>
                  </a:lnTo>
                  <a:lnTo>
                    <a:pt x="0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3FF"/>
            </a:solidFill>
            <a:ln>
              <a:noFill/>
            </a:ln>
          </p:spPr>
          <p:txBody>
            <a:bodyPr spcFirstLastPara="1" wrap="square" lIns="90000" tIns="15100" rIns="90000" bIns="15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0" name="Google Shape;7800;p52"/>
            <p:cNvSpPr/>
            <p:nvPr/>
          </p:nvSpPr>
          <p:spPr>
            <a:xfrm>
              <a:off x="7191223" y="4158535"/>
              <a:ext cx="132840" cy="60078"/>
            </a:xfrm>
            <a:custGeom>
              <a:avLst/>
              <a:gdLst/>
              <a:ahLst/>
              <a:cxnLst/>
              <a:rect l="l" t="t" r="r" b="b"/>
              <a:pathLst>
                <a:path w="369" h="167" extrusionOk="0">
                  <a:moveTo>
                    <a:pt x="0" y="0"/>
                  </a:moveTo>
                  <a:lnTo>
                    <a:pt x="369" y="0"/>
                  </a:lnTo>
                  <a:lnTo>
                    <a:pt x="369" y="167"/>
                  </a:lnTo>
                  <a:lnTo>
                    <a:pt x="0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3FF"/>
            </a:solidFill>
            <a:ln>
              <a:noFill/>
            </a:ln>
          </p:spPr>
          <p:txBody>
            <a:bodyPr spcFirstLastPara="1" wrap="square" lIns="90000" tIns="15100" rIns="90000" bIns="15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1" name="Google Shape;7801;p52"/>
            <p:cNvSpPr/>
            <p:nvPr/>
          </p:nvSpPr>
          <p:spPr>
            <a:xfrm>
              <a:off x="7016983" y="4337332"/>
              <a:ext cx="132840" cy="60078"/>
            </a:xfrm>
            <a:custGeom>
              <a:avLst/>
              <a:gdLst/>
              <a:ahLst/>
              <a:cxnLst/>
              <a:rect l="l" t="t" r="r" b="b"/>
              <a:pathLst>
                <a:path w="369" h="167" extrusionOk="0">
                  <a:moveTo>
                    <a:pt x="0" y="0"/>
                  </a:moveTo>
                  <a:lnTo>
                    <a:pt x="369" y="0"/>
                  </a:lnTo>
                  <a:lnTo>
                    <a:pt x="369" y="167"/>
                  </a:lnTo>
                  <a:lnTo>
                    <a:pt x="0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3FF"/>
            </a:solidFill>
            <a:ln>
              <a:noFill/>
            </a:ln>
          </p:spPr>
          <p:txBody>
            <a:bodyPr spcFirstLastPara="1" wrap="square" lIns="90000" tIns="15100" rIns="90000" bIns="15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2" name="Google Shape;7802;p52"/>
            <p:cNvSpPr/>
            <p:nvPr/>
          </p:nvSpPr>
          <p:spPr>
            <a:xfrm>
              <a:off x="7016983" y="4247753"/>
              <a:ext cx="132840" cy="60078"/>
            </a:xfrm>
            <a:custGeom>
              <a:avLst/>
              <a:gdLst/>
              <a:ahLst/>
              <a:cxnLst/>
              <a:rect l="l" t="t" r="r" b="b"/>
              <a:pathLst>
                <a:path w="369" h="167" extrusionOk="0">
                  <a:moveTo>
                    <a:pt x="0" y="0"/>
                  </a:moveTo>
                  <a:lnTo>
                    <a:pt x="369" y="0"/>
                  </a:lnTo>
                  <a:lnTo>
                    <a:pt x="369" y="167"/>
                  </a:lnTo>
                  <a:lnTo>
                    <a:pt x="0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3FF"/>
            </a:solidFill>
            <a:ln>
              <a:noFill/>
            </a:ln>
          </p:spPr>
          <p:txBody>
            <a:bodyPr spcFirstLastPara="1" wrap="square" lIns="90000" tIns="15100" rIns="90000" bIns="15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3" name="Google Shape;7803;p52"/>
            <p:cNvSpPr/>
            <p:nvPr/>
          </p:nvSpPr>
          <p:spPr>
            <a:xfrm>
              <a:off x="7016983" y="4158535"/>
              <a:ext cx="132840" cy="60078"/>
            </a:xfrm>
            <a:custGeom>
              <a:avLst/>
              <a:gdLst/>
              <a:ahLst/>
              <a:cxnLst/>
              <a:rect l="l" t="t" r="r" b="b"/>
              <a:pathLst>
                <a:path w="369" h="167" extrusionOk="0">
                  <a:moveTo>
                    <a:pt x="0" y="0"/>
                  </a:moveTo>
                  <a:lnTo>
                    <a:pt x="369" y="0"/>
                  </a:lnTo>
                  <a:lnTo>
                    <a:pt x="369" y="167"/>
                  </a:lnTo>
                  <a:lnTo>
                    <a:pt x="0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3FF"/>
            </a:solidFill>
            <a:ln>
              <a:noFill/>
            </a:ln>
          </p:spPr>
          <p:txBody>
            <a:bodyPr spcFirstLastPara="1" wrap="square" lIns="90000" tIns="15100" rIns="90000" bIns="15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4" name="Google Shape;7804;p52"/>
            <p:cNvSpPr/>
            <p:nvPr/>
          </p:nvSpPr>
          <p:spPr>
            <a:xfrm>
              <a:off x="6839521" y="4337335"/>
              <a:ext cx="211525" cy="60076"/>
            </a:xfrm>
            <a:custGeom>
              <a:avLst/>
              <a:gdLst/>
              <a:ahLst/>
              <a:cxnLst/>
              <a:rect l="l" t="t" r="r" b="b"/>
              <a:pathLst>
                <a:path w="368" h="167" extrusionOk="0">
                  <a:moveTo>
                    <a:pt x="0" y="0"/>
                  </a:moveTo>
                  <a:lnTo>
                    <a:pt x="368" y="0"/>
                  </a:lnTo>
                  <a:lnTo>
                    <a:pt x="368" y="167"/>
                  </a:lnTo>
                  <a:lnTo>
                    <a:pt x="0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15100" rIns="90000" bIns="15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5" name="Google Shape;7805;p52"/>
            <p:cNvSpPr/>
            <p:nvPr/>
          </p:nvSpPr>
          <p:spPr>
            <a:xfrm>
              <a:off x="6839521" y="4247760"/>
              <a:ext cx="211525" cy="60076"/>
            </a:xfrm>
            <a:custGeom>
              <a:avLst/>
              <a:gdLst/>
              <a:ahLst/>
              <a:cxnLst/>
              <a:rect l="l" t="t" r="r" b="b"/>
              <a:pathLst>
                <a:path w="368" h="167" extrusionOk="0">
                  <a:moveTo>
                    <a:pt x="0" y="0"/>
                  </a:moveTo>
                  <a:lnTo>
                    <a:pt x="368" y="0"/>
                  </a:lnTo>
                  <a:lnTo>
                    <a:pt x="368" y="167"/>
                  </a:lnTo>
                  <a:lnTo>
                    <a:pt x="0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15100" rIns="90000" bIns="15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6" name="Google Shape;7806;p52"/>
            <p:cNvSpPr/>
            <p:nvPr/>
          </p:nvSpPr>
          <p:spPr>
            <a:xfrm>
              <a:off x="6839521" y="4158545"/>
              <a:ext cx="211525" cy="60076"/>
            </a:xfrm>
            <a:custGeom>
              <a:avLst/>
              <a:gdLst/>
              <a:ahLst/>
              <a:cxnLst/>
              <a:rect l="l" t="t" r="r" b="b"/>
              <a:pathLst>
                <a:path w="368" h="167" extrusionOk="0">
                  <a:moveTo>
                    <a:pt x="0" y="0"/>
                  </a:moveTo>
                  <a:lnTo>
                    <a:pt x="368" y="0"/>
                  </a:lnTo>
                  <a:lnTo>
                    <a:pt x="368" y="167"/>
                  </a:lnTo>
                  <a:lnTo>
                    <a:pt x="0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15100" rIns="90000" bIns="15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7" name="Google Shape;7807;p52"/>
            <p:cNvSpPr/>
            <p:nvPr/>
          </p:nvSpPr>
          <p:spPr>
            <a:xfrm>
              <a:off x="6667783" y="4337332"/>
              <a:ext cx="132840" cy="60078"/>
            </a:xfrm>
            <a:custGeom>
              <a:avLst/>
              <a:gdLst/>
              <a:ahLst/>
              <a:cxnLst/>
              <a:rect l="l" t="t" r="r" b="b"/>
              <a:pathLst>
                <a:path w="369" h="167" extrusionOk="0">
                  <a:moveTo>
                    <a:pt x="0" y="0"/>
                  </a:moveTo>
                  <a:lnTo>
                    <a:pt x="369" y="0"/>
                  </a:lnTo>
                  <a:lnTo>
                    <a:pt x="369" y="167"/>
                  </a:lnTo>
                  <a:lnTo>
                    <a:pt x="0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15100" rIns="90000" bIns="15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8" name="Google Shape;7808;p52"/>
            <p:cNvSpPr/>
            <p:nvPr/>
          </p:nvSpPr>
          <p:spPr>
            <a:xfrm>
              <a:off x="6667783" y="4247753"/>
              <a:ext cx="132840" cy="60078"/>
            </a:xfrm>
            <a:custGeom>
              <a:avLst/>
              <a:gdLst/>
              <a:ahLst/>
              <a:cxnLst/>
              <a:rect l="l" t="t" r="r" b="b"/>
              <a:pathLst>
                <a:path w="369" h="167" extrusionOk="0">
                  <a:moveTo>
                    <a:pt x="0" y="0"/>
                  </a:moveTo>
                  <a:lnTo>
                    <a:pt x="369" y="0"/>
                  </a:lnTo>
                  <a:lnTo>
                    <a:pt x="369" y="167"/>
                  </a:lnTo>
                  <a:lnTo>
                    <a:pt x="0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15100" rIns="90000" bIns="15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9" name="Google Shape;7809;p52"/>
            <p:cNvSpPr/>
            <p:nvPr/>
          </p:nvSpPr>
          <p:spPr>
            <a:xfrm>
              <a:off x="6667783" y="4158535"/>
              <a:ext cx="132840" cy="60078"/>
            </a:xfrm>
            <a:custGeom>
              <a:avLst/>
              <a:gdLst/>
              <a:ahLst/>
              <a:cxnLst/>
              <a:rect l="l" t="t" r="r" b="b"/>
              <a:pathLst>
                <a:path w="369" h="167" extrusionOk="0">
                  <a:moveTo>
                    <a:pt x="0" y="0"/>
                  </a:moveTo>
                  <a:lnTo>
                    <a:pt x="369" y="0"/>
                  </a:lnTo>
                  <a:lnTo>
                    <a:pt x="369" y="167"/>
                  </a:lnTo>
                  <a:lnTo>
                    <a:pt x="0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15100" rIns="90000" bIns="15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0" name="Google Shape;7810;p52"/>
            <p:cNvSpPr/>
            <p:nvPr/>
          </p:nvSpPr>
          <p:spPr>
            <a:xfrm>
              <a:off x="6979175" y="4109750"/>
              <a:ext cx="347774" cy="633375"/>
            </a:xfrm>
            <a:custGeom>
              <a:avLst/>
              <a:gdLst/>
              <a:ahLst/>
              <a:cxnLst/>
              <a:rect l="l" t="t" r="r" b="b"/>
              <a:pathLst>
                <a:path w="966" h="1736" extrusionOk="0">
                  <a:moveTo>
                    <a:pt x="0" y="0"/>
                  </a:moveTo>
                  <a:lnTo>
                    <a:pt x="966" y="0"/>
                  </a:lnTo>
                  <a:lnTo>
                    <a:pt x="966" y="1736"/>
                  </a:lnTo>
                  <a:lnTo>
                    <a:pt x="0" y="17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1" name="Google Shape;7811;p52"/>
            <p:cNvSpPr/>
            <p:nvPr/>
          </p:nvSpPr>
          <p:spPr>
            <a:xfrm>
              <a:off x="6979183" y="3971823"/>
              <a:ext cx="348120" cy="153973"/>
            </a:xfrm>
            <a:custGeom>
              <a:avLst/>
              <a:gdLst/>
              <a:ahLst/>
              <a:cxnLst/>
              <a:rect l="l" t="t" r="r" b="b"/>
              <a:pathLst>
                <a:path w="967" h="428" extrusionOk="0">
                  <a:moveTo>
                    <a:pt x="159" y="231"/>
                  </a:moveTo>
                  <a:cubicBezTo>
                    <a:pt x="205" y="97"/>
                    <a:pt x="332" y="0"/>
                    <a:pt x="483" y="0"/>
                  </a:cubicBezTo>
                  <a:cubicBezTo>
                    <a:pt x="633" y="0"/>
                    <a:pt x="762" y="97"/>
                    <a:pt x="808" y="231"/>
                  </a:cubicBezTo>
                  <a:lnTo>
                    <a:pt x="967" y="231"/>
                  </a:lnTo>
                  <a:lnTo>
                    <a:pt x="967" y="428"/>
                  </a:lnTo>
                  <a:lnTo>
                    <a:pt x="0" y="428"/>
                  </a:lnTo>
                  <a:lnTo>
                    <a:pt x="0" y="231"/>
                  </a:lnTo>
                  <a:lnTo>
                    <a:pt x="159" y="23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2" name="Google Shape;7812;p52"/>
            <p:cNvSpPr/>
            <p:nvPr/>
          </p:nvSpPr>
          <p:spPr>
            <a:xfrm>
              <a:off x="7060543" y="4000963"/>
              <a:ext cx="185040" cy="92456"/>
            </a:xfrm>
            <a:custGeom>
              <a:avLst/>
              <a:gdLst/>
              <a:ahLst/>
              <a:cxnLst/>
              <a:rect l="l" t="t" r="r" b="b"/>
              <a:pathLst>
                <a:path w="514" h="257" extrusionOk="0">
                  <a:moveTo>
                    <a:pt x="0" y="257"/>
                  </a:moveTo>
                  <a:cubicBezTo>
                    <a:pt x="0" y="115"/>
                    <a:pt x="115" y="0"/>
                    <a:pt x="257" y="0"/>
                  </a:cubicBezTo>
                  <a:cubicBezTo>
                    <a:pt x="399" y="0"/>
                    <a:pt x="514" y="115"/>
                    <a:pt x="514" y="257"/>
                  </a:cubicBezTo>
                  <a:lnTo>
                    <a:pt x="0" y="25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813" name="Google Shape;7813;p52"/>
            <p:cNvGrpSpPr/>
            <p:nvPr/>
          </p:nvGrpSpPr>
          <p:grpSpPr>
            <a:xfrm>
              <a:off x="7012661" y="4144092"/>
              <a:ext cx="289080" cy="475227"/>
              <a:chOff x="6918635" y="4008565"/>
              <a:chExt cx="289080" cy="475560"/>
            </a:xfrm>
          </p:grpSpPr>
          <p:sp>
            <p:nvSpPr>
              <p:cNvPr id="7814" name="Google Shape;7814;p52"/>
              <p:cNvSpPr/>
              <p:nvPr/>
            </p:nvSpPr>
            <p:spPr>
              <a:xfrm>
                <a:off x="6918635" y="4427605"/>
                <a:ext cx="121680" cy="5652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57" extrusionOk="0">
                    <a:moveTo>
                      <a:pt x="0" y="0"/>
                    </a:moveTo>
                    <a:lnTo>
                      <a:pt x="338" y="0"/>
                    </a:lnTo>
                    <a:lnTo>
                      <a:pt x="338" y="157"/>
                    </a:lnTo>
                    <a:lnTo>
                      <a:pt x="0" y="1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11500" rIns="90000" bIns="115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15" name="Google Shape;7815;p52"/>
              <p:cNvSpPr/>
              <p:nvPr/>
            </p:nvSpPr>
            <p:spPr>
              <a:xfrm>
                <a:off x="7086035" y="4427605"/>
                <a:ext cx="121680" cy="5652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57" extrusionOk="0">
                    <a:moveTo>
                      <a:pt x="0" y="0"/>
                    </a:moveTo>
                    <a:lnTo>
                      <a:pt x="338" y="0"/>
                    </a:lnTo>
                    <a:lnTo>
                      <a:pt x="338" y="157"/>
                    </a:lnTo>
                    <a:lnTo>
                      <a:pt x="0" y="1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11500" rIns="90000" bIns="115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16" name="Google Shape;7816;p52"/>
              <p:cNvSpPr/>
              <p:nvPr/>
            </p:nvSpPr>
            <p:spPr>
              <a:xfrm>
                <a:off x="6918635" y="4343725"/>
                <a:ext cx="121680" cy="5652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57" extrusionOk="0">
                    <a:moveTo>
                      <a:pt x="0" y="0"/>
                    </a:moveTo>
                    <a:lnTo>
                      <a:pt x="338" y="0"/>
                    </a:lnTo>
                    <a:lnTo>
                      <a:pt x="338" y="157"/>
                    </a:lnTo>
                    <a:lnTo>
                      <a:pt x="0" y="1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11500" rIns="90000" bIns="115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17" name="Google Shape;7817;p52"/>
              <p:cNvSpPr/>
              <p:nvPr/>
            </p:nvSpPr>
            <p:spPr>
              <a:xfrm>
                <a:off x="7086035" y="4343725"/>
                <a:ext cx="121680" cy="5652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57" extrusionOk="0">
                    <a:moveTo>
                      <a:pt x="0" y="0"/>
                    </a:moveTo>
                    <a:lnTo>
                      <a:pt x="338" y="0"/>
                    </a:lnTo>
                    <a:lnTo>
                      <a:pt x="338" y="157"/>
                    </a:lnTo>
                    <a:lnTo>
                      <a:pt x="0" y="1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11500" rIns="90000" bIns="115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18" name="Google Shape;7818;p52"/>
              <p:cNvSpPr/>
              <p:nvPr/>
            </p:nvSpPr>
            <p:spPr>
              <a:xfrm>
                <a:off x="6918635" y="4260205"/>
                <a:ext cx="121680" cy="5616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56" extrusionOk="0">
                    <a:moveTo>
                      <a:pt x="0" y="0"/>
                    </a:moveTo>
                    <a:lnTo>
                      <a:pt x="338" y="0"/>
                    </a:lnTo>
                    <a:lnTo>
                      <a:pt x="338" y="156"/>
                    </a:lnTo>
                    <a:lnTo>
                      <a:pt x="0" y="1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11150" rIns="90000" bIns="11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19" name="Google Shape;7819;p52"/>
              <p:cNvSpPr/>
              <p:nvPr/>
            </p:nvSpPr>
            <p:spPr>
              <a:xfrm>
                <a:off x="7086035" y="4260205"/>
                <a:ext cx="121680" cy="5616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56" extrusionOk="0">
                    <a:moveTo>
                      <a:pt x="0" y="0"/>
                    </a:moveTo>
                    <a:lnTo>
                      <a:pt x="338" y="0"/>
                    </a:lnTo>
                    <a:lnTo>
                      <a:pt x="338" y="156"/>
                    </a:lnTo>
                    <a:lnTo>
                      <a:pt x="0" y="1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11150" rIns="90000" bIns="11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20" name="Google Shape;7820;p52"/>
              <p:cNvSpPr/>
              <p:nvPr/>
            </p:nvSpPr>
            <p:spPr>
              <a:xfrm>
                <a:off x="6918635" y="4176325"/>
                <a:ext cx="121680" cy="5652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57" extrusionOk="0">
                    <a:moveTo>
                      <a:pt x="0" y="0"/>
                    </a:moveTo>
                    <a:lnTo>
                      <a:pt x="338" y="0"/>
                    </a:lnTo>
                    <a:lnTo>
                      <a:pt x="338" y="157"/>
                    </a:lnTo>
                    <a:lnTo>
                      <a:pt x="0" y="1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11500" rIns="90000" bIns="115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21" name="Google Shape;7821;p52"/>
              <p:cNvSpPr/>
              <p:nvPr/>
            </p:nvSpPr>
            <p:spPr>
              <a:xfrm>
                <a:off x="7086035" y="4176325"/>
                <a:ext cx="121680" cy="5652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57" extrusionOk="0">
                    <a:moveTo>
                      <a:pt x="0" y="0"/>
                    </a:moveTo>
                    <a:lnTo>
                      <a:pt x="338" y="0"/>
                    </a:lnTo>
                    <a:lnTo>
                      <a:pt x="338" y="157"/>
                    </a:lnTo>
                    <a:lnTo>
                      <a:pt x="0" y="1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11500" rIns="90000" bIns="115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22" name="Google Shape;7822;p52"/>
              <p:cNvSpPr/>
              <p:nvPr/>
            </p:nvSpPr>
            <p:spPr>
              <a:xfrm>
                <a:off x="6918635" y="4092445"/>
                <a:ext cx="121680" cy="5652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57" extrusionOk="0">
                    <a:moveTo>
                      <a:pt x="0" y="0"/>
                    </a:moveTo>
                    <a:lnTo>
                      <a:pt x="338" y="0"/>
                    </a:lnTo>
                    <a:lnTo>
                      <a:pt x="338" y="157"/>
                    </a:lnTo>
                    <a:lnTo>
                      <a:pt x="0" y="1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11500" rIns="90000" bIns="115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23" name="Google Shape;7823;p52"/>
              <p:cNvSpPr/>
              <p:nvPr/>
            </p:nvSpPr>
            <p:spPr>
              <a:xfrm>
                <a:off x="7086035" y="4092445"/>
                <a:ext cx="121680" cy="5652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57" extrusionOk="0">
                    <a:moveTo>
                      <a:pt x="0" y="0"/>
                    </a:moveTo>
                    <a:lnTo>
                      <a:pt x="338" y="0"/>
                    </a:lnTo>
                    <a:lnTo>
                      <a:pt x="338" y="157"/>
                    </a:lnTo>
                    <a:lnTo>
                      <a:pt x="0" y="1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11500" rIns="90000" bIns="115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24" name="Google Shape;7824;p52"/>
              <p:cNvSpPr/>
              <p:nvPr/>
            </p:nvSpPr>
            <p:spPr>
              <a:xfrm>
                <a:off x="6918635" y="4008565"/>
                <a:ext cx="121680" cy="5652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57" extrusionOk="0">
                    <a:moveTo>
                      <a:pt x="0" y="0"/>
                    </a:moveTo>
                    <a:lnTo>
                      <a:pt x="338" y="0"/>
                    </a:lnTo>
                    <a:lnTo>
                      <a:pt x="338" y="157"/>
                    </a:lnTo>
                    <a:lnTo>
                      <a:pt x="0" y="1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11500" rIns="90000" bIns="115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25" name="Google Shape;7825;p52"/>
              <p:cNvSpPr/>
              <p:nvPr/>
            </p:nvSpPr>
            <p:spPr>
              <a:xfrm>
                <a:off x="7086035" y="4008565"/>
                <a:ext cx="121680" cy="5652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57" extrusionOk="0">
                    <a:moveTo>
                      <a:pt x="0" y="0"/>
                    </a:moveTo>
                    <a:lnTo>
                      <a:pt x="338" y="0"/>
                    </a:lnTo>
                    <a:lnTo>
                      <a:pt x="338" y="157"/>
                    </a:lnTo>
                    <a:lnTo>
                      <a:pt x="0" y="1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11500" rIns="90000" bIns="115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826" name="Google Shape;7826;p52"/>
            <p:cNvGrpSpPr/>
            <p:nvPr/>
          </p:nvGrpSpPr>
          <p:grpSpPr>
            <a:xfrm>
              <a:off x="7365821" y="4158547"/>
              <a:ext cx="307451" cy="506338"/>
              <a:chOff x="7207806" y="4149120"/>
              <a:chExt cx="307451" cy="510011"/>
            </a:xfrm>
          </p:grpSpPr>
          <p:sp>
            <p:nvSpPr>
              <p:cNvPr id="7827" name="Google Shape;7827;p52"/>
              <p:cNvSpPr/>
              <p:nvPr/>
            </p:nvSpPr>
            <p:spPr>
              <a:xfrm>
                <a:off x="7382417" y="4598087"/>
                <a:ext cx="132840" cy="60877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68" extrusionOk="0">
                    <a:moveTo>
                      <a:pt x="0" y="0"/>
                    </a:moveTo>
                    <a:lnTo>
                      <a:pt x="369" y="0"/>
                    </a:lnTo>
                    <a:lnTo>
                      <a:pt x="369" y="168"/>
                    </a:lnTo>
                    <a:lnTo>
                      <a:pt x="0" y="1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15475" rIns="90000" bIns="15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828" name="Google Shape;7828;p52"/>
              <p:cNvGrpSpPr/>
              <p:nvPr/>
            </p:nvGrpSpPr>
            <p:grpSpPr>
              <a:xfrm>
                <a:off x="7207806" y="4149267"/>
                <a:ext cx="132840" cy="509863"/>
                <a:chOff x="7271795" y="4022965"/>
                <a:chExt cx="132840" cy="506520"/>
              </a:xfrm>
            </p:grpSpPr>
            <p:sp>
              <p:nvSpPr>
                <p:cNvPr id="7829" name="Google Shape;7829;p52"/>
                <p:cNvSpPr/>
                <p:nvPr/>
              </p:nvSpPr>
              <p:spPr>
                <a:xfrm>
                  <a:off x="7271795" y="4469005"/>
                  <a:ext cx="132840" cy="60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" h="168" extrusionOk="0">
                      <a:moveTo>
                        <a:pt x="0" y="0"/>
                      </a:moveTo>
                      <a:lnTo>
                        <a:pt x="369" y="0"/>
                      </a:lnTo>
                      <a:lnTo>
                        <a:pt x="369" y="168"/>
                      </a:lnTo>
                      <a:lnTo>
                        <a:pt x="0" y="1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15475" rIns="90000" bIns="154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30" name="Google Shape;7830;p52"/>
                <p:cNvSpPr/>
                <p:nvPr/>
              </p:nvSpPr>
              <p:spPr>
                <a:xfrm>
                  <a:off x="7271795" y="4379725"/>
                  <a:ext cx="132840" cy="60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" h="167" extrusionOk="0">
                      <a:moveTo>
                        <a:pt x="0" y="0"/>
                      </a:moveTo>
                      <a:lnTo>
                        <a:pt x="369" y="0"/>
                      </a:lnTo>
                      <a:lnTo>
                        <a:pt x="369" y="167"/>
                      </a:lnTo>
                      <a:lnTo>
                        <a:pt x="0" y="1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15100" rIns="90000" bIns="151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31" name="Google Shape;7831;p52"/>
                <p:cNvSpPr/>
                <p:nvPr/>
              </p:nvSpPr>
              <p:spPr>
                <a:xfrm>
                  <a:off x="7271795" y="4290085"/>
                  <a:ext cx="132840" cy="60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" h="167" extrusionOk="0">
                      <a:moveTo>
                        <a:pt x="0" y="0"/>
                      </a:moveTo>
                      <a:lnTo>
                        <a:pt x="369" y="0"/>
                      </a:lnTo>
                      <a:lnTo>
                        <a:pt x="369" y="167"/>
                      </a:lnTo>
                      <a:lnTo>
                        <a:pt x="0" y="1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15100" rIns="90000" bIns="151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32" name="Google Shape;7832;p52"/>
                <p:cNvSpPr/>
                <p:nvPr/>
              </p:nvSpPr>
              <p:spPr>
                <a:xfrm>
                  <a:off x="7271795" y="4201885"/>
                  <a:ext cx="132840" cy="60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" h="167" extrusionOk="0">
                      <a:moveTo>
                        <a:pt x="0" y="0"/>
                      </a:moveTo>
                      <a:lnTo>
                        <a:pt x="369" y="0"/>
                      </a:lnTo>
                      <a:lnTo>
                        <a:pt x="369" y="167"/>
                      </a:lnTo>
                      <a:lnTo>
                        <a:pt x="0" y="1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15100" rIns="90000" bIns="151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33" name="Google Shape;7833;p52"/>
                <p:cNvSpPr/>
                <p:nvPr/>
              </p:nvSpPr>
              <p:spPr>
                <a:xfrm>
                  <a:off x="7271795" y="4112245"/>
                  <a:ext cx="132840" cy="60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" h="167" extrusionOk="0">
                      <a:moveTo>
                        <a:pt x="0" y="0"/>
                      </a:moveTo>
                      <a:lnTo>
                        <a:pt x="369" y="0"/>
                      </a:lnTo>
                      <a:lnTo>
                        <a:pt x="369" y="167"/>
                      </a:lnTo>
                      <a:lnTo>
                        <a:pt x="0" y="1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15100" rIns="90000" bIns="151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34" name="Google Shape;7834;p52"/>
                <p:cNvSpPr/>
                <p:nvPr/>
              </p:nvSpPr>
              <p:spPr>
                <a:xfrm>
                  <a:off x="7271795" y="4022965"/>
                  <a:ext cx="132840" cy="60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" h="167" extrusionOk="0">
                      <a:moveTo>
                        <a:pt x="0" y="0"/>
                      </a:moveTo>
                      <a:lnTo>
                        <a:pt x="369" y="0"/>
                      </a:lnTo>
                      <a:lnTo>
                        <a:pt x="369" y="167"/>
                      </a:lnTo>
                      <a:lnTo>
                        <a:pt x="0" y="1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15100" rIns="90000" bIns="151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835" name="Google Shape;7835;p52"/>
              <p:cNvGrpSpPr/>
              <p:nvPr/>
            </p:nvGrpSpPr>
            <p:grpSpPr>
              <a:xfrm>
                <a:off x="7382417" y="4149120"/>
                <a:ext cx="132840" cy="467589"/>
                <a:chOff x="7382417" y="4149120"/>
                <a:chExt cx="132840" cy="467589"/>
              </a:xfrm>
            </p:grpSpPr>
            <p:sp>
              <p:nvSpPr>
                <p:cNvPr id="7836" name="Google Shape;7836;p52"/>
                <p:cNvSpPr/>
                <p:nvPr/>
              </p:nvSpPr>
              <p:spPr>
                <a:xfrm>
                  <a:off x="7382417" y="4508221"/>
                  <a:ext cx="132840" cy="60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" h="167" extrusionOk="0">
                      <a:moveTo>
                        <a:pt x="0" y="0"/>
                      </a:moveTo>
                      <a:lnTo>
                        <a:pt x="369" y="0"/>
                      </a:lnTo>
                      <a:lnTo>
                        <a:pt x="369" y="167"/>
                      </a:lnTo>
                      <a:lnTo>
                        <a:pt x="0" y="1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15100" rIns="90000" bIns="151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37" name="Google Shape;7837;p52"/>
                <p:cNvSpPr/>
                <p:nvPr/>
              </p:nvSpPr>
              <p:spPr>
                <a:xfrm>
                  <a:off x="7382417" y="4417993"/>
                  <a:ext cx="132840" cy="60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" h="167" extrusionOk="0">
                      <a:moveTo>
                        <a:pt x="0" y="0"/>
                      </a:moveTo>
                      <a:lnTo>
                        <a:pt x="369" y="0"/>
                      </a:lnTo>
                      <a:lnTo>
                        <a:pt x="369" y="167"/>
                      </a:lnTo>
                      <a:lnTo>
                        <a:pt x="0" y="1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15100" rIns="90000" bIns="151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38" name="Google Shape;7838;p52"/>
                <p:cNvSpPr/>
                <p:nvPr/>
              </p:nvSpPr>
              <p:spPr>
                <a:xfrm>
                  <a:off x="7382417" y="4329214"/>
                  <a:ext cx="132840" cy="60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" h="167" extrusionOk="0">
                      <a:moveTo>
                        <a:pt x="0" y="0"/>
                      </a:moveTo>
                      <a:lnTo>
                        <a:pt x="369" y="0"/>
                      </a:lnTo>
                      <a:lnTo>
                        <a:pt x="369" y="167"/>
                      </a:lnTo>
                      <a:lnTo>
                        <a:pt x="0" y="1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15100" rIns="90000" bIns="151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39" name="Google Shape;7839;p52"/>
                <p:cNvSpPr/>
                <p:nvPr/>
              </p:nvSpPr>
              <p:spPr>
                <a:xfrm>
                  <a:off x="7382417" y="4238986"/>
                  <a:ext cx="132840" cy="60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" h="167" extrusionOk="0">
                      <a:moveTo>
                        <a:pt x="0" y="0"/>
                      </a:moveTo>
                      <a:lnTo>
                        <a:pt x="369" y="0"/>
                      </a:lnTo>
                      <a:lnTo>
                        <a:pt x="369" y="167"/>
                      </a:lnTo>
                      <a:lnTo>
                        <a:pt x="0" y="1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15100" rIns="90000" bIns="151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40" name="Google Shape;7840;p52"/>
                <p:cNvSpPr/>
                <p:nvPr/>
              </p:nvSpPr>
              <p:spPr>
                <a:xfrm>
                  <a:off x="7382417" y="4149120"/>
                  <a:ext cx="132840" cy="60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" h="167" extrusionOk="0">
                      <a:moveTo>
                        <a:pt x="0" y="0"/>
                      </a:moveTo>
                      <a:lnTo>
                        <a:pt x="369" y="0"/>
                      </a:lnTo>
                      <a:lnTo>
                        <a:pt x="369" y="167"/>
                      </a:lnTo>
                      <a:lnTo>
                        <a:pt x="0" y="1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15100" rIns="90000" bIns="151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41" name="Google Shape;7841;p52"/>
                <p:cNvSpPr/>
                <p:nvPr/>
              </p:nvSpPr>
              <p:spPr>
                <a:xfrm>
                  <a:off x="7502117" y="4615984"/>
                  <a:ext cx="360" cy="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" extrusionOk="0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0" y="2"/>
                        <a:pt x="1" y="1"/>
                        <a:pt x="1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7842" name="Google Shape;7842;p52"/>
            <p:cNvGrpSpPr/>
            <p:nvPr/>
          </p:nvGrpSpPr>
          <p:grpSpPr>
            <a:xfrm>
              <a:off x="7964172" y="3640250"/>
              <a:ext cx="668880" cy="1102879"/>
              <a:chOff x="7964172" y="3640250"/>
              <a:chExt cx="668880" cy="1102879"/>
            </a:xfrm>
          </p:grpSpPr>
          <p:sp>
            <p:nvSpPr>
              <p:cNvPr id="7843" name="Google Shape;7843;p52"/>
              <p:cNvSpPr/>
              <p:nvPr/>
            </p:nvSpPr>
            <p:spPr>
              <a:xfrm>
                <a:off x="7998718" y="3680905"/>
                <a:ext cx="599760" cy="1062223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2973" extrusionOk="0">
                    <a:moveTo>
                      <a:pt x="0" y="0"/>
                    </a:moveTo>
                    <a:lnTo>
                      <a:pt x="1666" y="0"/>
                    </a:lnTo>
                    <a:lnTo>
                      <a:pt x="1666" y="2973"/>
                    </a:lnTo>
                    <a:lnTo>
                      <a:pt x="0" y="29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44" name="Google Shape;7844;p52"/>
              <p:cNvSpPr/>
              <p:nvPr/>
            </p:nvSpPr>
            <p:spPr>
              <a:xfrm>
                <a:off x="7964172" y="3640250"/>
                <a:ext cx="668880" cy="116902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176" extrusionOk="0">
                    <a:moveTo>
                      <a:pt x="0" y="0"/>
                    </a:moveTo>
                    <a:lnTo>
                      <a:pt x="1858" y="0"/>
                    </a:lnTo>
                    <a:lnTo>
                      <a:pt x="1858" y="176"/>
                    </a:lnTo>
                    <a:lnTo>
                      <a:pt x="0" y="1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18350" rIns="90000" bIns="183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45" name="Google Shape;7845;p52"/>
              <p:cNvSpPr/>
              <p:nvPr/>
            </p:nvSpPr>
            <p:spPr>
              <a:xfrm>
                <a:off x="8477526" y="4513078"/>
                <a:ext cx="64080" cy="99239"/>
              </a:xfrm>
              <a:custGeom>
                <a:avLst/>
                <a:gdLst/>
                <a:ahLst/>
                <a:cxnLst/>
                <a:rect l="l" t="t" r="r" b="b"/>
                <a:pathLst>
                  <a:path w="178" h="275" extrusionOk="0">
                    <a:moveTo>
                      <a:pt x="0" y="0"/>
                    </a:moveTo>
                    <a:lnTo>
                      <a:pt x="178" y="0"/>
                    </a:lnTo>
                    <a:lnTo>
                      <a:pt x="178" y="275"/>
                    </a:lnTo>
                    <a:lnTo>
                      <a:pt x="0" y="2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46" name="Google Shape;7846;p52"/>
              <p:cNvSpPr/>
              <p:nvPr/>
            </p:nvSpPr>
            <p:spPr>
              <a:xfrm>
                <a:off x="8392925" y="4513078"/>
                <a:ext cx="64440" cy="99239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75" extrusionOk="0">
                    <a:moveTo>
                      <a:pt x="0" y="0"/>
                    </a:moveTo>
                    <a:lnTo>
                      <a:pt x="179" y="0"/>
                    </a:lnTo>
                    <a:lnTo>
                      <a:pt x="179" y="275"/>
                    </a:lnTo>
                    <a:lnTo>
                      <a:pt x="0" y="2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47" name="Google Shape;7847;p52"/>
              <p:cNvSpPr/>
              <p:nvPr/>
            </p:nvSpPr>
            <p:spPr>
              <a:xfrm>
                <a:off x="8477526" y="4365482"/>
                <a:ext cx="64080" cy="99239"/>
              </a:xfrm>
              <a:custGeom>
                <a:avLst/>
                <a:gdLst/>
                <a:ahLst/>
                <a:cxnLst/>
                <a:rect l="l" t="t" r="r" b="b"/>
                <a:pathLst>
                  <a:path w="178" h="275" extrusionOk="0">
                    <a:moveTo>
                      <a:pt x="0" y="0"/>
                    </a:moveTo>
                    <a:lnTo>
                      <a:pt x="178" y="0"/>
                    </a:lnTo>
                    <a:lnTo>
                      <a:pt x="178" y="275"/>
                    </a:lnTo>
                    <a:lnTo>
                      <a:pt x="0" y="2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48" name="Google Shape;7848;p52"/>
              <p:cNvSpPr/>
              <p:nvPr/>
            </p:nvSpPr>
            <p:spPr>
              <a:xfrm>
                <a:off x="8392925" y="4365482"/>
                <a:ext cx="64440" cy="99239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75" extrusionOk="0">
                    <a:moveTo>
                      <a:pt x="0" y="0"/>
                    </a:moveTo>
                    <a:lnTo>
                      <a:pt x="179" y="0"/>
                    </a:lnTo>
                    <a:lnTo>
                      <a:pt x="179" y="275"/>
                    </a:lnTo>
                    <a:lnTo>
                      <a:pt x="0" y="2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49" name="Google Shape;7849;p52"/>
              <p:cNvSpPr/>
              <p:nvPr/>
            </p:nvSpPr>
            <p:spPr>
              <a:xfrm>
                <a:off x="8477526" y="4217525"/>
                <a:ext cx="64080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178" h="276" extrusionOk="0">
                    <a:moveTo>
                      <a:pt x="0" y="0"/>
                    </a:moveTo>
                    <a:lnTo>
                      <a:pt x="178" y="0"/>
                    </a:lnTo>
                    <a:lnTo>
                      <a:pt x="178" y="276"/>
                    </a:lnTo>
                    <a:lnTo>
                      <a:pt x="0" y="2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50" name="Google Shape;7850;p52"/>
              <p:cNvSpPr/>
              <p:nvPr/>
            </p:nvSpPr>
            <p:spPr>
              <a:xfrm>
                <a:off x="8392925" y="4217525"/>
                <a:ext cx="64440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76" extrusionOk="0">
                    <a:moveTo>
                      <a:pt x="0" y="0"/>
                    </a:moveTo>
                    <a:lnTo>
                      <a:pt x="179" y="0"/>
                    </a:lnTo>
                    <a:lnTo>
                      <a:pt x="179" y="276"/>
                    </a:lnTo>
                    <a:lnTo>
                      <a:pt x="0" y="2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51" name="Google Shape;7851;p52"/>
              <p:cNvSpPr/>
              <p:nvPr/>
            </p:nvSpPr>
            <p:spPr>
              <a:xfrm>
                <a:off x="8477526" y="4072095"/>
                <a:ext cx="64080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178" h="276" extrusionOk="0">
                    <a:moveTo>
                      <a:pt x="0" y="0"/>
                    </a:moveTo>
                    <a:lnTo>
                      <a:pt x="178" y="0"/>
                    </a:lnTo>
                    <a:lnTo>
                      <a:pt x="178" y="276"/>
                    </a:lnTo>
                    <a:lnTo>
                      <a:pt x="0" y="2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52" name="Google Shape;7852;p52"/>
              <p:cNvSpPr/>
              <p:nvPr/>
            </p:nvSpPr>
            <p:spPr>
              <a:xfrm>
                <a:off x="8392925" y="4072095"/>
                <a:ext cx="64440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76" extrusionOk="0">
                    <a:moveTo>
                      <a:pt x="0" y="0"/>
                    </a:moveTo>
                    <a:lnTo>
                      <a:pt x="179" y="0"/>
                    </a:lnTo>
                    <a:lnTo>
                      <a:pt x="179" y="276"/>
                    </a:lnTo>
                    <a:lnTo>
                      <a:pt x="0" y="2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53" name="Google Shape;7853;p52"/>
              <p:cNvSpPr/>
              <p:nvPr/>
            </p:nvSpPr>
            <p:spPr>
              <a:xfrm>
                <a:off x="8477526" y="3924860"/>
                <a:ext cx="64080" cy="99239"/>
              </a:xfrm>
              <a:custGeom>
                <a:avLst/>
                <a:gdLst/>
                <a:ahLst/>
                <a:cxnLst/>
                <a:rect l="l" t="t" r="r" b="b"/>
                <a:pathLst>
                  <a:path w="178" h="275" extrusionOk="0">
                    <a:moveTo>
                      <a:pt x="0" y="0"/>
                    </a:moveTo>
                    <a:lnTo>
                      <a:pt x="178" y="0"/>
                    </a:lnTo>
                    <a:lnTo>
                      <a:pt x="178" y="275"/>
                    </a:lnTo>
                    <a:lnTo>
                      <a:pt x="0" y="2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54" name="Google Shape;7854;p52"/>
              <p:cNvSpPr/>
              <p:nvPr/>
            </p:nvSpPr>
            <p:spPr>
              <a:xfrm>
                <a:off x="8392925" y="3924860"/>
                <a:ext cx="64440" cy="99239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75" extrusionOk="0">
                    <a:moveTo>
                      <a:pt x="0" y="0"/>
                    </a:moveTo>
                    <a:lnTo>
                      <a:pt x="179" y="0"/>
                    </a:lnTo>
                    <a:lnTo>
                      <a:pt x="179" y="275"/>
                    </a:lnTo>
                    <a:lnTo>
                      <a:pt x="0" y="2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55" name="Google Shape;7855;p52"/>
              <p:cNvSpPr/>
              <p:nvPr/>
            </p:nvSpPr>
            <p:spPr>
              <a:xfrm>
                <a:off x="8477526" y="3777264"/>
                <a:ext cx="64080" cy="99239"/>
              </a:xfrm>
              <a:custGeom>
                <a:avLst/>
                <a:gdLst/>
                <a:ahLst/>
                <a:cxnLst/>
                <a:rect l="l" t="t" r="r" b="b"/>
                <a:pathLst>
                  <a:path w="178" h="275" extrusionOk="0">
                    <a:moveTo>
                      <a:pt x="0" y="0"/>
                    </a:moveTo>
                    <a:lnTo>
                      <a:pt x="178" y="0"/>
                    </a:lnTo>
                    <a:lnTo>
                      <a:pt x="178" y="275"/>
                    </a:lnTo>
                    <a:lnTo>
                      <a:pt x="0" y="2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56" name="Google Shape;7856;p52"/>
              <p:cNvSpPr/>
              <p:nvPr/>
            </p:nvSpPr>
            <p:spPr>
              <a:xfrm>
                <a:off x="8392925" y="3777264"/>
                <a:ext cx="64440" cy="99239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75" extrusionOk="0">
                    <a:moveTo>
                      <a:pt x="0" y="0"/>
                    </a:moveTo>
                    <a:lnTo>
                      <a:pt x="179" y="0"/>
                    </a:lnTo>
                    <a:lnTo>
                      <a:pt x="179" y="275"/>
                    </a:lnTo>
                    <a:lnTo>
                      <a:pt x="0" y="2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57" name="Google Shape;7857;p52"/>
              <p:cNvSpPr/>
              <p:nvPr/>
            </p:nvSpPr>
            <p:spPr>
              <a:xfrm>
                <a:off x="8308679" y="4510532"/>
                <a:ext cx="64080" cy="98935"/>
              </a:xfrm>
              <a:custGeom>
                <a:avLst/>
                <a:gdLst/>
                <a:ahLst/>
                <a:cxnLst/>
                <a:rect l="l" t="t" r="r" b="b"/>
                <a:pathLst>
                  <a:path w="178" h="275" extrusionOk="0">
                    <a:moveTo>
                      <a:pt x="0" y="0"/>
                    </a:moveTo>
                    <a:lnTo>
                      <a:pt x="178" y="0"/>
                    </a:lnTo>
                    <a:lnTo>
                      <a:pt x="178" y="275"/>
                    </a:lnTo>
                    <a:lnTo>
                      <a:pt x="0" y="2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58" name="Google Shape;7858;p52"/>
              <p:cNvSpPr/>
              <p:nvPr/>
            </p:nvSpPr>
            <p:spPr>
              <a:xfrm>
                <a:off x="8308679" y="4363388"/>
                <a:ext cx="64080" cy="98935"/>
              </a:xfrm>
              <a:custGeom>
                <a:avLst/>
                <a:gdLst/>
                <a:ahLst/>
                <a:cxnLst/>
                <a:rect l="l" t="t" r="r" b="b"/>
                <a:pathLst>
                  <a:path w="178" h="275" extrusionOk="0">
                    <a:moveTo>
                      <a:pt x="0" y="0"/>
                    </a:moveTo>
                    <a:lnTo>
                      <a:pt x="178" y="0"/>
                    </a:lnTo>
                    <a:lnTo>
                      <a:pt x="178" y="275"/>
                    </a:lnTo>
                    <a:lnTo>
                      <a:pt x="0" y="2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59" name="Google Shape;7859;p52"/>
              <p:cNvSpPr/>
              <p:nvPr/>
            </p:nvSpPr>
            <p:spPr>
              <a:xfrm>
                <a:off x="8308679" y="4215884"/>
                <a:ext cx="64080" cy="99294"/>
              </a:xfrm>
              <a:custGeom>
                <a:avLst/>
                <a:gdLst/>
                <a:ahLst/>
                <a:cxnLst/>
                <a:rect l="l" t="t" r="r" b="b"/>
                <a:pathLst>
                  <a:path w="178" h="276" extrusionOk="0">
                    <a:moveTo>
                      <a:pt x="0" y="0"/>
                    </a:moveTo>
                    <a:lnTo>
                      <a:pt x="178" y="0"/>
                    </a:lnTo>
                    <a:lnTo>
                      <a:pt x="178" y="276"/>
                    </a:lnTo>
                    <a:lnTo>
                      <a:pt x="0" y="2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60" name="Google Shape;7860;p52"/>
              <p:cNvSpPr/>
              <p:nvPr/>
            </p:nvSpPr>
            <p:spPr>
              <a:xfrm>
                <a:off x="8224079" y="4510532"/>
                <a:ext cx="64440" cy="98935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75" extrusionOk="0">
                    <a:moveTo>
                      <a:pt x="0" y="0"/>
                    </a:moveTo>
                    <a:lnTo>
                      <a:pt x="179" y="0"/>
                    </a:lnTo>
                    <a:lnTo>
                      <a:pt x="179" y="275"/>
                    </a:lnTo>
                    <a:lnTo>
                      <a:pt x="0" y="2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61" name="Google Shape;7861;p52"/>
              <p:cNvSpPr/>
              <p:nvPr/>
            </p:nvSpPr>
            <p:spPr>
              <a:xfrm>
                <a:off x="8224079" y="4363388"/>
                <a:ext cx="64440" cy="98935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75" extrusionOk="0">
                    <a:moveTo>
                      <a:pt x="0" y="0"/>
                    </a:moveTo>
                    <a:lnTo>
                      <a:pt x="179" y="0"/>
                    </a:lnTo>
                    <a:lnTo>
                      <a:pt x="179" y="275"/>
                    </a:lnTo>
                    <a:lnTo>
                      <a:pt x="0" y="2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62" name="Google Shape;7862;p52"/>
              <p:cNvSpPr/>
              <p:nvPr/>
            </p:nvSpPr>
            <p:spPr>
              <a:xfrm>
                <a:off x="8224079" y="4215884"/>
                <a:ext cx="64440" cy="99294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76" extrusionOk="0">
                    <a:moveTo>
                      <a:pt x="0" y="0"/>
                    </a:moveTo>
                    <a:lnTo>
                      <a:pt x="179" y="0"/>
                    </a:lnTo>
                    <a:lnTo>
                      <a:pt x="179" y="276"/>
                    </a:lnTo>
                    <a:lnTo>
                      <a:pt x="0" y="2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63" name="Google Shape;7863;p52"/>
              <p:cNvSpPr/>
              <p:nvPr/>
            </p:nvSpPr>
            <p:spPr>
              <a:xfrm>
                <a:off x="8139839" y="4510532"/>
                <a:ext cx="64080" cy="98935"/>
              </a:xfrm>
              <a:custGeom>
                <a:avLst/>
                <a:gdLst/>
                <a:ahLst/>
                <a:cxnLst/>
                <a:rect l="l" t="t" r="r" b="b"/>
                <a:pathLst>
                  <a:path w="178" h="275" extrusionOk="0">
                    <a:moveTo>
                      <a:pt x="0" y="0"/>
                    </a:moveTo>
                    <a:lnTo>
                      <a:pt x="178" y="0"/>
                    </a:lnTo>
                    <a:lnTo>
                      <a:pt x="178" y="275"/>
                    </a:lnTo>
                    <a:lnTo>
                      <a:pt x="0" y="2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64" name="Google Shape;7864;p52"/>
              <p:cNvSpPr/>
              <p:nvPr/>
            </p:nvSpPr>
            <p:spPr>
              <a:xfrm>
                <a:off x="8139839" y="4363388"/>
                <a:ext cx="64080" cy="98935"/>
              </a:xfrm>
              <a:custGeom>
                <a:avLst/>
                <a:gdLst/>
                <a:ahLst/>
                <a:cxnLst/>
                <a:rect l="l" t="t" r="r" b="b"/>
                <a:pathLst>
                  <a:path w="178" h="275" extrusionOk="0">
                    <a:moveTo>
                      <a:pt x="0" y="0"/>
                    </a:moveTo>
                    <a:lnTo>
                      <a:pt x="178" y="0"/>
                    </a:lnTo>
                    <a:lnTo>
                      <a:pt x="178" y="275"/>
                    </a:lnTo>
                    <a:lnTo>
                      <a:pt x="0" y="2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65" name="Google Shape;7865;p52"/>
              <p:cNvSpPr/>
              <p:nvPr/>
            </p:nvSpPr>
            <p:spPr>
              <a:xfrm>
                <a:off x="8139839" y="4215884"/>
                <a:ext cx="64080" cy="99294"/>
              </a:xfrm>
              <a:custGeom>
                <a:avLst/>
                <a:gdLst/>
                <a:ahLst/>
                <a:cxnLst/>
                <a:rect l="l" t="t" r="r" b="b"/>
                <a:pathLst>
                  <a:path w="178" h="276" extrusionOk="0">
                    <a:moveTo>
                      <a:pt x="0" y="0"/>
                    </a:moveTo>
                    <a:lnTo>
                      <a:pt x="178" y="0"/>
                    </a:lnTo>
                    <a:lnTo>
                      <a:pt x="178" y="276"/>
                    </a:lnTo>
                    <a:lnTo>
                      <a:pt x="0" y="2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66" name="Google Shape;7866;p52"/>
              <p:cNvSpPr/>
              <p:nvPr/>
            </p:nvSpPr>
            <p:spPr>
              <a:xfrm>
                <a:off x="8055599" y="4510532"/>
                <a:ext cx="64080" cy="98935"/>
              </a:xfrm>
              <a:custGeom>
                <a:avLst/>
                <a:gdLst/>
                <a:ahLst/>
                <a:cxnLst/>
                <a:rect l="l" t="t" r="r" b="b"/>
                <a:pathLst>
                  <a:path w="178" h="275" extrusionOk="0">
                    <a:moveTo>
                      <a:pt x="0" y="0"/>
                    </a:moveTo>
                    <a:lnTo>
                      <a:pt x="178" y="0"/>
                    </a:lnTo>
                    <a:lnTo>
                      <a:pt x="178" y="275"/>
                    </a:lnTo>
                    <a:lnTo>
                      <a:pt x="0" y="2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67" name="Google Shape;7867;p52"/>
              <p:cNvSpPr/>
              <p:nvPr/>
            </p:nvSpPr>
            <p:spPr>
              <a:xfrm>
                <a:off x="8055599" y="4363388"/>
                <a:ext cx="64080" cy="98935"/>
              </a:xfrm>
              <a:custGeom>
                <a:avLst/>
                <a:gdLst/>
                <a:ahLst/>
                <a:cxnLst/>
                <a:rect l="l" t="t" r="r" b="b"/>
                <a:pathLst>
                  <a:path w="178" h="275" extrusionOk="0">
                    <a:moveTo>
                      <a:pt x="0" y="0"/>
                    </a:moveTo>
                    <a:lnTo>
                      <a:pt x="178" y="0"/>
                    </a:lnTo>
                    <a:lnTo>
                      <a:pt x="178" y="275"/>
                    </a:lnTo>
                    <a:lnTo>
                      <a:pt x="0" y="2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68" name="Google Shape;7868;p52"/>
              <p:cNvSpPr/>
              <p:nvPr/>
            </p:nvSpPr>
            <p:spPr>
              <a:xfrm>
                <a:off x="8055599" y="4215884"/>
                <a:ext cx="64080" cy="99294"/>
              </a:xfrm>
              <a:custGeom>
                <a:avLst/>
                <a:gdLst/>
                <a:ahLst/>
                <a:cxnLst/>
                <a:rect l="l" t="t" r="r" b="b"/>
                <a:pathLst>
                  <a:path w="178" h="276" extrusionOk="0">
                    <a:moveTo>
                      <a:pt x="0" y="0"/>
                    </a:moveTo>
                    <a:lnTo>
                      <a:pt x="178" y="0"/>
                    </a:lnTo>
                    <a:lnTo>
                      <a:pt x="178" y="276"/>
                    </a:lnTo>
                    <a:lnTo>
                      <a:pt x="0" y="2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69" name="Google Shape;7869;p52"/>
              <p:cNvSpPr/>
              <p:nvPr/>
            </p:nvSpPr>
            <p:spPr>
              <a:xfrm>
                <a:off x="8308679" y="4070898"/>
                <a:ext cx="64080" cy="99294"/>
              </a:xfrm>
              <a:custGeom>
                <a:avLst/>
                <a:gdLst/>
                <a:ahLst/>
                <a:cxnLst/>
                <a:rect l="l" t="t" r="r" b="b"/>
                <a:pathLst>
                  <a:path w="178" h="276" extrusionOk="0">
                    <a:moveTo>
                      <a:pt x="0" y="0"/>
                    </a:moveTo>
                    <a:lnTo>
                      <a:pt x="178" y="0"/>
                    </a:lnTo>
                    <a:lnTo>
                      <a:pt x="178" y="276"/>
                    </a:lnTo>
                    <a:lnTo>
                      <a:pt x="0" y="2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70" name="Google Shape;7870;p52"/>
              <p:cNvSpPr/>
              <p:nvPr/>
            </p:nvSpPr>
            <p:spPr>
              <a:xfrm>
                <a:off x="8308679" y="3924114"/>
                <a:ext cx="64080" cy="98935"/>
              </a:xfrm>
              <a:custGeom>
                <a:avLst/>
                <a:gdLst/>
                <a:ahLst/>
                <a:cxnLst/>
                <a:rect l="l" t="t" r="r" b="b"/>
                <a:pathLst>
                  <a:path w="178" h="275" extrusionOk="0">
                    <a:moveTo>
                      <a:pt x="0" y="0"/>
                    </a:moveTo>
                    <a:lnTo>
                      <a:pt x="178" y="0"/>
                    </a:lnTo>
                    <a:lnTo>
                      <a:pt x="178" y="275"/>
                    </a:lnTo>
                    <a:lnTo>
                      <a:pt x="0" y="2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71" name="Google Shape;7871;p52"/>
              <p:cNvSpPr/>
              <p:nvPr/>
            </p:nvSpPr>
            <p:spPr>
              <a:xfrm>
                <a:off x="8308679" y="3776970"/>
                <a:ext cx="64080" cy="98935"/>
              </a:xfrm>
              <a:custGeom>
                <a:avLst/>
                <a:gdLst/>
                <a:ahLst/>
                <a:cxnLst/>
                <a:rect l="l" t="t" r="r" b="b"/>
                <a:pathLst>
                  <a:path w="178" h="275" extrusionOk="0">
                    <a:moveTo>
                      <a:pt x="0" y="0"/>
                    </a:moveTo>
                    <a:lnTo>
                      <a:pt x="178" y="0"/>
                    </a:lnTo>
                    <a:lnTo>
                      <a:pt x="178" y="275"/>
                    </a:lnTo>
                    <a:lnTo>
                      <a:pt x="0" y="2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72" name="Google Shape;7872;p52"/>
              <p:cNvSpPr/>
              <p:nvPr/>
            </p:nvSpPr>
            <p:spPr>
              <a:xfrm>
                <a:off x="8224079" y="4070898"/>
                <a:ext cx="64440" cy="99294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76" extrusionOk="0">
                    <a:moveTo>
                      <a:pt x="0" y="0"/>
                    </a:moveTo>
                    <a:lnTo>
                      <a:pt x="179" y="0"/>
                    </a:lnTo>
                    <a:lnTo>
                      <a:pt x="179" y="276"/>
                    </a:lnTo>
                    <a:lnTo>
                      <a:pt x="0" y="2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73" name="Google Shape;7873;p52"/>
              <p:cNvSpPr/>
              <p:nvPr/>
            </p:nvSpPr>
            <p:spPr>
              <a:xfrm>
                <a:off x="8224079" y="3924114"/>
                <a:ext cx="64440" cy="98935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75" extrusionOk="0">
                    <a:moveTo>
                      <a:pt x="0" y="0"/>
                    </a:moveTo>
                    <a:lnTo>
                      <a:pt x="179" y="0"/>
                    </a:lnTo>
                    <a:lnTo>
                      <a:pt x="179" y="275"/>
                    </a:lnTo>
                    <a:lnTo>
                      <a:pt x="0" y="2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74" name="Google Shape;7874;p52"/>
              <p:cNvSpPr/>
              <p:nvPr/>
            </p:nvSpPr>
            <p:spPr>
              <a:xfrm>
                <a:off x="8224079" y="3776970"/>
                <a:ext cx="64440" cy="98935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75" extrusionOk="0">
                    <a:moveTo>
                      <a:pt x="0" y="0"/>
                    </a:moveTo>
                    <a:lnTo>
                      <a:pt x="179" y="0"/>
                    </a:lnTo>
                    <a:lnTo>
                      <a:pt x="179" y="275"/>
                    </a:lnTo>
                    <a:lnTo>
                      <a:pt x="0" y="2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75" name="Google Shape;7875;p52"/>
              <p:cNvSpPr/>
              <p:nvPr/>
            </p:nvSpPr>
            <p:spPr>
              <a:xfrm>
                <a:off x="8139839" y="4070898"/>
                <a:ext cx="64080" cy="99294"/>
              </a:xfrm>
              <a:custGeom>
                <a:avLst/>
                <a:gdLst/>
                <a:ahLst/>
                <a:cxnLst/>
                <a:rect l="l" t="t" r="r" b="b"/>
                <a:pathLst>
                  <a:path w="178" h="276" extrusionOk="0">
                    <a:moveTo>
                      <a:pt x="0" y="0"/>
                    </a:moveTo>
                    <a:lnTo>
                      <a:pt x="178" y="0"/>
                    </a:lnTo>
                    <a:lnTo>
                      <a:pt x="178" y="276"/>
                    </a:lnTo>
                    <a:lnTo>
                      <a:pt x="0" y="2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76" name="Google Shape;7876;p52"/>
              <p:cNvSpPr/>
              <p:nvPr/>
            </p:nvSpPr>
            <p:spPr>
              <a:xfrm>
                <a:off x="8139839" y="3924114"/>
                <a:ext cx="64080" cy="98935"/>
              </a:xfrm>
              <a:custGeom>
                <a:avLst/>
                <a:gdLst/>
                <a:ahLst/>
                <a:cxnLst/>
                <a:rect l="l" t="t" r="r" b="b"/>
                <a:pathLst>
                  <a:path w="178" h="275" extrusionOk="0">
                    <a:moveTo>
                      <a:pt x="0" y="0"/>
                    </a:moveTo>
                    <a:lnTo>
                      <a:pt x="178" y="0"/>
                    </a:lnTo>
                    <a:lnTo>
                      <a:pt x="178" y="275"/>
                    </a:lnTo>
                    <a:lnTo>
                      <a:pt x="0" y="2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77" name="Google Shape;7877;p52"/>
              <p:cNvSpPr/>
              <p:nvPr/>
            </p:nvSpPr>
            <p:spPr>
              <a:xfrm>
                <a:off x="8139839" y="3776970"/>
                <a:ext cx="64080" cy="98935"/>
              </a:xfrm>
              <a:custGeom>
                <a:avLst/>
                <a:gdLst/>
                <a:ahLst/>
                <a:cxnLst/>
                <a:rect l="l" t="t" r="r" b="b"/>
                <a:pathLst>
                  <a:path w="178" h="275" extrusionOk="0">
                    <a:moveTo>
                      <a:pt x="0" y="0"/>
                    </a:moveTo>
                    <a:lnTo>
                      <a:pt x="178" y="0"/>
                    </a:lnTo>
                    <a:lnTo>
                      <a:pt x="178" y="275"/>
                    </a:lnTo>
                    <a:lnTo>
                      <a:pt x="0" y="2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78" name="Google Shape;7878;p52"/>
              <p:cNvSpPr/>
              <p:nvPr/>
            </p:nvSpPr>
            <p:spPr>
              <a:xfrm>
                <a:off x="8055599" y="4070898"/>
                <a:ext cx="64080" cy="99294"/>
              </a:xfrm>
              <a:custGeom>
                <a:avLst/>
                <a:gdLst/>
                <a:ahLst/>
                <a:cxnLst/>
                <a:rect l="l" t="t" r="r" b="b"/>
                <a:pathLst>
                  <a:path w="178" h="276" extrusionOk="0">
                    <a:moveTo>
                      <a:pt x="0" y="0"/>
                    </a:moveTo>
                    <a:lnTo>
                      <a:pt x="178" y="0"/>
                    </a:lnTo>
                    <a:lnTo>
                      <a:pt x="178" y="276"/>
                    </a:lnTo>
                    <a:lnTo>
                      <a:pt x="0" y="2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79" name="Google Shape;7879;p52"/>
              <p:cNvSpPr/>
              <p:nvPr/>
            </p:nvSpPr>
            <p:spPr>
              <a:xfrm>
                <a:off x="8055599" y="3924114"/>
                <a:ext cx="64080" cy="98935"/>
              </a:xfrm>
              <a:custGeom>
                <a:avLst/>
                <a:gdLst/>
                <a:ahLst/>
                <a:cxnLst/>
                <a:rect l="l" t="t" r="r" b="b"/>
                <a:pathLst>
                  <a:path w="178" h="275" extrusionOk="0">
                    <a:moveTo>
                      <a:pt x="0" y="0"/>
                    </a:moveTo>
                    <a:lnTo>
                      <a:pt x="178" y="0"/>
                    </a:lnTo>
                    <a:lnTo>
                      <a:pt x="178" y="275"/>
                    </a:lnTo>
                    <a:lnTo>
                      <a:pt x="0" y="2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80" name="Google Shape;7880;p52"/>
              <p:cNvSpPr/>
              <p:nvPr/>
            </p:nvSpPr>
            <p:spPr>
              <a:xfrm>
                <a:off x="8055599" y="3776970"/>
                <a:ext cx="64080" cy="98935"/>
              </a:xfrm>
              <a:custGeom>
                <a:avLst/>
                <a:gdLst/>
                <a:ahLst/>
                <a:cxnLst/>
                <a:rect l="l" t="t" r="r" b="b"/>
                <a:pathLst>
                  <a:path w="178" h="275" extrusionOk="0">
                    <a:moveTo>
                      <a:pt x="0" y="0"/>
                    </a:moveTo>
                    <a:lnTo>
                      <a:pt x="178" y="0"/>
                    </a:lnTo>
                    <a:lnTo>
                      <a:pt x="178" y="275"/>
                    </a:lnTo>
                    <a:lnTo>
                      <a:pt x="0" y="2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81" name="Google Shape;7881;p52"/>
              <p:cNvSpPr/>
              <p:nvPr/>
            </p:nvSpPr>
            <p:spPr>
              <a:xfrm>
                <a:off x="8304908" y="4622753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F99A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882" name="Google Shape;7882;p52"/>
            <p:cNvGrpSpPr/>
            <p:nvPr/>
          </p:nvGrpSpPr>
          <p:grpSpPr>
            <a:xfrm>
              <a:off x="7631775" y="3853991"/>
              <a:ext cx="438474" cy="889135"/>
              <a:chOff x="5930745" y="3843285"/>
              <a:chExt cx="438474" cy="901852"/>
            </a:xfrm>
          </p:grpSpPr>
          <p:sp>
            <p:nvSpPr>
              <p:cNvPr id="7883" name="Google Shape;7883;p52"/>
              <p:cNvSpPr/>
              <p:nvPr/>
            </p:nvSpPr>
            <p:spPr>
              <a:xfrm>
                <a:off x="5963138" y="3912859"/>
                <a:ext cx="373680" cy="95301"/>
              </a:xfrm>
              <a:custGeom>
                <a:avLst/>
                <a:gdLst/>
                <a:ahLst/>
                <a:cxnLst/>
                <a:rect l="l" t="t" r="r" b="b"/>
                <a:pathLst>
                  <a:path w="1038" h="263" extrusionOk="0">
                    <a:moveTo>
                      <a:pt x="0" y="0"/>
                    </a:moveTo>
                    <a:lnTo>
                      <a:pt x="1038" y="0"/>
                    </a:lnTo>
                    <a:lnTo>
                      <a:pt x="1038" y="263"/>
                    </a:lnTo>
                    <a:lnTo>
                      <a:pt x="0" y="2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84" name="Google Shape;7884;p52"/>
              <p:cNvSpPr/>
              <p:nvPr/>
            </p:nvSpPr>
            <p:spPr>
              <a:xfrm>
                <a:off x="6073658" y="3843285"/>
                <a:ext cx="153000" cy="88416"/>
              </a:xfrm>
              <a:custGeom>
                <a:avLst/>
                <a:gdLst/>
                <a:ahLst/>
                <a:cxnLst/>
                <a:rect l="l" t="t" r="r" b="b"/>
                <a:pathLst>
                  <a:path w="425" h="244" extrusionOk="0">
                    <a:moveTo>
                      <a:pt x="0" y="0"/>
                    </a:moveTo>
                    <a:lnTo>
                      <a:pt x="425" y="0"/>
                    </a:lnTo>
                    <a:lnTo>
                      <a:pt x="425" y="244"/>
                    </a:lnTo>
                    <a:lnTo>
                      <a:pt x="0" y="2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2825" rIns="90000" bIns="42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85" name="Google Shape;7885;p52"/>
              <p:cNvSpPr/>
              <p:nvPr/>
            </p:nvSpPr>
            <p:spPr>
              <a:xfrm>
                <a:off x="5930745" y="3996936"/>
                <a:ext cx="438474" cy="748201"/>
              </a:xfrm>
              <a:custGeom>
                <a:avLst/>
                <a:gdLst/>
                <a:ahLst/>
                <a:cxnLst/>
                <a:rect l="l" t="t" r="r" b="b"/>
                <a:pathLst>
                  <a:path w="1218" h="2065" extrusionOk="0">
                    <a:moveTo>
                      <a:pt x="0" y="0"/>
                    </a:moveTo>
                    <a:lnTo>
                      <a:pt x="1218" y="0"/>
                    </a:lnTo>
                    <a:lnTo>
                      <a:pt x="1218" y="2065"/>
                    </a:lnTo>
                    <a:lnTo>
                      <a:pt x="0" y="20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886" name="Google Shape;7886;p52"/>
              <p:cNvGrpSpPr/>
              <p:nvPr/>
            </p:nvGrpSpPr>
            <p:grpSpPr>
              <a:xfrm>
                <a:off x="5996608" y="3868063"/>
                <a:ext cx="307080" cy="108713"/>
                <a:chOff x="6276035" y="3743605"/>
                <a:chExt cx="307080" cy="108000"/>
              </a:xfrm>
            </p:grpSpPr>
            <p:sp>
              <p:nvSpPr>
                <p:cNvPr id="7887" name="Google Shape;7887;p52"/>
                <p:cNvSpPr/>
                <p:nvPr/>
              </p:nvSpPr>
              <p:spPr>
                <a:xfrm>
                  <a:off x="6276035" y="3806965"/>
                  <a:ext cx="88920" cy="44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" h="124" extrusionOk="0">
                      <a:moveTo>
                        <a:pt x="0" y="0"/>
                      </a:moveTo>
                      <a:lnTo>
                        <a:pt x="247" y="0"/>
                      </a:lnTo>
                      <a:lnTo>
                        <a:pt x="247" y="124"/>
                      </a:lnTo>
                      <a:lnTo>
                        <a:pt x="0" y="1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88" name="Google Shape;7888;p52"/>
                <p:cNvSpPr/>
                <p:nvPr/>
              </p:nvSpPr>
              <p:spPr>
                <a:xfrm>
                  <a:off x="6494195" y="3806965"/>
                  <a:ext cx="88920" cy="44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" h="124" extrusionOk="0">
                      <a:moveTo>
                        <a:pt x="0" y="0"/>
                      </a:moveTo>
                      <a:lnTo>
                        <a:pt x="247" y="0"/>
                      </a:lnTo>
                      <a:lnTo>
                        <a:pt x="247" y="124"/>
                      </a:lnTo>
                      <a:lnTo>
                        <a:pt x="0" y="1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89" name="Google Shape;7889;p52"/>
                <p:cNvSpPr/>
                <p:nvPr/>
              </p:nvSpPr>
              <p:spPr>
                <a:xfrm>
                  <a:off x="6385115" y="3743605"/>
                  <a:ext cx="88920" cy="44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" h="124" extrusionOk="0">
                      <a:moveTo>
                        <a:pt x="0" y="0"/>
                      </a:moveTo>
                      <a:lnTo>
                        <a:pt x="247" y="0"/>
                      </a:lnTo>
                      <a:lnTo>
                        <a:pt x="247" y="124"/>
                      </a:lnTo>
                      <a:lnTo>
                        <a:pt x="0" y="1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890" name="Google Shape;7890;p52"/>
              <p:cNvGrpSpPr/>
              <p:nvPr/>
            </p:nvGrpSpPr>
            <p:grpSpPr>
              <a:xfrm>
                <a:off x="5965288" y="4048527"/>
                <a:ext cx="369720" cy="546463"/>
                <a:chOff x="6244715" y="3922885"/>
                <a:chExt cx="369720" cy="542880"/>
              </a:xfrm>
            </p:grpSpPr>
            <p:sp>
              <p:nvSpPr>
                <p:cNvPr id="7891" name="Google Shape;7891;p52"/>
                <p:cNvSpPr/>
                <p:nvPr/>
              </p:nvSpPr>
              <p:spPr>
                <a:xfrm>
                  <a:off x="6244715" y="4401325"/>
                  <a:ext cx="101880" cy="64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178" extrusionOk="0">
                      <a:moveTo>
                        <a:pt x="0" y="0"/>
                      </a:moveTo>
                      <a:lnTo>
                        <a:pt x="283" y="0"/>
                      </a:lnTo>
                      <a:lnTo>
                        <a:pt x="283" y="178"/>
                      </a:lnTo>
                      <a:lnTo>
                        <a:pt x="0" y="17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19075" rIns="90000" bIns="190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92" name="Google Shape;7892;p52"/>
                <p:cNvSpPr/>
                <p:nvPr/>
              </p:nvSpPr>
              <p:spPr>
                <a:xfrm>
                  <a:off x="6378635" y="4401325"/>
                  <a:ext cx="101880" cy="64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178" extrusionOk="0">
                      <a:moveTo>
                        <a:pt x="0" y="0"/>
                      </a:moveTo>
                      <a:lnTo>
                        <a:pt x="283" y="0"/>
                      </a:lnTo>
                      <a:lnTo>
                        <a:pt x="283" y="178"/>
                      </a:lnTo>
                      <a:lnTo>
                        <a:pt x="0" y="17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19075" rIns="90000" bIns="190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93" name="Google Shape;7893;p52"/>
                <p:cNvSpPr/>
                <p:nvPr/>
              </p:nvSpPr>
              <p:spPr>
                <a:xfrm>
                  <a:off x="6512555" y="4401325"/>
                  <a:ext cx="101880" cy="64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179" extrusionOk="0">
                      <a:moveTo>
                        <a:pt x="0" y="0"/>
                      </a:moveTo>
                      <a:lnTo>
                        <a:pt x="283" y="0"/>
                      </a:lnTo>
                      <a:lnTo>
                        <a:pt x="283" y="179"/>
                      </a:lnTo>
                      <a:lnTo>
                        <a:pt x="0" y="17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19425" rIns="90000" bIns="194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94" name="Google Shape;7894;p52"/>
                <p:cNvSpPr/>
                <p:nvPr/>
              </p:nvSpPr>
              <p:spPr>
                <a:xfrm>
                  <a:off x="6244715" y="4305565"/>
                  <a:ext cx="101880" cy="64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179" extrusionOk="0">
                      <a:moveTo>
                        <a:pt x="0" y="0"/>
                      </a:moveTo>
                      <a:lnTo>
                        <a:pt x="283" y="0"/>
                      </a:lnTo>
                      <a:lnTo>
                        <a:pt x="283" y="179"/>
                      </a:lnTo>
                      <a:lnTo>
                        <a:pt x="0" y="17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19425" rIns="90000" bIns="194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95" name="Google Shape;7895;p52"/>
                <p:cNvSpPr/>
                <p:nvPr/>
              </p:nvSpPr>
              <p:spPr>
                <a:xfrm>
                  <a:off x="6378635" y="4305565"/>
                  <a:ext cx="101880" cy="64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179" extrusionOk="0">
                      <a:moveTo>
                        <a:pt x="0" y="0"/>
                      </a:moveTo>
                      <a:lnTo>
                        <a:pt x="283" y="0"/>
                      </a:lnTo>
                      <a:lnTo>
                        <a:pt x="283" y="179"/>
                      </a:lnTo>
                      <a:lnTo>
                        <a:pt x="0" y="17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19425" rIns="90000" bIns="194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96" name="Google Shape;7896;p52"/>
                <p:cNvSpPr/>
                <p:nvPr/>
              </p:nvSpPr>
              <p:spPr>
                <a:xfrm>
                  <a:off x="6512555" y="4305565"/>
                  <a:ext cx="101880" cy="64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179" extrusionOk="0">
                      <a:moveTo>
                        <a:pt x="0" y="0"/>
                      </a:moveTo>
                      <a:lnTo>
                        <a:pt x="283" y="0"/>
                      </a:lnTo>
                      <a:lnTo>
                        <a:pt x="283" y="179"/>
                      </a:lnTo>
                      <a:lnTo>
                        <a:pt x="0" y="17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19425" rIns="90000" bIns="194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97" name="Google Shape;7897;p52"/>
                <p:cNvSpPr/>
                <p:nvPr/>
              </p:nvSpPr>
              <p:spPr>
                <a:xfrm>
                  <a:off x="6244715" y="4209805"/>
                  <a:ext cx="101880" cy="6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180" extrusionOk="0">
                      <a:moveTo>
                        <a:pt x="0" y="0"/>
                      </a:moveTo>
                      <a:lnTo>
                        <a:pt x="283" y="0"/>
                      </a:lnTo>
                      <a:lnTo>
                        <a:pt x="283" y="180"/>
                      </a:lnTo>
                      <a:lnTo>
                        <a:pt x="0" y="1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19800" rIns="90000" bIns="198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98" name="Google Shape;7898;p52"/>
                <p:cNvSpPr/>
                <p:nvPr/>
              </p:nvSpPr>
              <p:spPr>
                <a:xfrm>
                  <a:off x="6378635" y="4209805"/>
                  <a:ext cx="101880" cy="6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180" extrusionOk="0">
                      <a:moveTo>
                        <a:pt x="0" y="0"/>
                      </a:moveTo>
                      <a:lnTo>
                        <a:pt x="283" y="0"/>
                      </a:lnTo>
                      <a:lnTo>
                        <a:pt x="283" y="180"/>
                      </a:lnTo>
                      <a:lnTo>
                        <a:pt x="0" y="1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19800" rIns="90000" bIns="198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99" name="Google Shape;7899;p52"/>
                <p:cNvSpPr/>
                <p:nvPr/>
              </p:nvSpPr>
              <p:spPr>
                <a:xfrm>
                  <a:off x="6512555" y="4209805"/>
                  <a:ext cx="101880" cy="6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180" extrusionOk="0">
                      <a:moveTo>
                        <a:pt x="0" y="0"/>
                      </a:moveTo>
                      <a:lnTo>
                        <a:pt x="283" y="0"/>
                      </a:lnTo>
                      <a:lnTo>
                        <a:pt x="283" y="180"/>
                      </a:lnTo>
                      <a:lnTo>
                        <a:pt x="0" y="1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19800" rIns="90000" bIns="198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00" name="Google Shape;7900;p52"/>
                <p:cNvSpPr/>
                <p:nvPr/>
              </p:nvSpPr>
              <p:spPr>
                <a:xfrm>
                  <a:off x="6244715" y="4114405"/>
                  <a:ext cx="101880" cy="64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178" extrusionOk="0">
                      <a:moveTo>
                        <a:pt x="0" y="0"/>
                      </a:moveTo>
                      <a:lnTo>
                        <a:pt x="283" y="0"/>
                      </a:lnTo>
                      <a:lnTo>
                        <a:pt x="283" y="178"/>
                      </a:lnTo>
                      <a:lnTo>
                        <a:pt x="0" y="17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19075" rIns="90000" bIns="190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01" name="Google Shape;7901;p52"/>
                <p:cNvSpPr/>
                <p:nvPr/>
              </p:nvSpPr>
              <p:spPr>
                <a:xfrm>
                  <a:off x="6378635" y="4114405"/>
                  <a:ext cx="101880" cy="64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178" extrusionOk="0">
                      <a:moveTo>
                        <a:pt x="0" y="0"/>
                      </a:moveTo>
                      <a:lnTo>
                        <a:pt x="283" y="0"/>
                      </a:lnTo>
                      <a:lnTo>
                        <a:pt x="283" y="178"/>
                      </a:lnTo>
                      <a:lnTo>
                        <a:pt x="0" y="17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19075" rIns="90000" bIns="190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02" name="Google Shape;7902;p52"/>
                <p:cNvSpPr/>
                <p:nvPr/>
              </p:nvSpPr>
              <p:spPr>
                <a:xfrm>
                  <a:off x="6512555" y="4114405"/>
                  <a:ext cx="101880" cy="64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178" extrusionOk="0">
                      <a:moveTo>
                        <a:pt x="0" y="0"/>
                      </a:moveTo>
                      <a:lnTo>
                        <a:pt x="283" y="0"/>
                      </a:lnTo>
                      <a:lnTo>
                        <a:pt x="283" y="178"/>
                      </a:lnTo>
                      <a:lnTo>
                        <a:pt x="0" y="17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19075" rIns="90000" bIns="190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03" name="Google Shape;7903;p52"/>
                <p:cNvSpPr/>
                <p:nvPr/>
              </p:nvSpPr>
              <p:spPr>
                <a:xfrm>
                  <a:off x="6244715" y="4018645"/>
                  <a:ext cx="101880" cy="64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179" extrusionOk="0">
                      <a:moveTo>
                        <a:pt x="0" y="0"/>
                      </a:moveTo>
                      <a:lnTo>
                        <a:pt x="283" y="0"/>
                      </a:lnTo>
                      <a:lnTo>
                        <a:pt x="283" y="179"/>
                      </a:lnTo>
                      <a:lnTo>
                        <a:pt x="0" y="17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19425" rIns="90000" bIns="194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04" name="Google Shape;7904;p52"/>
                <p:cNvSpPr/>
                <p:nvPr/>
              </p:nvSpPr>
              <p:spPr>
                <a:xfrm>
                  <a:off x="6378635" y="4018645"/>
                  <a:ext cx="101880" cy="64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179" extrusionOk="0">
                      <a:moveTo>
                        <a:pt x="0" y="0"/>
                      </a:moveTo>
                      <a:lnTo>
                        <a:pt x="283" y="0"/>
                      </a:lnTo>
                      <a:lnTo>
                        <a:pt x="283" y="179"/>
                      </a:lnTo>
                      <a:lnTo>
                        <a:pt x="0" y="17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19425" rIns="90000" bIns="194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05" name="Google Shape;7905;p52"/>
                <p:cNvSpPr/>
                <p:nvPr/>
              </p:nvSpPr>
              <p:spPr>
                <a:xfrm>
                  <a:off x="6512555" y="4018645"/>
                  <a:ext cx="101880" cy="64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179" extrusionOk="0">
                      <a:moveTo>
                        <a:pt x="0" y="0"/>
                      </a:moveTo>
                      <a:lnTo>
                        <a:pt x="283" y="0"/>
                      </a:lnTo>
                      <a:lnTo>
                        <a:pt x="283" y="179"/>
                      </a:lnTo>
                      <a:lnTo>
                        <a:pt x="0" y="17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19425" rIns="90000" bIns="194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06" name="Google Shape;7906;p52"/>
                <p:cNvSpPr/>
                <p:nvPr/>
              </p:nvSpPr>
              <p:spPr>
                <a:xfrm>
                  <a:off x="6244715" y="3922885"/>
                  <a:ext cx="101880" cy="6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180" extrusionOk="0">
                      <a:moveTo>
                        <a:pt x="0" y="0"/>
                      </a:moveTo>
                      <a:lnTo>
                        <a:pt x="283" y="0"/>
                      </a:lnTo>
                      <a:lnTo>
                        <a:pt x="283" y="180"/>
                      </a:lnTo>
                      <a:lnTo>
                        <a:pt x="0" y="1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19800" rIns="90000" bIns="198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07" name="Google Shape;7907;p52"/>
                <p:cNvSpPr/>
                <p:nvPr/>
              </p:nvSpPr>
              <p:spPr>
                <a:xfrm>
                  <a:off x="6378635" y="3922885"/>
                  <a:ext cx="101880" cy="6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180" extrusionOk="0">
                      <a:moveTo>
                        <a:pt x="0" y="0"/>
                      </a:moveTo>
                      <a:lnTo>
                        <a:pt x="283" y="0"/>
                      </a:lnTo>
                      <a:lnTo>
                        <a:pt x="283" y="180"/>
                      </a:lnTo>
                      <a:lnTo>
                        <a:pt x="0" y="1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19800" rIns="90000" bIns="198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08" name="Google Shape;7908;p52"/>
                <p:cNvSpPr/>
                <p:nvPr/>
              </p:nvSpPr>
              <p:spPr>
                <a:xfrm>
                  <a:off x="6512555" y="3922885"/>
                  <a:ext cx="101880" cy="6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" h="180" extrusionOk="0">
                      <a:moveTo>
                        <a:pt x="0" y="0"/>
                      </a:moveTo>
                      <a:lnTo>
                        <a:pt x="283" y="0"/>
                      </a:lnTo>
                      <a:lnTo>
                        <a:pt x="283" y="180"/>
                      </a:lnTo>
                      <a:lnTo>
                        <a:pt x="0" y="1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19800" rIns="90000" bIns="198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909" name="Google Shape;7909;p52"/>
              <p:cNvSpPr/>
              <p:nvPr/>
            </p:nvSpPr>
            <p:spPr>
              <a:xfrm>
                <a:off x="6031895" y="4623825"/>
                <a:ext cx="237600" cy="121310"/>
              </a:xfrm>
              <a:custGeom>
                <a:avLst/>
                <a:gdLst/>
                <a:ahLst/>
                <a:cxnLst/>
                <a:rect l="l" t="t" r="r" b="b"/>
                <a:pathLst>
                  <a:path w="660" h="335" extrusionOk="0">
                    <a:moveTo>
                      <a:pt x="0" y="0"/>
                    </a:moveTo>
                    <a:lnTo>
                      <a:pt x="660" y="0"/>
                    </a:lnTo>
                    <a:lnTo>
                      <a:pt x="660" y="335"/>
                    </a:lnTo>
                    <a:lnTo>
                      <a:pt x="0" y="3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971;p43">
            <a:extLst>
              <a:ext uri="{FF2B5EF4-FFF2-40B4-BE49-F238E27FC236}">
                <a16:creationId xmlns:a16="http://schemas.microsoft.com/office/drawing/2014/main" id="{BD32E2F2-BB08-5737-BD0A-ABF984A5135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478280" y="1464495"/>
            <a:ext cx="6709136" cy="309305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600" dirty="0">
                <a:latin typeface="Patrick Hand" panose="00000500000000000000" pitchFamily="2" charset="0"/>
              </a:rPr>
              <a:t>Review the vocabulary and grammar of Unit 2;</a:t>
            </a:r>
          </a:p>
          <a:p>
            <a:pPr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600" dirty="0">
                <a:latin typeface="Patrick Hand" panose="00000500000000000000" pitchFamily="2" charset="0"/>
              </a:rPr>
              <a:t>Apply what they have learnt (vocabulary and grammar) into practice through a project.</a:t>
            </a: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600" dirty="0">
              <a:latin typeface="Patrick Hand" panose="00000500000000000000" pitchFamily="2" charset="0"/>
            </a:endParaRPr>
          </a:p>
        </p:txBody>
      </p:sp>
      <p:grpSp>
        <p:nvGrpSpPr>
          <p:cNvPr id="5" name="Google Shape;3027;p43">
            <a:extLst>
              <a:ext uri="{FF2B5EF4-FFF2-40B4-BE49-F238E27FC236}">
                <a16:creationId xmlns:a16="http://schemas.microsoft.com/office/drawing/2014/main" id="{B15E9869-9C17-8AC5-AD0A-0B1C09795EB1}"/>
              </a:ext>
            </a:extLst>
          </p:cNvPr>
          <p:cNvGrpSpPr/>
          <p:nvPr/>
        </p:nvGrpSpPr>
        <p:grpSpPr>
          <a:xfrm>
            <a:off x="-7911" y="4554500"/>
            <a:ext cx="507425" cy="589000"/>
            <a:chOff x="1698350" y="4535519"/>
            <a:chExt cx="507425" cy="589000"/>
          </a:xfrm>
        </p:grpSpPr>
        <p:sp>
          <p:nvSpPr>
            <p:cNvPr id="6" name="Google Shape;3028;p43">
              <a:extLst>
                <a:ext uri="{FF2B5EF4-FFF2-40B4-BE49-F238E27FC236}">
                  <a16:creationId xmlns:a16="http://schemas.microsoft.com/office/drawing/2014/main" id="{DA42D0BC-9D88-D5E4-5C95-27A24D4F13DF}"/>
                </a:ext>
              </a:extLst>
            </p:cNvPr>
            <p:cNvSpPr/>
            <p:nvPr/>
          </p:nvSpPr>
          <p:spPr>
            <a:xfrm>
              <a:off x="1734975" y="4575269"/>
              <a:ext cx="85275" cy="163750"/>
            </a:xfrm>
            <a:custGeom>
              <a:avLst/>
              <a:gdLst/>
              <a:ahLst/>
              <a:cxnLst/>
              <a:rect l="l" t="t" r="r" b="b"/>
              <a:pathLst>
                <a:path w="3411" h="6550" extrusionOk="0">
                  <a:moveTo>
                    <a:pt x="0" y="0"/>
                  </a:moveTo>
                  <a:lnTo>
                    <a:pt x="0" y="6549"/>
                  </a:lnTo>
                  <a:lnTo>
                    <a:pt x="3411" y="6549"/>
                  </a:lnTo>
                  <a:lnTo>
                    <a:pt x="34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029;p43">
              <a:extLst>
                <a:ext uri="{FF2B5EF4-FFF2-40B4-BE49-F238E27FC236}">
                  <a16:creationId xmlns:a16="http://schemas.microsoft.com/office/drawing/2014/main" id="{04C36111-1EB1-9A38-8BA9-DBCD26D8E2C9}"/>
                </a:ext>
              </a:extLst>
            </p:cNvPr>
            <p:cNvSpPr/>
            <p:nvPr/>
          </p:nvSpPr>
          <p:spPr>
            <a:xfrm>
              <a:off x="1734975" y="4575269"/>
              <a:ext cx="85275" cy="32975"/>
            </a:xfrm>
            <a:custGeom>
              <a:avLst/>
              <a:gdLst/>
              <a:ahLst/>
              <a:cxnLst/>
              <a:rect l="l" t="t" r="r" b="b"/>
              <a:pathLst>
                <a:path w="3411" h="1319" extrusionOk="0">
                  <a:moveTo>
                    <a:pt x="0" y="0"/>
                  </a:moveTo>
                  <a:lnTo>
                    <a:pt x="0" y="1318"/>
                  </a:lnTo>
                  <a:lnTo>
                    <a:pt x="3411" y="1318"/>
                  </a:lnTo>
                  <a:lnTo>
                    <a:pt x="34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030;p43">
              <a:extLst>
                <a:ext uri="{FF2B5EF4-FFF2-40B4-BE49-F238E27FC236}">
                  <a16:creationId xmlns:a16="http://schemas.microsoft.com/office/drawing/2014/main" id="{B2598EA3-970E-FAF8-6149-7221DD272EB0}"/>
                </a:ext>
              </a:extLst>
            </p:cNvPr>
            <p:cNvSpPr/>
            <p:nvPr/>
          </p:nvSpPr>
          <p:spPr>
            <a:xfrm>
              <a:off x="1708825" y="4543869"/>
              <a:ext cx="483350" cy="580650"/>
            </a:xfrm>
            <a:custGeom>
              <a:avLst/>
              <a:gdLst/>
              <a:ahLst/>
              <a:cxnLst/>
              <a:rect l="l" t="t" r="r" b="b"/>
              <a:pathLst>
                <a:path w="19334" h="23226" extrusionOk="0">
                  <a:moveTo>
                    <a:pt x="9646" y="1"/>
                  </a:moveTo>
                  <a:lnTo>
                    <a:pt x="0" y="9730"/>
                  </a:lnTo>
                  <a:lnTo>
                    <a:pt x="0" y="23226"/>
                  </a:lnTo>
                  <a:lnTo>
                    <a:pt x="19334" y="23226"/>
                  </a:lnTo>
                  <a:lnTo>
                    <a:pt x="19334" y="9730"/>
                  </a:lnTo>
                  <a:lnTo>
                    <a:pt x="96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031;p43">
              <a:extLst>
                <a:ext uri="{FF2B5EF4-FFF2-40B4-BE49-F238E27FC236}">
                  <a16:creationId xmlns:a16="http://schemas.microsoft.com/office/drawing/2014/main" id="{4348F8D1-4C7C-6CD6-D173-38796E8C4004}"/>
                </a:ext>
              </a:extLst>
            </p:cNvPr>
            <p:cNvSpPr/>
            <p:nvPr/>
          </p:nvSpPr>
          <p:spPr>
            <a:xfrm>
              <a:off x="1708825" y="4849369"/>
              <a:ext cx="483350" cy="47100"/>
            </a:xfrm>
            <a:custGeom>
              <a:avLst/>
              <a:gdLst/>
              <a:ahLst/>
              <a:cxnLst/>
              <a:rect l="l" t="t" r="r" b="b"/>
              <a:pathLst>
                <a:path w="19334" h="1884" extrusionOk="0">
                  <a:moveTo>
                    <a:pt x="0" y="0"/>
                  </a:moveTo>
                  <a:lnTo>
                    <a:pt x="0" y="1883"/>
                  </a:lnTo>
                  <a:lnTo>
                    <a:pt x="19334" y="1883"/>
                  </a:lnTo>
                  <a:lnTo>
                    <a:pt x="193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032;p43">
              <a:extLst>
                <a:ext uri="{FF2B5EF4-FFF2-40B4-BE49-F238E27FC236}">
                  <a16:creationId xmlns:a16="http://schemas.microsoft.com/office/drawing/2014/main" id="{82D10338-708C-5432-50F2-DD7AA69093DF}"/>
                </a:ext>
              </a:extLst>
            </p:cNvPr>
            <p:cNvSpPr/>
            <p:nvPr/>
          </p:nvSpPr>
          <p:spPr>
            <a:xfrm>
              <a:off x="1708300" y="4712844"/>
              <a:ext cx="482825" cy="47100"/>
            </a:xfrm>
            <a:custGeom>
              <a:avLst/>
              <a:gdLst/>
              <a:ahLst/>
              <a:cxnLst/>
              <a:rect l="l" t="t" r="r" b="b"/>
              <a:pathLst>
                <a:path w="19313" h="1884" extrusionOk="0">
                  <a:moveTo>
                    <a:pt x="2302" y="0"/>
                  </a:moveTo>
                  <a:cubicBezTo>
                    <a:pt x="1653" y="753"/>
                    <a:pt x="942" y="1486"/>
                    <a:pt x="0" y="1800"/>
                  </a:cubicBezTo>
                  <a:lnTo>
                    <a:pt x="0" y="1883"/>
                  </a:lnTo>
                  <a:lnTo>
                    <a:pt x="19313" y="1883"/>
                  </a:lnTo>
                  <a:lnTo>
                    <a:pt x="19313" y="1737"/>
                  </a:lnTo>
                  <a:cubicBezTo>
                    <a:pt x="19083" y="1528"/>
                    <a:pt x="18832" y="1297"/>
                    <a:pt x="18601" y="1046"/>
                  </a:cubicBezTo>
                  <a:cubicBezTo>
                    <a:pt x="18518" y="963"/>
                    <a:pt x="18434" y="900"/>
                    <a:pt x="18392" y="837"/>
                  </a:cubicBezTo>
                  <a:cubicBezTo>
                    <a:pt x="18099" y="670"/>
                    <a:pt x="17806" y="481"/>
                    <a:pt x="17555" y="314"/>
                  </a:cubicBezTo>
                  <a:cubicBezTo>
                    <a:pt x="17409" y="209"/>
                    <a:pt x="17262" y="126"/>
                    <a:pt x="17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033;p43">
              <a:extLst>
                <a:ext uri="{FF2B5EF4-FFF2-40B4-BE49-F238E27FC236}">
                  <a16:creationId xmlns:a16="http://schemas.microsoft.com/office/drawing/2014/main" id="{743F0DEE-CD62-4CA3-12B1-8F9B3AC5B00D}"/>
                </a:ext>
              </a:extLst>
            </p:cNvPr>
            <p:cNvSpPr/>
            <p:nvPr/>
          </p:nvSpPr>
          <p:spPr>
            <a:xfrm>
              <a:off x="1708825" y="5064344"/>
              <a:ext cx="483350" cy="60175"/>
            </a:xfrm>
            <a:custGeom>
              <a:avLst/>
              <a:gdLst/>
              <a:ahLst/>
              <a:cxnLst/>
              <a:rect l="l" t="t" r="r" b="b"/>
              <a:pathLst>
                <a:path w="19334" h="2407" extrusionOk="0">
                  <a:moveTo>
                    <a:pt x="0" y="1"/>
                  </a:moveTo>
                  <a:lnTo>
                    <a:pt x="0" y="2407"/>
                  </a:lnTo>
                  <a:lnTo>
                    <a:pt x="19334" y="2407"/>
                  </a:lnTo>
                  <a:lnTo>
                    <a:pt x="193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034;p43">
              <a:extLst>
                <a:ext uri="{FF2B5EF4-FFF2-40B4-BE49-F238E27FC236}">
                  <a16:creationId xmlns:a16="http://schemas.microsoft.com/office/drawing/2014/main" id="{517A7D79-D756-2EA6-5ED4-C0A1E0C4A953}"/>
                </a:ext>
              </a:extLst>
            </p:cNvPr>
            <p:cNvSpPr/>
            <p:nvPr/>
          </p:nvSpPr>
          <p:spPr>
            <a:xfrm>
              <a:off x="1698350" y="4535519"/>
              <a:ext cx="507425" cy="264175"/>
            </a:xfrm>
            <a:custGeom>
              <a:avLst/>
              <a:gdLst/>
              <a:ahLst/>
              <a:cxnLst/>
              <a:rect l="l" t="t" r="r" b="b"/>
              <a:pathLst>
                <a:path w="20297" h="10567" fill="none" extrusionOk="0">
                  <a:moveTo>
                    <a:pt x="1" y="10273"/>
                  </a:moveTo>
                  <a:lnTo>
                    <a:pt x="10065" y="0"/>
                  </a:lnTo>
                  <a:lnTo>
                    <a:pt x="20297" y="10566"/>
                  </a:lnTo>
                </a:path>
              </a:pathLst>
            </a:custGeom>
            <a:solidFill>
              <a:schemeClr val="dk1"/>
            </a:solidFill>
            <a:ln w="43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035;p43">
              <a:extLst>
                <a:ext uri="{FF2B5EF4-FFF2-40B4-BE49-F238E27FC236}">
                  <a16:creationId xmlns:a16="http://schemas.microsoft.com/office/drawing/2014/main" id="{8A1F2429-A207-00F7-5FF2-0AFF76E85156}"/>
                </a:ext>
              </a:extLst>
            </p:cNvPr>
            <p:cNvSpPr/>
            <p:nvPr/>
          </p:nvSpPr>
          <p:spPr>
            <a:xfrm>
              <a:off x="1748050" y="4941419"/>
              <a:ext cx="85300" cy="78500"/>
            </a:xfrm>
            <a:custGeom>
              <a:avLst/>
              <a:gdLst/>
              <a:ahLst/>
              <a:cxnLst/>
              <a:rect l="l" t="t" r="r" b="b"/>
              <a:pathLst>
                <a:path w="3412" h="3140" extrusionOk="0">
                  <a:moveTo>
                    <a:pt x="0" y="1"/>
                  </a:moveTo>
                  <a:lnTo>
                    <a:pt x="0" y="3139"/>
                  </a:lnTo>
                  <a:lnTo>
                    <a:pt x="3411" y="3139"/>
                  </a:lnTo>
                  <a:lnTo>
                    <a:pt x="3411" y="1"/>
                  </a:lnTo>
                  <a:close/>
                </a:path>
              </a:pathLst>
            </a:custGeom>
            <a:solidFill>
              <a:schemeClr val="accent6"/>
            </a:solidFill>
            <a:ln w="26150" cap="flat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036;p43">
              <a:extLst>
                <a:ext uri="{FF2B5EF4-FFF2-40B4-BE49-F238E27FC236}">
                  <a16:creationId xmlns:a16="http://schemas.microsoft.com/office/drawing/2014/main" id="{0BE2E034-4804-F193-AAF0-59DE665E188D}"/>
                </a:ext>
              </a:extLst>
            </p:cNvPr>
            <p:cNvSpPr/>
            <p:nvPr/>
          </p:nvSpPr>
          <p:spPr>
            <a:xfrm>
              <a:off x="2074975" y="4941419"/>
              <a:ext cx="72225" cy="78500"/>
            </a:xfrm>
            <a:custGeom>
              <a:avLst/>
              <a:gdLst/>
              <a:ahLst/>
              <a:cxnLst/>
              <a:rect l="l" t="t" r="r" b="b"/>
              <a:pathLst>
                <a:path w="2889" h="3140" extrusionOk="0">
                  <a:moveTo>
                    <a:pt x="1" y="1"/>
                  </a:moveTo>
                  <a:lnTo>
                    <a:pt x="1" y="3139"/>
                  </a:lnTo>
                  <a:lnTo>
                    <a:pt x="2888" y="3139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6"/>
            </a:solidFill>
            <a:ln w="26150" cap="flat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037;p43">
              <a:extLst>
                <a:ext uri="{FF2B5EF4-FFF2-40B4-BE49-F238E27FC236}">
                  <a16:creationId xmlns:a16="http://schemas.microsoft.com/office/drawing/2014/main" id="{8248B1F2-F0C0-0644-E802-975576E72B29}"/>
                </a:ext>
              </a:extLst>
            </p:cNvPr>
            <p:cNvSpPr/>
            <p:nvPr/>
          </p:nvSpPr>
          <p:spPr>
            <a:xfrm>
              <a:off x="1872550" y="4699769"/>
              <a:ext cx="150150" cy="84750"/>
            </a:xfrm>
            <a:custGeom>
              <a:avLst/>
              <a:gdLst/>
              <a:ahLst/>
              <a:cxnLst/>
              <a:rect l="l" t="t" r="r" b="b"/>
              <a:pathLst>
                <a:path w="6006" h="3390" extrusionOk="0">
                  <a:moveTo>
                    <a:pt x="0" y="0"/>
                  </a:moveTo>
                  <a:lnTo>
                    <a:pt x="0" y="3390"/>
                  </a:lnTo>
                  <a:lnTo>
                    <a:pt x="6005" y="3390"/>
                  </a:lnTo>
                  <a:lnTo>
                    <a:pt x="6005" y="0"/>
                  </a:lnTo>
                  <a:close/>
                </a:path>
              </a:pathLst>
            </a:custGeom>
            <a:solidFill>
              <a:schemeClr val="accent6"/>
            </a:solidFill>
            <a:ln w="26150" cap="flat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038;p43">
              <a:extLst>
                <a:ext uri="{FF2B5EF4-FFF2-40B4-BE49-F238E27FC236}">
                  <a16:creationId xmlns:a16="http://schemas.microsoft.com/office/drawing/2014/main" id="{042392E9-2E8C-D575-5A49-5DCFB8C3C721}"/>
                </a:ext>
              </a:extLst>
            </p:cNvPr>
            <p:cNvSpPr/>
            <p:nvPr/>
          </p:nvSpPr>
          <p:spPr>
            <a:xfrm>
              <a:off x="1895050" y="4938294"/>
              <a:ext cx="110375" cy="186225"/>
            </a:xfrm>
            <a:custGeom>
              <a:avLst/>
              <a:gdLst/>
              <a:ahLst/>
              <a:cxnLst/>
              <a:rect l="l" t="t" r="r" b="b"/>
              <a:pathLst>
                <a:path w="4415" h="7449" extrusionOk="0">
                  <a:moveTo>
                    <a:pt x="0" y="0"/>
                  </a:moveTo>
                  <a:lnTo>
                    <a:pt x="0" y="7449"/>
                  </a:lnTo>
                  <a:lnTo>
                    <a:pt x="4415" y="7449"/>
                  </a:lnTo>
                  <a:lnTo>
                    <a:pt x="44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039;p43">
              <a:extLst>
                <a:ext uri="{FF2B5EF4-FFF2-40B4-BE49-F238E27FC236}">
                  <a16:creationId xmlns:a16="http://schemas.microsoft.com/office/drawing/2014/main" id="{C126CFFE-5A95-AB98-F2BD-D5F8D7067582}"/>
                </a:ext>
              </a:extLst>
            </p:cNvPr>
            <p:cNvSpPr/>
            <p:nvPr/>
          </p:nvSpPr>
          <p:spPr>
            <a:xfrm>
              <a:off x="1894000" y="4938294"/>
              <a:ext cx="56500" cy="186225"/>
            </a:xfrm>
            <a:custGeom>
              <a:avLst/>
              <a:gdLst/>
              <a:ahLst/>
              <a:cxnLst/>
              <a:rect l="l" t="t" r="r" b="b"/>
              <a:pathLst>
                <a:path w="2260" h="7449" extrusionOk="0">
                  <a:moveTo>
                    <a:pt x="0" y="0"/>
                  </a:moveTo>
                  <a:lnTo>
                    <a:pt x="0" y="7449"/>
                  </a:lnTo>
                  <a:lnTo>
                    <a:pt x="2260" y="7449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3040;p43">
            <a:extLst>
              <a:ext uri="{FF2B5EF4-FFF2-40B4-BE49-F238E27FC236}">
                <a16:creationId xmlns:a16="http://schemas.microsoft.com/office/drawing/2014/main" id="{A58F0A01-AE9B-519D-9658-597D36C58CD3}"/>
              </a:ext>
            </a:extLst>
          </p:cNvPr>
          <p:cNvSpPr/>
          <p:nvPr/>
        </p:nvSpPr>
        <p:spPr>
          <a:xfrm>
            <a:off x="345152" y="3455837"/>
            <a:ext cx="58600" cy="235425"/>
          </a:xfrm>
          <a:custGeom>
            <a:avLst/>
            <a:gdLst/>
            <a:ahLst/>
            <a:cxnLst/>
            <a:rect l="l" t="t" r="r" b="b"/>
            <a:pathLst>
              <a:path w="2344" h="9417" extrusionOk="0">
                <a:moveTo>
                  <a:pt x="0" y="1"/>
                </a:moveTo>
                <a:lnTo>
                  <a:pt x="0" y="9417"/>
                </a:lnTo>
                <a:lnTo>
                  <a:pt x="2344" y="9417"/>
                </a:lnTo>
                <a:lnTo>
                  <a:pt x="234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3041;p43">
            <a:extLst>
              <a:ext uri="{FF2B5EF4-FFF2-40B4-BE49-F238E27FC236}">
                <a16:creationId xmlns:a16="http://schemas.microsoft.com/office/drawing/2014/main" id="{E272341E-DA98-C709-1DC6-D4D34804218E}"/>
              </a:ext>
            </a:extLst>
          </p:cNvPr>
          <p:cNvSpPr/>
          <p:nvPr/>
        </p:nvSpPr>
        <p:spPr>
          <a:xfrm>
            <a:off x="50652" y="3446437"/>
            <a:ext cx="383450" cy="1022650"/>
          </a:xfrm>
          <a:custGeom>
            <a:avLst/>
            <a:gdLst/>
            <a:ahLst/>
            <a:cxnLst/>
            <a:rect l="l" t="t" r="r" b="b"/>
            <a:pathLst>
              <a:path w="15338" h="40906" extrusionOk="0">
                <a:moveTo>
                  <a:pt x="7658" y="0"/>
                </a:moveTo>
                <a:lnTo>
                  <a:pt x="0" y="11613"/>
                </a:lnTo>
                <a:lnTo>
                  <a:pt x="0" y="40906"/>
                </a:lnTo>
                <a:lnTo>
                  <a:pt x="15337" y="40906"/>
                </a:lnTo>
                <a:lnTo>
                  <a:pt x="15337" y="11613"/>
                </a:lnTo>
                <a:lnTo>
                  <a:pt x="765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3042;p43">
            <a:extLst>
              <a:ext uri="{FF2B5EF4-FFF2-40B4-BE49-F238E27FC236}">
                <a16:creationId xmlns:a16="http://schemas.microsoft.com/office/drawing/2014/main" id="{D876E589-0EB6-67F5-DC14-37B59F21838F}"/>
              </a:ext>
            </a:extLst>
          </p:cNvPr>
          <p:cNvSpPr/>
          <p:nvPr/>
        </p:nvSpPr>
        <p:spPr>
          <a:xfrm>
            <a:off x="50652" y="4275012"/>
            <a:ext cx="382925" cy="194075"/>
          </a:xfrm>
          <a:custGeom>
            <a:avLst/>
            <a:gdLst/>
            <a:ahLst/>
            <a:cxnLst/>
            <a:rect l="l" t="t" r="r" b="b"/>
            <a:pathLst>
              <a:path w="15317" h="7763" extrusionOk="0">
                <a:moveTo>
                  <a:pt x="0" y="0"/>
                </a:moveTo>
                <a:lnTo>
                  <a:pt x="0" y="7763"/>
                </a:lnTo>
                <a:lnTo>
                  <a:pt x="15316" y="7763"/>
                </a:lnTo>
                <a:lnTo>
                  <a:pt x="1531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3043;p43">
            <a:extLst>
              <a:ext uri="{FF2B5EF4-FFF2-40B4-BE49-F238E27FC236}">
                <a16:creationId xmlns:a16="http://schemas.microsoft.com/office/drawing/2014/main" id="{6FCB0F5F-BEA7-B84C-F532-41888F6CB56C}"/>
              </a:ext>
            </a:extLst>
          </p:cNvPr>
          <p:cNvSpPr/>
          <p:nvPr/>
        </p:nvSpPr>
        <p:spPr>
          <a:xfrm>
            <a:off x="324227" y="4348237"/>
            <a:ext cx="75875" cy="120850"/>
          </a:xfrm>
          <a:custGeom>
            <a:avLst/>
            <a:gdLst/>
            <a:ahLst/>
            <a:cxnLst/>
            <a:rect l="l" t="t" r="r" b="b"/>
            <a:pathLst>
              <a:path w="3035" h="4834" extrusionOk="0">
                <a:moveTo>
                  <a:pt x="1507" y="1"/>
                </a:moveTo>
                <a:cubicBezTo>
                  <a:pt x="670" y="1"/>
                  <a:pt x="0" y="670"/>
                  <a:pt x="0" y="1507"/>
                </a:cubicBezTo>
                <a:lnTo>
                  <a:pt x="0" y="4834"/>
                </a:lnTo>
                <a:lnTo>
                  <a:pt x="3034" y="4834"/>
                </a:lnTo>
                <a:lnTo>
                  <a:pt x="3034" y="1507"/>
                </a:lnTo>
                <a:cubicBezTo>
                  <a:pt x="3034" y="670"/>
                  <a:pt x="2344" y="1"/>
                  <a:pt x="150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3044;p43">
            <a:extLst>
              <a:ext uri="{FF2B5EF4-FFF2-40B4-BE49-F238E27FC236}">
                <a16:creationId xmlns:a16="http://schemas.microsoft.com/office/drawing/2014/main" id="{12943A61-CDDB-C1D2-E888-298FFB3F4750}"/>
              </a:ext>
            </a:extLst>
          </p:cNvPr>
          <p:cNvSpPr/>
          <p:nvPr/>
        </p:nvSpPr>
        <p:spPr>
          <a:xfrm>
            <a:off x="50652" y="4207537"/>
            <a:ext cx="379250" cy="39250"/>
          </a:xfrm>
          <a:custGeom>
            <a:avLst/>
            <a:gdLst/>
            <a:ahLst/>
            <a:cxnLst/>
            <a:rect l="l" t="t" r="r" b="b"/>
            <a:pathLst>
              <a:path w="15170" h="1570" extrusionOk="0">
                <a:moveTo>
                  <a:pt x="0" y="0"/>
                </a:moveTo>
                <a:lnTo>
                  <a:pt x="0" y="1569"/>
                </a:lnTo>
                <a:lnTo>
                  <a:pt x="15170" y="1569"/>
                </a:lnTo>
                <a:lnTo>
                  <a:pt x="151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3045;p43">
            <a:extLst>
              <a:ext uri="{FF2B5EF4-FFF2-40B4-BE49-F238E27FC236}">
                <a16:creationId xmlns:a16="http://schemas.microsoft.com/office/drawing/2014/main" id="{27D20E2C-1E5F-D160-C5C5-1E4B311E358B}"/>
              </a:ext>
            </a:extLst>
          </p:cNvPr>
          <p:cNvSpPr/>
          <p:nvPr/>
        </p:nvSpPr>
        <p:spPr>
          <a:xfrm>
            <a:off x="289177" y="4052687"/>
            <a:ext cx="75875" cy="169525"/>
          </a:xfrm>
          <a:custGeom>
            <a:avLst/>
            <a:gdLst/>
            <a:ahLst/>
            <a:cxnLst/>
            <a:rect l="l" t="t" r="r" b="b"/>
            <a:pathLst>
              <a:path w="3035" h="6781" extrusionOk="0">
                <a:moveTo>
                  <a:pt x="1528" y="1"/>
                </a:moveTo>
                <a:cubicBezTo>
                  <a:pt x="691" y="1"/>
                  <a:pt x="0" y="670"/>
                  <a:pt x="0" y="1507"/>
                </a:cubicBezTo>
                <a:lnTo>
                  <a:pt x="0" y="6780"/>
                </a:lnTo>
                <a:lnTo>
                  <a:pt x="3034" y="6780"/>
                </a:lnTo>
                <a:lnTo>
                  <a:pt x="3034" y="1507"/>
                </a:lnTo>
                <a:cubicBezTo>
                  <a:pt x="3034" y="670"/>
                  <a:pt x="2365" y="1"/>
                  <a:pt x="1528" y="1"/>
                </a:cubicBezTo>
                <a:close/>
              </a:path>
            </a:pathLst>
          </a:custGeom>
          <a:solidFill>
            <a:schemeClr val="accent6"/>
          </a:solidFill>
          <a:ln w="29300" cap="flat" cmpd="sng">
            <a:solidFill>
              <a:schemeClr val="accent2"/>
            </a:solidFill>
            <a:prstDash val="solid"/>
            <a:miter lim="209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3046;p43">
            <a:extLst>
              <a:ext uri="{FF2B5EF4-FFF2-40B4-BE49-F238E27FC236}">
                <a16:creationId xmlns:a16="http://schemas.microsoft.com/office/drawing/2014/main" id="{E98A652A-844B-FBED-0283-07FA909AA2F0}"/>
              </a:ext>
            </a:extLst>
          </p:cNvPr>
          <p:cNvSpPr/>
          <p:nvPr/>
        </p:nvSpPr>
        <p:spPr>
          <a:xfrm>
            <a:off x="121252" y="4052687"/>
            <a:ext cx="75875" cy="169525"/>
          </a:xfrm>
          <a:custGeom>
            <a:avLst/>
            <a:gdLst/>
            <a:ahLst/>
            <a:cxnLst/>
            <a:rect l="l" t="t" r="r" b="b"/>
            <a:pathLst>
              <a:path w="3035" h="6781" extrusionOk="0">
                <a:moveTo>
                  <a:pt x="1528" y="1"/>
                </a:moveTo>
                <a:cubicBezTo>
                  <a:pt x="691" y="1"/>
                  <a:pt x="1" y="670"/>
                  <a:pt x="1" y="1507"/>
                </a:cubicBezTo>
                <a:lnTo>
                  <a:pt x="1" y="6780"/>
                </a:lnTo>
                <a:lnTo>
                  <a:pt x="3035" y="6780"/>
                </a:lnTo>
                <a:lnTo>
                  <a:pt x="3035" y="1507"/>
                </a:lnTo>
                <a:cubicBezTo>
                  <a:pt x="3035" y="670"/>
                  <a:pt x="2365" y="1"/>
                  <a:pt x="1528" y="1"/>
                </a:cubicBezTo>
                <a:close/>
              </a:path>
            </a:pathLst>
          </a:custGeom>
          <a:solidFill>
            <a:schemeClr val="accent6"/>
          </a:solidFill>
          <a:ln w="29300" cap="flat" cmpd="sng">
            <a:solidFill>
              <a:schemeClr val="accent2"/>
            </a:solidFill>
            <a:prstDash val="solid"/>
            <a:miter lim="209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3047;p43">
            <a:extLst>
              <a:ext uri="{FF2B5EF4-FFF2-40B4-BE49-F238E27FC236}">
                <a16:creationId xmlns:a16="http://schemas.microsoft.com/office/drawing/2014/main" id="{1E95D836-3EC2-E19B-546F-992B8D55FE09}"/>
              </a:ext>
            </a:extLst>
          </p:cNvPr>
          <p:cNvSpPr/>
          <p:nvPr/>
        </p:nvSpPr>
        <p:spPr>
          <a:xfrm>
            <a:off x="50652" y="3978937"/>
            <a:ext cx="379250" cy="26175"/>
          </a:xfrm>
          <a:custGeom>
            <a:avLst/>
            <a:gdLst/>
            <a:ahLst/>
            <a:cxnLst/>
            <a:rect l="l" t="t" r="r" b="b"/>
            <a:pathLst>
              <a:path w="15170" h="1047" extrusionOk="0">
                <a:moveTo>
                  <a:pt x="0" y="1"/>
                </a:moveTo>
                <a:lnTo>
                  <a:pt x="0" y="1047"/>
                </a:lnTo>
                <a:lnTo>
                  <a:pt x="15170" y="1047"/>
                </a:lnTo>
                <a:lnTo>
                  <a:pt x="1517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3048;p43">
            <a:extLst>
              <a:ext uri="{FF2B5EF4-FFF2-40B4-BE49-F238E27FC236}">
                <a16:creationId xmlns:a16="http://schemas.microsoft.com/office/drawing/2014/main" id="{5E7DFBF9-370D-2224-E5DE-AD3ABF84092D}"/>
              </a:ext>
            </a:extLst>
          </p:cNvPr>
          <p:cNvSpPr/>
          <p:nvPr/>
        </p:nvSpPr>
        <p:spPr>
          <a:xfrm>
            <a:off x="289177" y="3815737"/>
            <a:ext cx="75875" cy="169500"/>
          </a:xfrm>
          <a:custGeom>
            <a:avLst/>
            <a:gdLst/>
            <a:ahLst/>
            <a:cxnLst/>
            <a:rect l="l" t="t" r="r" b="b"/>
            <a:pathLst>
              <a:path w="3035" h="6780" extrusionOk="0">
                <a:moveTo>
                  <a:pt x="1528" y="0"/>
                </a:moveTo>
                <a:cubicBezTo>
                  <a:pt x="691" y="0"/>
                  <a:pt x="0" y="691"/>
                  <a:pt x="0" y="1528"/>
                </a:cubicBezTo>
                <a:lnTo>
                  <a:pt x="0" y="6780"/>
                </a:lnTo>
                <a:lnTo>
                  <a:pt x="3034" y="6780"/>
                </a:lnTo>
                <a:lnTo>
                  <a:pt x="3034" y="1528"/>
                </a:lnTo>
                <a:cubicBezTo>
                  <a:pt x="3034" y="691"/>
                  <a:pt x="2365" y="0"/>
                  <a:pt x="1528" y="0"/>
                </a:cubicBezTo>
                <a:close/>
              </a:path>
            </a:pathLst>
          </a:custGeom>
          <a:solidFill>
            <a:schemeClr val="accent6"/>
          </a:solidFill>
          <a:ln w="29300" cap="flat" cmpd="sng">
            <a:solidFill>
              <a:schemeClr val="accent2"/>
            </a:solidFill>
            <a:prstDash val="solid"/>
            <a:miter lim="209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3049;p43">
            <a:extLst>
              <a:ext uri="{FF2B5EF4-FFF2-40B4-BE49-F238E27FC236}">
                <a16:creationId xmlns:a16="http://schemas.microsoft.com/office/drawing/2014/main" id="{F1345AF7-FCAE-A015-DE13-56F410913EC7}"/>
              </a:ext>
            </a:extLst>
          </p:cNvPr>
          <p:cNvSpPr/>
          <p:nvPr/>
        </p:nvSpPr>
        <p:spPr>
          <a:xfrm>
            <a:off x="121252" y="3815737"/>
            <a:ext cx="75875" cy="169500"/>
          </a:xfrm>
          <a:custGeom>
            <a:avLst/>
            <a:gdLst/>
            <a:ahLst/>
            <a:cxnLst/>
            <a:rect l="l" t="t" r="r" b="b"/>
            <a:pathLst>
              <a:path w="3035" h="6780" extrusionOk="0">
                <a:moveTo>
                  <a:pt x="1528" y="0"/>
                </a:moveTo>
                <a:cubicBezTo>
                  <a:pt x="691" y="0"/>
                  <a:pt x="1" y="691"/>
                  <a:pt x="1" y="1528"/>
                </a:cubicBezTo>
                <a:lnTo>
                  <a:pt x="1" y="6780"/>
                </a:lnTo>
                <a:lnTo>
                  <a:pt x="3035" y="6780"/>
                </a:lnTo>
                <a:lnTo>
                  <a:pt x="3035" y="1528"/>
                </a:lnTo>
                <a:cubicBezTo>
                  <a:pt x="3035" y="691"/>
                  <a:pt x="2365" y="0"/>
                  <a:pt x="1528" y="0"/>
                </a:cubicBezTo>
                <a:close/>
              </a:path>
            </a:pathLst>
          </a:custGeom>
          <a:solidFill>
            <a:schemeClr val="accent6"/>
          </a:solidFill>
          <a:ln w="29300" cap="flat" cmpd="sng">
            <a:solidFill>
              <a:schemeClr val="accent2"/>
            </a:solidFill>
            <a:prstDash val="solid"/>
            <a:miter lim="209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3050;p43">
            <a:extLst>
              <a:ext uri="{FF2B5EF4-FFF2-40B4-BE49-F238E27FC236}">
                <a16:creationId xmlns:a16="http://schemas.microsoft.com/office/drawing/2014/main" id="{FAEA4131-F048-4AA8-C748-2B5E63589F80}"/>
              </a:ext>
            </a:extLst>
          </p:cNvPr>
          <p:cNvSpPr/>
          <p:nvPr/>
        </p:nvSpPr>
        <p:spPr>
          <a:xfrm>
            <a:off x="50652" y="3730462"/>
            <a:ext cx="379250" cy="32475"/>
          </a:xfrm>
          <a:custGeom>
            <a:avLst/>
            <a:gdLst/>
            <a:ahLst/>
            <a:cxnLst/>
            <a:rect l="l" t="t" r="r" b="b"/>
            <a:pathLst>
              <a:path w="15170" h="1299" extrusionOk="0">
                <a:moveTo>
                  <a:pt x="0" y="1"/>
                </a:moveTo>
                <a:lnTo>
                  <a:pt x="0" y="1298"/>
                </a:lnTo>
                <a:lnTo>
                  <a:pt x="15170" y="1298"/>
                </a:lnTo>
                <a:lnTo>
                  <a:pt x="1517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3051;p43">
            <a:extLst>
              <a:ext uri="{FF2B5EF4-FFF2-40B4-BE49-F238E27FC236}">
                <a16:creationId xmlns:a16="http://schemas.microsoft.com/office/drawing/2014/main" id="{B0E0F56B-44E6-E393-0687-E3905D08B4A2}"/>
              </a:ext>
            </a:extLst>
          </p:cNvPr>
          <p:cNvSpPr/>
          <p:nvPr/>
        </p:nvSpPr>
        <p:spPr>
          <a:xfrm>
            <a:off x="205477" y="3574587"/>
            <a:ext cx="75875" cy="169500"/>
          </a:xfrm>
          <a:custGeom>
            <a:avLst/>
            <a:gdLst/>
            <a:ahLst/>
            <a:cxnLst/>
            <a:rect l="l" t="t" r="r" b="b"/>
            <a:pathLst>
              <a:path w="3035" h="6780" extrusionOk="0">
                <a:moveTo>
                  <a:pt x="1528" y="1"/>
                </a:moveTo>
                <a:cubicBezTo>
                  <a:pt x="691" y="1"/>
                  <a:pt x="1" y="670"/>
                  <a:pt x="1" y="1528"/>
                </a:cubicBezTo>
                <a:lnTo>
                  <a:pt x="1" y="6780"/>
                </a:lnTo>
                <a:lnTo>
                  <a:pt x="3034" y="6780"/>
                </a:lnTo>
                <a:lnTo>
                  <a:pt x="3034" y="1528"/>
                </a:lnTo>
                <a:cubicBezTo>
                  <a:pt x="3034" y="691"/>
                  <a:pt x="2365" y="1"/>
                  <a:pt x="1528" y="1"/>
                </a:cubicBezTo>
                <a:close/>
              </a:path>
            </a:pathLst>
          </a:custGeom>
          <a:solidFill>
            <a:schemeClr val="accent6"/>
          </a:solidFill>
          <a:ln w="29300" cap="flat" cmpd="sng">
            <a:solidFill>
              <a:schemeClr val="accent2"/>
            </a:solidFill>
            <a:prstDash val="solid"/>
            <a:miter lim="209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52;p43">
            <a:extLst>
              <a:ext uri="{FF2B5EF4-FFF2-40B4-BE49-F238E27FC236}">
                <a16:creationId xmlns:a16="http://schemas.microsoft.com/office/drawing/2014/main" id="{31C4604A-0A65-EBB9-0C91-65F177F61997}"/>
              </a:ext>
            </a:extLst>
          </p:cNvPr>
          <p:cNvSpPr/>
          <p:nvPr/>
        </p:nvSpPr>
        <p:spPr>
          <a:xfrm>
            <a:off x="85177" y="4348237"/>
            <a:ext cx="75875" cy="120850"/>
          </a:xfrm>
          <a:custGeom>
            <a:avLst/>
            <a:gdLst/>
            <a:ahLst/>
            <a:cxnLst/>
            <a:rect l="l" t="t" r="r" b="b"/>
            <a:pathLst>
              <a:path w="3035" h="4834" extrusionOk="0">
                <a:moveTo>
                  <a:pt x="1528" y="1"/>
                </a:moveTo>
                <a:cubicBezTo>
                  <a:pt x="691" y="1"/>
                  <a:pt x="0" y="670"/>
                  <a:pt x="0" y="1507"/>
                </a:cubicBezTo>
                <a:lnTo>
                  <a:pt x="0" y="4834"/>
                </a:lnTo>
                <a:lnTo>
                  <a:pt x="3034" y="4834"/>
                </a:lnTo>
                <a:lnTo>
                  <a:pt x="3034" y="1507"/>
                </a:lnTo>
                <a:cubicBezTo>
                  <a:pt x="3034" y="670"/>
                  <a:pt x="2364" y="1"/>
                  <a:pt x="152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053;p43">
            <a:extLst>
              <a:ext uri="{FF2B5EF4-FFF2-40B4-BE49-F238E27FC236}">
                <a16:creationId xmlns:a16="http://schemas.microsoft.com/office/drawing/2014/main" id="{3A41289E-1CB1-1270-FCFB-27CB0FC2A463}"/>
              </a:ext>
            </a:extLst>
          </p:cNvPr>
          <p:cNvSpPr/>
          <p:nvPr/>
        </p:nvSpPr>
        <p:spPr>
          <a:xfrm>
            <a:off x="198677" y="4306387"/>
            <a:ext cx="90000" cy="162700"/>
          </a:xfrm>
          <a:custGeom>
            <a:avLst/>
            <a:gdLst/>
            <a:ahLst/>
            <a:cxnLst/>
            <a:rect l="l" t="t" r="r" b="b"/>
            <a:pathLst>
              <a:path w="3600" h="6508" extrusionOk="0">
                <a:moveTo>
                  <a:pt x="1800" y="1"/>
                </a:moveTo>
                <a:cubicBezTo>
                  <a:pt x="796" y="1"/>
                  <a:pt x="1" y="817"/>
                  <a:pt x="1" y="1800"/>
                </a:cubicBezTo>
                <a:lnTo>
                  <a:pt x="1" y="6508"/>
                </a:lnTo>
                <a:lnTo>
                  <a:pt x="3599" y="6508"/>
                </a:lnTo>
                <a:lnTo>
                  <a:pt x="3599" y="1800"/>
                </a:lnTo>
                <a:cubicBezTo>
                  <a:pt x="3599" y="817"/>
                  <a:pt x="2783" y="1"/>
                  <a:pt x="180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054;p43">
            <a:extLst>
              <a:ext uri="{FF2B5EF4-FFF2-40B4-BE49-F238E27FC236}">
                <a16:creationId xmlns:a16="http://schemas.microsoft.com/office/drawing/2014/main" id="{73ACE3B0-291F-76D2-B23E-F1EB7F73EB0A}"/>
              </a:ext>
            </a:extLst>
          </p:cNvPr>
          <p:cNvSpPr/>
          <p:nvPr/>
        </p:nvSpPr>
        <p:spPr>
          <a:xfrm>
            <a:off x="197627" y="4306387"/>
            <a:ext cx="40825" cy="162700"/>
          </a:xfrm>
          <a:custGeom>
            <a:avLst/>
            <a:gdLst/>
            <a:ahLst/>
            <a:cxnLst/>
            <a:rect l="l" t="t" r="r" b="b"/>
            <a:pathLst>
              <a:path w="1633" h="6508" extrusionOk="0">
                <a:moveTo>
                  <a:pt x="1633" y="1"/>
                </a:moveTo>
                <a:cubicBezTo>
                  <a:pt x="712" y="105"/>
                  <a:pt x="1" y="859"/>
                  <a:pt x="1" y="1800"/>
                </a:cubicBezTo>
                <a:lnTo>
                  <a:pt x="1" y="6508"/>
                </a:lnTo>
                <a:lnTo>
                  <a:pt x="1633" y="6508"/>
                </a:lnTo>
                <a:lnTo>
                  <a:pt x="163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055;p43">
            <a:extLst>
              <a:ext uri="{FF2B5EF4-FFF2-40B4-BE49-F238E27FC236}">
                <a16:creationId xmlns:a16="http://schemas.microsoft.com/office/drawing/2014/main" id="{AC365831-6517-CFC0-F483-78FDC76391BF}"/>
              </a:ext>
            </a:extLst>
          </p:cNvPr>
          <p:cNvSpPr/>
          <p:nvPr/>
        </p:nvSpPr>
        <p:spPr>
          <a:xfrm>
            <a:off x="26052" y="3406462"/>
            <a:ext cx="435250" cy="333825"/>
          </a:xfrm>
          <a:custGeom>
            <a:avLst/>
            <a:gdLst/>
            <a:ahLst/>
            <a:cxnLst/>
            <a:rect l="l" t="t" r="r" b="b"/>
            <a:pathLst>
              <a:path w="17410" h="13353" extrusionOk="0">
                <a:moveTo>
                  <a:pt x="8806" y="0"/>
                </a:moveTo>
                <a:cubicBezTo>
                  <a:pt x="8772" y="0"/>
                  <a:pt x="8738" y="3"/>
                  <a:pt x="8705" y="9"/>
                </a:cubicBezTo>
                <a:cubicBezTo>
                  <a:pt x="8685" y="8"/>
                  <a:pt x="8666" y="7"/>
                  <a:pt x="8646" y="7"/>
                </a:cubicBezTo>
                <a:cubicBezTo>
                  <a:pt x="8400" y="7"/>
                  <a:pt x="8192" y="129"/>
                  <a:pt x="8056" y="323"/>
                </a:cubicBezTo>
                <a:lnTo>
                  <a:pt x="210" y="12270"/>
                </a:lnTo>
                <a:cubicBezTo>
                  <a:pt x="1" y="12584"/>
                  <a:pt x="105" y="13024"/>
                  <a:pt x="419" y="13233"/>
                </a:cubicBezTo>
                <a:cubicBezTo>
                  <a:pt x="530" y="13307"/>
                  <a:pt x="657" y="13342"/>
                  <a:pt x="784" y="13342"/>
                </a:cubicBezTo>
                <a:cubicBezTo>
                  <a:pt x="1015" y="13342"/>
                  <a:pt x="1247" y="13226"/>
                  <a:pt x="1382" y="13024"/>
                </a:cubicBezTo>
                <a:lnTo>
                  <a:pt x="8705" y="1892"/>
                </a:lnTo>
                <a:lnTo>
                  <a:pt x="16028" y="13024"/>
                </a:lnTo>
                <a:cubicBezTo>
                  <a:pt x="16158" y="13244"/>
                  <a:pt x="16377" y="13352"/>
                  <a:pt x="16599" y="13352"/>
                </a:cubicBezTo>
                <a:cubicBezTo>
                  <a:pt x="16735" y="13352"/>
                  <a:pt x="16872" y="13312"/>
                  <a:pt x="16991" y="13233"/>
                </a:cubicBezTo>
                <a:cubicBezTo>
                  <a:pt x="17325" y="13024"/>
                  <a:pt x="17409" y="12584"/>
                  <a:pt x="17200" y="12270"/>
                </a:cubicBezTo>
                <a:lnTo>
                  <a:pt x="9354" y="323"/>
                </a:lnTo>
                <a:cubicBezTo>
                  <a:pt x="9228" y="108"/>
                  <a:pt x="9010" y="0"/>
                  <a:pt x="880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" name="Google Shape;3056;p43">
            <a:extLst>
              <a:ext uri="{FF2B5EF4-FFF2-40B4-BE49-F238E27FC236}">
                <a16:creationId xmlns:a16="http://schemas.microsoft.com/office/drawing/2014/main" id="{427152DB-5973-F402-BF28-3A919141E4EB}"/>
              </a:ext>
            </a:extLst>
          </p:cNvPr>
          <p:cNvGrpSpPr/>
          <p:nvPr/>
        </p:nvGrpSpPr>
        <p:grpSpPr>
          <a:xfrm>
            <a:off x="675989" y="3859662"/>
            <a:ext cx="519425" cy="1283838"/>
            <a:chOff x="2687050" y="3612081"/>
            <a:chExt cx="519425" cy="1283838"/>
          </a:xfrm>
        </p:grpSpPr>
        <p:sp>
          <p:nvSpPr>
            <p:cNvPr id="35" name="Google Shape;3057;p43">
              <a:extLst>
                <a:ext uri="{FF2B5EF4-FFF2-40B4-BE49-F238E27FC236}">
                  <a16:creationId xmlns:a16="http://schemas.microsoft.com/office/drawing/2014/main" id="{FD262903-E0AD-9EF8-21F1-AC66E2A1F377}"/>
                </a:ext>
              </a:extLst>
            </p:cNvPr>
            <p:cNvSpPr/>
            <p:nvPr/>
          </p:nvSpPr>
          <p:spPr>
            <a:xfrm>
              <a:off x="2748225" y="4320519"/>
              <a:ext cx="91550" cy="170025"/>
            </a:xfrm>
            <a:custGeom>
              <a:avLst/>
              <a:gdLst/>
              <a:ahLst/>
              <a:cxnLst/>
              <a:rect l="l" t="t" r="r" b="b"/>
              <a:pathLst>
                <a:path w="3662" h="6801" extrusionOk="0">
                  <a:moveTo>
                    <a:pt x="0" y="0"/>
                  </a:moveTo>
                  <a:lnTo>
                    <a:pt x="0" y="6800"/>
                  </a:lnTo>
                  <a:lnTo>
                    <a:pt x="3662" y="6800"/>
                  </a:lnTo>
                  <a:lnTo>
                    <a:pt x="36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058;p43">
              <a:extLst>
                <a:ext uri="{FF2B5EF4-FFF2-40B4-BE49-F238E27FC236}">
                  <a16:creationId xmlns:a16="http://schemas.microsoft.com/office/drawing/2014/main" id="{46F6B0DF-45E5-8FAF-AE1A-60CF6995464D}"/>
                </a:ext>
              </a:extLst>
            </p:cNvPr>
            <p:cNvSpPr/>
            <p:nvPr/>
          </p:nvSpPr>
          <p:spPr>
            <a:xfrm>
              <a:off x="2748225" y="4320519"/>
              <a:ext cx="91550" cy="39250"/>
            </a:xfrm>
            <a:custGeom>
              <a:avLst/>
              <a:gdLst/>
              <a:ahLst/>
              <a:cxnLst/>
              <a:rect l="l" t="t" r="r" b="b"/>
              <a:pathLst>
                <a:path w="3662" h="1570" extrusionOk="0">
                  <a:moveTo>
                    <a:pt x="0" y="0"/>
                  </a:moveTo>
                  <a:lnTo>
                    <a:pt x="0" y="1569"/>
                  </a:lnTo>
                  <a:lnTo>
                    <a:pt x="3662" y="1569"/>
                  </a:lnTo>
                  <a:lnTo>
                    <a:pt x="36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059;p43">
              <a:extLst>
                <a:ext uri="{FF2B5EF4-FFF2-40B4-BE49-F238E27FC236}">
                  <a16:creationId xmlns:a16="http://schemas.microsoft.com/office/drawing/2014/main" id="{FDFB6A2D-784E-F7BC-B875-B4D494E01A62}"/>
                </a:ext>
              </a:extLst>
            </p:cNvPr>
            <p:cNvSpPr/>
            <p:nvPr/>
          </p:nvSpPr>
          <p:spPr>
            <a:xfrm>
              <a:off x="2728350" y="4294869"/>
              <a:ext cx="470800" cy="601050"/>
            </a:xfrm>
            <a:custGeom>
              <a:avLst/>
              <a:gdLst/>
              <a:ahLst/>
              <a:cxnLst/>
              <a:rect l="l" t="t" r="r" b="b"/>
              <a:pathLst>
                <a:path w="18832" h="24042" extrusionOk="0">
                  <a:moveTo>
                    <a:pt x="9416" y="1"/>
                  </a:moveTo>
                  <a:lnTo>
                    <a:pt x="0" y="9312"/>
                  </a:lnTo>
                  <a:lnTo>
                    <a:pt x="0" y="24042"/>
                  </a:lnTo>
                  <a:lnTo>
                    <a:pt x="18831" y="24042"/>
                  </a:lnTo>
                  <a:lnTo>
                    <a:pt x="18831" y="9312"/>
                  </a:lnTo>
                  <a:lnTo>
                    <a:pt x="94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060;p43">
              <a:extLst>
                <a:ext uri="{FF2B5EF4-FFF2-40B4-BE49-F238E27FC236}">
                  <a16:creationId xmlns:a16="http://schemas.microsoft.com/office/drawing/2014/main" id="{937529E0-98F9-840B-A132-1947288D00BD}"/>
                </a:ext>
              </a:extLst>
            </p:cNvPr>
            <p:cNvSpPr/>
            <p:nvPr/>
          </p:nvSpPr>
          <p:spPr>
            <a:xfrm>
              <a:off x="2730950" y="4587294"/>
              <a:ext cx="465050" cy="45000"/>
            </a:xfrm>
            <a:custGeom>
              <a:avLst/>
              <a:gdLst/>
              <a:ahLst/>
              <a:cxnLst/>
              <a:rect l="l" t="t" r="r" b="b"/>
              <a:pathLst>
                <a:path w="18602" h="1800" extrusionOk="0">
                  <a:moveTo>
                    <a:pt x="1" y="0"/>
                  </a:moveTo>
                  <a:lnTo>
                    <a:pt x="1" y="1799"/>
                  </a:lnTo>
                  <a:lnTo>
                    <a:pt x="18602" y="1799"/>
                  </a:lnTo>
                  <a:lnTo>
                    <a:pt x="18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061;p43">
              <a:extLst>
                <a:ext uri="{FF2B5EF4-FFF2-40B4-BE49-F238E27FC236}">
                  <a16:creationId xmlns:a16="http://schemas.microsoft.com/office/drawing/2014/main" id="{C0400517-D74A-33B7-8D22-4010798B4EC3}"/>
                </a:ext>
              </a:extLst>
            </p:cNvPr>
            <p:cNvSpPr/>
            <p:nvPr/>
          </p:nvSpPr>
          <p:spPr>
            <a:xfrm>
              <a:off x="2730425" y="4456519"/>
              <a:ext cx="462975" cy="45000"/>
            </a:xfrm>
            <a:custGeom>
              <a:avLst/>
              <a:gdLst/>
              <a:ahLst/>
              <a:cxnLst/>
              <a:rect l="l" t="t" r="r" b="b"/>
              <a:pathLst>
                <a:path w="18519" h="1800" extrusionOk="0">
                  <a:moveTo>
                    <a:pt x="2198" y="0"/>
                  </a:moveTo>
                  <a:cubicBezTo>
                    <a:pt x="1570" y="732"/>
                    <a:pt x="880" y="1444"/>
                    <a:pt x="1" y="1737"/>
                  </a:cubicBezTo>
                  <a:lnTo>
                    <a:pt x="1" y="1800"/>
                  </a:lnTo>
                  <a:lnTo>
                    <a:pt x="18518" y="1800"/>
                  </a:lnTo>
                  <a:lnTo>
                    <a:pt x="18518" y="1674"/>
                  </a:lnTo>
                  <a:cubicBezTo>
                    <a:pt x="18288" y="1486"/>
                    <a:pt x="18037" y="1256"/>
                    <a:pt x="17807" y="1004"/>
                  </a:cubicBezTo>
                  <a:cubicBezTo>
                    <a:pt x="17723" y="942"/>
                    <a:pt x="17681" y="858"/>
                    <a:pt x="17598" y="795"/>
                  </a:cubicBezTo>
                  <a:cubicBezTo>
                    <a:pt x="17305" y="628"/>
                    <a:pt x="17054" y="481"/>
                    <a:pt x="16782" y="293"/>
                  </a:cubicBezTo>
                  <a:cubicBezTo>
                    <a:pt x="16656" y="209"/>
                    <a:pt x="16489" y="105"/>
                    <a:pt x="16363" y="0"/>
                  </a:cubicBezTo>
                  <a:close/>
                </a:path>
              </a:pathLst>
            </a:custGeom>
            <a:solidFill>
              <a:srgbClr val="D1C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062;p43">
              <a:extLst>
                <a:ext uri="{FF2B5EF4-FFF2-40B4-BE49-F238E27FC236}">
                  <a16:creationId xmlns:a16="http://schemas.microsoft.com/office/drawing/2014/main" id="{AE4DFE07-5646-6C83-F01B-795F0959FDF8}"/>
                </a:ext>
              </a:extLst>
            </p:cNvPr>
            <p:cNvSpPr/>
            <p:nvPr/>
          </p:nvSpPr>
          <p:spPr>
            <a:xfrm>
              <a:off x="2730950" y="4793369"/>
              <a:ext cx="465050" cy="101000"/>
            </a:xfrm>
            <a:custGeom>
              <a:avLst/>
              <a:gdLst/>
              <a:ahLst/>
              <a:cxnLst/>
              <a:rect l="l" t="t" r="r" b="b"/>
              <a:pathLst>
                <a:path w="18602" h="4040" extrusionOk="0">
                  <a:moveTo>
                    <a:pt x="1" y="1"/>
                  </a:moveTo>
                  <a:lnTo>
                    <a:pt x="1" y="4039"/>
                  </a:lnTo>
                  <a:lnTo>
                    <a:pt x="18602" y="4039"/>
                  </a:lnTo>
                  <a:lnTo>
                    <a:pt x="186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063;p43">
              <a:extLst>
                <a:ext uri="{FF2B5EF4-FFF2-40B4-BE49-F238E27FC236}">
                  <a16:creationId xmlns:a16="http://schemas.microsoft.com/office/drawing/2014/main" id="{0A9868A9-C0B0-8294-0AA3-1E4EF893FC20}"/>
                </a:ext>
              </a:extLst>
            </p:cNvPr>
            <p:cNvSpPr/>
            <p:nvPr/>
          </p:nvSpPr>
          <p:spPr>
            <a:xfrm>
              <a:off x="2721025" y="4286494"/>
              <a:ext cx="485450" cy="253725"/>
            </a:xfrm>
            <a:custGeom>
              <a:avLst/>
              <a:gdLst/>
              <a:ahLst/>
              <a:cxnLst/>
              <a:rect l="l" t="t" r="r" b="b"/>
              <a:pathLst>
                <a:path w="19418" h="10149" extrusionOk="0">
                  <a:moveTo>
                    <a:pt x="9667" y="1"/>
                  </a:moveTo>
                  <a:lnTo>
                    <a:pt x="0" y="9835"/>
                  </a:lnTo>
                  <a:lnTo>
                    <a:pt x="19417" y="10149"/>
                  </a:lnTo>
                  <a:lnTo>
                    <a:pt x="96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064;p43">
              <a:extLst>
                <a:ext uri="{FF2B5EF4-FFF2-40B4-BE49-F238E27FC236}">
                  <a16:creationId xmlns:a16="http://schemas.microsoft.com/office/drawing/2014/main" id="{FF0CF8AE-9B42-76E7-DE58-5EE393258FAC}"/>
                </a:ext>
              </a:extLst>
            </p:cNvPr>
            <p:cNvSpPr/>
            <p:nvPr/>
          </p:nvSpPr>
          <p:spPr>
            <a:xfrm>
              <a:off x="2721025" y="4286494"/>
              <a:ext cx="485450" cy="253725"/>
            </a:xfrm>
            <a:custGeom>
              <a:avLst/>
              <a:gdLst/>
              <a:ahLst/>
              <a:cxnLst/>
              <a:rect l="l" t="t" r="r" b="b"/>
              <a:pathLst>
                <a:path w="19418" h="10149" fill="none" extrusionOk="0">
                  <a:moveTo>
                    <a:pt x="0" y="9835"/>
                  </a:moveTo>
                  <a:lnTo>
                    <a:pt x="9667" y="1"/>
                  </a:lnTo>
                  <a:lnTo>
                    <a:pt x="19417" y="10149"/>
                  </a:lnTo>
                </a:path>
              </a:pathLst>
            </a:custGeom>
            <a:solidFill>
              <a:schemeClr val="dk1"/>
            </a:solidFill>
            <a:ln w="41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065;p43">
              <a:extLst>
                <a:ext uri="{FF2B5EF4-FFF2-40B4-BE49-F238E27FC236}">
                  <a16:creationId xmlns:a16="http://schemas.microsoft.com/office/drawing/2014/main" id="{42DCAB30-53AE-0C4F-F3D5-35BFDC72A907}"/>
                </a:ext>
              </a:extLst>
            </p:cNvPr>
            <p:cNvSpPr/>
            <p:nvPr/>
          </p:nvSpPr>
          <p:spPr>
            <a:xfrm>
              <a:off x="2872200" y="4721194"/>
              <a:ext cx="179425" cy="173700"/>
            </a:xfrm>
            <a:custGeom>
              <a:avLst/>
              <a:gdLst/>
              <a:ahLst/>
              <a:cxnLst/>
              <a:rect l="l" t="t" r="r" b="b"/>
              <a:pathLst>
                <a:path w="7177" h="6948" extrusionOk="0">
                  <a:moveTo>
                    <a:pt x="3578" y="1"/>
                  </a:moveTo>
                  <a:cubicBezTo>
                    <a:pt x="1632" y="1"/>
                    <a:pt x="0" y="1612"/>
                    <a:pt x="0" y="3558"/>
                  </a:cubicBezTo>
                  <a:lnTo>
                    <a:pt x="0" y="6947"/>
                  </a:lnTo>
                  <a:lnTo>
                    <a:pt x="7177" y="6947"/>
                  </a:lnTo>
                  <a:lnTo>
                    <a:pt x="7177" y="3558"/>
                  </a:lnTo>
                  <a:cubicBezTo>
                    <a:pt x="7177" y="1612"/>
                    <a:pt x="5566" y="1"/>
                    <a:pt x="3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066;p43">
              <a:extLst>
                <a:ext uri="{FF2B5EF4-FFF2-40B4-BE49-F238E27FC236}">
                  <a16:creationId xmlns:a16="http://schemas.microsoft.com/office/drawing/2014/main" id="{6375B45C-F7C1-BB7D-F3DB-42B5B0C7739B}"/>
                </a:ext>
              </a:extLst>
            </p:cNvPr>
            <p:cNvSpPr/>
            <p:nvPr/>
          </p:nvSpPr>
          <p:spPr>
            <a:xfrm>
              <a:off x="2872725" y="4721194"/>
              <a:ext cx="83175" cy="173700"/>
            </a:xfrm>
            <a:custGeom>
              <a:avLst/>
              <a:gdLst/>
              <a:ahLst/>
              <a:cxnLst/>
              <a:rect l="l" t="t" r="r" b="b"/>
              <a:pathLst>
                <a:path w="3327" h="6948" extrusionOk="0">
                  <a:moveTo>
                    <a:pt x="3327" y="1"/>
                  </a:moveTo>
                  <a:cubicBezTo>
                    <a:pt x="1465" y="147"/>
                    <a:pt x="0" y="1674"/>
                    <a:pt x="0" y="3558"/>
                  </a:cubicBezTo>
                  <a:lnTo>
                    <a:pt x="0" y="6947"/>
                  </a:lnTo>
                  <a:lnTo>
                    <a:pt x="3327" y="6947"/>
                  </a:lnTo>
                  <a:lnTo>
                    <a:pt x="33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067;p43">
              <a:extLst>
                <a:ext uri="{FF2B5EF4-FFF2-40B4-BE49-F238E27FC236}">
                  <a16:creationId xmlns:a16="http://schemas.microsoft.com/office/drawing/2014/main" id="{A6C09E6F-65BD-9CEC-BAB8-8D98E2CD841A}"/>
                </a:ext>
              </a:extLst>
            </p:cNvPr>
            <p:cNvSpPr/>
            <p:nvPr/>
          </p:nvSpPr>
          <p:spPr>
            <a:xfrm>
              <a:off x="2779600" y="4663119"/>
              <a:ext cx="57575" cy="104650"/>
            </a:xfrm>
            <a:custGeom>
              <a:avLst/>
              <a:gdLst/>
              <a:ahLst/>
              <a:cxnLst/>
              <a:rect l="l" t="t" r="r" b="b"/>
              <a:pathLst>
                <a:path w="2303" h="4186" extrusionOk="0">
                  <a:moveTo>
                    <a:pt x="1151" y="1"/>
                  </a:moveTo>
                  <a:cubicBezTo>
                    <a:pt x="524" y="1"/>
                    <a:pt x="1" y="524"/>
                    <a:pt x="1" y="1152"/>
                  </a:cubicBezTo>
                  <a:lnTo>
                    <a:pt x="1" y="4186"/>
                  </a:lnTo>
                  <a:lnTo>
                    <a:pt x="2302" y="4186"/>
                  </a:lnTo>
                  <a:lnTo>
                    <a:pt x="2302" y="1152"/>
                  </a:lnTo>
                  <a:cubicBezTo>
                    <a:pt x="2302" y="524"/>
                    <a:pt x="1779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 w="27725" cap="flat" cmpd="sng">
              <a:solidFill>
                <a:schemeClr val="accent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068;p43">
              <a:extLst>
                <a:ext uri="{FF2B5EF4-FFF2-40B4-BE49-F238E27FC236}">
                  <a16:creationId xmlns:a16="http://schemas.microsoft.com/office/drawing/2014/main" id="{C3A295A5-DEB9-AB0A-D541-4A2E803102DD}"/>
                </a:ext>
              </a:extLst>
            </p:cNvPr>
            <p:cNvSpPr/>
            <p:nvPr/>
          </p:nvSpPr>
          <p:spPr>
            <a:xfrm>
              <a:off x="3094500" y="4663119"/>
              <a:ext cx="57575" cy="104650"/>
            </a:xfrm>
            <a:custGeom>
              <a:avLst/>
              <a:gdLst/>
              <a:ahLst/>
              <a:cxnLst/>
              <a:rect l="l" t="t" r="r" b="b"/>
              <a:pathLst>
                <a:path w="2303" h="4186" extrusionOk="0">
                  <a:moveTo>
                    <a:pt x="1151" y="1"/>
                  </a:moveTo>
                  <a:cubicBezTo>
                    <a:pt x="524" y="1"/>
                    <a:pt x="1" y="524"/>
                    <a:pt x="1" y="1152"/>
                  </a:cubicBezTo>
                  <a:lnTo>
                    <a:pt x="1" y="4186"/>
                  </a:lnTo>
                  <a:lnTo>
                    <a:pt x="2302" y="4186"/>
                  </a:lnTo>
                  <a:lnTo>
                    <a:pt x="2302" y="1152"/>
                  </a:lnTo>
                  <a:cubicBezTo>
                    <a:pt x="2302" y="524"/>
                    <a:pt x="1779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 w="27725" cap="flat" cmpd="sng">
              <a:solidFill>
                <a:schemeClr val="accent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069;p43">
              <a:extLst>
                <a:ext uri="{FF2B5EF4-FFF2-40B4-BE49-F238E27FC236}">
                  <a16:creationId xmlns:a16="http://schemas.microsoft.com/office/drawing/2014/main" id="{554AA9B9-9A6D-4AC2-C37F-11FE96C39415}"/>
                </a:ext>
              </a:extLst>
            </p:cNvPr>
            <p:cNvSpPr/>
            <p:nvPr/>
          </p:nvSpPr>
          <p:spPr>
            <a:xfrm>
              <a:off x="2933925" y="4432444"/>
              <a:ext cx="57550" cy="104650"/>
            </a:xfrm>
            <a:custGeom>
              <a:avLst/>
              <a:gdLst/>
              <a:ahLst/>
              <a:cxnLst/>
              <a:rect l="l" t="t" r="r" b="b"/>
              <a:pathLst>
                <a:path w="2302" h="4186" extrusionOk="0">
                  <a:moveTo>
                    <a:pt x="1151" y="1"/>
                  </a:moveTo>
                  <a:cubicBezTo>
                    <a:pt x="523" y="1"/>
                    <a:pt x="0" y="524"/>
                    <a:pt x="0" y="1151"/>
                  </a:cubicBezTo>
                  <a:lnTo>
                    <a:pt x="0" y="4185"/>
                  </a:lnTo>
                  <a:lnTo>
                    <a:pt x="2302" y="4185"/>
                  </a:lnTo>
                  <a:lnTo>
                    <a:pt x="2302" y="1151"/>
                  </a:lnTo>
                  <a:cubicBezTo>
                    <a:pt x="2302" y="524"/>
                    <a:pt x="1779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 w="27725" cap="flat" cmpd="sng">
              <a:solidFill>
                <a:schemeClr val="accent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" name="Google Shape;3070;p43">
              <a:extLst>
                <a:ext uri="{FF2B5EF4-FFF2-40B4-BE49-F238E27FC236}">
                  <a16:creationId xmlns:a16="http://schemas.microsoft.com/office/drawing/2014/main" id="{ED53B64D-9F6E-E238-8C1F-374D51D69C2E}"/>
                </a:ext>
              </a:extLst>
            </p:cNvPr>
            <p:cNvGrpSpPr/>
            <p:nvPr/>
          </p:nvGrpSpPr>
          <p:grpSpPr>
            <a:xfrm>
              <a:off x="2687050" y="3612081"/>
              <a:ext cx="485450" cy="609425"/>
              <a:chOff x="3335250" y="332163"/>
              <a:chExt cx="485450" cy="609425"/>
            </a:xfrm>
          </p:grpSpPr>
          <p:sp>
            <p:nvSpPr>
              <p:cNvPr id="49" name="Google Shape;3071;p43">
                <a:extLst>
                  <a:ext uri="{FF2B5EF4-FFF2-40B4-BE49-F238E27FC236}">
                    <a16:creationId xmlns:a16="http://schemas.microsoft.com/office/drawing/2014/main" id="{EA415557-F259-3200-B485-3888896082BD}"/>
                  </a:ext>
                </a:extLst>
              </p:cNvPr>
              <p:cNvSpPr/>
              <p:nvPr/>
            </p:nvSpPr>
            <p:spPr>
              <a:xfrm>
                <a:off x="3362450" y="366188"/>
                <a:ext cx="91550" cy="170025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6801" extrusionOk="0">
                    <a:moveTo>
                      <a:pt x="0" y="0"/>
                    </a:moveTo>
                    <a:lnTo>
                      <a:pt x="0" y="6800"/>
                    </a:lnTo>
                    <a:lnTo>
                      <a:pt x="3662" y="6800"/>
                    </a:lnTo>
                    <a:lnTo>
                      <a:pt x="366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3072;p43">
                <a:extLst>
                  <a:ext uri="{FF2B5EF4-FFF2-40B4-BE49-F238E27FC236}">
                    <a16:creationId xmlns:a16="http://schemas.microsoft.com/office/drawing/2014/main" id="{94276D53-9B26-DDEC-AFF7-EC560B01F543}"/>
                  </a:ext>
                </a:extLst>
              </p:cNvPr>
              <p:cNvSpPr/>
              <p:nvPr/>
            </p:nvSpPr>
            <p:spPr>
              <a:xfrm>
                <a:off x="3362450" y="366188"/>
                <a:ext cx="91550" cy="39250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1570" extrusionOk="0">
                    <a:moveTo>
                      <a:pt x="0" y="0"/>
                    </a:moveTo>
                    <a:lnTo>
                      <a:pt x="0" y="1569"/>
                    </a:lnTo>
                    <a:lnTo>
                      <a:pt x="3662" y="1569"/>
                    </a:lnTo>
                    <a:lnTo>
                      <a:pt x="36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3073;p43">
                <a:extLst>
                  <a:ext uri="{FF2B5EF4-FFF2-40B4-BE49-F238E27FC236}">
                    <a16:creationId xmlns:a16="http://schemas.microsoft.com/office/drawing/2014/main" id="{89DF4106-9739-322C-70B2-B172A2F01C89}"/>
                  </a:ext>
                </a:extLst>
              </p:cNvPr>
              <p:cNvSpPr/>
              <p:nvPr/>
            </p:nvSpPr>
            <p:spPr>
              <a:xfrm>
                <a:off x="3342575" y="340538"/>
                <a:ext cx="470800" cy="601050"/>
              </a:xfrm>
              <a:custGeom>
                <a:avLst/>
                <a:gdLst/>
                <a:ahLst/>
                <a:cxnLst/>
                <a:rect l="l" t="t" r="r" b="b"/>
                <a:pathLst>
                  <a:path w="18832" h="24042" extrusionOk="0">
                    <a:moveTo>
                      <a:pt x="9416" y="1"/>
                    </a:moveTo>
                    <a:lnTo>
                      <a:pt x="0" y="9312"/>
                    </a:lnTo>
                    <a:lnTo>
                      <a:pt x="0" y="24042"/>
                    </a:lnTo>
                    <a:lnTo>
                      <a:pt x="18831" y="24042"/>
                    </a:lnTo>
                    <a:lnTo>
                      <a:pt x="18831" y="9312"/>
                    </a:lnTo>
                    <a:lnTo>
                      <a:pt x="941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3074;p43">
                <a:extLst>
                  <a:ext uri="{FF2B5EF4-FFF2-40B4-BE49-F238E27FC236}">
                    <a16:creationId xmlns:a16="http://schemas.microsoft.com/office/drawing/2014/main" id="{382C0EB4-01F8-6B3E-B509-81E9BFFD4CD5}"/>
                  </a:ext>
                </a:extLst>
              </p:cNvPr>
              <p:cNvSpPr/>
              <p:nvPr/>
            </p:nvSpPr>
            <p:spPr>
              <a:xfrm>
                <a:off x="3345175" y="632963"/>
                <a:ext cx="465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18602" h="1800" extrusionOk="0">
                    <a:moveTo>
                      <a:pt x="1" y="0"/>
                    </a:moveTo>
                    <a:lnTo>
                      <a:pt x="1" y="1799"/>
                    </a:lnTo>
                    <a:lnTo>
                      <a:pt x="18602" y="1799"/>
                    </a:lnTo>
                    <a:lnTo>
                      <a:pt x="18602" y="0"/>
                    </a:lnTo>
                    <a:close/>
                  </a:path>
                </a:pathLst>
              </a:custGeom>
              <a:solidFill>
                <a:srgbClr val="FF80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3075;p43">
                <a:extLst>
                  <a:ext uri="{FF2B5EF4-FFF2-40B4-BE49-F238E27FC236}">
                    <a16:creationId xmlns:a16="http://schemas.microsoft.com/office/drawing/2014/main" id="{0EA9D088-F5BE-ECAE-A79A-1D498ED03605}"/>
                  </a:ext>
                </a:extLst>
              </p:cNvPr>
              <p:cNvSpPr/>
              <p:nvPr/>
            </p:nvSpPr>
            <p:spPr>
              <a:xfrm>
                <a:off x="3344650" y="502188"/>
                <a:ext cx="462975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18519" h="1800" extrusionOk="0">
                    <a:moveTo>
                      <a:pt x="2198" y="0"/>
                    </a:moveTo>
                    <a:cubicBezTo>
                      <a:pt x="1570" y="732"/>
                      <a:pt x="880" y="1444"/>
                      <a:pt x="1" y="1737"/>
                    </a:cubicBezTo>
                    <a:lnTo>
                      <a:pt x="1" y="1800"/>
                    </a:lnTo>
                    <a:lnTo>
                      <a:pt x="18518" y="1800"/>
                    </a:lnTo>
                    <a:lnTo>
                      <a:pt x="18518" y="1674"/>
                    </a:lnTo>
                    <a:cubicBezTo>
                      <a:pt x="18288" y="1486"/>
                      <a:pt x="18037" y="1256"/>
                      <a:pt x="17807" y="1004"/>
                    </a:cubicBezTo>
                    <a:cubicBezTo>
                      <a:pt x="17723" y="942"/>
                      <a:pt x="17681" y="858"/>
                      <a:pt x="17598" y="795"/>
                    </a:cubicBezTo>
                    <a:cubicBezTo>
                      <a:pt x="17305" y="628"/>
                      <a:pt x="17054" y="481"/>
                      <a:pt x="16782" y="293"/>
                    </a:cubicBezTo>
                    <a:cubicBezTo>
                      <a:pt x="16656" y="209"/>
                      <a:pt x="16489" y="105"/>
                      <a:pt x="16363" y="0"/>
                    </a:cubicBezTo>
                    <a:close/>
                  </a:path>
                </a:pathLst>
              </a:custGeom>
              <a:solidFill>
                <a:srgbClr val="D1CE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3076;p43">
                <a:extLst>
                  <a:ext uri="{FF2B5EF4-FFF2-40B4-BE49-F238E27FC236}">
                    <a16:creationId xmlns:a16="http://schemas.microsoft.com/office/drawing/2014/main" id="{4B0F95C4-C211-C640-126C-524C668C5EA4}"/>
                  </a:ext>
                </a:extLst>
              </p:cNvPr>
              <p:cNvSpPr/>
              <p:nvPr/>
            </p:nvSpPr>
            <p:spPr>
              <a:xfrm>
                <a:off x="3345175" y="839038"/>
                <a:ext cx="465050" cy="101000"/>
              </a:xfrm>
              <a:custGeom>
                <a:avLst/>
                <a:gdLst/>
                <a:ahLst/>
                <a:cxnLst/>
                <a:rect l="l" t="t" r="r" b="b"/>
                <a:pathLst>
                  <a:path w="18602" h="4040" extrusionOk="0">
                    <a:moveTo>
                      <a:pt x="1" y="1"/>
                    </a:moveTo>
                    <a:lnTo>
                      <a:pt x="1" y="4039"/>
                    </a:lnTo>
                    <a:lnTo>
                      <a:pt x="18602" y="4039"/>
                    </a:lnTo>
                    <a:lnTo>
                      <a:pt x="1860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3077;p43">
                <a:extLst>
                  <a:ext uri="{FF2B5EF4-FFF2-40B4-BE49-F238E27FC236}">
                    <a16:creationId xmlns:a16="http://schemas.microsoft.com/office/drawing/2014/main" id="{34596608-0FAD-680E-E8A8-6B3662571546}"/>
                  </a:ext>
                </a:extLst>
              </p:cNvPr>
              <p:cNvSpPr/>
              <p:nvPr/>
            </p:nvSpPr>
            <p:spPr>
              <a:xfrm>
                <a:off x="3335250" y="332163"/>
                <a:ext cx="485450" cy="253725"/>
              </a:xfrm>
              <a:custGeom>
                <a:avLst/>
                <a:gdLst/>
                <a:ahLst/>
                <a:cxnLst/>
                <a:rect l="l" t="t" r="r" b="b"/>
                <a:pathLst>
                  <a:path w="19418" h="10149" extrusionOk="0">
                    <a:moveTo>
                      <a:pt x="9667" y="1"/>
                    </a:moveTo>
                    <a:lnTo>
                      <a:pt x="0" y="9835"/>
                    </a:lnTo>
                    <a:lnTo>
                      <a:pt x="19417" y="10149"/>
                    </a:lnTo>
                    <a:lnTo>
                      <a:pt x="966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3078;p43">
                <a:extLst>
                  <a:ext uri="{FF2B5EF4-FFF2-40B4-BE49-F238E27FC236}">
                    <a16:creationId xmlns:a16="http://schemas.microsoft.com/office/drawing/2014/main" id="{96AC229A-AA06-BC0A-F596-74ED168A65D5}"/>
                  </a:ext>
                </a:extLst>
              </p:cNvPr>
              <p:cNvSpPr/>
              <p:nvPr/>
            </p:nvSpPr>
            <p:spPr>
              <a:xfrm>
                <a:off x="3335250" y="332163"/>
                <a:ext cx="485450" cy="253725"/>
              </a:xfrm>
              <a:custGeom>
                <a:avLst/>
                <a:gdLst/>
                <a:ahLst/>
                <a:cxnLst/>
                <a:rect l="l" t="t" r="r" b="b"/>
                <a:pathLst>
                  <a:path w="19418" h="10149" fill="none" extrusionOk="0">
                    <a:moveTo>
                      <a:pt x="0" y="9835"/>
                    </a:moveTo>
                    <a:lnTo>
                      <a:pt x="9667" y="1"/>
                    </a:lnTo>
                    <a:lnTo>
                      <a:pt x="19417" y="10149"/>
                    </a:lnTo>
                  </a:path>
                </a:pathLst>
              </a:custGeom>
              <a:solidFill>
                <a:schemeClr val="dk1"/>
              </a:solidFill>
              <a:ln w="41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3079;p43">
                <a:extLst>
                  <a:ext uri="{FF2B5EF4-FFF2-40B4-BE49-F238E27FC236}">
                    <a16:creationId xmlns:a16="http://schemas.microsoft.com/office/drawing/2014/main" id="{3894F4FA-764F-B967-C862-E6A19EB6A657}"/>
                  </a:ext>
                </a:extLst>
              </p:cNvPr>
              <p:cNvSpPr/>
              <p:nvPr/>
            </p:nvSpPr>
            <p:spPr>
              <a:xfrm>
                <a:off x="3486425" y="766863"/>
                <a:ext cx="179425" cy="173700"/>
              </a:xfrm>
              <a:custGeom>
                <a:avLst/>
                <a:gdLst/>
                <a:ahLst/>
                <a:cxnLst/>
                <a:rect l="l" t="t" r="r" b="b"/>
                <a:pathLst>
                  <a:path w="7177" h="6948" extrusionOk="0">
                    <a:moveTo>
                      <a:pt x="3578" y="1"/>
                    </a:moveTo>
                    <a:cubicBezTo>
                      <a:pt x="1632" y="1"/>
                      <a:pt x="0" y="1612"/>
                      <a:pt x="0" y="3558"/>
                    </a:cubicBezTo>
                    <a:lnTo>
                      <a:pt x="0" y="6947"/>
                    </a:lnTo>
                    <a:lnTo>
                      <a:pt x="7177" y="6947"/>
                    </a:lnTo>
                    <a:lnTo>
                      <a:pt x="7177" y="3558"/>
                    </a:lnTo>
                    <a:cubicBezTo>
                      <a:pt x="7177" y="1612"/>
                      <a:pt x="5566" y="1"/>
                      <a:pt x="3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3080;p43">
                <a:extLst>
                  <a:ext uri="{FF2B5EF4-FFF2-40B4-BE49-F238E27FC236}">
                    <a16:creationId xmlns:a16="http://schemas.microsoft.com/office/drawing/2014/main" id="{65C6E66F-BF16-FACD-C9DA-141F58C3D469}"/>
                  </a:ext>
                </a:extLst>
              </p:cNvPr>
              <p:cNvSpPr/>
              <p:nvPr/>
            </p:nvSpPr>
            <p:spPr>
              <a:xfrm>
                <a:off x="3486950" y="766863"/>
                <a:ext cx="83175" cy="173700"/>
              </a:xfrm>
              <a:custGeom>
                <a:avLst/>
                <a:gdLst/>
                <a:ahLst/>
                <a:cxnLst/>
                <a:rect l="l" t="t" r="r" b="b"/>
                <a:pathLst>
                  <a:path w="3327" h="6948" extrusionOk="0">
                    <a:moveTo>
                      <a:pt x="3327" y="1"/>
                    </a:moveTo>
                    <a:cubicBezTo>
                      <a:pt x="1465" y="147"/>
                      <a:pt x="0" y="1674"/>
                      <a:pt x="0" y="3558"/>
                    </a:cubicBezTo>
                    <a:lnTo>
                      <a:pt x="0" y="6947"/>
                    </a:lnTo>
                    <a:lnTo>
                      <a:pt x="3327" y="6947"/>
                    </a:lnTo>
                    <a:lnTo>
                      <a:pt x="33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3081;p43">
                <a:extLst>
                  <a:ext uri="{FF2B5EF4-FFF2-40B4-BE49-F238E27FC236}">
                    <a16:creationId xmlns:a16="http://schemas.microsoft.com/office/drawing/2014/main" id="{A54DA286-6363-FA0B-3FF3-2A64D985EAD7}"/>
                  </a:ext>
                </a:extLst>
              </p:cNvPr>
              <p:cNvSpPr/>
              <p:nvPr/>
            </p:nvSpPr>
            <p:spPr>
              <a:xfrm>
                <a:off x="3393825" y="708788"/>
                <a:ext cx="57575" cy="104650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4186" extrusionOk="0">
                    <a:moveTo>
                      <a:pt x="1151" y="1"/>
                    </a:moveTo>
                    <a:cubicBezTo>
                      <a:pt x="524" y="1"/>
                      <a:pt x="1" y="524"/>
                      <a:pt x="1" y="1152"/>
                    </a:cubicBezTo>
                    <a:lnTo>
                      <a:pt x="1" y="4186"/>
                    </a:lnTo>
                    <a:lnTo>
                      <a:pt x="2302" y="4186"/>
                    </a:lnTo>
                    <a:lnTo>
                      <a:pt x="2302" y="1152"/>
                    </a:lnTo>
                    <a:cubicBezTo>
                      <a:pt x="2302" y="524"/>
                      <a:pt x="1779" y="1"/>
                      <a:pt x="11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7725" cap="flat" cmpd="sng">
                <a:solidFill>
                  <a:schemeClr val="accent1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3082;p43">
                <a:extLst>
                  <a:ext uri="{FF2B5EF4-FFF2-40B4-BE49-F238E27FC236}">
                    <a16:creationId xmlns:a16="http://schemas.microsoft.com/office/drawing/2014/main" id="{FCA047EF-8FB8-E10E-63D6-2C6A6D2BB426}"/>
                  </a:ext>
                </a:extLst>
              </p:cNvPr>
              <p:cNvSpPr/>
              <p:nvPr/>
            </p:nvSpPr>
            <p:spPr>
              <a:xfrm>
                <a:off x="3708725" y="708788"/>
                <a:ext cx="57575" cy="104650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4186" extrusionOk="0">
                    <a:moveTo>
                      <a:pt x="1151" y="1"/>
                    </a:moveTo>
                    <a:cubicBezTo>
                      <a:pt x="524" y="1"/>
                      <a:pt x="1" y="524"/>
                      <a:pt x="1" y="1152"/>
                    </a:cubicBezTo>
                    <a:lnTo>
                      <a:pt x="1" y="4186"/>
                    </a:lnTo>
                    <a:lnTo>
                      <a:pt x="2302" y="4186"/>
                    </a:lnTo>
                    <a:lnTo>
                      <a:pt x="2302" y="1152"/>
                    </a:lnTo>
                    <a:cubicBezTo>
                      <a:pt x="2302" y="524"/>
                      <a:pt x="1779" y="1"/>
                      <a:pt x="11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7725" cap="flat" cmpd="sng">
                <a:solidFill>
                  <a:schemeClr val="accent1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3083;p43">
                <a:extLst>
                  <a:ext uri="{FF2B5EF4-FFF2-40B4-BE49-F238E27FC236}">
                    <a16:creationId xmlns:a16="http://schemas.microsoft.com/office/drawing/2014/main" id="{E688311D-0DFB-0AB3-1970-B3DDA4C1E6F5}"/>
                  </a:ext>
                </a:extLst>
              </p:cNvPr>
              <p:cNvSpPr/>
              <p:nvPr/>
            </p:nvSpPr>
            <p:spPr>
              <a:xfrm>
                <a:off x="3548150" y="478113"/>
                <a:ext cx="57550" cy="104650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4186" extrusionOk="0">
                    <a:moveTo>
                      <a:pt x="1151" y="1"/>
                    </a:moveTo>
                    <a:cubicBezTo>
                      <a:pt x="523" y="1"/>
                      <a:pt x="0" y="524"/>
                      <a:pt x="0" y="1151"/>
                    </a:cubicBezTo>
                    <a:lnTo>
                      <a:pt x="0" y="4185"/>
                    </a:lnTo>
                    <a:lnTo>
                      <a:pt x="2302" y="4185"/>
                    </a:lnTo>
                    <a:lnTo>
                      <a:pt x="2302" y="1151"/>
                    </a:lnTo>
                    <a:cubicBezTo>
                      <a:pt x="2302" y="524"/>
                      <a:pt x="1779" y="1"/>
                      <a:pt x="11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7725" cap="flat" cmpd="sng">
                <a:solidFill>
                  <a:schemeClr val="accent1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2" name="Google Shape;3084;p43">
            <a:extLst>
              <a:ext uri="{FF2B5EF4-FFF2-40B4-BE49-F238E27FC236}">
                <a16:creationId xmlns:a16="http://schemas.microsoft.com/office/drawing/2014/main" id="{918D9122-FDCA-66E6-74FD-B04C46E29317}"/>
              </a:ext>
            </a:extLst>
          </p:cNvPr>
          <p:cNvSpPr/>
          <p:nvPr/>
        </p:nvSpPr>
        <p:spPr>
          <a:xfrm>
            <a:off x="2305503" y="1231959"/>
            <a:ext cx="754021" cy="309305"/>
          </a:xfrm>
          <a:custGeom>
            <a:avLst/>
            <a:gdLst/>
            <a:ahLst/>
            <a:cxnLst/>
            <a:rect l="l" t="t" r="r" b="b"/>
            <a:pathLst>
              <a:path w="11990" h="4918" extrusionOk="0">
                <a:moveTo>
                  <a:pt x="5524" y="1"/>
                </a:moveTo>
                <a:cubicBezTo>
                  <a:pt x="4834" y="1"/>
                  <a:pt x="4164" y="252"/>
                  <a:pt x="3683" y="754"/>
                </a:cubicBezTo>
                <a:cubicBezTo>
                  <a:pt x="3244" y="1194"/>
                  <a:pt x="2992" y="1779"/>
                  <a:pt x="2951" y="2407"/>
                </a:cubicBezTo>
                <a:cubicBezTo>
                  <a:pt x="2741" y="2323"/>
                  <a:pt x="2490" y="2282"/>
                  <a:pt x="2218" y="2282"/>
                </a:cubicBezTo>
                <a:cubicBezTo>
                  <a:pt x="628" y="2282"/>
                  <a:pt x="0" y="3746"/>
                  <a:pt x="293" y="4918"/>
                </a:cubicBezTo>
                <a:lnTo>
                  <a:pt x="11927" y="4918"/>
                </a:lnTo>
                <a:cubicBezTo>
                  <a:pt x="11990" y="4541"/>
                  <a:pt x="11969" y="4207"/>
                  <a:pt x="11885" y="3851"/>
                </a:cubicBezTo>
                <a:cubicBezTo>
                  <a:pt x="11655" y="2951"/>
                  <a:pt x="10943" y="2240"/>
                  <a:pt x="10044" y="1989"/>
                </a:cubicBezTo>
                <a:cubicBezTo>
                  <a:pt x="9820" y="1926"/>
                  <a:pt x="9590" y="1896"/>
                  <a:pt x="9360" y="1896"/>
                </a:cubicBezTo>
                <a:cubicBezTo>
                  <a:pt x="8900" y="1896"/>
                  <a:pt x="8440" y="2017"/>
                  <a:pt x="8035" y="2240"/>
                </a:cubicBezTo>
                <a:cubicBezTo>
                  <a:pt x="7951" y="1675"/>
                  <a:pt x="7700" y="1131"/>
                  <a:pt x="7303" y="733"/>
                </a:cubicBezTo>
                <a:cubicBezTo>
                  <a:pt x="6821" y="252"/>
                  <a:pt x="6173" y="1"/>
                  <a:pt x="55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2071;p29">
            <a:extLst>
              <a:ext uri="{FF2B5EF4-FFF2-40B4-BE49-F238E27FC236}">
                <a16:creationId xmlns:a16="http://schemas.microsoft.com/office/drawing/2014/main" id="{7D5E4473-B7A7-94C8-47DA-BFF2AF5DA38F}"/>
              </a:ext>
            </a:extLst>
          </p:cNvPr>
          <p:cNvSpPr txBox="1">
            <a:spLocks/>
          </p:cNvSpPr>
          <p:nvPr/>
        </p:nvSpPr>
        <p:spPr>
          <a:xfrm>
            <a:off x="2198416" y="137411"/>
            <a:ext cx="48393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Lexend Deca"/>
              <a:buNone/>
              <a:defRPr sz="45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Lexend Deca"/>
              <a:buNone/>
              <a:defRPr sz="62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Lexend Deca"/>
              <a:buNone/>
              <a:defRPr sz="62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Lexend Deca"/>
              <a:buNone/>
              <a:defRPr sz="62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Lexend Deca"/>
              <a:buNone/>
              <a:defRPr sz="62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Lexend Deca"/>
              <a:buNone/>
              <a:defRPr sz="62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Lexend Deca"/>
              <a:buNone/>
              <a:defRPr sz="62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Lexend Deca"/>
              <a:buNone/>
              <a:defRPr sz="62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Lexend Deca"/>
              <a:buNone/>
              <a:defRPr sz="62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r>
              <a:rPr lang="en-US" sz="4800" dirty="0">
                <a:latin typeface="Comic Sans MS" panose="030F0702030302020204" pitchFamily="66" charset="0"/>
              </a:rPr>
              <a:t>OBJECTIVES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D249D67-4CBD-DA2C-C375-94AE4D36D208}"/>
              </a:ext>
            </a:extLst>
          </p:cNvPr>
          <p:cNvSpPr txBox="1"/>
          <p:nvPr/>
        </p:nvSpPr>
        <p:spPr>
          <a:xfrm>
            <a:off x="1478280" y="1065212"/>
            <a:ext cx="67091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u="none" strike="noStrike" dirty="0">
                <a:solidFill>
                  <a:srgbClr val="2A4849"/>
                </a:solidFill>
                <a:effectLst/>
                <a:latin typeface="Patrick Hand" panose="00000500000000000000" pitchFamily="2" charset="0"/>
              </a:rPr>
              <a:t>By the end of the lesson, students will be able to: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319357-E731-C495-6FA8-3A5635564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6866" y="-296634"/>
            <a:ext cx="1251490" cy="125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46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5" name="Google Shape;7005;p39"/>
          <p:cNvSpPr txBox="1">
            <a:spLocks noGrp="1"/>
          </p:cNvSpPr>
          <p:nvPr>
            <p:ph type="title"/>
          </p:nvPr>
        </p:nvSpPr>
        <p:spPr>
          <a:xfrm>
            <a:off x="1476675" y="-14764"/>
            <a:ext cx="61905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VOCABULARY</a:t>
            </a:r>
            <a:endParaRPr dirty="0"/>
          </a:p>
        </p:txBody>
      </p:sp>
      <p:grpSp>
        <p:nvGrpSpPr>
          <p:cNvPr id="7008" name="Google Shape;7008;p39"/>
          <p:cNvGrpSpPr/>
          <p:nvPr/>
        </p:nvGrpSpPr>
        <p:grpSpPr>
          <a:xfrm>
            <a:off x="254000" y="3252289"/>
            <a:ext cx="2603829" cy="1952349"/>
            <a:chOff x="254000" y="3252289"/>
            <a:chExt cx="2603829" cy="1952349"/>
          </a:xfrm>
        </p:grpSpPr>
        <p:grpSp>
          <p:nvGrpSpPr>
            <p:cNvPr id="7009" name="Google Shape;7009;p39"/>
            <p:cNvGrpSpPr/>
            <p:nvPr/>
          </p:nvGrpSpPr>
          <p:grpSpPr>
            <a:xfrm>
              <a:off x="372602" y="3252289"/>
              <a:ext cx="2338245" cy="1485074"/>
              <a:chOff x="372602" y="3252289"/>
              <a:chExt cx="2338245" cy="1485074"/>
            </a:xfrm>
          </p:grpSpPr>
          <p:grpSp>
            <p:nvGrpSpPr>
              <p:cNvPr id="7010" name="Google Shape;7010;p39"/>
              <p:cNvGrpSpPr/>
              <p:nvPr/>
            </p:nvGrpSpPr>
            <p:grpSpPr>
              <a:xfrm>
                <a:off x="1207599" y="3559952"/>
                <a:ext cx="1503248" cy="1177411"/>
                <a:chOff x="1207599" y="3559952"/>
                <a:chExt cx="1503248" cy="1177411"/>
              </a:xfrm>
            </p:grpSpPr>
            <p:sp>
              <p:nvSpPr>
                <p:cNvPr id="7011" name="Google Shape;7011;p39"/>
                <p:cNvSpPr/>
                <p:nvPr/>
              </p:nvSpPr>
              <p:spPr>
                <a:xfrm>
                  <a:off x="1207599" y="3835095"/>
                  <a:ext cx="1503248" cy="9022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5" h="2830" extrusionOk="0">
                      <a:moveTo>
                        <a:pt x="2914" y="9"/>
                      </a:moveTo>
                      <a:lnTo>
                        <a:pt x="2106" y="82"/>
                      </a:lnTo>
                      <a:lnTo>
                        <a:pt x="1807" y="0"/>
                      </a:lnTo>
                      <a:lnTo>
                        <a:pt x="0" y="2830"/>
                      </a:lnTo>
                      <a:lnTo>
                        <a:pt x="1375" y="2830"/>
                      </a:lnTo>
                      <a:lnTo>
                        <a:pt x="4715" y="2830"/>
                      </a:lnTo>
                      <a:lnTo>
                        <a:pt x="2914" y="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12" name="Google Shape;7012;p39"/>
                <p:cNvSpPr/>
                <p:nvPr/>
              </p:nvSpPr>
              <p:spPr>
                <a:xfrm>
                  <a:off x="1783711" y="3559952"/>
                  <a:ext cx="352937" cy="301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7" h="945" extrusionOk="0">
                      <a:moveTo>
                        <a:pt x="551" y="0"/>
                      </a:moveTo>
                      <a:lnTo>
                        <a:pt x="0" y="863"/>
                      </a:lnTo>
                      <a:lnTo>
                        <a:pt x="299" y="945"/>
                      </a:lnTo>
                      <a:lnTo>
                        <a:pt x="1107" y="872"/>
                      </a:lnTo>
                      <a:lnTo>
                        <a:pt x="551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013" name="Google Shape;7013;p39"/>
              <p:cNvGrpSpPr/>
              <p:nvPr/>
            </p:nvGrpSpPr>
            <p:grpSpPr>
              <a:xfrm>
                <a:off x="372602" y="3252289"/>
                <a:ext cx="1482843" cy="1485074"/>
                <a:chOff x="372602" y="3252289"/>
                <a:chExt cx="1482843" cy="1485074"/>
              </a:xfrm>
            </p:grpSpPr>
            <p:sp>
              <p:nvSpPr>
                <p:cNvPr id="7014" name="Google Shape;7014;p39"/>
                <p:cNvSpPr/>
                <p:nvPr/>
              </p:nvSpPr>
              <p:spPr>
                <a:xfrm>
                  <a:off x="372602" y="3599486"/>
                  <a:ext cx="1482843" cy="1137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1" h="3569" extrusionOk="0">
                      <a:moveTo>
                        <a:pt x="2874" y="10"/>
                      </a:moveTo>
                      <a:lnTo>
                        <a:pt x="2078" y="103"/>
                      </a:lnTo>
                      <a:lnTo>
                        <a:pt x="1782" y="0"/>
                      </a:lnTo>
                      <a:lnTo>
                        <a:pt x="0" y="3569"/>
                      </a:lnTo>
                      <a:lnTo>
                        <a:pt x="1356" y="3569"/>
                      </a:lnTo>
                      <a:lnTo>
                        <a:pt x="4651" y="3569"/>
                      </a:lnTo>
                      <a:lnTo>
                        <a:pt x="2874" y="10"/>
                      </a:lnTo>
                      <a:close/>
                    </a:path>
                  </a:pathLst>
                </a:custGeom>
                <a:solidFill>
                  <a:srgbClr val="9D8365">
                    <a:alpha val="84810"/>
                  </a:srgbClr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15" name="Google Shape;7015;p39"/>
                <p:cNvSpPr/>
                <p:nvPr/>
              </p:nvSpPr>
              <p:spPr>
                <a:xfrm>
                  <a:off x="940744" y="3252289"/>
                  <a:ext cx="348154" cy="380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" h="1192" extrusionOk="0">
                      <a:moveTo>
                        <a:pt x="543" y="0"/>
                      </a:moveTo>
                      <a:lnTo>
                        <a:pt x="0" y="1089"/>
                      </a:lnTo>
                      <a:lnTo>
                        <a:pt x="296" y="1192"/>
                      </a:lnTo>
                      <a:lnTo>
                        <a:pt x="1092" y="1099"/>
                      </a:lnTo>
                      <a:lnTo>
                        <a:pt x="54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7016" name="Google Shape;7016;p39"/>
            <p:cNvGrpSpPr/>
            <p:nvPr/>
          </p:nvGrpSpPr>
          <p:grpSpPr>
            <a:xfrm>
              <a:off x="254000" y="4224695"/>
              <a:ext cx="2603829" cy="979943"/>
              <a:chOff x="254000" y="4224695"/>
              <a:chExt cx="2603829" cy="979943"/>
            </a:xfrm>
          </p:grpSpPr>
          <p:grpSp>
            <p:nvGrpSpPr>
              <p:cNvPr id="7017" name="Google Shape;7017;p39"/>
              <p:cNvGrpSpPr/>
              <p:nvPr/>
            </p:nvGrpSpPr>
            <p:grpSpPr>
              <a:xfrm>
                <a:off x="254000" y="4224695"/>
                <a:ext cx="2603829" cy="519881"/>
                <a:chOff x="254000" y="4224695"/>
                <a:chExt cx="2603829" cy="519881"/>
              </a:xfrm>
            </p:grpSpPr>
            <p:sp>
              <p:nvSpPr>
                <p:cNvPr id="7018" name="Google Shape;7018;p39"/>
                <p:cNvSpPr/>
                <p:nvPr/>
              </p:nvSpPr>
              <p:spPr>
                <a:xfrm>
                  <a:off x="781652" y="4224695"/>
                  <a:ext cx="1782218" cy="512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0" h="1608" extrusionOk="0">
                      <a:moveTo>
                        <a:pt x="2795" y="0"/>
                      </a:moveTo>
                      <a:cubicBezTo>
                        <a:pt x="1487" y="0"/>
                        <a:pt x="380" y="675"/>
                        <a:pt x="0" y="1608"/>
                      </a:cubicBezTo>
                      <a:lnTo>
                        <a:pt x="5590" y="1608"/>
                      </a:lnTo>
                      <a:cubicBezTo>
                        <a:pt x="5210" y="675"/>
                        <a:pt x="4103" y="0"/>
                        <a:pt x="279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19" name="Google Shape;7019;p39"/>
                <p:cNvSpPr/>
                <p:nvPr/>
              </p:nvSpPr>
              <p:spPr>
                <a:xfrm>
                  <a:off x="1461375" y="4511325"/>
                  <a:ext cx="1396454" cy="2332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708" extrusionOk="0">
                      <a:moveTo>
                        <a:pt x="2190" y="0"/>
                      </a:moveTo>
                      <a:cubicBezTo>
                        <a:pt x="1168" y="0"/>
                        <a:pt x="301" y="297"/>
                        <a:pt x="0" y="708"/>
                      </a:cubicBezTo>
                      <a:lnTo>
                        <a:pt x="4380" y="708"/>
                      </a:lnTo>
                      <a:cubicBezTo>
                        <a:pt x="4079" y="297"/>
                        <a:pt x="3212" y="0"/>
                        <a:pt x="219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20" name="Google Shape;7020;p39"/>
                <p:cNvSpPr/>
                <p:nvPr/>
              </p:nvSpPr>
              <p:spPr>
                <a:xfrm>
                  <a:off x="254000" y="4400750"/>
                  <a:ext cx="1493472" cy="34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8" h="1069" extrusionOk="0">
                      <a:moveTo>
                        <a:pt x="2374" y="0"/>
                      </a:moveTo>
                      <a:cubicBezTo>
                        <a:pt x="1266" y="0"/>
                        <a:pt x="326" y="448"/>
                        <a:pt x="0" y="1069"/>
                      </a:cubicBezTo>
                      <a:lnTo>
                        <a:pt x="4748" y="1069"/>
                      </a:lnTo>
                      <a:cubicBezTo>
                        <a:pt x="4422" y="448"/>
                        <a:pt x="3483" y="0"/>
                        <a:pt x="237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021" name="Google Shape;7021;p39"/>
              <p:cNvSpPr/>
              <p:nvPr/>
            </p:nvSpPr>
            <p:spPr>
              <a:xfrm rot="-160716">
                <a:off x="1304342" y="4487181"/>
                <a:ext cx="511714" cy="705885"/>
              </a:xfrm>
              <a:custGeom>
                <a:avLst/>
                <a:gdLst/>
                <a:ahLst/>
                <a:cxnLst/>
                <a:rect l="l" t="t" r="r" b="b"/>
                <a:pathLst>
                  <a:path w="947" h="1332" extrusionOk="0">
                    <a:moveTo>
                      <a:pt x="305" y="0"/>
                    </a:moveTo>
                    <a:cubicBezTo>
                      <a:pt x="728" y="229"/>
                      <a:pt x="1090" y="601"/>
                      <a:pt x="891" y="601"/>
                    </a:cubicBezTo>
                    <a:cubicBezTo>
                      <a:pt x="689" y="601"/>
                      <a:pt x="461" y="889"/>
                      <a:pt x="452" y="1212"/>
                    </a:cubicBezTo>
                    <a:cubicBezTo>
                      <a:pt x="452" y="1227"/>
                      <a:pt x="82" y="1474"/>
                      <a:pt x="1" y="1213"/>
                    </a:cubicBezTo>
                    <a:cubicBezTo>
                      <a:pt x="-11" y="872"/>
                      <a:pt x="90" y="600"/>
                      <a:pt x="301" y="600"/>
                    </a:cubicBezTo>
                    <a:cubicBezTo>
                      <a:pt x="724" y="601"/>
                      <a:pt x="700" y="282"/>
                      <a:pt x="3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022" name="Google Shape;7022;p39"/>
            <p:cNvGrpSpPr/>
            <p:nvPr/>
          </p:nvGrpSpPr>
          <p:grpSpPr>
            <a:xfrm>
              <a:off x="394650" y="4382622"/>
              <a:ext cx="569639" cy="380038"/>
              <a:chOff x="362142" y="4292499"/>
              <a:chExt cx="490349" cy="327111"/>
            </a:xfrm>
          </p:grpSpPr>
          <p:sp>
            <p:nvSpPr>
              <p:cNvPr id="7023" name="Google Shape;7023;p39"/>
              <p:cNvSpPr/>
              <p:nvPr/>
            </p:nvSpPr>
            <p:spPr>
              <a:xfrm>
                <a:off x="403270" y="4417796"/>
                <a:ext cx="260478" cy="201815"/>
              </a:xfrm>
              <a:custGeom>
                <a:avLst/>
                <a:gdLst/>
                <a:ahLst/>
                <a:cxnLst/>
                <a:rect l="l" t="t" r="r" b="b"/>
                <a:pathLst>
                  <a:path w="817" h="633" extrusionOk="0">
                    <a:moveTo>
                      <a:pt x="0" y="0"/>
                    </a:moveTo>
                    <a:lnTo>
                      <a:pt x="817" y="0"/>
                    </a:lnTo>
                    <a:lnTo>
                      <a:pt x="817" y="633"/>
                    </a:lnTo>
                    <a:lnTo>
                      <a:pt x="0" y="6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24" name="Google Shape;7024;p39"/>
              <p:cNvSpPr/>
              <p:nvPr/>
            </p:nvSpPr>
            <p:spPr>
              <a:xfrm>
                <a:off x="362142" y="4341279"/>
                <a:ext cx="342097" cy="76517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240" extrusionOk="0">
                    <a:moveTo>
                      <a:pt x="982" y="0"/>
                    </a:moveTo>
                    <a:lnTo>
                      <a:pt x="93" y="0"/>
                    </a:lnTo>
                    <a:lnTo>
                      <a:pt x="0" y="240"/>
                    </a:lnTo>
                    <a:lnTo>
                      <a:pt x="1073" y="240"/>
                    </a:lnTo>
                    <a:lnTo>
                      <a:pt x="98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41400" rIns="90000" bIns="414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25" name="Google Shape;7025;p39"/>
              <p:cNvSpPr/>
              <p:nvPr/>
            </p:nvSpPr>
            <p:spPr>
              <a:xfrm>
                <a:off x="567463" y="4539586"/>
                <a:ext cx="34114" cy="74604"/>
              </a:xfrm>
              <a:custGeom>
                <a:avLst/>
                <a:gdLst/>
                <a:ahLst/>
                <a:cxnLst/>
                <a:rect l="l" t="t" r="r" b="b"/>
                <a:pathLst>
                  <a:path w="107" h="234" extrusionOk="0">
                    <a:moveTo>
                      <a:pt x="0" y="0"/>
                    </a:moveTo>
                    <a:lnTo>
                      <a:pt x="107" y="0"/>
                    </a:lnTo>
                    <a:lnTo>
                      <a:pt x="107" y="234"/>
                    </a:lnTo>
                    <a:lnTo>
                      <a:pt x="0" y="2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39225" rIns="90000" bIns="392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26" name="Google Shape;7026;p39"/>
              <p:cNvSpPr/>
              <p:nvPr/>
            </p:nvSpPr>
            <p:spPr>
              <a:xfrm>
                <a:off x="463527" y="4313860"/>
                <a:ext cx="56113" cy="42085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32" extrusionOk="0">
                    <a:moveTo>
                      <a:pt x="0" y="0"/>
                    </a:moveTo>
                    <a:lnTo>
                      <a:pt x="176" y="0"/>
                    </a:lnTo>
                    <a:lnTo>
                      <a:pt x="176" y="132"/>
                    </a:lnTo>
                    <a:lnTo>
                      <a:pt x="0" y="1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2500" rIns="90000" bIns="25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27" name="Google Shape;7027;p39"/>
              <p:cNvSpPr/>
              <p:nvPr/>
            </p:nvSpPr>
            <p:spPr>
              <a:xfrm>
                <a:off x="456194" y="4292499"/>
                <a:ext cx="70779" cy="21361"/>
              </a:xfrm>
              <a:custGeom>
                <a:avLst/>
                <a:gdLst/>
                <a:ahLst/>
                <a:cxnLst/>
                <a:rect l="l" t="t" r="r" b="b"/>
                <a:pathLst>
                  <a:path w="222" h="67" extrusionOk="0">
                    <a:moveTo>
                      <a:pt x="0" y="0"/>
                    </a:moveTo>
                    <a:lnTo>
                      <a:pt x="222" y="0"/>
                    </a:lnTo>
                    <a:lnTo>
                      <a:pt x="222" y="67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28" name="Google Shape;7028;p39"/>
              <p:cNvSpPr/>
              <p:nvPr/>
            </p:nvSpPr>
            <p:spPr>
              <a:xfrm>
                <a:off x="552160" y="4446809"/>
                <a:ext cx="64721" cy="54200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70" extrusionOk="0">
                    <a:moveTo>
                      <a:pt x="0" y="0"/>
                    </a:moveTo>
                    <a:lnTo>
                      <a:pt x="203" y="0"/>
                    </a:lnTo>
                    <a:lnTo>
                      <a:pt x="203" y="170"/>
                    </a:lnTo>
                    <a:lnTo>
                      <a:pt x="0" y="1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16200" rIns="90000" bIns="16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29" name="Google Shape;7029;p39"/>
              <p:cNvSpPr/>
              <p:nvPr/>
            </p:nvSpPr>
            <p:spPr>
              <a:xfrm>
                <a:off x="545783" y="4441389"/>
                <a:ext cx="77474" cy="65040"/>
              </a:xfrm>
              <a:custGeom>
                <a:avLst/>
                <a:gdLst/>
                <a:ahLst/>
                <a:cxnLst/>
                <a:rect l="l" t="t" r="r" b="b"/>
                <a:pathLst>
                  <a:path w="243" h="204" extrusionOk="0">
                    <a:moveTo>
                      <a:pt x="243" y="92"/>
                    </a:moveTo>
                    <a:lnTo>
                      <a:pt x="131" y="92"/>
                    </a:lnTo>
                    <a:lnTo>
                      <a:pt x="131" y="0"/>
                    </a:lnTo>
                    <a:lnTo>
                      <a:pt x="111" y="0"/>
                    </a:lnTo>
                    <a:lnTo>
                      <a:pt x="111" y="92"/>
                    </a:lnTo>
                    <a:lnTo>
                      <a:pt x="0" y="92"/>
                    </a:lnTo>
                    <a:lnTo>
                      <a:pt x="0" y="112"/>
                    </a:lnTo>
                    <a:lnTo>
                      <a:pt x="111" y="112"/>
                    </a:lnTo>
                    <a:lnTo>
                      <a:pt x="111" y="204"/>
                    </a:lnTo>
                    <a:lnTo>
                      <a:pt x="131" y="204"/>
                    </a:lnTo>
                    <a:lnTo>
                      <a:pt x="131" y="112"/>
                    </a:lnTo>
                    <a:lnTo>
                      <a:pt x="243" y="112"/>
                    </a:lnTo>
                    <a:lnTo>
                      <a:pt x="243" y="9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28425" rIns="90000" bIns="284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30" name="Google Shape;7030;p39"/>
              <p:cNvSpPr/>
              <p:nvPr/>
            </p:nvSpPr>
            <p:spPr>
              <a:xfrm>
                <a:off x="449818" y="4446809"/>
                <a:ext cx="65040" cy="54200"/>
              </a:xfrm>
              <a:custGeom>
                <a:avLst/>
                <a:gdLst/>
                <a:ahLst/>
                <a:cxnLst/>
                <a:rect l="l" t="t" r="r" b="b"/>
                <a:pathLst>
                  <a:path w="204" h="170" extrusionOk="0">
                    <a:moveTo>
                      <a:pt x="0" y="0"/>
                    </a:moveTo>
                    <a:lnTo>
                      <a:pt x="204" y="0"/>
                    </a:lnTo>
                    <a:lnTo>
                      <a:pt x="204" y="170"/>
                    </a:lnTo>
                    <a:lnTo>
                      <a:pt x="0" y="1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16200" rIns="90000" bIns="16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31" name="Google Shape;7031;p39"/>
              <p:cNvSpPr/>
              <p:nvPr/>
            </p:nvSpPr>
            <p:spPr>
              <a:xfrm>
                <a:off x="443441" y="4441389"/>
                <a:ext cx="77793" cy="65040"/>
              </a:xfrm>
              <a:custGeom>
                <a:avLst/>
                <a:gdLst/>
                <a:ahLst/>
                <a:cxnLst/>
                <a:rect l="l" t="t" r="r" b="b"/>
                <a:pathLst>
                  <a:path w="244" h="204" extrusionOk="0">
                    <a:moveTo>
                      <a:pt x="244" y="92"/>
                    </a:moveTo>
                    <a:lnTo>
                      <a:pt x="132" y="92"/>
                    </a:lnTo>
                    <a:lnTo>
                      <a:pt x="132" y="0"/>
                    </a:lnTo>
                    <a:lnTo>
                      <a:pt x="112" y="0"/>
                    </a:lnTo>
                    <a:lnTo>
                      <a:pt x="112" y="92"/>
                    </a:lnTo>
                    <a:lnTo>
                      <a:pt x="0" y="92"/>
                    </a:lnTo>
                    <a:lnTo>
                      <a:pt x="0" y="112"/>
                    </a:lnTo>
                    <a:lnTo>
                      <a:pt x="112" y="112"/>
                    </a:lnTo>
                    <a:lnTo>
                      <a:pt x="112" y="204"/>
                    </a:lnTo>
                    <a:lnTo>
                      <a:pt x="132" y="204"/>
                    </a:lnTo>
                    <a:lnTo>
                      <a:pt x="132" y="112"/>
                    </a:lnTo>
                    <a:lnTo>
                      <a:pt x="244" y="112"/>
                    </a:lnTo>
                    <a:lnTo>
                      <a:pt x="244" y="9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28425" rIns="90000" bIns="284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32" name="Google Shape;7032;p39"/>
              <p:cNvSpPr/>
              <p:nvPr/>
            </p:nvSpPr>
            <p:spPr>
              <a:xfrm>
                <a:off x="449818" y="4539586"/>
                <a:ext cx="65040" cy="54519"/>
              </a:xfrm>
              <a:custGeom>
                <a:avLst/>
                <a:gdLst/>
                <a:ahLst/>
                <a:cxnLst/>
                <a:rect l="l" t="t" r="r" b="b"/>
                <a:pathLst>
                  <a:path w="204" h="171" extrusionOk="0">
                    <a:moveTo>
                      <a:pt x="0" y="0"/>
                    </a:moveTo>
                    <a:lnTo>
                      <a:pt x="204" y="0"/>
                    </a:lnTo>
                    <a:lnTo>
                      <a:pt x="204" y="171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16550" rIns="90000" bIns="165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33" name="Google Shape;7033;p39"/>
              <p:cNvSpPr/>
              <p:nvPr/>
            </p:nvSpPr>
            <p:spPr>
              <a:xfrm>
                <a:off x="443441" y="4534166"/>
                <a:ext cx="77793" cy="65359"/>
              </a:xfrm>
              <a:custGeom>
                <a:avLst/>
                <a:gdLst/>
                <a:ahLst/>
                <a:cxnLst/>
                <a:rect l="l" t="t" r="r" b="b"/>
                <a:pathLst>
                  <a:path w="244" h="205" extrusionOk="0">
                    <a:moveTo>
                      <a:pt x="244" y="92"/>
                    </a:moveTo>
                    <a:lnTo>
                      <a:pt x="132" y="92"/>
                    </a:lnTo>
                    <a:lnTo>
                      <a:pt x="132" y="0"/>
                    </a:lnTo>
                    <a:lnTo>
                      <a:pt x="112" y="0"/>
                    </a:lnTo>
                    <a:lnTo>
                      <a:pt x="112" y="92"/>
                    </a:lnTo>
                    <a:lnTo>
                      <a:pt x="0" y="92"/>
                    </a:lnTo>
                    <a:lnTo>
                      <a:pt x="0" y="113"/>
                    </a:lnTo>
                    <a:lnTo>
                      <a:pt x="112" y="113"/>
                    </a:lnTo>
                    <a:lnTo>
                      <a:pt x="112" y="205"/>
                    </a:lnTo>
                    <a:lnTo>
                      <a:pt x="132" y="205"/>
                    </a:lnTo>
                    <a:lnTo>
                      <a:pt x="132" y="113"/>
                    </a:lnTo>
                    <a:lnTo>
                      <a:pt x="244" y="113"/>
                    </a:lnTo>
                    <a:lnTo>
                      <a:pt x="244" y="9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28800" rIns="90000" bIns="288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34" name="Google Shape;7034;p39"/>
              <p:cNvSpPr/>
              <p:nvPr/>
            </p:nvSpPr>
            <p:spPr>
              <a:xfrm>
                <a:off x="663110" y="4561584"/>
                <a:ext cx="189381" cy="58026"/>
              </a:xfrm>
              <a:custGeom>
                <a:avLst/>
                <a:gdLst/>
                <a:ahLst/>
                <a:cxnLst/>
                <a:rect l="l" t="t" r="r" b="b"/>
                <a:pathLst>
                  <a:path w="594" h="182" extrusionOk="0">
                    <a:moveTo>
                      <a:pt x="555" y="0"/>
                    </a:moveTo>
                    <a:lnTo>
                      <a:pt x="555" y="51"/>
                    </a:lnTo>
                    <a:lnTo>
                      <a:pt x="505" y="51"/>
                    </a:lnTo>
                    <a:lnTo>
                      <a:pt x="456" y="51"/>
                    </a:lnTo>
                    <a:lnTo>
                      <a:pt x="456" y="0"/>
                    </a:lnTo>
                    <a:lnTo>
                      <a:pt x="416" y="0"/>
                    </a:lnTo>
                    <a:lnTo>
                      <a:pt x="416" y="51"/>
                    </a:lnTo>
                    <a:lnTo>
                      <a:pt x="366" y="51"/>
                    </a:lnTo>
                    <a:lnTo>
                      <a:pt x="317" y="51"/>
                    </a:lnTo>
                    <a:lnTo>
                      <a:pt x="317" y="0"/>
                    </a:lnTo>
                    <a:lnTo>
                      <a:pt x="277" y="0"/>
                    </a:lnTo>
                    <a:lnTo>
                      <a:pt x="277" y="51"/>
                    </a:lnTo>
                    <a:lnTo>
                      <a:pt x="228" y="51"/>
                    </a:lnTo>
                    <a:lnTo>
                      <a:pt x="178" y="51"/>
                    </a:lnTo>
                    <a:lnTo>
                      <a:pt x="178" y="0"/>
                    </a:lnTo>
                    <a:lnTo>
                      <a:pt x="139" y="0"/>
                    </a:lnTo>
                    <a:lnTo>
                      <a:pt x="139" y="51"/>
                    </a:lnTo>
                    <a:lnTo>
                      <a:pt x="89" y="51"/>
                    </a:lnTo>
                    <a:lnTo>
                      <a:pt x="40" y="51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0" y="182"/>
                    </a:lnTo>
                    <a:lnTo>
                      <a:pt x="40" y="182"/>
                    </a:lnTo>
                    <a:lnTo>
                      <a:pt x="40" y="146"/>
                    </a:lnTo>
                    <a:lnTo>
                      <a:pt x="89" y="146"/>
                    </a:lnTo>
                    <a:lnTo>
                      <a:pt x="139" y="146"/>
                    </a:lnTo>
                    <a:lnTo>
                      <a:pt x="139" y="182"/>
                    </a:lnTo>
                    <a:lnTo>
                      <a:pt x="178" y="182"/>
                    </a:lnTo>
                    <a:lnTo>
                      <a:pt x="178" y="146"/>
                    </a:lnTo>
                    <a:lnTo>
                      <a:pt x="228" y="146"/>
                    </a:lnTo>
                    <a:lnTo>
                      <a:pt x="277" y="146"/>
                    </a:lnTo>
                    <a:lnTo>
                      <a:pt x="277" y="182"/>
                    </a:lnTo>
                    <a:lnTo>
                      <a:pt x="317" y="182"/>
                    </a:lnTo>
                    <a:lnTo>
                      <a:pt x="317" y="146"/>
                    </a:lnTo>
                    <a:lnTo>
                      <a:pt x="366" y="146"/>
                    </a:lnTo>
                    <a:lnTo>
                      <a:pt x="416" y="146"/>
                    </a:lnTo>
                    <a:lnTo>
                      <a:pt x="416" y="182"/>
                    </a:lnTo>
                    <a:lnTo>
                      <a:pt x="456" y="182"/>
                    </a:lnTo>
                    <a:lnTo>
                      <a:pt x="456" y="146"/>
                    </a:lnTo>
                    <a:lnTo>
                      <a:pt x="505" y="146"/>
                    </a:lnTo>
                    <a:lnTo>
                      <a:pt x="555" y="146"/>
                    </a:lnTo>
                    <a:lnTo>
                      <a:pt x="555" y="182"/>
                    </a:lnTo>
                    <a:lnTo>
                      <a:pt x="594" y="182"/>
                    </a:lnTo>
                    <a:lnTo>
                      <a:pt x="594" y="146"/>
                    </a:lnTo>
                    <a:lnTo>
                      <a:pt x="594" y="106"/>
                    </a:lnTo>
                    <a:lnTo>
                      <a:pt x="594" y="91"/>
                    </a:lnTo>
                    <a:lnTo>
                      <a:pt x="594" y="51"/>
                    </a:lnTo>
                    <a:lnTo>
                      <a:pt x="594" y="0"/>
                    </a:lnTo>
                    <a:lnTo>
                      <a:pt x="555" y="0"/>
                    </a:lnTo>
                    <a:moveTo>
                      <a:pt x="140" y="106"/>
                    </a:moveTo>
                    <a:lnTo>
                      <a:pt x="90" y="106"/>
                    </a:lnTo>
                    <a:lnTo>
                      <a:pt x="41" y="106"/>
                    </a:lnTo>
                    <a:lnTo>
                      <a:pt x="41" y="91"/>
                    </a:lnTo>
                    <a:lnTo>
                      <a:pt x="90" y="91"/>
                    </a:lnTo>
                    <a:lnTo>
                      <a:pt x="140" y="91"/>
                    </a:lnTo>
                    <a:lnTo>
                      <a:pt x="140" y="106"/>
                    </a:lnTo>
                    <a:moveTo>
                      <a:pt x="278" y="106"/>
                    </a:moveTo>
                    <a:lnTo>
                      <a:pt x="229" y="106"/>
                    </a:lnTo>
                    <a:lnTo>
                      <a:pt x="179" y="106"/>
                    </a:lnTo>
                    <a:lnTo>
                      <a:pt x="179" y="91"/>
                    </a:lnTo>
                    <a:lnTo>
                      <a:pt x="229" y="91"/>
                    </a:lnTo>
                    <a:lnTo>
                      <a:pt x="278" y="91"/>
                    </a:lnTo>
                    <a:lnTo>
                      <a:pt x="278" y="106"/>
                    </a:lnTo>
                    <a:moveTo>
                      <a:pt x="416" y="106"/>
                    </a:moveTo>
                    <a:lnTo>
                      <a:pt x="367" y="106"/>
                    </a:lnTo>
                    <a:lnTo>
                      <a:pt x="317" y="106"/>
                    </a:lnTo>
                    <a:lnTo>
                      <a:pt x="317" y="91"/>
                    </a:lnTo>
                    <a:lnTo>
                      <a:pt x="367" y="91"/>
                    </a:lnTo>
                    <a:lnTo>
                      <a:pt x="416" y="91"/>
                    </a:lnTo>
                    <a:lnTo>
                      <a:pt x="416" y="106"/>
                    </a:lnTo>
                    <a:moveTo>
                      <a:pt x="555" y="106"/>
                    </a:moveTo>
                    <a:lnTo>
                      <a:pt x="505" y="106"/>
                    </a:lnTo>
                    <a:lnTo>
                      <a:pt x="456" y="106"/>
                    </a:lnTo>
                    <a:lnTo>
                      <a:pt x="456" y="91"/>
                    </a:lnTo>
                    <a:lnTo>
                      <a:pt x="505" y="91"/>
                    </a:lnTo>
                    <a:lnTo>
                      <a:pt x="555" y="91"/>
                    </a:lnTo>
                    <a:lnTo>
                      <a:pt x="555" y="106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20500" rIns="90000" bIns="205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035" name="Google Shape;7035;p39"/>
            <p:cNvGrpSpPr/>
            <p:nvPr/>
          </p:nvGrpSpPr>
          <p:grpSpPr>
            <a:xfrm>
              <a:off x="899431" y="4069264"/>
              <a:ext cx="1763569" cy="674461"/>
              <a:chOff x="899431" y="4069264"/>
              <a:chExt cx="1763569" cy="674461"/>
            </a:xfrm>
          </p:grpSpPr>
          <p:grpSp>
            <p:nvGrpSpPr>
              <p:cNvPr id="7036" name="Google Shape;7036;p39"/>
              <p:cNvGrpSpPr/>
              <p:nvPr/>
            </p:nvGrpSpPr>
            <p:grpSpPr>
              <a:xfrm>
                <a:off x="899431" y="4194706"/>
                <a:ext cx="138050" cy="280882"/>
                <a:chOff x="972368" y="4098656"/>
                <a:chExt cx="138050" cy="280882"/>
              </a:xfrm>
            </p:grpSpPr>
            <p:sp>
              <p:nvSpPr>
                <p:cNvPr id="7037" name="Google Shape;7037;p39"/>
                <p:cNvSpPr/>
                <p:nvPr/>
              </p:nvSpPr>
              <p:spPr>
                <a:xfrm>
                  <a:off x="1028481" y="4288992"/>
                  <a:ext cx="24231" cy="905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" h="284" extrusionOk="0">
                      <a:moveTo>
                        <a:pt x="0" y="0"/>
                      </a:moveTo>
                      <a:lnTo>
                        <a:pt x="0" y="269"/>
                      </a:lnTo>
                      <a:cubicBezTo>
                        <a:pt x="24" y="290"/>
                        <a:pt x="49" y="288"/>
                        <a:pt x="76" y="269"/>
                      </a:cubicBezTo>
                      <a:lnTo>
                        <a:pt x="7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38" name="Google Shape;7038;p39"/>
                <p:cNvSpPr/>
                <p:nvPr/>
              </p:nvSpPr>
              <p:spPr>
                <a:xfrm>
                  <a:off x="972368" y="4098656"/>
                  <a:ext cx="138050" cy="223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700" extrusionOk="0">
                      <a:moveTo>
                        <a:pt x="430" y="314"/>
                      </a:moveTo>
                      <a:cubicBezTo>
                        <a:pt x="430" y="310"/>
                        <a:pt x="429" y="306"/>
                        <a:pt x="429" y="302"/>
                      </a:cubicBezTo>
                      <a:cubicBezTo>
                        <a:pt x="429" y="295"/>
                        <a:pt x="428" y="287"/>
                        <a:pt x="427" y="280"/>
                      </a:cubicBezTo>
                      <a:cubicBezTo>
                        <a:pt x="427" y="275"/>
                        <a:pt x="426" y="271"/>
                        <a:pt x="425" y="267"/>
                      </a:cubicBezTo>
                      <a:cubicBezTo>
                        <a:pt x="424" y="260"/>
                        <a:pt x="423" y="253"/>
                        <a:pt x="422" y="247"/>
                      </a:cubicBezTo>
                      <a:cubicBezTo>
                        <a:pt x="421" y="242"/>
                        <a:pt x="420" y="238"/>
                        <a:pt x="419" y="233"/>
                      </a:cubicBezTo>
                      <a:cubicBezTo>
                        <a:pt x="417" y="227"/>
                        <a:pt x="416" y="221"/>
                        <a:pt x="415" y="215"/>
                      </a:cubicBezTo>
                      <a:cubicBezTo>
                        <a:pt x="414" y="210"/>
                        <a:pt x="412" y="206"/>
                        <a:pt x="411" y="201"/>
                      </a:cubicBezTo>
                      <a:cubicBezTo>
                        <a:pt x="409" y="196"/>
                        <a:pt x="407" y="190"/>
                        <a:pt x="406" y="184"/>
                      </a:cubicBezTo>
                      <a:cubicBezTo>
                        <a:pt x="404" y="180"/>
                        <a:pt x="403" y="176"/>
                        <a:pt x="402" y="171"/>
                      </a:cubicBezTo>
                      <a:cubicBezTo>
                        <a:pt x="400" y="166"/>
                        <a:pt x="398" y="160"/>
                        <a:pt x="396" y="155"/>
                      </a:cubicBezTo>
                      <a:cubicBezTo>
                        <a:pt x="394" y="151"/>
                        <a:pt x="392" y="147"/>
                        <a:pt x="390" y="143"/>
                      </a:cubicBezTo>
                      <a:cubicBezTo>
                        <a:pt x="388" y="138"/>
                        <a:pt x="386" y="133"/>
                        <a:pt x="383" y="129"/>
                      </a:cubicBezTo>
                      <a:cubicBezTo>
                        <a:pt x="381" y="125"/>
                        <a:pt x="379" y="121"/>
                        <a:pt x="377" y="117"/>
                      </a:cubicBezTo>
                      <a:cubicBezTo>
                        <a:pt x="374" y="113"/>
                        <a:pt x="372" y="108"/>
                        <a:pt x="369" y="104"/>
                      </a:cubicBezTo>
                      <a:cubicBezTo>
                        <a:pt x="367" y="100"/>
                        <a:pt x="364" y="97"/>
                        <a:pt x="362" y="93"/>
                      </a:cubicBezTo>
                      <a:cubicBezTo>
                        <a:pt x="360" y="89"/>
                        <a:pt x="357" y="85"/>
                        <a:pt x="354" y="81"/>
                      </a:cubicBezTo>
                      <a:cubicBezTo>
                        <a:pt x="352" y="78"/>
                        <a:pt x="350" y="75"/>
                        <a:pt x="347" y="71"/>
                      </a:cubicBezTo>
                      <a:cubicBezTo>
                        <a:pt x="344" y="68"/>
                        <a:pt x="341" y="64"/>
                        <a:pt x="338" y="61"/>
                      </a:cubicBezTo>
                      <a:cubicBezTo>
                        <a:pt x="335" y="58"/>
                        <a:pt x="333" y="55"/>
                        <a:pt x="330" y="52"/>
                      </a:cubicBezTo>
                      <a:cubicBezTo>
                        <a:pt x="327" y="49"/>
                        <a:pt x="324" y="46"/>
                        <a:pt x="321" y="44"/>
                      </a:cubicBezTo>
                      <a:cubicBezTo>
                        <a:pt x="318" y="41"/>
                        <a:pt x="315" y="39"/>
                        <a:pt x="312" y="36"/>
                      </a:cubicBezTo>
                      <a:cubicBezTo>
                        <a:pt x="309" y="34"/>
                        <a:pt x="305" y="31"/>
                        <a:pt x="303" y="29"/>
                      </a:cubicBezTo>
                      <a:cubicBezTo>
                        <a:pt x="300" y="27"/>
                        <a:pt x="296" y="25"/>
                        <a:pt x="293" y="23"/>
                      </a:cubicBezTo>
                      <a:cubicBezTo>
                        <a:pt x="289" y="21"/>
                        <a:pt x="286" y="19"/>
                        <a:pt x="283" y="17"/>
                      </a:cubicBezTo>
                      <a:cubicBezTo>
                        <a:pt x="279" y="15"/>
                        <a:pt x="276" y="14"/>
                        <a:pt x="272" y="12"/>
                      </a:cubicBezTo>
                      <a:cubicBezTo>
                        <a:pt x="269" y="11"/>
                        <a:pt x="265" y="9"/>
                        <a:pt x="262" y="8"/>
                      </a:cubicBezTo>
                      <a:cubicBezTo>
                        <a:pt x="258" y="7"/>
                        <a:pt x="256" y="6"/>
                        <a:pt x="252" y="5"/>
                      </a:cubicBezTo>
                      <a:cubicBezTo>
                        <a:pt x="249" y="4"/>
                        <a:pt x="245" y="3"/>
                        <a:pt x="241" y="2"/>
                      </a:cubicBezTo>
                      <a:cubicBezTo>
                        <a:pt x="238" y="2"/>
                        <a:pt x="234" y="1"/>
                        <a:pt x="230" y="1"/>
                      </a:cubicBezTo>
                      <a:cubicBezTo>
                        <a:pt x="228" y="0"/>
                        <a:pt x="225" y="0"/>
                        <a:pt x="222" y="0"/>
                      </a:cubicBezTo>
                      <a:cubicBezTo>
                        <a:pt x="220" y="0"/>
                        <a:pt x="218" y="0"/>
                        <a:pt x="216" y="0"/>
                      </a:cubicBezTo>
                      <a:cubicBezTo>
                        <a:pt x="97" y="0"/>
                        <a:pt x="0" y="156"/>
                        <a:pt x="0" y="350"/>
                      </a:cubicBezTo>
                      <a:cubicBezTo>
                        <a:pt x="0" y="543"/>
                        <a:pt x="97" y="700"/>
                        <a:pt x="216" y="700"/>
                      </a:cubicBezTo>
                      <a:cubicBezTo>
                        <a:pt x="336" y="700"/>
                        <a:pt x="433" y="544"/>
                        <a:pt x="433" y="350"/>
                      </a:cubicBezTo>
                      <a:cubicBezTo>
                        <a:pt x="431" y="338"/>
                        <a:pt x="431" y="326"/>
                        <a:pt x="430" y="3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039" name="Google Shape;7039;p39"/>
              <p:cNvGrpSpPr/>
              <p:nvPr/>
            </p:nvGrpSpPr>
            <p:grpSpPr>
              <a:xfrm>
                <a:off x="1300057" y="4126799"/>
                <a:ext cx="82575" cy="168338"/>
                <a:chOff x="1225832" y="4009049"/>
                <a:chExt cx="82575" cy="168338"/>
              </a:xfrm>
            </p:grpSpPr>
            <p:sp>
              <p:nvSpPr>
                <p:cNvPr id="7040" name="Google Shape;7040;p39"/>
                <p:cNvSpPr/>
                <p:nvPr/>
              </p:nvSpPr>
              <p:spPr>
                <a:xfrm>
                  <a:off x="1259309" y="4123187"/>
                  <a:ext cx="14347" cy="5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" h="170" extrusionOk="0">
                      <a:moveTo>
                        <a:pt x="0" y="0"/>
                      </a:moveTo>
                      <a:lnTo>
                        <a:pt x="45" y="0"/>
                      </a:lnTo>
                      <a:lnTo>
                        <a:pt x="45" y="161"/>
                      </a:lnTo>
                      <a:cubicBezTo>
                        <a:pt x="29" y="172"/>
                        <a:pt x="14" y="173"/>
                        <a:pt x="0" y="1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16200" rIns="90000" bIns="162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41" name="Google Shape;7041;p39"/>
                <p:cNvSpPr/>
                <p:nvPr/>
              </p:nvSpPr>
              <p:spPr>
                <a:xfrm>
                  <a:off x="1225832" y="4009049"/>
                  <a:ext cx="82575" cy="1332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" h="418" extrusionOk="0">
                      <a:moveTo>
                        <a:pt x="257" y="188"/>
                      </a:moveTo>
                      <a:cubicBezTo>
                        <a:pt x="257" y="186"/>
                        <a:pt x="256" y="183"/>
                        <a:pt x="256" y="181"/>
                      </a:cubicBezTo>
                      <a:cubicBezTo>
                        <a:pt x="256" y="176"/>
                        <a:pt x="256" y="172"/>
                        <a:pt x="255" y="168"/>
                      </a:cubicBezTo>
                      <a:cubicBezTo>
                        <a:pt x="254" y="165"/>
                        <a:pt x="254" y="163"/>
                        <a:pt x="254" y="160"/>
                      </a:cubicBezTo>
                      <a:cubicBezTo>
                        <a:pt x="253" y="156"/>
                        <a:pt x="253" y="151"/>
                        <a:pt x="252" y="147"/>
                      </a:cubicBezTo>
                      <a:cubicBezTo>
                        <a:pt x="251" y="145"/>
                        <a:pt x="251" y="142"/>
                        <a:pt x="250" y="139"/>
                      </a:cubicBezTo>
                      <a:cubicBezTo>
                        <a:pt x="249" y="135"/>
                        <a:pt x="248" y="132"/>
                        <a:pt x="247" y="128"/>
                      </a:cubicBezTo>
                      <a:cubicBezTo>
                        <a:pt x="247" y="126"/>
                        <a:pt x="246" y="123"/>
                        <a:pt x="245" y="121"/>
                      </a:cubicBezTo>
                      <a:cubicBezTo>
                        <a:pt x="244" y="117"/>
                        <a:pt x="243" y="114"/>
                        <a:pt x="242" y="110"/>
                      </a:cubicBezTo>
                      <a:cubicBezTo>
                        <a:pt x="241" y="108"/>
                        <a:pt x="240" y="105"/>
                        <a:pt x="239" y="103"/>
                      </a:cubicBezTo>
                      <a:cubicBezTo>
                        <a:pt x="238" y="99"/>
                        <a:pt x="237" y="96"/>
                        <a:pt x="236" y="93"/>
                      </a:cubicBezTo>
                      <a:cubicBezTo>
                        <a:pt x="235" y="90"/>
                        <a:pt x="234" y="88"/>
                        <a:pt x="233" y="86"/>
                      </a:cubicBezTo>
                      <a:cubicBezTo>
                        <a:pt x="231" y="83"/>
                        <a:pt x="230" y="80"/>
                        <a:pt x="229" y="77"/>
                      </a:cubicBezTo>
                      <a:cubicBezTo>
                        <a:pt x="228" y="75"/>
                        <a:pt x="226" y="73"/>
                        <a:pt x="225" y="71"/>
                      </a:cubicBezTo>
                      <a:cubicBezTo>
                        <a:pt x="224" y="68"/>
                        <a:pt x="222" y="65"/>
                        <a:pt x="221" y="62"/>
                      </a:cubicBezTo>
                      <a:cubicBezTo>
                        <a:pt x="219" y="60"/>
                        <a:pt x="218" y="58"/>
                        <a:pt x="217" y="56"/>
                      </a:cubicBezTo>
                      <a:cubicBezTo>
                        <a:pt x="215" y="54"/>
                        <a:pt x="214" y="51"/>
                        <a:pt x="212" y="49"/>
                      </a:cubicBezTo>
                      <a:cubicBezTo>
                        <a:pt x="211" y="47"/>
                        <a:pt x="209" y="45"/>
                        <a:pt x="208" y="43"/>
                      </a:cubicBezTo>
                      <a:cubicBezTo>
                        <a:pt x="206" y="41"/>
                        <a:pt x="204" y="39"/>
                        <a:pt x="202" y="37"/>
                      </a:cubicBezTo>
                      <a:cubicBezTo>
                        <a:pt x="201" y="35"/>
                        <a:pt x="199" y="33"/>
                        <a:pt x="197" y="32"/>
                      </a:cubicBezTo>
                      <a:cubicBezTo>
                        <a:pt x="195" y="30"/>
                        <a:pt x="193" y="28"/>
                        <a:pt x="191" y="26"/>
                      </a:cubicBezTo>
                      <a:cubicBezTo>
                        <a:pt x="190" y="25"/>
                        <a:pt x="188" y="24"/>
                        <a:pt x="186" y="23"/>
                      </a:cubicBezTo>
                      <a:cubicBezTo>
                        <a:pt x="184" y="21"/>
                        <a:pt x="182" y="19"/>
                        <a:pt x="180" y="18"/>
                      </a:cubicBezTo>
                      <a:cubicBezTo>
                        <a:pt x="178" y="16"/>
                        <a:pt x="177" y="15"/>
                        <a:pt x="175" y="14"/>
                      </a:cubicBezTo>
                      <a:cubicBezTo>
                        <a:pt x="173" y="13"/>
                        <a:pt x="171" y="12"/>
                        <a:pt x="168" y="10"/>
                      </a:cubicBezTo>
                      <a:cubicBezTo>
                        <a:pt x="166" y="9"/>
                        <a:pt x="164" y="8"/>
                        <a:pt x="163" y="8"/>
                      </a:cubicBezTo>
                      <a:cubicBezTo>
                        <a:pt x="161" y="7"/>
                        <a:pt x="159" y="6"/>
                        <a:pt x="157" y="5"/>
                      </a:cubicBezTo>
                      <a:cubicBezTo>
                        <a:pt x="155" y="4"/>
                        <a:pt x="153" y="4"/>
                        <a:pt x="151" y="3"/>
                      </a:cubicBezTo>
                      <a:cubicBezTo>
                        <a:pt x="148" y="3"/>
                        <a:pt x="146" y="2"/>
                        <a:pt x="144" y="2"/>
                      </a:cubicBezTo>
                      <a:cubicBezTo>
                        <a:pt x="142" y="1"/>
                        <a:pt x="140" y="1"/>
                        <a:pt x="138" y="1"/>
                      </a:cubicBezTo>
                      <a:cubicBezTo>
                        <a:pt x="136" y="1"/>
                        <a:pt x="134" y="0"/>
                        <a:pt x="133" y="0"/>
                      </a:cubicBezTo>
                      <a:cubicBezTo>
                        <a:pt x="132" y="0"/>
                        <a:pt x="130" y="0"/>
                        <a:pt x="129" y="0"/>
                      </a:cubicBezTo>
                      <a:cubicBezTo>
                        <a:pt x="58" y="0"/>
                        <a:pt x="0" y="94"/>
                        <a:pt x="0" y="209"/>
                      </a:cubicBezTo>
                      <a:cubicBezTo>
                        <a:pt x="0" y="325"/>
                        <a:pt x="58" y="418"/>
                        <a:pt x="129" y="418"/>
                      </a:cubicBezTo>
                      <a:cubicBezTo>
                        <a:pt x="201" y="418"/>
                        <a:pt x="259" y="325"/>
                        <a:pt x="259" y="209"/>
                      </a:cubicBezTo>
                      <a:cubicBezTo>
                        <a:pt x="257" y="203"/>
                        <a:pt x="257" y="196"/>
                        <a:pt x="257" y="18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042" name="Google Shape;7042;p39"/>
              <p:cNvGrpSpPr/>
              <p:nvPr/>
            </p:nvGrpSpPr>
            <p:grpSpPr>
              <a:xfrm>
                <a:off x="2524950" y="4349841"/>
                <a:ext cx="138050" cy="302530"/>
                <a:chOff x="2450725" y="4232091"/>
                <a:chExt cx="138050" cy="302530"/>
              </a:xfrm>
            </p:grpSpPr>
            <p:sp>
              <p:nvSpPr>
                <p:cNvPr id="7043" name="Google Shape;7043;p39"/>
                <p:cNvSpPr/>
                <p:nvPr/>
              </p:nvSpPr>
              <p:spPr>
                <a:xfrm>
                  <a:off x="2507075" y="4457471"/>
                  <a:ext cx="25350" cy="7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" h="213" extrusionOk="0">
                      <a:moveTo>
                        <a:pt x="0" y="0"/>
                      </a:moveTo>
                      <a:lnTo>
                        <a:pt x="101" y="0"/>
                      </a:lnTo>
                      <a:lnTo>
                        <a:pt x="101" y="202"/>
                      </a:lnTo>
                      <a:cubicBezTo>
                        <a:pt x="66" y="216"/>
                        <a:pt x="32" y="218"/>
                        <a:pt x="0" y="202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0000" tIns="31675" rIns="90000" bIns="316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44" name="Google Shape;7044;p39"/>
                <p:cNvSpPr/>
                <p:nvPr/>
              </p:nvSpPr>
              <p:spPr>
                <a:xfrm>
                  <a:off x="2450725" y="4232091"/>
                  <a:ext cx="138050" cy="249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" h="1058" extrusionOk="0">
                      <a:moveTo>
                        <a:pt x="293" y="0"/>
                      </a:moveTo>
                      <a:cubicBezTo>
                        <a:pt x="480" y="297"/>
                        <a:pt x="584" y="630"/>
                        <a:pt x="586" y="1009"/>
                      </a:cubicBezTo>
                      <a:cubicBezTo>
                        <a:pt x="394" y="1071"/>
                        <a:pt x="200" y="1077"/>
                        <a:pt x="0" y="1009"/>
                      </a:cubicBezTo>
                      <a:cubicBezTo>
                        <a:pt x="18" y="673"/>
                        <a:pt x="130" y="337"/>
                        <a:pt x="29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045" name="Google Shape;7045;p39"/>
              <p:cNvGrpSpPr/>
              <p:nvPr/>
            </p:nvGrpSpPr>
            <p:grpSpPr>
              <a:xfrm>
                <a:off x="1478565" y="4113916"/>
                <a:ext cx="133905" cy="276737"/>
                <a:chOff x="1425415" y="4063266"/>
                <a:chExt cx="133905" cy="276737"/>
              </a:xfrm>
            </p:grpSpPr>
            <p:sp>
              <p:nvSpPr>
                <p:cNvPr id="7046" name="Google Shape;7046;p39"/>
                <p:cNvSpPr/>
                <p:nvPr/>
              </p:nvSpPr>
              <p:spPr>
                <a:xfrm>
                  <a:off x="1480890" y="4291224"/>
                  <a:ext cx="22955" cy="4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" h="153" extrusionOk="0">
                      <a:moveTo>
                        <a:pt x="0" y="0"/>
                      </a:moveTo>
                      <a:lnTo>
                        <a:pt x="72" y="0"/>
                      </a:lnTo>
                      <a:lnTo>
                        <a:pt x="72" y="145"/>
                      </a:lnTo>
                      <a:cubicBezTo>
                        <a:pt x="47" y="155"/>
                        <a:pt x="22" y="156"/>
                        <a:pt x="0" y="145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0000" tIns="10075" rIns="90000" bIns="100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47" name="Google Shape;7047;p39"/>
                <p:cNvSpPr/>
                <p:nvPr/>
              </p:nvSpPr>
              <p:spPr>
                <a:xfrm>
                  <a:off x="1425415" y="4063266"/>
                  <a:ext cx="133905" cy="2413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" h="757" extrusionOk="0">
                      <a:moveTo>
                        <a:pt x="210" y="0"/>
                      </a:moveTo>
                      <a:cubicBezTo>
                        <a:pt x="344" y="212"/>
                        <a:pt x="419" y="451"/>
                        <a:pt x="420" y="722"/>
                      </a:cubicBezTo>
                      <a:cubicBezTo>
                        <a:pt x="283" y="766"/>
                        <a:pt x="143" y="770"/>
                        <a:pt x="0" y="722"/>
                      </a:cubicBezTo>
                      <a:cubicBezTo>
                        <a:pt x="14" y="481"/>
                        <a:pt x="94" y="241"/>
                        <a:pt x="21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048" name="Google Shape;7048;p39"/>
              <p:cNvGrpSpPr/>
              <p:nvPr/>
            </p:nvGrpSpPr>
            <p:grpSpPr>
              <a:xfrm>
                <a:off x="1688044" y="4069264"/>
                <a:ext cx="95647" cy="198307"/>
                <a:chOff x="1613819" y="3951514"/>
                <a:chExt cx="95647" cy="198307"/>
              </a:xfrm>
            </p:grpSpPr>
            <p:sp>
              <p:nvSpPr>
                <p:cNvPr id="7049" name="Google Shape;7049;p39"/>
                <p:cNvSpPr/>
                <p:nvPr/>
              </p:nvSpPr>
              <p:spPr>
                <a:xfrm>
                  <a:off x="1653353" y="4115069"/>
                  <a:ext cx="16579" cy="347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" h="109" extrusionOk="0">
                      <a:moveTo>
                        <a:pt x="0" y="0"/>
                      </a:moveTo>
                      <a:lnTo>
                        <a:pt x="52" y="0"/>
                      </a:lnTo>
                      <a:lnTo>
                        <a:pt x="52" y="103"/>
                      </a:lnTo>
                      <a:cubicBezTo>
                        <a:pt x="34" y="111"/>
                        <a:pt x="17" y="111"/>
                        <a:pt x="0" y="103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50" name="Google Shape;7050;p39"/>
                <p:cNvSpPr/>
                <p:nvPr/>
              </p:nvSpPr>
              <p:spPr>
                <a:xfrm>
                  <a:off x="1613819" y="3951514"/>
                  <a:ext cx="95647" cy="173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543" extrusionOk="0">
                      <a:moveTo>
                        <a:pt x="150" y="0"/>
                      </a:moveTo>
                      <a:cubicBezTo>
                        <a:pt x="246" y="152"/>
                        <a:pt x="300" y="323"/>
                        <a:pt x="300" y="518"/>
                      </a:cubicBezTo>
                      <a:cubicBezTo>
                        <a:pt x="202" y="550"/>
                        <a:pt x="102" y="552"/>
                        <a:pt x="0" y="518"/>
                      </a:cubicBezTo>
                      <a:cubicBezTo>
                        <a:pt x="9" y="345"/>
                        <a:pt x="67" y="173"/>
                        <a:pt x="15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051" name="Google Shape;7051;p39"/>
              <p:cNvGrpSpPr/>
              <p:nvPr/>
            </p:nvGrpSpPr>
            <p:grpSpPr>
              <a:xfrm>
                <a:off x="1881585" y="4077242"/>
                <a:ext cx="157179" cy="218074"/>
                <a:chOff x="1807360" y="3959492"/>
                <a:chExt cx="157179" cy="218074"/>
              </a:xfrm>
            </p:grpSpPr>
            <p:sp>
              <p:nvSpPr>
                <p:cNvPr id="7052" name="Google Shape;7052;p39"/>
                <p:cNvSpPr/>
                <p:nvPr/>
              </p:nvSpPr>
              <p:spPr>
                <a:xfrm>
                  <a:off x="1874950" y="4094672"/>
                  <a:ext cx="21999" cy="82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" h="260" extrusionOk="0">
                      <a:moveTo>
                        <a:pt x="0" y="0"/>
                      </a:moveTo>
                      <a:lnTo>
                        <a:pt x="69" y="0"/>
                      </a:lnTo>
                      <a:lnTo>
                        <a:pt x="69" y="246"/>
                      </a:lnTo>
                      <a:cubicBezTo>
                        <a:pt x="45" y="264"/>
                        <a:pt x="21" y="265"/>
                        <a:pt x="0" y="24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53" name="Google Shape;7053;p39"/>
                <p:cNvSpPr/>
                <p:nvPr/>
              </p:nvSpPr>
              <p:spPr>
                <a:xfrm>
                  <a:off x="1807360" y="3959492"/>
                  <a:ext cx="157179" cy="1648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" h="517" extrusionOk="0">
                      <a:moveTo>
                        <a:pt x="247" y="0"/>
                      </a:moveTo>
                      <a:cubicBezTo>
                        <a:pt x="383" y="0"/>
                        <a:pt x="493" y="116"/>
                        <a:pt x="493" y="259"/>
                      </a:cubicBezTo>
                      <a:cubicBezTo>
                        <a:pt x="493" y="401"/>
                        <a:pt x="383" y="517"/>
                        <a:pt x="247" y="517"/>
                      </a:cubicBezTo>
                      <a:cubicBezTo>
                        <a:pt x="111" y="517"/>
                        <a:pt x="0" y="401"/>
                        <a:pt x="0" y="259"/>
                      </a:cubicBezTo>
                      <a:cubicBezTo>
                        <a:pt x="0" y="116"/>
                        <a:pt x="111" y="0"/>
                        <a:pt x="24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054" name="Google Shape;7054;p39"/>
              <p:cNvGrpSpPr/>
              <p:nvPr/>
            </p:nvGrpSpPr>
            <p:grpSpPr>
              <a:xfrm>
                <a:off x="2019650" y="4440681"/>
                <a:ext cx="218726" cy="303044"/>
                <a:chOff x="1945425" y="4322931"/>
                <a:chExt cx="218726" cy="303044"/>
              </a:xfrm>
            </p:grpSpPr>
            <p:sp>
              <p:nvSpPr>
                <p:cNvPr id="7055" name="Google Shape;7055;p39"/>
                <p:cNvSpPr/>
                <p:nvPr/>
              </p:nvSpPr>
              <p:spPr>
                <a:xfrm>
                  <a:off x="2039198" y="4510709"/>
                  <a:ext cx="30943" cy="115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" h="488" extrusionOk="0">
                      <a:moveTo>
                        <a:pt x="0" y="0"/>
                      </a:moveTo>
                      <a:lnTo>
                        <a:pt x="131" y="0"/>
                      </a:lnTo>
                      <a:lnTo>
                        <a:pt x="131" y="462"/>
                      </a:lnTo>
                      <a:cubicBezTo>
                        <a:pt x="85" y="495"/>
                        <a:pt x="41" y="498"/>
                        <a:pt x="0" y="462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56" name="Google Shape;7056;p39"/>
                <p:cNvSpPr/>
                <p:nvPr/>
              </p:nvSpPr>
              <p:spPr>
                <a:xfrm>
                  <a:off x="1945425" y="4322931"/>
                  <a:ext cx="218726" cy="229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6" h="970" extrusionOk="0">
                      <a:moveTo>
                        <a:pt x="463" y="0"/>
                      </a:moveTo>
                      <a:cubicBezTo>
                        <a:pt x="718" y="0"/>
                        <a:pt x="926" y="217"/>
                        <a:pt x="926" y="485"/>
                      </a:cubicBezTo>
                      <a:cubicBezTo>
                        <a:pt x="926" y="753"/>
                        <a:pt x="719" y="970"/>
                        <a:pt x="463" y="970"/>
                      </a:cubicBezTo>
                      <a:cubicBezTo>
                        <a:pt x="208" y="970"/>
                        <a:pt x="0" y="753"/>
                        <a:pt x="0" y="485"/>
                      </a:cubicBezTo>
                      <a:cubicBezTo>
                        <a:pt x="0" y="217"/>
                        <a:pt x="207" y="0"/>
                        <a:pt x="4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57" name="Google Shape;7057;p39"/>
                <p:cNvSpPr/>
                <p:nvPr/>
              </p:nvSpPr>
              <p:spPr>
                <a:xfrm>
                  <a:off x="1945425" y="4322931"/>
                  <a:ext cx="218726" cy="229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6" h="970" extrusionOk="0">
                      <a:moveTo>
                        <a:pt x="463" y="0"/>
                      </a:moveTo>
                      <a:cubicBezTo>
                        <a:pt x="718" y="0"/>
                        <a:pt x="926" y="217"/>
                        <a:pt x="926" y="485"/>
                      </a:cubicBezTo>
                      <a:cubicBezTo>
                        <a:pt x="926" y="753"/>
                        <a:pt x="719" y="970"/>
                        <a:pt x="463" y="970"/>
                      </a:cubicBezTo>
                      <a:cubicBezTo>
                        <a:pt x="208" y="970"/>
                        <a:pt x="0" y="753"/>
                        <a:pt x="0" y="485"/>
                      </a:cubicBezTo>
                      <a:cubicBezTo>
                        <a:pt x="0" y="217"/>
                        <a:pt x="207" y="0"/>
                        <a:pt x="463" y="0"/>
                      </a:cubicBezTo>
                      <a:close/>
                    </a:path>
                  </a:pathLst>
                </a:custGeom>
                <a:solidFill>
                  <a:srgbClr val="3A9E48">
                    <a:alpha val="33000"/>
                  </a:srgbClr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7058" name="Google Shape;7058;p39"/>
            <p:cNvGrpSpPr/>
            <p:nvPr/>
          </p:nvGrpSpPr>
          <p:grpSpPr>
            <a:xfrm>
              <a:off x="1011148" y="4525122"/>
              <a:ext cx="384307" cy="268474"/>
              <a:chOff x="1125722" y="4355626"/>
              <a:chExt cx="173440" cy="121152"/>
            </a:xfrm>
          </p:grpSpPr>
          <p:grpSp>
            <p:nvGrpSpPr>
              <p:cNvPr id="7059" name="Google Shape;7059;p39"/>
              <p:cNvGrpSpPr/>
              <p:nvPr/>
            </p:nvGrpSpPr>
            <p:grpSpPr>
              <a:xfrm>
                <a:off x="1125722" y="4355626"/>
                <a:ext cx="173440" cy="121152"/>
                <a:chOff x="1125722" y="4355626"/>
                <a:chExt cx="173440" cy="121152"/>
              </a:xfrm>
            </p:grpSpPr>
            <p:sp>
              <p:nvSpPr>
                <p:cNvPr id="7060" name="Google Shape;7060;p39"/>
                <p:cNvSpPr/>
                <p:nvPr/>
              </p:nvSpPr>
              <p:spPr>
                <a:xfrm>
                  <a:off x="1125722" y="4386233"/>
                  <a:ext cx="25825" cy="475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149" extrusionOk="0">
                      <a:moveTo>
                        <a:pt x="79" y="5"/>
                      </a:moveTo>
                      <a:cubicBezTo>
                        <a:pt x="79" y="5"/>
                        <a:pt x="65" y="0"/>
                        <a:pt x="49" y="0"/>
                      </a:cubicBezTo>
                      <a:cubicBezTo>
                        <a:pt x="33" y="0"/>
                        <a:pt x="14" y="5"/>
                        <a:pt x="5" y="28"/>
                      </a:cubicBezTo>
                      <a:cubicBezTo>
                        <a:pt x="1" y="38"/>
                        <a:pt x="0" y="47"/>
                        <a:pt x="0" y="56"/>
                      </a:cubicBezTo>
                      <a:cubicBezTo>
                        <a:pt x="0" y="77"/>
                        <a:pt x="6" y="96"/>
                        <a:pt x="6" y="114"/>
                      </a:cubicBezTo>
                      <a:cubicBezTo>
                        <a:pt x="6" y="124"/>
                        <a:pt x="5" y="134"/>
                        <a:pt x="0" y="145"/>
                      </a:cubicBezTo>
                      <a:lnTo>
                        <a:pt x="1" y="149"/>
                      </a:lnTo>
                      <a:lnTo>
                        <a:pt x="6" y="148"/>
                      </a:lnTo>
                      <a:cubicBezTo>
                        <a:pt x="12" y="136"/>
                        <a:pt x="14" y="125"/>
                        <a:pt x="14" y="114"/>
                      </a:cubicBezTo>
                      <a:cubicBezTo>
                        <a:pt x="14" y="94"/>
                        <a:pt x="8" y="75"/>
                        <a:pt x="8" y="56"/>
                      </a:cubicBezTo>
                      <a:cubicBezTo>
                        <a:pt x="8" y="48"/>
                        <a:pt x="9" y="39"/>
                        <a:pt x="12" y="30"/>
                      </a:cubicBezTo>
                      <a:cubicBezTo>
                        <a:pt x="20" y="11"/>
                        <a:pt x="35" y="7"/>
                        <a:pt x="50" y="7"/>
                      </a:cubicBezTo>
                      <a:cubicBezTo>
                        <a:pt x="57" y="7"/>
                        <a:pt x="64" y="8"/>
                        <a:pt x="69" y="9"/>
                      </a:cubicBezTo>
                      <a:cubicBezTo>
                        <a:pt x="74" y="10"/>
                        <a:pt x="77" y="12"/>
                        <a:pt x="77" y="12"/>
                      </a:cubicBezTo>
                      <a:lnTo>
                        <a:pt x="81" y="10"/>
                      </a:lnTo>
                      <a:lnTo>
                        <a:pt x="79" y="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8625" rIns="90000" bIns="86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61" name="Google Shape;7061;p39"/>
                <p:cNvSpPr/>
                <p:nvPr/>
              </p:nvSpPr>
              <p:spPr>
                <a:xfrm>
                  <a:off x="1187255" y="4424491"/>
                  <a:ext cx="11159" cy="465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" h="146" extrusionOk="0">
                      <a:moveTo>
                        <a:pt x="35" y="124"/>
                      </a:moveTo>
                      <a:cubicBezTo>
                        <a:pt x="35" y="136"/>
                        <a:pt x="28" y="146"/>
                        <a:pt x="18" y="146"/>
                      </a:cubicBezTo>
                      <a:cubicBezTo>
                        <a:pt x="8" y="146"/>
                        <a:pt x="0" y="136"/>
                        <a:pt x="0" y="124"/>
                      </a:cubicBezTo>
                      <a:lnTo>
                        <a:pt x="0" y="22"/>
                      </a:lnTo>
                      <a:cubicBezTo>
                        <a:pt x="0" y="10"/>
                        <a:pt x="8" y="0"/>
                        <a:pt x="18" y="0"/>
                      </a:cubicBezTo>
                      <a:cubicBezTo>
                        <a:pt x="28" y="0"/>
                        <a:pt x="35" y="10"/>
                        <a:pt x="35" y="22"/>
                      </a:cubicBezTo>
                      <a:lnTo>
                        <a:pt x="35" y="12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7550" rIns="90000" bIns="75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62" name="Google Shape;7062;p39"/>
                <p:cNvSpPr/>
                <p:nvPr/>
              </p:nvSpPr>
              <p:spPr>
                <a:xfrm>
                  <a:off x="1213079" y="4424491"/>
                  <a:ext cx="11159" cy="465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" h="146" extrusionOk="0">
                      <a:moveTo>
                        <a:pt x="35" y="124"/>
                      </a:moveTo>
                      <a:cubicBezTo>
                        <a:pt x="35" y="136"/>
                        <a:pt x="27" y="146"/>
                        <a:pt x="17" y="146"/>
                      </a:cubicBezTo>
                      <a:cubicBezTo>
                        <a:pt x="7" y="146"/>
                        <a:pt x="0" y="136"/>
                        <a:pt x="0" y="124"/>
                      </a:cubicBezTo>
                      <a:lnTo>
                        <a:pt x="0" y="22"/>
                      </a:lnTo>
                      <a:cubicBezTo>
                        <a:pt x="0" y="10"/>
                        <a:pt x="8" y="0"/>
                        <a:pt x="17" y="0"/>
                      </a:cubicBezTo>
                      <a:cubicBezTo>
                        <a:pt x="27" y="0"/>
                        <a:pt x="35" y="10"/>
                        <a:pt x="35" y="22"/>
                      </a:cubicBezTo>
                      <a:lnTo>
                        <a:pt x="35" y="12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7550" rIns="90000" bIns="75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63" name="Google Shape;7063;p39"/>
                <p:cNvSpPr/>
                <p:nvPr/>
              </p:nvSpPr>
              <p:spPr>
                <a:xfrm>
                  <a:off x="1160155" y="4410782"/>
                  <a:ext cx="48461" cy="5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" h="166" extrusionOk="0">
                      <a:moveTo>
                        <a:pt x="152" y="76"/>
                      </a:moveTo>
                      <a:cubicBezTo>
                        <a:pt x="152" y="34"/>
                        <a:pt x="118" y="0"/>
                        <a:pt x="76" y="0"/>
                      </a:cubicBezTo>
                      <a:cubicBezTo>
                        <a:pt x="34" y="0"/>
                        <a:pt x="0" y="34"/>
                        <a:pt x="0" y="76"/>
                      </a:cubicBezTo>
                      <a:cubicBezTo>
                        <a:pt x="0" y="115"/>
                        <a:pt x="28" y="146"/>
                        <a:pt x="64" y="152"/>
                      </a:cubicBezTo>
                      <a:lnTo>
                        <a:pt x="64" y="159"/>
                      </a:lnTo>
                      <a:cubicBezTo>
                        <a:pt x="64" y="163"/>
                        <a:pt x="67" y="166"/>
                        <a:pt x="71" y="166"/>
                      </a:cubicBezTo>
                      <a:cubicBezTo>
                        <a:pt x="75" y="166"/>
                        <a:pt x="78" y="163"/>
                        <a:pt x="78" y="159"/>
                      </a:cubicBezTo>
                      <a:lnTo>
                        <a:pt x="78" y="153"/>
                      </a:lnTo>
                      <a:cubicBezTo>
                        <a:pt x="85" y="153"/>
                        <a:pt x="92" y="151"/>
                        <a:pt x="98" y="149"/>
                      </a:cubicBezTo>
                      <a:lnTo>
                        <a:pt x="98" y="151"/>
                      </a:lnTo>
                      <a:cubicBezTo>
                        <a:pt x="98" y="155"/>
                        <a:pt x="101" y="158"/>
                        <a:pt x="105" y="158"/>
                      </a:cubicBezTo>
                      <a:cubicBezTo>
                        <a:pt x="109" y="158"/>
                        <a:pt x="112" y="155"/>
                        <a:pt x="112" y="151"/>
                      </a:cubicBezTo>
                      <a:lnTo>
                        <a:pt x="112" y="143"/>
                      </a:lnTo>
                      <a:cubicBezTo>
                        <a:pt x="136" y="130"/>
                        <a:pt x="152" y="105"/>
                        <a:pt x="152" y="76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0000" tIns="14750" rIns="90000" bIns="147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64" name="Google Shape;7064;p39"/>
                <p:cNvSpPr/>
                <p:nvPr/>
              </p:nvSpPr>
              <p:spPr>
                <a:xfrm>
                  <a:off x="1239542" y="4430230"/>
                  <a:ext cx="11159" cy="465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" h="146" extrusionOk="0">
                      <a:moveTo>
                        <a:pt x="35" y="124"/>
                      </a:moveTo>
                      <a:cubicBezTo>
                        <a:pt x="35" y="136"/>
                        <a:pt x="28" y="146"/>
                        <a:pt x="18" y="146"/>
                      </a:cubicBezTo>
                      <a:cubicBezTo>
                        <a:pt x="9" y="146"/>
                        <a:pt x="0" y="136"/>
                        <a:pt x="0" y="124"/>
                      </a:cubicBezTo>
                      <a:lnTo>
                        <a:pt x="0" y="22"/>
                      </a:lnTo>
                      <a:cubicBezTo>
                        <a:pt x="0" y="10"/>
                        <a:pt x="9" y="0"/>
                        <a:pt x="18" y="0"/>
                      </a:cubicBezTo>
                      <a:cubicBezTo>
                        <a:pt x="28" y="0"/>
                        <a:pt x="35" y="10"/>
                        <a:pt x="35" y="22"/>
                      </a:cubicBezTo>
                      <a:lnTo>
                        <a:pt x="35" y="12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7550" rIns="90000" bIns="75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65" name="Google Shape;7065;p39"/>
                <p:cNvSpPr/>
                <p:nvPr/>
              </p:nvSpPr>
              <p:spPr>
                <a:xfrm>
                  <a:off x="1157606" y="4430230"/>
                  <a:ext cx="11478" cy="465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46" extrusionOk="0">
                      <a:moveTo>
                        <a:pt x="36" y="124"/>
                      </a:moveTo>
                      <a:cubicBezTo>
                        <a:pt x="36" y="136"/>
                        <a:pt x="28" y="146"/>
                        <a:pt x="18" y="146"/>
                      </a:cubicBezTo>
                      <a:cubicBezTo>
                        <a:pt x="7" y="146"/>
                        <a:pt x="0" y="136"/>
                        <a:pt x="0" y="124"/>
                      </a:cubicBezTo>
                      <a:lnTo>
                        <a:pt x="0" y="22"/>
                      </a:lnTo>
                      <a:cubicBezTo>
                        <a:pt x="0" y="10"/>
                        <a:pt x="8" y="0"/>
                        <a:pt x="18" y="0"/>
                      </a:cubicBezTo>
                      <a:cubicBezTo>
                        <a:pt x="28" y="0"/>
                        <a:pt x="36" y="10"/>
                        <a:pt x="36" y="22"/>
                      </a:cubicBezTo>
                      <a:lnTo>
                        <a:pt x="36" y="12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7550" rIns="90000" bIns="75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66" name="Google Shape;7066;p39"/>
                <p:cNvSpPr/>
                <p:nvPr/>
              </p:nvSpPr>
              <p:spPr>
                <a:xfrm>
                  <a:off x="1143257" y="4368697"/>
                  <a:ext cx="124022" cy="77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242" extrusionOk="0">
                      <a:moveTo>
                        <a:pt x="389" y="121"/>
                      </a:moveTo>
                      <a:cubicBezTo>
                        <a:pt x="389" y="188"/>
                        <a:pt x="330" y="242"/>
                        <a:pt x="258" y="242"/>
                      </a:cubicBezTo>
                      <a:lnTo>
                        <a:pt x="131" y="242"/>
                      </a:lnTo>
                      <a:cubicBezTo>
                        <a:pt x="59" y="242"/>
                        <a:pt x="0" y="188"/>
                        <a:pt x="0" y="121"/>
                      </a:cubicBezTo>
                      <a:cubicBezTo>
                        <a:pt x="0" y="54"/>
                        <a:pt x="59" y="0"/>
                        <a:pt x="131" y="0"/>
                      </a:cubicBezTo>
                      <a:lnTo>
                        <a:pt x="258" y="0"/>
                      </a:lnTo>
                      <a:cubicBezTo>
                        <a:pt x="330" y="0"/>
                        <a:pt x="389" y="54"/>
                        <a:pt x="389" y="12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42100" rIns="90000" bIns="421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67" name="Google Shape;7067;p39"/>
                <p:cNvSpPr/>
                <p:nvPr/>
              </p:nvSpPr>
              <p:spPr>
                <a:xfrm>
                  <a:off x="1169082" y="4368697"/>
                  <a:ext cx="61214" cy="293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" h="92" extrusionOk="0">
                      <a:moveTo>
                        <a:pt x="14" y="5"/>
                      </a:moveTo>
                      <a:cubicBezTo>
                        <a:pt x="5" y="28"/>
                        <a:pt x="-8" y="54"/>
                        <a:pt x="7" y="76"/>
                      </a:cubicBezTo>
                      <a:cubicBezTo>
                        <a:pt x="32" y="111"/>
                        <a:pt x="61" y="77"/>
                        <a:pt x="93" y="82"/>
                      </a:cubicBezTo>
                      <a:cubicBezTo>
                        <a:pt x="116" y="86"/>
                        <a:pt x="120" y="97"/>
                        <a:pt x="144" y="89"/>
                      </a:cubicBezTo>
                      <a:cubicBezTo>
                        <a:pt x="161" y="82"/>
                        <a:pt x="181" y="66"/>
                        <a:pt x="187" y="54"/>
                      </a:cubicBezTo>
                      <a:cubicBezTo>
                        <a:pt x="193" y="41"/>
                        <a:pt x="194" y="16"/>
                        <a:pt x="185" y="0"/>
                      </a:cubicBezTo>
                      <a:cubicBezTo>
                        <a:pt x="182" y="0"/>
                        <a:pt x="180" y="0"/>
                        <a:pt x="177" y="0"/>
                      </a:cubicBezTo>
                      <a:lnTo>
                        <a:pt x="50" y="0"/>
                      </a:lnTo>
                      <a:cubicBezTo>
                        <a:pt x="38" y="0"/>
                        <a:pt x="25" y="1"/>
                        <a:pt x="14" y="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68" name="Google Shape;7068;p39"/>
                <p:cNvSpPr/>
                <p:nvPr/>
              </p:nvSpPr>
              <p:spPr>
                <a:xfrm>
                  <a:off x="1146764" y="4415564"/>
                  <a:ext cx="40490" cy="302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" h="95" extrusionOk="0">
                      <a:moveTo>
                        <a:pt x="126" y="95"/>
                      </a:moveTo>
                      <a:cubicBezTo>
                        <a:pt x="131" y="76"/>
                        <a:pt x="103" y="69"/>
                        <a:pt x="99" y="49"/>
                      </a:cubicBezTo>
                      <a:cubicBezTo>
                        <a:pt x="96" y="33"/>
                        <a:pt x="105" y="26"/>
                        <a:pt x="90" y="13"/>
                      </a:cubicBezTo>
                      <a:cubicBezTo>
                        <a:pt x="79" y="5"/>
                        <a:pt x="59" y="-1"/>
                        <a:pt x="45" y="0"/>
                      </a:cubicBezTo>
                      <a:cubicBezTo>
                        <a:pt x="33" y="1"/>
                        <a:pt x="12" y="9"/>
                        <a:pt x="0" y="20"/>
                      </a:cubicBezTo>
                      <a:cubicBezTo>
                        <a:pt x="19" y="64"/>
                        <a:pt x="66" y="95"/>
                        <a:pt x="120" y="95"/>
                      </a:cubicBezTo>
                      <a:lnTo>
                        <a:pt x="126" y="9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69" name="Google Shape;7069;p39"/>
                <p:cNvSpPr/>
                <p:nvPr/>
              </p:nvSpPr>
              <p:spPr>
                <a:xfrm>
                  <a:off x="1208616" y="4411101"/>
                  <a:ext cx="49417" cy="347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" h="109" extrusionOk="0">
                      <a:moveTo>
                        <a:pt x="16" y="109"/>
                      </a:moveTo>
                      <a:cubicBezTo>
                        <a:pt x="-1" y="88"/>
                        <a:pt x="-10" y="51"/>
                        <a:pt x="18" y="38"/>
                      </a:cubicBezTo>
                      <a:cubicBezTo>
                        <a:pt x="46" y="25"/>
                        <a:pt x="48" y="54"/>
                        <a:pt x="63" y="20"/>
                      </a:cubicBezTo>
                      <a:cubicBezTo>
                        <a:pt x="69" y="8"/>
                        <a:pt x="85" y="-2"/>
                        <a:pt x="102" y="0"/>
                      </a:cubicBezTo>
                      <a:cubicBezTo>
                        <a:pt x="128" y="3"/>
                        <a:pt x="135" y="16"/>
                        <a:pt x="152" y="50"/>
                      </a:cubicBezTo>
                      <a:cubicBezTo>
                        <a:pt x="154" y="54"/>
                        <a:pt x="155" y="59"/>
                        <a:pt x="155" y="64"/>
                      </a:cubicBezTo>
                      <a:cubicBezTo>
                        <a:pt x="130" y="92"/>
                        <a:pt x="94" y="109"/>
                        <a:pt x="53" y="109"/>
                      </a:cubicBezTo>
                      <a:lnTo>
                        <a:pt x="16" y="10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70" name="Google Shape;7070;p39"/>
                <p:cNvSpPr/>
                <p:nvPr/>
              </p:nvSpPr>
              <p:spPr>
                <a:xfrm>
                  <a:off x="1283220" y="4355626"/>
                  <a:ext cx="15303" cy="2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" h="81" extrusionOk="0">
                      <a:moveTo>
                        <a:pt x="0" y="61"/>
                      </a:moveTo>
                      <a:cubicBezTo>
                        <a:pt x="0" y="61"/>
                        <a:pt x="47" y="48"/>
                        <a:pt x="36" y="0"/>
                      </a:cubicBezTo>
                      <a:cubicBezTo>
                        <a:pt x="36" y="0"/>
                        <a:pt x="74" y="61"/>
                        <a:pt x="16" y="81"/>
                      </a:cubicBezTo>
                      <a:lnTo>
                        <a:pt x="0" y="6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71" name="Google Shape;7071;p39"/>
                <p:cNvSpPr/>
                <p:nvPr/>
              </p:nvSpPr>
              <p:spPr>
                <a:xfrm>
                  <a:off x="1239860" y="4357857"/>
                  <a:ext cx="15303" cy="25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" h="80" extrusionOk="0">
                      <a:moveTo>
                        <a:pt x="48" y="61"/>
                      </a:moveTo>
                      <a:cubicBezTo>
                        <a:pt x="48" y="61"/>
                        <a:pt x="1" y="48"/>
                        <a:pt x="12" y="0"/>
                      </a:cubicBezTo>
                      <a:cubicBezTo>
                        <a:pt x="12" y="0"/>
                        <a:pt x="-26" y="60"/>
                        <a:pt x="32" y="80"/>
                      </a:cubicBezTo>
                      <a:lnTo>
                        <a:pt x="48" y="6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72" name="Google Shape;7072;p39"/>
                <p:cNvSpPr/>
                <p:nvPr/>
              </p:nvSpPr>
              <p:spPr>
                <a:xfrm>
                  <a:off x="1236991" y="4366784"/>
                  <a:ext cx="62170" cy="40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" h="127" extrusionOk="0">
                      <a:moveTo>
                        <a:pt x="192" y="79"/>
                      </a:moveTo>
                      <a:lnTo>
                        <a:pt x="169" y="42"/>
                      </a:lnTo>
                      <a:cubicBezTo>
                        <a:pt x="168" y="40"/>
                        <a:pt x="165" y="38"/>
                        <a:pt x="163" y="37"/>
                      </a:cubicBezTo>
                      <a:cubicBezTo>
                        <a:pt x="165" y="33"/>
                        <a:pt x="167" y="29"/>
                        <a:pt x="167" y="24"/>
                      </a:cubicBezTo>
                      <a:cubicBezTo>
                        <a:pt x="167" y="11"/>
                        <a:pt x="156" y="0"/>
                        <a:pt x="143" y="0"/>
                      </a:cubicBezTo>
                      <a:lnTo>
                        <a:pt x="68" y="0"/>
                      </a:lnTo>
                      <a:cubicBezTo>
                        <a:pt x="55" y="0"/>
                        <a:pt x="44" y="11"/>
                        <a:pt x="44" y="24"/>
                      </a:cubicBezTo>
                      <a:cubicBezTo>
                        <a:pt x="44" y="30"/>
                        <a:pt x="46" y="36"/>
                        <a:pt x="51" y="41"/>
                      </a:cubicBezTo>
                      <a:cubicBezTo>
                        <a:pt x="43" y="40"/>
                        <a:pt x="35" y="43"/>
                        <a:pt x="31" y="50"/>
                      </a:cubicBezTo>
                      <a:lnTo>
                        <a:pt x="3" y="94"/>
                      </a:lnTo>
                      <a:cubicBezTo>
                        <a:pt x="-3" y="104"/>
                        <a:pt x="0" y="115"/>
                        <a:pt x="9" y="121"/>
                      </a:cubicBezTo>
                      <a:cubicBezTo>
                        <a:pt x="18" y="127"/>
                        <a:pt x="30" y="124"/>
                        <a:pt x="36" y="115"/>
                      </a:cubicBezTo>
                      <a:lnTo>
                        <a:pt x="52" y="90"/>
                      </a:lnTo>
                      <a:lnTo>
                        <a:pt x="52" y="127"/>
                      </a:lnTo>
                      <a:lnTo>
                        <a:pt x="158" y="127"/>
                      </a:lnTo>
                      <a:lnTo>
                        <a:pt x="158" y="86"/>
                      </a:lnTo>
                      <a:lnTo>
                        <a:pt x="165" y="97"/>
                      </a:lnTo>
                      <a:cubicBezTo>
                        <a:pt x="170" y="105"/>
                        <a:pt x="180" y="107"/>
                        <a:pt x="187" y="102"/>
                      </a:cubicBezTo>
                      <a:cubicBezTo>
                        <a:pt x="195" y="97"/>
                        <a:pt x="197" y="87"/>
                        <a:pt x="192" y="7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700" rIns="90000" bIns="7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73" name="Google Shape;7073;p39"/>
                <p:cNvSpPr/>
                <p:nvPr/>
              </p:nvSpPr>
              <p:spPr>
                <a:xfrm>
                  <a:off x="1253251" y="4397391"/>
                  <a:ext cx="33795" cy="22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" h="70" extrusionOk="0">
                      <a:moveTo>
                        <a:pt x="106" y="35"/>
                      </a:moveTo>
                      <a:cubicBezTo>
                        <a:pt x="106" y="55"/>
                        <a:pt x="89" y="70"/>
                        <a:pt x="68" y="70"/>
                      </a:cubicBezTo>
                      <a:lnTo>
                        <a:pt x="38" y="70"/>
                      </a:lnTo>
                      <a:cubicBezTo>
                        <a:pt x="18" y="70"/>
                        <a:pt x="0" y="55"/>
                        <a:pt x="0" y="35"/>
                      </a:cubicBezTo>
                      <a:cubicBezTo>
                        <a:pt x="0" y="16"/>
                        <a:pt x="17" y="0"/>
                        <a:pt x="38" y="0"/>
                      </a:cubicBezTo>
                      <a:lnTo>
                        <a:pt x="68" y="0"/>
                      </a:lnTo>
                      <a:cubicBezTo>
                        <a:pt x="89" y="0"/>
                        <a:pt x="106" y="16"/>
                        <a:pt x="106" y="3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074" name="Google Shape;7074;p39"/>
              <p:cNvSpPr/>
              <p:nvPr/>
            </p:nvSpPr>
            <p:spPr>
              <a:xfrm>
                <a:off x="1253251" y="4397466"/>
                <a:ext cx="33795" cy="22318"/>
              </a:xfrm>
              <a:custGeom>
                <a:avLst/>
                <a:gdLst/>
                <a:ahLst/>
                <a:cxnLst/>
                <a:rect l="l" t="t" r="r" b="b"/>
                <a:pathLst>
                  <a:path w="106" h="70" extrusionOk="0">
                    <a:moveTo>
                      <a:pt x="106" y="35"/>
                    </a:moveTo>
                    <a:cubicBezTo>
                      <a:pt x="106" y="55"/>
                      <a:pt x="89" y="70"/>
                      <a:pt x="68" y="70"/>
                    </a:cubicBezTo>
                    <a:lnTo>
                      <a:pt x="38" y="70"/>
                    </a:lnTo>
                    <a:cubicBezTo>
                      <a:pt x="18" y="70"/>
                      <a:pt x="0" y="55"/>
                      <a:pt x="0" y="35"/>
                    </a:cubicBezTo>
                    <a:cubicBezTo>
                      <a:pt x="0" y="16"/>
                      <a:pt x="17" y="0"/>
                      <a:pt x="38" y="0"/>
                    </a:cubicBezTo>
                    <a:lnTo>
                      <a:pt x="68" y="0"/>
                    </a:lnTo>
                    <a:cubicBezTo>
                      <a:pt x="89" y="0"/>
                      <a:pt x="106" y="16"/>
                      <a:pt x="106" y="35"/>
                    </a:cubicBezTo>
                    <a:close/>
                  </a:path>
                </a:pathLst>
              </a:custGeom>
              <a:solidFill>
                <a:srgbClr val="DA6323">
                  <a:alpha val="48100"/>
                </a:srgbClr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075" name="Google Shape;7075;p39"/>
              <p:cNvGrpSpPr/>
              <p:nvPr/>
            </p:nvGrpSpPr>
            <p:grpSpPr>
              <a:xfrm>
                <a:off x="1265204" y="4406719"/>
                <a:ext cx="9884" cy="3826"/>
                <a:chOff x="1265366" y="4410782"/>
                <a:chExt cx="9884" cy="3826"/>
              </a:xfrm>
            </p:grpSpPr>
            <p:sp>
              <p:nvSpPr>
                <p:cNvPr id="7076" name="Google Shape;7076;p39"/>
                <p:cNvSpPr/>
                <p:nvPr/>
              </p:nvSpPr>
              <p:spPr>
                <a:xfrm>
                  <a:off x="1265366" y="4410782"/>
                  <a:ext cx="1913" cy="3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" h="12" extrusionOk="0">
                      <a:moveTo>
                        <a:pt x="6" y="9"/>
                      </a:moveTo>
                      <a:lnTo>
                        <a:pt x="3" y="12"/>
                      </a:lnTo>
                      <a:lnTo>
                        <a:pt x="0" y="9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6" y="3"/>
                      </a:lnTo>
                      <a:lnTo>
                        <a:pt x="6" y="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77" name="Google Shape;7077;p39"/>
                <p:cNvSpPr/>
                <p:nvPr/>
              </p:nvSpPr>
              <p:spPr>
                <a:xfrm>
                  <a:off x="1273337" y="4410782"/>
                  <a:ext cx="1913" cy="3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" h="12" extrusionOk="0">
                      <a:moveTo>
                        <a:pt x="6" y="9"/>
                      </a:moveTo>
                      <a:lnTo>
                        <a:pt x="3" y="12"/>
                      </a:lnTo>
                      <a:lnTo>
                        <a:pt x="0" y="9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6" y="3"/>
                      </a:lnTo>
                      <a:lnTo>
                        <a:pt x="6" y="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7078" name="Google Shape;7078;p39"/>
            <p:cNvGrpSpPr/>
            <p:nvPr/>
          </p:nvGrpSpPr>
          <p:grpSpPr>
            <a:xfrm>
              <a:off x="1771425" y="4751366"/>
              <a:ext cx="1073487" cy="193835"/>
              <a:chOff x="1682375" y="4590916"/>
              <a:chExt cx="1073487" cy="193835"/>
            </a:xfrm>
          </p:grpSpPr>
          <p:sp>
            <p:nvSpPr>
              <p:cNvPr id="7079" name="Google Shape;7079;p39"/>
              <p:cNvSpPr/>
              <p:nvPr/>
            </p:nvSpPr>
            <p:spPr>
              <a:xfrm>
                <a:off x="1682375" y="4648625"/>
                <a:ext cx="1073478" cy="136125"/>
              </a:xfrm>
              <a:custGeom>
                <a:avLst/>
                <a:gdLst/>
                <a:ahLst/>
                <a:cxnLst/>
                <a:rect l="l" t="t" r="r" b="b"/>
                <a:pathLst>
                  <a:path w="3352" h="427" extrusionOk="0">
                    <a:moveTo>
                      <a:pt x="0" y="0"/>
                    </a:moveTo>
                    <a:lnTo>
                      <a:pt x="3352" y="0"/>
                    </a:lnTo>
                    <a:lnTo>
                      <a:pt x="3352" y="427"/>
                    </a:lnTo>
                    <a:lnTo>
                      <a:pt x="0" y="4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080" name="Google Shape;7080;p39"/>
              <p:cNvGrpSpPr/>
              <p:nvPr/>
            </p:nvGrpSpPr>
            <p:grpSpPr>
              <a:xfrm>
                <a:off x="1715225" y="4662970"/>
                <a:ext cx="1012900" cy="107762"/>
                <a:chOff x="1715225" y="4662970"/>
                <a:chExt cx="1012900" cy="107762"/>
              </a:xfrm>
            </p:grpSpPr>
            <p:sp>
              <p:nvSpPr>
                <p:cNvPr id="7081" name="Google Shape;7081;p39"/>
                <p:cNvSpPr/>
                <p:nvPr/>
              </p:nvSpPr>
              <p:spPr>
                <a:xfrm>
                  <a:off x="2403882" y="4662970"/>
                  <a:ext cx="48780" cy="39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" h="123" extrusionOk="0">
                      <a:moveTo>
                        <a:pt x="131" y="32"/>
                      </a:moveTo>
                      <a:lnTo>
                        <a:pt x="84" y="80"/>
                      </a:lnTo>
                      <a:lnTo>
                        <a:pt x="80" y="12"/>
                      </a:lnTo>
                      <a:cubicBezTo>
                        <a:pt x="79" y="5"/>
                        <a:pt x="73" y="0"/>
                        <a:pt x="66" y="0"/>
                      </a:cubicBezTo>
                      <a:cubicBezTo>
                        <a:pt x="59" y="1"/>
                        <a:pt x="55" y="7"/>
                        <a:pt x="55" y="14"/>
                      </a:cubicBezTo>
                      <a:lnTo>
                        <a:pt x="58" y="75"/>
                      </a:lnTo>
                      <a:lnTo>
                        <a:pt x="22" y="23"/>
                      </a:lnTo>
                      <a:cubicBezTo>
                        <a:pt x="18" y="18"/>
                        <a:pt x="10" y="16"/>
                        <a:pt x="5" y="20"/>
                      </a:cubicBezTo>
                      <a:cubicBezTo>
                        <a:pt x="0" y="24"/>
                        <a:pt x="-2" y="32"/>
                        <a:pt x="2" y="38"/>
                      </a:cubicBezTo>
                      <a:lnTo>
                        <a:pt x="58" y="118"/>
                      </a:lnTo>
                      <a:cubicBezTo>
                        <a:pt x="61" y="122"/>
                        <a:pt x="66" y="124"/>
                        <a:pt x="71" y="123"/>
                      </a:cubicBezTo>
                      <a:cubicBezTo>
                        <a:pt x="72" y="123"/>
                        <a:pt x="72" y="123"/>
                        <a:pt x="72" y="123"/>
                      </a:cubicBezTo>
                      <a:cubicBezTo>
                        <a:pt x="73" y="123"/>
                        <a:pt x="74" y="123"/>
                        <a:pt x="75" y="123"/>
                      </a:cubicBezTo>
                      <a:cubicBezTo>
                        <a:pt x="80" y="123"/>
                        <a:pt x="85" y="119"/>
                        <a:pt x="86" y="114"/>
                      </a:cubicBezTo>
                      <a:lnTo>
                        <a:pt x="149" y="49"/>
                      </a:lnTo>
                      <a:cubicBezTo>
                        <a:pt x="154" y="44"/>
                        <a:pt x="154" y="37"/>
                        <a:pt x="149" y="32"/>
                      </a:cubicBezTo>
                      <a:cubicBezTo>
                        <a:pt x="144" y="27"/>
                        <a:pt x="136" y="27"/>
                        <a:pt x="131" y="3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82" name="Google Shape;7082;p39"/>
                <p:cNvSpPr/>
                <p:nvPr/>
              </p:nvSpPr>
              <p:spPr>
                <a:xfrm>
                  <a:off x="2472748" y="4662970"/>
                  <a:ext cx="48780" cy="39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" h="123" extrusionOk="0">
                      <a:moveTo>
                        <a:pt x="131" y="32"/>
                      </a:moveTo>
                      <a:lnTo>
                        <a:pt x="84" y="79"/>
                      </a:lnTo>
                      <a:lnTo>
                        <a:pt x="80" y="12"/>
                      </a:lnTo>
                      <a:cubicBezTo>
                        <a:pt x="79" y="5"/>
                        <a:pt x="73" y="0"/>
                        <a:pt x="66" y="0"/>
                      </a:cubicBezTo>
                      <a:cubicBezTo>
                        <a:pt x="59" y="0"/>
                        <a:pt x="54" y="6"/>
                        <a:pt x="54" y="13"/>
                      </a:cubicBezTo>
                      <a:lnTo>
                        <a:pt x="58" y="75"/>
                      </a:lnTo>
                      <a:lnTo>
                        <a:pt x="22" y="23"/>
                      </a:lnTo>
                      <a:cubicBezTo>
                        <a:pt x="18" y="17"/>
                        <a:pt x="11" y="16"/>
                        <a:pt x="5" y="20"/>
                      </a:cubicBezTo>
                      <a:cubicBezTo>
                        <a:pt x="0" y="24"/>
                        <a:pt x="-2" y="32"/>
                        <a:pt x="2" y="37"/>
                      </a:cubicBezTo>
                      <a:lnTo>
                        <a:pt x="58" y="117"/>
                      </a:lnTo>
                      <a:cubicBezTo>
                        <a:pt x="61" y="122"/>
                        <a:pt x="66" y="123"/>
                        <a:pt x="71" y="122"/>
                      </a:cubicBezTo>
                      <a:cubicBezTo>
                        <a:pt x="72" y="122"/>
                        <a:pt x="72" y="122"/>
                        <a:pt x="72" y="122"/>
                      </a:cubicBezTo>
                      <a:cubicBezTo>
                        <a:pt x="73" y="122"/>
                        <a:pt x="74" y="123"/>
                        <a:pt x="75" y="123"/>
                      </a:cubicBezTo>
                      <a:cubicBezTo>
                        <a:pt x="80" y="122"/>
                        <a:pt x="85" y="118"/>
                        <a:pt x="86" y="113"/>
                      </a:cubicBezTo>
                      <a:lnTo>
                        <a:pt x="149" y="49"/>
                      </a:lnTo>
                      <a:cubicBezTo>
                        <a:pt x="154" y="44"/>
                        <a:pt x="154" y="36"/>
                        <a:pt x="149" y="31"/>
                      </a:cubicBezTo>
                      <a:cubicBezTo>
                        <a:pt x="143" y="27"/>
                        <a:pt x="136" y="27"/>
                        <a:pt x="131" y="3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83" name="Google Shape;7083;p39"/>
                <p:cNvSpPr/>
                <p:nvPr/>
              </p:nvSpPr>
              <p:spPr>
                <a:xfrm>
                  <a:off x="2541614" y="4662970"/>
                  <a:ext cx="48780" cy="39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" h="123" extrusionOk="0">
                      <a:moveTo>
                        <a:pt x="130" y="32"/>
                      </a:moveTo>
                      <a:lnTo>
                        <a:pt x="84" y="80"/>
                      </a:lnTo>
                      <a:lnTo>
                        <a:pt x="79" y="12"/>
                      </a:lnTo>
                      <a:cubicBezTo>
                        <a:pt x="79" y="5"/>
                        <a:pt x="73" y="0"/>
                        <a:pt x="66" y="0"/>
                      </a:cubicBezTo>
                      <a:cubicBezTo>
                        <a:pt x="59" y="1"/>
                        <a:pt x="54" y="7"/>
                        <a:pt x="54" y="14"/>
                      </a:cubicBezTo>
                      <a:lnTo>
                        <a:pt x="58" y="75"/>
                      </a:lnTo>
                      <a:lnTo>
                        <a:pt x="22" y="23"/>
                      </a:lnTo>
                      <a:cubicBezTo>
                        <a:pt x="18" y="18"/>
                        <a:pt x="11" y="16"/>
                        <a:pt x="5" y="20"/>
                      </a:cubicBezTo>
                      <a:cubicBezTo>
                        <a:pt x="0" y="24"/>
                        <a:pt x="-2" y="32"/>
                        <a:pt x="2" y="38"/>
                      </a:cubicBezTo>
                      <a:lnTo>
                        <a:pt x="58" y="118"/>
                      </a:lnTo>
                      <a:cubicBezTo>
                        <a:pt x="61" y="122"/>
                        <a:pt x="66" y="124"/>
                        <a:pt x="71" y="123"/>
                      </a:cubicBezTo>
                      <a:cubicBezTo>
                        <a:pt x="72" y="123"/>
                        <a:pt x="72" y="123"/>
                        <a:pt x="72" y="123"/>
                      </a:cubicBezTo>
                      <a:cubicBezTo>
                        <a:pt x="73" y="123"/>
                        <a:pt x="74" y="123"/>
                        <a:pt x="75" y="123"/>
                      </a:cubicBezTo>
                      <a:cubicBezTo>
                        <a:pt x="80" y="123"/>
                        <a:pt x="84" y="119"/>
                        <a:pt x="85" y="114"/>
                      </a:cubicBezTo>
                      <a:lnTo>
                        <a:pt x="149" y="49"/>
                      </a:lnTo>
                      <a:cubicBezTo>
                        <a:pt x="154" y="44"/>
                        <a:pt x="154" y="37"/>
                        <a:pt x="149" y="32"/>
                      </a:cubicBezTo>
                      <a:cubicBezTo>
                        <a:pt x="143" y="27"/>
                        <a:pt x="135" y="27"/>
                        <a:pt x="130" y="3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84" name="Google Shape;7084;p39"/>
                <p:cNvSpPr/>
                <p:nvPr/>
              </p:nvSpPr>
              <p:spPr>
                <a:xfrm>
                  <a:off x="2610479" y="4662970"/>
                  <a:ext cx="48780" cy="39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" h="123" extrusionOk="0">
                      <a:moveTo>
                        <a:pt x="131" y="32"/>
                      </a:moveTo>
                      <a:lnTo>
                        <a:pt x="84" y="79"/>
                      </a:lnTo>
                      <a:lnTo>
                        <a:pt x="80" y="12"/>
                      </a:lnTo>
                      <a:cubicBezTo>
                        <a:pt x="79" y="5"/>
                        <a:pt x="73" y="0"/>
                        <a:pt x="66" y="0"/>
                      </a:cubicBezTo>
                      <a:cubicBezTo>
                        <a:pt x="60" y="0"/>
                        <a:pt x="55" y="6"/>
                        <a:pt x="55" y="13"/>
                      </a:cubicBezTo>
                      <a:lnTo>
                        <a:pt x="59" y="75"/>
                      </a:lnTo>
                      <a:lnTo>
                        <a:pt x="22" y="23"/>
                      </a:lnTo>
                      <a:cubicBezTo>
                        <a:pt x="18" y="17"/>
                        <a:pt x="11" y="16"/>
                        <a:pt x="5" y="20"/>
                      </a:cubicBezTo>
                      <a:cubicBezTo>
                        <a:pt x="0" y="24"/>
                        <a:pt x="-2" y="32"/>
                        <a:pt x="2" y="37"/>
                      </a:cubicBezTo>
                      <a:lnTo>
                        <a:pt x="58" y="117"/>
                      </a:lnTo>
                      <a:cubicBezTo>
                        <a:pt x="61" y="122"/>
                        <a:pt x="66" y="123"/>
                        <a:pt x="71" y="122"/>
                      </a:cubicBezTo>
                      <a:cubicBezTo>
                        <a:pt x="72" y="122"/>
                        <a:pt x="72" y="122"/>
                        <a:pt x="72" y="122"/>
                      </a:cubicBezTo>
                      <a:cubicBezTo>
                        <a:pt x="73" y="122"/>
                        <a:pt x="74" y="123"/>
                        <a:pt x="75" y="123"/>
                      </a:cubicBezTo>
                      <a:cubicBezTo>
                        <a:pt x="80" y="122"/>
                        <a:pt x="85" y="118"/>
                        <a:pt x="86" y="113"/>
                      </a:cubicBezTo>
                      <a:lnTo>
                        <a:pt x="149" y="49"/>
                      </a:lnTo>
                      <a:cubicBezTo>
                        <a:pt x="154" y="44"/>
                        <a:pt x="154" y="36"/>
                        <a:pt x="149" y="31"/>
                      </a:cubicBezTo>
                      <a:cubicBezTo>
                        <a:pt x="143" y="27"/>
                        <a:pt x="135" y="27"/>
                        <a:pt x="131" y="3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85" name="Google Shape;7085;p39"/>
                <p:cNvSpPr/>
                <p:nvPr/>
              </p:nvSpPr>
              <p:spPr>
                <a:xfrm>
                  <a:off x="2679345" y="4662970"/>
                  <a:ext cx="48780" cy="39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" h="123" extrusionOk="0">
                      <a:moveTo>
                        <a:pt x="58" y="118"/>
                      </a:moveTo>
                      <a:cubicBezTo>
                        <a:pt x="61" y="122"/>
                        <a:pt x="66" y="124"/>
                        <a:pt x="71" y="123"/>
                      </a:cubicBezTo>
                      <a:cubicBezTo>
                        <a:pt x="72" y="123"/>
                        <a:pt x="72" y="123"/>
                        <a:pt x="72" y="123"/>
                      </a:cubicBezTo>
                      <a:cubicBezTo>
                        <a:pt x="73" y="123"/>
                        <a:pt x="74" y="123"/>
                        <a:pt x="75" y="123"/>
                      </a:cubicBezTo>
                      <a:cubicBezTo>
                        <a:pt x="80" y="123"/>
                        <a:pt x="85" y="119"/>
                        <a:pt x="86" y="114"/>
                      </a:cubicBezTo>
                      <a:lnTo>
                        <a:pt x="149" y="49"/>
                      </a:lnTo>
                      <a:cubicBezTo>
                        <a:pt x="154" y="44"/>
                        <a:pt x="154" y="37"/>
                        <a:pt x="149" y="32"/>
                      </a:cubicBezTo>
                      <a:cubicBezTo>
                        <a:pt x="144" y="27"/>
                        <a:pt x="136" y="27"/>
                        <a:pt x="131" y="32"/>
                      </a:cubicBezTo>
                      <a:lnTo>
                        <a:pt x="85" y="79"/>
                      </a:lnTo>
                      <a:lnTo>
                        <a:pt x="80" y="12"/>
                      </a:lnTo>
                      <a:cubicBezTo>
                        <a:pt x="80" y="5"/>
                        <a:pt x="74" y="0"/>
                        <a:pt x="67" y="0"/>
                      </a:cubicBezTo>
                      <a:cubicBezTo>
                        <a:pt x="60" y="0"/>
                        <a:pt x="55" y="6"/>
                        <a:pt x="55" y="13"/>
                      </a:cubicBezTo>
                      <a:lnTo>
                        <a:pt x="59" y="75"/>
                      </a:lnTo>
                      <a:lnTo>
                        <a:pt x="23" y="23"/>
                      </a:lnTo>
                      <a:cubicBezTo>
                        <a:pt x="19" y="17"/>
                        <a:pt x="11" y="16"/>
                        <a:pt x="5" y="20"/>
                      </a:cubicBezTo>
                      <a:cubicBezTo>
                        <a:pt x="0" y="24"/>
                        <a:pt x="-1" y="32"/>
                        <a:pt x="2" y="37"/>
                      </a:cubicBezTo>
                      <a:lnTo>
                        <a:pt x="58" y="11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86" name="Google Shape;7086;p39"/>
                <p:cNvSpPr/>
                <p:nvPr/>
              </p:nvSpPr>
              <p:spPr>
                <a:xfrm>
                  <a:off x="2403882" y="4731516"/>
                  <a:ext cx="48780" cy="39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" h="123" extrusionOk="0">
                      <a:moveTo>
                        <a:pt x="131" y="31"/>
                      </a:moveTo>
                      <a:lnTo>
                        <a:pt x="84" y="79"/>
                      </a:lnTo>
                      <a:lnTo>
                        <a:pt x="80" y="12"/>
                      </a:lnTo>
                      <a:cubicBezTo>
                        <a:pt x="79" y="5"/>
                        <a:pt x="73" y="0"/>
                        <a:pt x="66" y="0"/>
                      </a:cubicBezTo>
                      <a:cubicBezTo>
                        <a:pt x="59" y="0"/>
                        <a:pt x="55" y="6"/>
                        <a:pt x="55" y="13"/>
                      </a:cubicBezTo>
                      <a:lnTo>
                        <a:pt x="58" y="75"/>
                      </a:lnTo>
                      <a:lnTo>
                        <a:pt x="22" y="23"/>
                      </a:lnTo>
                      <a:cubicBezTo>
                        <a:pt x="18" y="17"/>
                        <a:pt x="10" y="16"/>
                        <a:pt x="5" y="20"/>
                      </a:cubicBezTo>
                      <a:cubicBezTo>
                        <a:pt x="0" y="24"/>
                        <a:pt x="-2" y="31"/>
                        <a:pt x="2" y="37"/>
                      </a:cubicBezTo>
                      <a:lnTo>
                        <a:pt x="58" y="117"/>
                      </a:lnTo>
                      <a:cubicBezTo>
                        <a:pt x="61" y="122"/>
                        <a:pt x="66" y="123"/>
                        <a:pt x="71" y="122"/>
                      </a:cubicBezTo>
                      <a:cubicBezTo>
                        <a:pt x="72" y="122"/>
                        <a:pt x="72" y="122"/>
                        <a:pt x="72" y="122"/>
                      </a:cubicBezTo>
                      <a:cubicBezTo>
                        <a:pt x="73" y="122"/>
                        <a:pt x="74" y="123"/>
                        <a:pt x="75" y="123"/>
                      </a:cubicBezTo>
                      <a:cubicBezTo>
                        <a:pt x="80" y="122"/>
                        <a:pt x="85" y="118"/>
                        <a:pt x="86" y="113"/>
                      </a:cubicBezTo>
                      <a:lnTo>
                        <a:pt x="149" y="49"/>
                      </a:lnTo>
                      <a:cubicBezTo>
                        <a:pt x="154" y="44"/>
                        <a:pt x="154" y="36"/>
                        <a:pt x="149" y="31"/>
                      </a:cubicBezTo>
                      <a:cubicBezTo>
                        <a:pt x="144" y="26"/>
                        <a:pt x="136" y="26"/>
                        <a:pt x="131" y="3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87" name="Google Shape;7087;p39"/>
                <p:cNvSpPr/>
                <p:nvPr/>
              </p:nvSpPr>
              <p:spPr>
                <a:xfrm>
                  <a:off x="2472748" y="4731516"/>
                  <a:ext cx="48780" cy="39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" h="123" extrusionOk="0">
                      <a:moveTo>
                        <a:pt x="131" y="31"/>
                      </a:moveTo>
                      <a:lnTo>
                        <a:pt x="84" y="79"/>
                      </a:lnTo>
                      <a:lnTo>
                        <a:pt x="80" y="12"/>
                      </a:lnTo>
                      <a:cubicBezTo>
                        <a:pt x="79" y="5"/>
                        <a:pt x="73" y="0"/>
                        <a:pt x="66" y="0"/>
                      </a:cubicBezTo>
                      <a:cubicBezTo>
                        <a:pt x="59" y="0"/>
                        <a:pt x="54" y="6"/>
                        <a:pt x="54" y="13"/>
                      </a:cubicBezTo>
                      <a:lnTo>
                        <a:pt x="58" y="75"/>
                      </a:lnTo>
                      <a:lnTo>
                        <a:pt x="22" y="23"/>
                      </a:lnTo>
                      <a:cubicBezTo>
                        <a:pt x="18" y="17"/>
                        <a:pt x="11" y="16"/>
                        <a:pt x="5" y="20"/>
                      </a:cubicBezTo>
                      <a:cubicBezTo>
                        <a:pt x="0" y="24"/>
                        <a:pt x="-2" y="31"/>
                        <a:pt x="2" y="37"/>
                      </a:cubicBezTo>
                      <a:lnTo>
                        <a:pt x="58" y="117"/>
                      </a:lnTo>
                      <a:cubicBezTo>
                        <a:pt x="61" y="122"/>
                        <a:pt x="66" y="123"/>
                        <a:pt x="71" y="122"/>
                      </a:cubicBezTo>
                      <a:cubicBezTo>
                        <a:pt x="72" y="122"/>
                        <a:pt x="72" y="122"/>
                        <a:pt x="72" y="122"/>
                      </a:cubicBezTo>
                      <a:cubicBezTo>
                        <a:pt x="73" y="122"/>
                        <a:pt x="74" y="123"/>
                        <a:pt x="75" y="123"/>
                      </a:cubicBezTo>
                      <a:cubicBezTo>
                        <a:pt x="80" y="122"/>
                        <a:pt x="85" y="118"/>
                        <a:pt x="86" y="113"/>
                      </a:cubicBezTo>
                      <a:lnTo>
                        <a:pt x="149" y="49"/>
                      </a:lnTo>
                      <a:cubicBezTo>
                        <a:pt x="154" y="44"/>
                        <a:pt x="154" y="36"/>
                        <a:pt x="149" y="31"/>
                      </a:cubicBezTo>
                      <a:cubicBezTo>
                        <a:pt x="143" y="26"/>
                        <a:pt x="136" y="26"/>
                        <a:pt x="131" y="3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88" name="Google Shape;7088;p39"/>
                <p:cNvSpPr/>
                <p:nvPr/>
              </p:nvSpPr>
              <p:spPr>
                <a:xfrm>
                  <a:off x="2541614" y="4731516"/>
                  <a:ext cx="48780" cy="39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" h="123" extrusionOk="0">
                      <a:moveTo>
                        <a:pt x="130" y="31"/>
                      </a:moveTo>
                      <a:lnTo>
                        <a:pt x="84" y="79"/>
                      </a:lnTo>
                      <a:lnTo>
                        <a:pt x="79" y="12"/>
                      </a:lnTo>
                      <a:cubicBezTo>
                        <a:pt x="79" y="5"/>
                        <a:pt x="73" y="0"/>
                        <a:pt x="66" y="0"/>
                      </a:cubicBezTo>
                      <a:cubicBezTo>
                        <a:pt x="59" y="0"/>
                        <a:pt x="54" y="6"/>
                        <a:pt x="54" y="13"/>
                      </a:cubicBezTo>
                      <a:lnTo>
                        <a:pt x="58" y="75"/>
                      </a:lnTo>
                      <a:lnTo>
                        <a:pt x="22" y="23"/>
                      </a:lnTo>
                      <a:cubicBezTo>
                        <a:pt x="18" y="17"/>
                        <a:pt x="11" y="16"/>
                        <a:pt x="5" y="20"/>
                      </a:cubicBezTo>
                      <a:cubicBezTo>
                        <a:pt x="0" y="24"/>
                        <a:pt x="-2" y="31"/>
                        <a:pt x="2" y="37"/>
                      </a:cubicBezTo>
                      <a:lnTo>
                        <a:pt x="58" y="117"/>
                      </a:lnTo>
                      <a:cubicBezTo>
                        <a:pt x="61" y="122"/>
                        <a:pt x="66" y="123"/>
                        <a:pt x="71" y="122"/>
                      </a:cubicBezTo>
                      <a:cubicBezTo>
                        <a:pt x="72" y="122"/>
                        <a:pt x="72" y="122"/>
                        <a:pt x="72" y="122"/>
                      </a:cubicBezTo>
                      <a:cubicBezTo>
                        <a:pt x="73" y="122"/>
                        <a:pt x="74" y="123"/>
                        <a:pt x="75" y="123"/>
                      </a:cubicBezTo>
                      <a:cubicBezTo>
                        <a:pt x="80" y="122"/>
                        <a:pt x="84" y="118"/>
                        <a:pt x="85" y="113"/>
                      </a:cubicBezTo>
                      <a:lnTo>
                        <a:pt x="149" y="49"/>
                      </a:lnTo>
                      <a:cubicBezTo>
                        <a:pt x="154" y="44"/>
                        <a:pt x="154" y="36"/>
                        <a:pt x="149" y="31"/>
                      </a:cubicBezTo>
                      <a:cubicBezTo>
                        <a:pt x="143" y="26"/>
                        <a:pt x="135" y="26"/>
                        <a:pt x="130" y="3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89" name="Google Shape;7089;p39"/>
                <p:cNvSpPr/>
                <p:nvPr/>
              </p:nvSpPr>
              <p:spPr>
                <a:xfrm>
                  <a:off x="2610479" y="4731516"/>
                  <a:ext cx="48780" cy="39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" h="123" extrusionOk="0">
                      <a:moveTo>
                        <a:pt x="131" y="31"/>
                      </a:moveTo>
                      <a:lnTo>
                        <a:pt x="84" y="79"/>
                      </a:lnTo>
                      <a:lnTo>
                        <a:pt x="80" y="12"/>
                      </a:lnTo>
                      <a:cubicBezTo>
                        <a:pt x="79" y="5"/>
                        <a:pt x="73" y="0"/>
                        <a:pt x="66" y="0"/>
                      </a:cubicBezTo>
                      <a:cubicBezTo>
                        <a:pt x="60" y="0"/>
                        <a:pt x="55" y="6"/>
                        <a:pt x="55" y="13"/>
                      </a:cubicBezTo>
                      <a:lnTo>
                        <a:pt x="59" y="75"/>
                      </a:lnTo>
                      <a:lnTo>
                        <a:pt x="22" y="23"/>
                      </a:lnTo>
                      <a:cubicBezTo>
                        <a:pt x="18" y="17"/>
                        <a:pt x="11" y="16"/>
                        <a:pt x="5" y="20"/>
                      </a:cubicBezTo>
                      <a:cubicBezTo>
                        <a:pt x="0" y="24"/>
                        <a:pt x="-2" y="31"/>
                        <a:pt x="2" y="37"/>
                      </a:cubicBezTo>
                      <a:lnTo>
                        <a:pt x="58" y="117"/>
                      </a:lnTo>
                      <a:cubicBezTo>
                        <a:pt x="61" y="122"/>
                        <a:pt x="66" y="123"/>
                        <a:pt x="71" y="122"/>
                      </a:cubicBezTo>
                      <a:cubicBezTo>
                        <a:pt x="72" y="122"/>
                        <a:pt x="72" y="122"/>
                        <a:pt x="72" y="122"/>
                      </a:cubicBezTo>
                      <a:cubicBezTo>
                        <a:pt x="73" y="122"/>
                        <a:pt x="74" y="123"/>
                        <a:pt x="75" y="123"/>
                      </a:cubicBezTo>
                      <a:cubicBezTo>
                        <a:pt x="80" y="122"/>
                        <a:pt x="85" y="118"/>
                        <a:pt x="86" y="113"/>
                      </a:cubicBezTo>
                      <a:lnTo>
                        <a:pt x="149" y="49"/>
                      </a:lnTo>
                      <a:cubicBezTo>
                        <a:pt x="154" y="44"/>
                        <a:pt x="154" y="36"/>
                        <a:pt x="149" y="31"/>
                      </a:cubicBezTo>
                      <a:cubicBezTo>
                        <a:pt x="143" y="26"/>
                        <a:pt x="135" y="26"/>
                        <a:pt x="131" y="3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90" name="Google Shape;7090;p39"/>
                <p:cNvSpPr/>
                <p:nvPr/>
              </p:nvSpPr>
              <p:spPr>
                <a:xfrm>
                  <a:off x="2679345" y="4731516"/>
                  <a:ext cx="48780" cy="39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" h="123" extrusionOk="0">
                      <a:moveTo>
                        <a:pt x="131" y="31"/>
                      </a:moveTo>
                      <a:lnTo>
                        <a:pt x="84" y="79"/>
                      </a:lnTo>
                      <a:lnTo>
                        <a:pt x="80" y="12"/>
                      </a:lnTo>
                      <a:cubicBezTo>
                        <a:pt x="79" y="5"/>
                        <a:pt x="73" y="0"/>
                        <a:pt x="66" y="0"/>
                      </a:cubicBezTo>
                      <a:cubicBezTo>
                        <a:pt x="59" y="0"/>
                        <a:pt x="54" y="6"/>
                        <a:pt x="54" y="13"/>
                      </a:cubicBezTo>
                      <a:lnTo>
                        <a:pt x="58" y="75"/>
                      </a:lnTo>
                      <a:lnTo>
                        <a:pt x="22" y="23"/>
                      </a:lnTo>
                      <a:cubicBezTo>
                        <a:pt x="18" y="17"/>
                        <a:pt x="11" y="16"/>
                        <a:pt x="5" y="20"/>
                      </a:cubicBezTo>
                      <a:cubicBezTo>
                        <a:pt x="0" y="24"/>
                        <a:pt x="-2" y="31"/>
                        <a:pt x="2" y="37"/>
                      </a:cubicBezTo>
                      <a:lnTo>
                        <a:pt x="58" y="117"/>
                      </a:lnTo>
                      <a:cubicBezTo>
                        <a:pt x="61" y="122"/>
                        <a:pt x="66" y="123"/>
                        <a:pt x="71" y="122"/>
                      </a:cubicBezTo>
                      <a:cubicBezTo>
                        <a:pt x="72" y="122"/>
                        <a:pt x="72" y="122"/>
                        <a:pt x="72" y="122"/>
                      </a:cubicBezTo>
                      <a:cubicBezTo>
                        <a:pt x="73" y="122"/>
                        <a:pt x="74" y="123"/>
                        <a:pt x="75" y="123"/>
                      </a:cubicBezTo>
                      <a:cubicBezTo>
                        <a:pt x="80" y="122"/>
                        <a:pt x="85" y="118"/>
                        <a:pt x="86" y="113"/>
                      </a:cubicBezTo>
                      <a:lnTo>
                        <a:pt x="149" y="49"/>
                      </a:lnTo>
                      <a:cubicBezTo>
                        <a:pt x="154" y="44"/>
                        <a:pt x="154" y="36"/>
                        <a:pt x="149" y="31"/>
                      </a:cubicBezTo>
                      <a:cubicBezTo>
                        <a:pt x="144" y="26"/>
                        <a:pt x="136" y="26"/>
                        <a:pt x="131" y="3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91" name="Google Shape;7091;p39"/>
                <p:cNvSpPr/>
                <p:nvPr/>
              </p:nvSpPr>
              <p:spPr>
                <a:xfrm>
                  <a:off x="2059554" y="4663288"/>
                  <a:ext cx="48780" cy="39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" h="123" extrusionOk="0">
                      <a:moveTo>
                        <a:pt x="130" y="31"/>
                      </a:moveTo>
                      <a:lnTo>
                        <a:pt x="84" y="79"/>
                      </a:lnTo>
                      <a:lnTo>
                        <a:pt x="79" y="11"/>
                      </a:lnTo>
                      <a:cubicBezTo>
                        <a:pt x="79" y="4"/>
                        <a:pt x="73" y="-1"/>
                        <a:pt x="66" y="0"/>
                      </a:cubicBezTo>
                      <a:cubicBezTo>
                        <a:pt x="59" y="0"/>
                        <a:pt x="54" y="6"/>
                        <a:pt x="54" y="13"/>
                      </a:cubicBezTo>
                      <a:lnTo>
                        <a:pt x="58" y="75"/>
                      </a:lnTo>
                      <a:lnTo>
                        <a:pt x="22" y="23"/>
                      </a:lnTo>
                      <a:cubicBezTo>
                        <a:pt x="18" y="17"/>
                        <a:pt x="11" y="16"/>
                        <a:pt x="5" y="20"/>
                      </a:cubicBezTo>
                      <a:cubicBezTo>
                        <a:pt x="0" y="24"/>
                        <a:pt x="-2" y="32"/>
                        <a:pt x="2" y="37"/>
                      </a:cubicBezTo>
                      <a:lnTo>
                        <a:pt x="58" y="117"/>
                      </a:lnTo>
                      <a:cubicBezTo>
                        <a:pt x="61" y="122"/>
                        <a:pt x="66" y="123"/>
                        <a:pt x="71" y="122"/>
                      </a:cubicBezTo>
                      <a:cubicBezTo>
                        <a:pt x="72" y="122"/>
                        <a:pt x="72" y="122"/>
                        <a:pt x="72" y="122"/>
                      </a:cubicBezTo>
                      <a:cubicBezTo>
                        <a:pt x="73" y="122"/>
                        <a:pt x="74" y="123"/>
                        <a:pt x="75" y="123"/>
                      </a:cubicBezTo>
                      <a:cubicBezTo>
                        <a:pt x="80" y="122"/>
                        <a:pt x="84" y="118"/>
                        <a:pt x="85" y="113"/>
                      </a:cubicBezTo>
                      <a:lnTo>
                        <a:pt x="149" y="49"/>
                      </a:lnTo>
                      <a:cubicBezTo>
                        <a:pt x="154" y="44"/>
                        <a:pt x="154" y="36"/>
                        <a:pt x="149" y="31"/>
                      </a:cubicBezTo>
                      <a:cubicBezTo>
                        <a:pt x="143" y="26"/>
                        <a:pt x="135" y="26"/>
                        <a:pt x="130" y="3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92" name="Google Shape;7092;p39"/>
                <p:cNvSpPr/>
                <p:nvPr/>
              </p:nvSpPr>
              <p:spPr>
                <a:xfrm>
                  <a:off x="2128419" y="4663288"/>
                  <a:ext cx="48780" cy="39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" h="123" extrusionOk="0">
                      <a:moveTo>
                        <a:pt x="131" y="31"/>
                      </a:moveTo>
                      <a:lnTo>
                        <a:pt x="84" y="79"/>
                      </a:lnTo>
                      <a:lnTo>
                        <a:pt x="80" y="11"/>
                      </a:lnTo>
                      <a:cubicBezTo>
                        <a:pt x="79" y="4"/>
                        <a:pt x="73" y="-1"/>
                        <a:pt x="66" y="0"/>
                      </a:cubicBezTo>
                      <a:cubicBezTo>
                        <a:pt x="60" y="0"/>
                        <a:pt x="55" y="6"/>
                        <a:pt x="55" y="13"/>
                      </a:cubicBezTo>
                      <a:lnTo>
                        <a:pt x="59" y="75"/>
                      </a:lnTo>
                      <a:lnTo>
                        <a:pt x="22" y="23"/>
                      </a:lnTo>
                      <a:cubicBezTo>
                        <a:pt x="18" y="17"/>
                        <a:pt x="10" y="16"/>
                        <a:pt x="5" y="20"/>
                      </a:cubicBezTo>
                      <a:cubicBezTo>
                        <a:pt x="0" y="24"/>
                        <a:pt x="-2" y="32"/>
                        <a:pt x="2" y="37"/>
                      </a:cubicBezTo>
                      <a:lnTo>
                        <a:pt x="58" y="117"/>
                      </a:lnTo>
                      <a:cubicBezTo>
                        <a:pt x="61" y="122"/>
                        <a:pt x="66" y="123"/>
                        <a:pt x="71" y="122"/>
                      </a:cubicBezTo>
                      <a:cubicBezTo>
                        <a:pt x="72" y="122"/>
                        <a:pt x="72" y="122"/>
                        <a:pt x="72" y="122"/>
                      </a:cubicBezTo>
                      <a:cubicBezTo>
                        <a:pt x="73" y="122"/>
                        <a:pt x="74" y="123"/>
                        <a:pt x="75" y="123"/>
                      </a:cubicBezTo>
                      <a:cubicBezTo>
                        <a:pt x="80" y="122"/>
                        <a:pt x="85" y="118"/>
                        <a:pt x="86" y="113"/>
                      </a:cubicBezTo>
                      <a:lnTo>
                        <a:pt x="149" y="49"/>
                      </a:lnTo>
                      <a:cubicBezTo>
                        <a:pt x="154" y="44"/>
                        <a:pt x="154" y="36"/>
                        <a:pt x="149" y="31"/>
                      </a:cubicBezTo>
                      <a:cubicBezTo>
                        <a:pt x="143" y="26"/>
                        <a:pt x="136" y="26"/>
                        <a:pt x="131" y="3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93" name="Google Shape;7093;p39"/>
                <p:cNvSpPr/>
                <p:nvPr/>
              </p:nvSpPr>
              <p:spPr>
                <a:xfrm>
                  <a:off x="2197285" y="4663288"/>
                  <a:ext cx="48780" cy="39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" h="123" extrusionOk="0">
                      <a:moveTo>
                        <a:pt x="131" y="31"/>
                      </a:moveTo>
                      <a:lnTo>
                        <a:pt x="84" y="79"/>
                      </a:lnTo>
                      <a:lnTo>
                        <a:pt x="80" y="11"/>
                      </a:lnTo>
                      <a:cubicBezTo>
                        <a:pt x="79" y="4"/>
                        <a:pt x="73" y="-1"/>
                        <a:pt x="66" y="0"/>
                      </a:cubicBezTo>
                      <a:cubicBezTo>
                        <a:pt x="59" y="0"/>
                        <a:pt x="54" y="6"/>
                        <a:pt x="54" y="13"/>
                      </a:cubicBezTo>
                      <a:lnTo>
                        <a:pt x="58" y="75"/>
                      </a:lnTo>
                      <a:lnTo>
                        <a:pt x="22" y="23"/>
                      </a:lnTo>
                      <a:cubicBezTo>
                        <a:pt x="18" y="17"/>
                        <a:pt x="11" y="16"/>
                        <a:pt x="5" y="20"/>
                      </a:cubicBezTo>
                      <a:cubicBezTo>
                        <a:pt x="0" y="24"/>
                        <a:pt x="-2" y="32"/>
                        <a:pt x="2" y="37"/>
                      </a:cubicBezTo>
                      <a:lnTo>
                        <a:pt x="58" y="117"/>
                      </a:lnTo>
                      <a:cubicBezTo>
                        <a:pt x="61" y="122"/>
                        <a:pt x="66" y="123"/>
                        <a:pt x="71" y="122"/>
                      </a:cubicBezTo>
                      <a:cubicBezTo>
                        <a:pt x="72" y="122"/>
                        <a:pt x="72" y="122"/>
                        <a:pt x="72" y="122"/>
                      </a:cubicBezTo>
                      <a:cubicBezTo>
                        <a:pt x="73" y="122"/>
                        <a:pt x="74" y="123"/>
                        <a:pt x="75" y="123"/>
                      </a:cubicBezTo>
                      <a:cubicBezTo>
                        <a:pt x="80" y="122"/>
                        <a:pt x="85" y="118"/>
                        <a:pt x="86" y="113"/>
                      </a:cubicBezTo>
                      <a:lnTo>
                        <a:pt x="149" y="49"/>
                      </a:lnTo>
                      <a:cubicBezTo>
                        <a:pt x="154" y="44"/>
                        <a:pt x="154" y="36"/>
                        <a:pt x="149" y="31"/>
                      </a:cubicBezTo>
                      <a:cubicBezTo>
                        <a:pt x="144" y="26"/>
                        <a:pt x="136" y="26"/>
                        <a:pt x="131" y="3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94" name="Google Shape;7094;p39"/>
                <p:cNvSpPr/>
                <p:nvPr/>
              </p:nvSpPr>
              <p:spPr>
                <a:xfrm>
                  <a:off x="2266151" y="4662970"/>
                  <a:ext cx="48780" cy="39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" h="123" extrusionOk="0">
                      <a:moveTo>
                        <a:pt x="131" y="32"/>
                      </a:moveTo>
                      <a:lnTo>
                        <a:pt x="84" y="79"/>
                      </a:lnTo>
                      <a:lnTo>
                        <a:pt x="80" y="12"/>
                      </a:lnTo>
                      <a:cubicBezTo>
                        <a:pt x="79" y="5"/>
                        <a:pt x="73" y="0"/>
                        <a:pt x="66" y="0"/>
                      </a:cubicBezTo>
                      <a:cubicBezTo>
                        <a:pt x="59" y="1"/>
                        <a:pt x="54" y="7"/>
                        <a:pt x="54" y="14"/>
                      </a:cubicBezTo>
                      <a:lnTo>
                        <a:pt x="58" y="75"/>
                      </a:lnTo>
                      <a:lnTo>
                        <a:pt x="22" y="23"/>
                      </a:lnTo>
                      <a:cubicBezTo>
                        <a:pt x="18" y="18"/>
                        <a:pt x="11" y="16"/>
                        <a:pt x="5" y="20"/>
                      </a:cubicBezTo>
                      <a:cubicBezTo>
                        <a:pt x="0" y="24"/>
                        <a:pt x="-2" y="32"/>
                        <a:pt x="2" y="38"/>
                      </a:cubicBezTo>
                      <a:lnTo>
                        <a:pt x="58" y="118"/>
                      </a:lnTo>
                      <a:cubicBezTo>
                        <a:pt x="61" y="122"/>
                        <a:pt x="66" y="124"/>
                        <a:pt x="71" y="123"/>
                      </a:cubicBezTo>
                      <a:cubicBezTo>
                        <a:pt x="72" y="123"/>
                        <a:pt x="72" y="123"/>
                        <a:pt x="72" y="123"/>
                      </a:cubicBezTo>
                      <a:cubicBezTo>
                        <a:pt x="73" y="123"/>
                        <a:pt x="74" y="123"/>
                        <a:pt x="75" y="123"/>
                      </a:cubicBezTo>
                      <a:cubicBezTo>
                        <a:pt x="80" y="123"/>
                        <a:pt x="84" y="119"/>
                        <a:pt x="85" y="114"/>
                      </a:cubicBezTo>
                      <a:lnTo>
                        <a:pt x="149" y="49"/>
                      </a:lnTo>
                      <a:cubicBezTo>
                        <a:pt x="154" y="44"/>
                        <a:pt x="154" y="37"/>
                        <a:pt x="149" y="32"/>
                      </a:cubicBezTo>
                      <a:cubicBezTo>
                        <a:pt x="143" y="27"/>
                        <a:pt x="135" y="27"/>
                        <a:pt x="131" y="3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95" name="Google Shape;7095;p39"/>
                <p:cNvSpPr/>
                <p:nvPr/>
              </p:nvSpPr>
              <p:spPr>
                <a:xfrm>
                  <a:off x="2335016" y="4663288"/>
                  <a:ext cx="48780" cy="39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" h="123" extrusionOk="0">
                      <a:moveTo>
                        <a:pt x="131" y="31"/>
                      </a:moveTo>
                      <a:lnTo>
                        <a:pt x="84" y="79"/>
                      </a:lnTo>
                      <a:lnTo>
                        <a:pt x="80" y="11"/>
                      </a:lnTo>
                      <a:cubicBezTo>
                        <a:pt x="79" y="4"/>
                        <a:pt x="73" y="-1"/>
                        <a:pt x="67" y="0"/>
                      </a:cubicBezTo>
                      <a:cubicBezTo>
                        <a:pt x="60" y="0"/>
                        <a:pt x="55" y="6"/>
                        <a:pt x="55" y="13"/>
                      </a:cubicBezTo>
                      <a:lnTo>
                        <a:pt x="59" y="75"/>
                      </a:lnTo>
                      <a:lnTo>
                        <a:pt x="22" y="23"/>
                      </a:lnTo>
                      <a:cubicBezTo>
                        <a:pt x="19" y="17"/>
                        <a:pt x="11" y="16"/>
                        <a:pt x="5" y="20"/>
                      </a:cubicBezTo>
                      <a:cubicBezTo>
                        <a:pt x="0" y="24"/>
                        <a:pt x="-2" y="32"/>
                        <a:pt x="2" y="37"/>
                      </a:cubicBezTo>
                      <a:lnTo>
                        <a:pt x="58" y="117"/>
                      </a:lnTo>
                      <a:cubicBezTo>
                        <a:pt x="61" y="122"/>
                        <a:pt x="67" y="123"/>
                        <a:pt x="71" y="122"/>
                      </a:cubicBezTo>
                      <a:cubicBezTo>
                        <a:pt x="72" y="122"/>
                        <a:pt x="72" y="122"/>
                        <a:pt x="72" y="122"/>
                      </a:cubicBezTo>
                      <a:cubicBezTo>
                        <a:pt x="73" y="122"/>
                        <a:pt x="74" y="123"/>
                        <a:pt x="75" y="123"/>
                      </a:cubicBezTo>
                      <a:cubicBezTo>
                        <a:pt x="80" y="122"/>
                        <a:pt x="85" y="118"/>
                        <a:pt x="86" y="113"/>
                      </a:cubicBezTo>
                      <a:lnTo>
                        <a:pt x="149" y="49"/>
                      </a:lnTo>
                      <a:cubicBezTo>
                        <a:pt x="154" y="44"/>
                        <a:pt x="154" y="36"/>
                        <a:pt x="149" y="31"/>
                      </a:cubicBezTo>
                      <a:cubicBezTo>
                        <a:pt x="143" y="26"/>
                        <a:pt x="135" y="26"/>
                        <a:pt x="131" y="3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96" name="Google Shape;7096;p39"/>
                <p:cNvSpPr/>
                <p:nvPr/>
              </p:nvSpPr>
              <p:spPr>
                <a:xfrm>
                  <a:off x="2059554" y="4731516"/>
                  <a:ext cx="48461" cy="39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" h="123" extrusionOk="0">
                      <a:moveTo>
                        <a:pt x="130" y="31"/>
                      </a:moveTo>
                      <a:lnTo>
                        <a:pt x="84" y="79"/>
                      </a:lnTo>
                      <a:lnTo>
                        <a:pt x="79" y="12"/>
                      </a:lnTo>
                      <a:cubicBezTo>
                        <a:pt x="79" y="5"/>
                        <a:pt x="73" y="0"/>
                        <a:pt x="66" y="0"/>
                      </a:cubicBezTo>
                      <a:cubicBezTo>
                        <a:pt x="59" y="1"/>
                        <a:pt x="54" y="7"/>
                        <a:pt x="54" y="14"/>
                      </a:cubicBezTo>
                      <a:lnTo>
                        <a:pt x="58" y="75"/>
                      </a:lnTo>
                      <a:lnTo>
                        <a:pt x="22" y="23"/>
                      </a:lnTo>
                      <a:cubicBezTo>
                        <a:pt x="18" y="18"/>
                        <a:pt x="11" y="16"/>
                        <a:pt x="5" y="20"/>
                      </a:cubicBezTo>
                      <a:cubicBezTo>
                        <a:pt x="0" y="24"/>
                        <a:pt x="-2" y="32"/>
                        <a:pt x="2" y="37"/>
                      </a:cubicBezTo>
                      <a:lnTo>
                        <a:pt x="58" y="118"/>
                      </a:lnTo>
                      <a:cubicBezTo>
                        <a:pt x="61" y="122"/>
                        <a:pt x="66" y="124"/>
                        <a:pt x="71" y="123"/>
                      </a:cubicBezTo>
                      <a:cubicBezTo>
                        <a:pt x="72" y="123"/>
                        <a:pt x="72" y="123"/>
                        <a:pt x="72" y="123"/>
                      </a:cubicBezTo>
                      <a:cubicBezTo>
                        <a:pt x="73" y="123"/>
                        <a:pt x="74" y="123"/>
                        <a:pt x="74" y="123"/>
                      </a:cubicBezTo>
                      <a:cubicBezTo>
                        <a:pt x="79" y="123"/>
                        <a:pt x="84" y="119"/>
                        <a:pt x="85" y="114"/>
                      </a:cubicBezTo>
                      <a:lnTo>
                        <a:pt x="148" y="49"/>
                      </a:lnTo>
                      <a:cubicBezTo>
                        <a:pt x="153" y="44"/>
                        <a:pt x="153" y="36"/>
                        <a:pt x="148" y="31"/>
                      </a:cubicBezTo>
                      <a:cubicBezTo>
                        <a:pt x="143" y="26"/>
                        <a:pt x="135" y="26"/>
                        <a:pt x="130" y="3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97" name="Google Shape;7097;p39"/>
                <p:cNvSpPr/>
                <p:nvPr/>
              </p:nvSpPr>
              <p:spPr>
                <a:xfrm>
                  <a:off x="2128419" y="4731516"/>
                  <a:ext cx="48780" cy="39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" h="123" extrusionOk="0">
                      <a:moveTo>
                        <a:pt x="131" y="31"/>
                      </a:moveTo>
                      <a:lnTo>
                        <a:pt x="84" y="79"/>
                      </a:lnTo>
                      <a:lnTo>
                        <a:pt x="80" y="12"/>
                      </a:lnTo>
                      <a:cubicBezTo>
                        <a:pt x="79" y="5"/>
                        <a:pt x="73" y="0"/>
                        <a:pt x="66" y="0"/>
                      </a:cubicBezTo>
                      <a:cubicBezTo>
                        <a:pt x="60" y="1"/>
                        <a:pt x="55" y="7"/>
                        <a:pt x="55" y="14"/>
                      </a:cubicBezTo>
                      <a:lnTo>
                        <a:pt x="59" y="75"/>
                      </a:lnTo>
                      <a:lnTo>
                        <a:pt x="22" y="23"/>
                      </a:lnTo>
                      <a:cubicBezTo>
                        <a:pt x="18" y="18"/>
                        <a:pt x="10" y="16"/>
                        <a:pt x="5" y="20"/>
                      </a:cubicBezTo>
                      <a:cubicBezTo>
                        <a:pt x="0" y="24"/>
                        <a:pt x="-2" y="32"/>
                        <a:pt x="2" y="37"/>
                      </a:cubicBezTo>
                      <a:lnTo>
                        <a:pt x="58" y="118"/>
                      </a:lnTo>
                      <a:cubicBezTo>
                        <a:pt x="61" y="122"/>
                        <a:pt x="66" y="124"/>
                        <a:pt x="71" y="123"/>
                      </a:cubicBezTo>
                      <a:cubicBezTo>
                        <a:pt x="72" y="123"/>
                        <a:pt x="72" y="123"/>
                        <a:pt x="72" y="123"/>
                      </a:cubicBezTo>
                      <a:cubicBezTo>
                        <a:pt x="73" y="123"/>
                        <a:pt x="74" y="123"/>
                        <a:pt x="74" y="123"/>
                      </a:cubicBezTo>
                      <a:cubicBezTo>
                        <a:pt x="80" y="123"/>
                        <a:pt x="84" y="119"/>
                        <a:pt x="85" y="114"/>
                      </a:cubicBezTo>
                      <a:lnTo>
                        <a:pt x="149" y="49"/>
                      </a:lnTo>
                      <a:cubicBezTo>
                        <a:pt x="154" y="44"/>
                        <a:pt x="154" y="36"/>
                        <a:pt x="149" y="31"/>
                      </a:cubicBezTo>
                      <a:cubicBezTo>
                        <a:pt x="143" y="26"/>
                        <a:pt x="136" y="26"/>
                        <a:pt x="131" y="3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98" name="Google Shape;7098;p39"/>
                <p:cNvSpPr/>
                <p:nvPr/>
              </p:nvSpPr>
              <p:spPr>
                <a:xfrm>
                  <a:off x="2197285" y="4731516"/>
                  <a:ext cx="48461" cy="39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" h="123" extrusionOk="0">
                      <a:moveTo>
                        <a:pt x="131" y="31"/>
                      </a:moveTo>
                      <a:lnTo>
                        <a:pt x="84" y="79"/>
                      </a:lnTo>
                      <a:lnTo>
                        <a:pt x="80" y="12"/>
                      </a:lnTo>
                      <a:cubicBezTo>
                        <a:pt x="79" y="5"/>
                        <a:pt x="73" y="0"/>
                        <a:pt x="66" y="0"/>
                      </a:cubicBezTo>
                      <a:cubicBezTo>
                        <a:pt x="59" y="1"/>
                        <a:pt x="54" y="7"/>
                        <a:pt x="54" y="14"/>
                      </a:cubicBezTo>
                      <a:lnTo>
                        <a:pt x="58" y="75"/>
                      </a:lnTo>
                      <a:lnTo>
                        <a:pt x="22" y="23"/>
                      </a:lnTo>
                      <a:cubicBezTo>
                        <a:pt x="18" y="18"/>
                        <a:pt x="11" y="16"/>
                        <a:pt x="5" y="20"/>
                      </a:cubicBezTo>
                      <a:cubicBezTo>
                        <a:pt x="0" y="24"/>
                        <a:pt x="-2" y="32"/>
                        <a:pt x="2" y="37"/>
                      </a:cubicBezTo>
                      <a:lnTo>
                        <a:pt x="58" y="118"/>
                      </a:lnTo>
                      <a:cubicBezTo>
                        <a:pt x="61" y="122"/>
                        <a:pt x="66" y="124"/>
                        <a:pt x="71" y="123"/>
                      </a:cubicBezTo>
                      <a:cubicBezTo>
                        <a:pt x="72" y="123"/>
                        <a:pt x="72" y="123"/>
                        <a:pt x="72" y="123"/>
                      </a:cubicBezTo>
                      <a:cubicBezTo>
                        <a:pt x="73" y="123"/>
                        <a:pt x="74" y="123"/>
                        <a:pt x="74" y="123"/>
                      </a:cubicBezTo>
                      <a:cubicBezTo>
                        <a:pt x="80" y="123"/>
                        <a:pt x="84" y="119"/>
                        <a:pt x="85" y="114"/>
                      </a:cubicBezTo>
                      <a:lnTo>
                        <a:pt x="148" y="49"/>
                      </a:lnTo>
                      <a:cubicBezTo>
                        <a:pt x="153" y="44"/>
                        <a:pt x="153" y="36"/>
                        <a:pt x="148" y="31"/>
                      </a:cubicBezTo>
                      <a:cubicBezTo>
                        <a:pt x="144" y="26"/>
                        <a:pt x="136" y="26"/>
                        <a:pt x="131" y="3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99" name="Google Shape;7099;p39"/>
                <p:cNvSpPr/>
                <p:nvPr/>
              </p:nvSpPr>
              <p:spPr>
                <a:xfrm>
                  <a:off x="2266151" y="4731516"/>
                  <a:ext cx="48461" cy="39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" h="123" extrusionOk="0">
                      <a:moveTo>
                        <a:pt x="131" y="31"/>
                      </a:moveTo>
                      <a:lnTo>
                        <a:pt x="84" y="79"/>
                      </a:lnTo>
                      <a:lnTo>
                        <a:pt x="80" y="11"/>
                      </a:lnTo>
                      <a:cubicBezTo>
                        <a:pt x="79" y="4"/>
                        <a:pt x="73" y="-1"/>
                        <a:pt x="66" y="0"/>
                      </a:cubicBezTo>
                      <a:cubicBezTo>
                        <a:pt x="59" y="0"/>
                        <a:pt x="54" y="6"/>
                        <a:pt x="54" y="13"/>
                      </a:cubicBezTo>
                      <a:lnTo>
                        <a:pt x="58" y="75"/>
                      </a:lnTo>
                      <a:lnTo>
                        <a:pt x="22" y="23"/>
                      </a:lnTo>
                      <a:cubicBezTo>
                        <a:pt x="18" y="17"/>
                        <a:pt x="11" y="16"/>
                        <a:pt x="5" y="20"/>
                      </a:cubicBezTo>
                      <a:cubicBezTo>
                        <a:pt x="0" y="24"/>
                        <a:pt x="-2" y="31"/>
                        <a:pt x="2" y="37"/>
                      </a:cubicBezTo>
                      <a:lnTo>
                        <a:pt x="58" y="117"/>
                      </a:lnTo>
                      <a:cubicBezTo>
                        <a:pt x="61" y="122"/>
                        <a:pt x="66" y="123"/>
                        <a:pt x="71" y="122"/>
                      </a:cubicBezTo>
                      <a:cubicBezTo>
                        <a:pt x="72" y="122"/>
                        <a:pt x="72" y="122"/>
                        <a:pt x="72" y="122"/>
                      </a:cubicBezTo>
                      <a:cubicBezTo>
                        <a:pt x="73" y="122"/>
                        <a:pt x="74" y="123"/>
                        <a:pt x="74" y="123"/>
                      </a:cubicBezTo>
                      <a:cubicBezTo>
                        <a:pt x="80" y="122"/>
                        <a:pt x="84" y="118"/>
                        <a:pt x="85" y="113"/>
                      </a:cubicBezTo>
                      <a:lnTo>
                        <a:pt x="148" y="49"/>
                      </a:lnTo>
                      <a:cubicBezTo>
                        <a:pt x="153" y="44"/>
                        <a:pt x="153" y="36"/>
                        <a:pt x="148" y="31"/>
                      </a:cubicBezTo>
                      <a:cubicBezTo>
                        <a:pt x="143" y="26"/>
                        <a:pt x="135" y="26"/>
                        <a:pt x="131" y="3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00" name="Google Shape;7100;p39"/>
                <p:cNvSpPr/>
                <p:nvPr/>
              </p:nvSpPr>
              <p:spPr>
                <a:xfrm>
                  <a:off x="2335016" y="4731516"/>
                  <a:ext cx="48780" cy="39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" h="123" extrusionOk="0">
                      <a:moveTo>
                        <a:pt x="131" y="31"/>
                      </a:moveTo>
                      <a:lnTo>
                        <a:pt x="84" y="79"/>
                      </a:lnTo>
                      <a:lnTo>
                        <a:pt x="80" y="12"/>
                      </a:lnTo>
                      <a:cubicBezTo>
                        <a:pt x="79" y="5"/>
                        <a:pt x="73" y="0"/>
                        <a:pt x="67" y="0"/>
                      </a:cubicBezTo>
                      <a:cubicBezTo>
                        <a:pt x="60" y="1"/>
                        <a:pt x="55" y="7"/>
                        <a:pt x="55" y="14"/>
                      </a:cubicBezTo>
                      <a:lnTo>
                        <a:pt x="59" y="75"/>
                      </a:lnTo>
                      <a:lnTo>
                        <a:pt x="22" y="23"/>
                      </a:lnTo>
                      <a:cubicBezTo>
                        <a:pt x="19" y="18"/>
                        <a:pt x="11" y="16"/>
                        <a:pt x="5" y="20"/>
                      </a:cubicBezTo>
                      <a:cubicBezTo>
                        <a:pt x="0" y="24"/>
                        <a:pt x="-2" y="32"/>
                        <a:pt x="2" y="37"/>
                      </a:cubicBezTo>
                      <a:lnTo>
                        <a:pt x="58" y="118"/>
                      </a:lnTo>
                      <a:cubicBezTo>
                        <a:pt x="61" y="122"/>
                        <a:pt x="67" y="124"/>
                        <a:pt x="71" y="123"/>
                      </a:cubicBezTo>
                      <a:cubicBezTo>
                        <a:pt x="72" y="123"/>
                        <a:pt x="72" y="123"/>
                        <a:pt x="72" y="123"/>
                      </a:cubicBezTo>
                      <a:cubicBezTo>
                        <a:pt x="73" y="123"/>
                        <a:pt x="74" y="123"/>
                        <a:pt x="74" y="123"/>
                      </a:cubicBezTo>
                      <a:cubicBezTo>
                        <a:pt x="80" y="123"/>
                        <a:pt x="84" y="119"/>
                        <a:pt x="85" y="114"/>
                      </a:cubicBezTo>
                      <a:lnTo>
                        <a:pt x="149" y="49"/>
                      </a:lnTo>
                      <a:cubicBezTo>
                        <a:pt x="154" y="44"/>
                        <a:pt x="154" y="36"/>
                        <a:pt x="149" y="31"/>
                      </a:cubicBezTo>
                      <a:cubicBezTo>
                        <a:pt x="143" y="26"/>
                        <a:pt x="135" y="26"/>
                        <a:pt x="131" y="3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01" name="Google Shape;7101;p39"/>
                <p:cNvSpPr/>
                <p:nvPr/>
              </p:nvSpPr>
              <p:spPr>
                <a:xfrm>
                  <a:off x="1715225" y="4663288"/>
                  <a:ext cx="48780" cy="39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" h="123" extrusionOk="0">
                      <a:moveTo>
                        <a:pt x="131" y="31"/>
                      </a:moveTo>
                      <a:lnTo>
                        <a:pt x="84" y="79"/>
                      </a:lnTo>
                      <a:lnTo>
                        <a:pt x="80" y="11"/>
                      </a:lnTo>
                      <a:cubicBezTo>
                        <a:pt x="79" y="4"/>
                        <a:pt x="73" y="-1"/>
                        <a:pt x="66" y="0"/>
                      </a:cubicBezTo>
                      <a:cubicBezTo>
                        <a:pt x="59" y="0"/>
                        <a:pt x="54" y="6"/>
                        <a:pt x="54" y="13"/>
                      </a:cubicBezTo>
                      <a:lnTo>
                        <a:pt x="58" y="75"/>
                      </a:lnTo>
                      <a:lnTo>
                        <a:pt x="22" y="23"/>
                      </a:lnTo>
                      <a:cubicBezTo>
                        <a:pt x="18" y="17"/>
                        <a:pt x="11" y="16"/>
                        <a:pt x="5" y="20"/>
                      </a:cubicBezTo>
                      <a:cubicBezTo>
                        <a:pt x="0" y="24"/>
                        <a:pt x="-2" y="32"/>
                        <a:pt x="2" y="37"/>
                      </a:cubicBezTo>
                      <a:lnTo>
                        <a:pt x="58" y="117"/>
                      </a:lnTo>
                      <a:cubicBezTo>
                        <a:pt x="61" y="122"/>
                        <a:pt x="66" y="123"/>
                        <a:pt x="71" y="122"/>
                      </a:cubicBezTo>
                      <a:cubicBezTo>
                        <a:pt x="72" y="122"/>
                        <a:pt x="72" y="122"/>
                        <a:pt x="72" y="122"/>
                      </a:cubicBezTo>
                      <a:cubicBezTo>
                        <a:pt x="73" y="122"/>
                        <a:pt x="74" y="123"/>
                        <a:pt x="75" y="123"/>
                      </a:cubicBezTo>
                      <a:cubicBezTo>
                        <a:pt x="80" y="122"/>
                        <a:pt x="85" y="118"/>
                        <a:pt x="86" y="113"/>
                      </a:cubicBezTo>
                      <a:lnTo>
                        <a:pt x="149" y="49"/>
                      </a:lnTo>
                      <a:cubicBezTo>
                        <a:pt x="154" y="44"/>
                        <a:pt x="154" y="36"/>
                        <a:pt x="149" y="31"/>
                      </a:cubicBezTo>
                      <a:cubicBezTo>
                        <a:pt x="144" y="26"/>
                        <a:pt x="136" y="26"/>
                        <a:pt x="131" y="3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02" name="Google Shape;7102;p39"/>
                <p:cNvSpPr/>
                <p:nvPr/>
              </p:nvSpPr>
              <p:spPr>
                <a:xfrm>
                  <a:off x="1784091" y="4662970"/>
                  <a:ext cx="48780" cy="39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" h="123" extrusionOk="0">
                      <a:moveTo>
                        <a:pt x="130" y="32"/>
                      </a:moveTo>
                      <a:lnTo>
                        <a:pt x="84" y="79"/>
                      </a:lnTo>
                      <a:lnTo>
                        <a:pt x="80" y="12"/>
                      </a:lnTo>
                      <a:cubicBezTo>
                        <a:pt x="79" y="5"/>
                        <a:pt x="73" y="0"/>
                        <a:pt x="66" y="0"/>
                      </a:cubicBezTo>
                      <a:cubicBezTo>
                        <a:pt x="59" y="1"/>
                        <a:pt x="54" y="7"/>
                        <a:pt x="54" y="14"/>
                      </a:cubicBezTo>
                      <a:lnTo>
                        <a:pt x="58" y="75"/>
                      </a:lnTo>
                      <a:lnTo>
                        <a:pt x="22" y="23"/>
                      </a:lnTo>
                      <a:cubicBezTo>
                        <a:pt x="18" y="18"/>
                        <a:pt x="11" y="16"/>
                        <a:pt x="5" y="20"/>
                      </a:cubicBezTo>
                      <a:cubicBezTo>
                        <a:pt x="0" y="24"/>
                        <a:pt x="-2" y="32"/>
                        <a:pt x="2" y="38"/>
                      </a:cubicBezTo>
                      <a:lnTo>
                        <a:pt x="58" y="118"/>
                      </a:lnTo>
                      <a:cubicBezTo>
                        <a:pt x="61" y="122"/>
                        <a:pt x="66" y="124"/>
                        <a:pt x="71" y="123"/>
                      </a:cubicBezTo>
                      <a:cubicBezTo>
                        <a:pt x="72" y="123"/>
                        <a:pt x="72" y="123"/>
                        <a:pt x="72" y="123"/>
                      </a:cubicBezTo>
                      <a:cubicBezTo>
                        <a:pt x="73" y="123"/>
                        <a:pt x="74" y="123"/>
                        <a:pt x="75" y="123"/>
                      </a:cubicBezTo>
                      <a:cubicBezTo>
                        <a:pt x="80" y="123"/>
                        <a:pt x="84" y="119"/>
                        <a:pt x="85" y="114"/>
                      </a:cubicBezTo>
                      <a:lnTo>
                        <a:pt x="149" y="49"/>
                      </a:lnTo>
                      <a:cubicBezTo>
                        <a:pt x="154" y="44"/>
                        <a:pt x="154" y="37"/>
                        <a:pt x="149" y="32"/>
                      </a:cubicBezTo>
                      <a:cubicBezTo>
                        <a:pt x="143" y="27"/>
                        <a:pt x="135" y="27"/>
                        <a:pt x="130" y="3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03" name="Google Shape;7103;p39"/>
                <p:cNvSpPr/>
                <p:nvPr/>
              </p:nvSpPr>
              <p:spPr>
                <a:xfrm>
                  <a:off x="1852957" y="4663288"/>
                  <a:ext cx="48780" cy="39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" h="123" extrusionOk="0">
                      <a:moveTo>
                        <a:pt x="131" y="31"/>
                      </a:moveTo>
                      <a:lnTo>
                        <a:pt x="84" y="79"/>
                      </a:lnTo>
                      <a:lnTo>
                        <a:pt x="80" y="11"/>
                      </a:lnTo>
                      <a:cubicBezTo>
                        <a:pt x="79" y="4"/>
                        <a:pt x="73" y="-1"/>
                        <a:pt x="66" y="0"/>
                      </a:cubicBezTo>
                      <a:cubicBezTo>
                        <a:pt x="60" y="0"/>
                        <a:pt x="55" y="6"/>
                        <a:pt x="55" y="13"/>
                      </a:cubicBezTo>
                      <a:lnTo>
                        <a:pt x="59" y="75"/>
                      </a:lnTo>
                      <a:lnTo>
                        <a:pt x="22" y="23"/>
                      </a:lnTo>
                      <a:cubicBezTo>
                        <a:pt x="18" y="17"/>
                        <a:pt x="11" y="16"/>
                        <a:pt x="5" y="20"/>
                      </a:cubicBezTo>
                      <a:cubicBezTo>
                        <a:pt x="0" y="24"/>
                        <a:pt x="-2" y="32"/>
                        <a:pt x="2" y="37"/>
                      </a:cubicBezTo>
                      <a:lnTo>
                        <a:pt x="58" y="117"/>
                      </a:lnTo>
                      <a:cubicBezTo>
                        <a:pt x="61" y="122"/>
                        <a:pt x="66" y="123"/>
                        <a:pt x="71" y="122"/>
                      </a:cubicBezTo>
                      <a:cubicBezTo>
                        <a:pt x="72" y="122"/>
                        <a:pt x="72" y="122"/>
                        <a:pt x="72" y="122"/>
                      </a:cubicBezTo>
                      <a:cubicBezTo>
                        <a:pt x="73" y="122"/>
                        <a:pt x="74" y="123"/>
                        <a:pt x="75" y="123"/>
                      </a:cubicBezTo>
                      <a:cubicBezTo>
                        <a:pt x="80" y="122"/>
                        <a:pt x="85" y="118"/>
                        <a:pt x="86" y="113"/>
                      </a:cubicBezTo>
                      <a:lnTo>
                        <a:pt x="149" y="49"/>
                      </a:lnTo>
                      <a:cubicBezTo>
                        <a:pt x="154" y="44"/>
                        <a:pt x="154" y="36"/>
                        <a:pt x="149" y="31"/>
                      </a:cubicBezTo>
                      <a:cubicBezTo>
                        <a:pt x="144" y="26"/>
                        <a:pt x="136" y="26"/>
                        <a:pt x="131" y="3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04" name="Google Shape;7104;p39"/>
                <p:cNvSpPr/>
                <p:nvPr/>
              </p:nvSpPr>
              <p:spPr>
                <a:xfrm>
                  <a:off x="1921822" y="4662970"/>
                  <a:ext cx="48780" cy="39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" h="123" extrusionOk="0">
                      <a:moveTo>
                        <a:pt x="131" y="32"/>
                      </a:moveTo>
                      <a:lnTo>
                        <a:pt x="84" y="79"/>
                      </a:lnTo>
                      <a:lnTo>
                        <a:pt x="80" y="12"/>
                      </a:lnTo>
                      <a:cubicBezTo>
                        <a:pt x="79" y="5"/>
                        <a:pt x="73" y="0"/>
                        <a:pt x="66" y="0"/>
                      </a:cubicBezTo>
                      <a:cubicBezTo>
                        <a:pt x="59" y="1"/>
                        <a:pt x="54" y="7"/>
                        <a:pt x="54" y="14"/>
                      </a:cubicBezTo>
                      <a:lnTo>
                        <a:pt x="58" y="75"/>
                      </a:lnTo>
                      <a:lnTo>
                        <a:pt x="22" y="23"/>
                      </a:lnTo>
                      <a:cubicBezTo>
                        <a:pt x="18" y="18"/>
                        <a:pt x="10" y="16"/>
                        <a:pt x="5" y="20"/>
                      </a:cubicBezTo>
                      <a:cubicBezTo>
                        <a:pt x="0" y="24"/>
                        <a:pt x="-2" y="32"/>
                        <a:pt x="2" y="38"/>
                      </a:cubicBezTo>
                      <a:lnTo>
                        <a:pt x="58" y="118"/>
                      </a:lnTo>
                      <a:cubicBezTo>
                        <a:pt x="61" y="122"/>
                        <a:pt x="66" y="124"/>
                        <a:pt x="71" y="123"/>
                      </a:cubicBezTo>
                      <a:cubicBezTo>
                        <a:pt x="72" y="123"/>
                        <a:pt x="72" y="123"/>
                        <a:pt x="72" y="123"/>
                      </a:cubicBezTo>
                      <a:cubicBezTo>
                        <a:pt x="73" y="123"/>
                        <a:pt x="74" y="123"/>
                        <a:pt x="75" y="123"/>
                      </a:cubicBezTo>
                      <a:cubicBezTo>
                        <a:pt x="80" y="123"/>
                        <a:pt x="85" y="119"/>
                        <a:pt x="86" y="114"/>
                      </a:cubicBezTo>
                      <a:lnTo>
                        <a:pt x="149" y="49"/>
                      </a:lnTo>
                      <a:cubicBezTo>
                        <a:pt x="154" y="44"/>
                        <a:pt x="154" y="37"/>
                        <a:pt x="149" y="32"/>
                      </a:cubicBezTo>
                      <a:cubicBezTo>
                        <a:pt x="144" y="27"/>
                        <a:pt x="136" y="27"/>
                        <a:pt x="131" y="3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05" name="Google Shape;7105;p39"/>
                <p:cNvSpPr/>
                <p:nvPr/>
              </p:nvSpPr>
              <p:spPr>
                <a:xfrm>
                  <a:off x="1990688" y="4663288"/>
                  <a:ext cx="48780" cy="39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" h="123" extrusionOk="0">
                      <a:moveTo>
                        <a:pt x="131" y="31"/>
                      </a:moveTo>
                      <a:lnTo>
                        <a:pt x="84" y="79"/>
                      </a:lnTo>
                      <a:lnTo>
                        <a:pt x="80" y="11"/>
                      </a:lnTo>
                      <a:cubicBezTo>
                        <a:pt x="79" y="4"/>
                        <a:pt x="73" y="-1"/>
                        <a:pt x="66" y="0"/>
                      </a:cubicBezTo>
                      <a:cubicBezTo>
                        <a:pt x="59" y="0"/>
                        <a:pt x="54" y="6"/>
                        <a:pt x="54" y="13"/>
                      </a:cubicBezTo>
                      <a:lnTo>
                        <a:pt x="58" y="75"/>
                      </a:lnTo>
                      <a:lnTo>
                        <a:pt x="22" y="23"/>
                      </a:lnTo>
                      <a:cubicBezTo>
                        <a:pt x="18" y="17"/>
                        <a:pt x="11" y="16"/>
                        <a:pt x="5" y="20"/>
                      </a:cubicBezTo>
                      <a:cubicBezTo>
                        <a:pt x="0" y="24"/>
                        <a:pt x="-2" y="32"/>
                        <a:pt x="2" y="37"/>
                      </a:cubicBezTo>
                      <a:lnTo>
                        <a:pt x="58" y="117"/>
                      </a:lnTo>
                      <a:cubicBezTo>
                        <a:pt x="61" y="122"/>
                        <a:pt x="66" y="123"/>
                        <a:pt x="71" y="122"/>
                      </a:cubicBezTo>
                      <a:cubicBezTo>
                        <a:pt x="72" y="122"/>
                        <a:pt x="72" y="122"/>
                        <a:pt x="72" y="122"/>
                      </a:cubicBezTo>
                      <a:cubicBezTo>
                        <a:pt x="73" y="122"/>
                        <a:pt x="74" y="123"/>
                        <a:pt x="75" y="123"/>
                      </a:cubicBezTo>
                      <a:cubicBezTo>
                        <a:pt x="80" y="122"/>
                        <a:pt x="85" y="118"/>
                        <a:pt x="86" y="113"/>
                      </a:cubicBezTo>
                      <a:lnTo>
                        <a:pt x="149" y="49"/>
                      </a:lnTo>
                      <a:cubicBezTo>
                        <a:pt x="154" y="44"/>
                        <a:pt x="154" y="36"/>
                        <a:pt x="149" y="31"/>
                      </a:cubicBezTo>
                      <a:cubicBezTo>
                        <a:pt x="143" y="26"/>
                        <a:pt x="136" y="26"/>
                        <a:pt x="131" y="3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06" name="Google Shape;7106;p39"/>
                <p:cNvSpPr/>
                <p:nvPr/>
              </p:nvSpPr>
              <p:spPr>
                <a:xfrm>
                  <a:off x="1715225" y="4731516"/>
                  <a:ext cx="48461" cy="39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" h="123" extrusionOk="0">
                      <a:moveTo>
                        <a:pt x="131" y="31"/>
                      </a:moveTo>
                      <a:lnTo>
                        <a:pt x="84" y="79"/>
                      </a:lnTo>
                      <a:lnTo>
                        <a:pt x="80" y="12"/>
                      </a:lnTo>
                      <a:cubicBezTo>
                        <a:pt x="79" y="5"/>
                        <a:pt x="73" y="0"/>
                        <a:pt x="66" y="0"/>
                      </a:cubicBezTo>
                      <a:cubicBezTo>
                        <a:pt x="59" y="0"/>
                        <a:pt x="54" y="6"/>
                        <a:pt x="54" y="13"/>
                      </a:cubicBezTo>
                      <a:lnTo>
                        <a:pt x="58" y="75"/>
                      </a:lnTo>
                      <a:lnTo>
                        <a:pt x="22" y="23"/>
                      </a:lnTo>
                      <a:cubicBezTo>
                        <a:pt x="18" y="17"/>
                        <a:pt x="11" y="16"/>
                        <a:pt x="5" y="20"/>
                      </a:cubicBezTo>
                      <a:cubicBezTo>
                        <a:pt x="0" y="24"/>
                        <a:pt x="-2" y="31"/>
                        <a:pt x="2" y="37"/>
                      </a:cubicBezTo>
                      <a:lnTo>
                        <a:pt x="58" y="117"/>
                      </a:lnTo>
                      <a:cubicBezTo>
                        <a:pt x="61" y="122"/>
                        <a:pt x="66" y="123"/>
                        <a:pt x="71" y="122"/>
                      </a:cubicBezTo>
                      <a:cubicBezTo>
                        <a:pt x="72" y="122"/>
                        <a:pt x="72" y="122"/>
                        <a:pt x="72" y="122"/>
                      </a:cubicBezTo>
                      <a:cubicBezTo>
                        <a:pt x="73" y="122"/>
                        <a:pt x="74" y="123"/>
                        <a:pt x="74" y="123"/>
                      </a:cubicBezTo>
                      <a:cubicBezTo>
                        <a:pt x="80" y="122"/>
                        <a:pt x="84" y="118"/>
                        <a:pt x="85" y="113"/>
                      </a:cubicBezTo>
                      <a:lnTo>
                        <a:pt x="148" y="49"/>
                      </a:lnTo>
                      <a:cubicBezTo>
                        <a:pt x="153" y="44"/>
                        <a:pt x="153" y="36"/>
                        <a:pt x="148" y="31"/>
                      </a:cubicBezTo>
                      <a:cubicBezTo>
                        <a:pt x="144" y="26"/>
                        <a:pt x="136" y="26"/>
                        <a:pt x="131" y="3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07" name="Google Shape;7107;p39"/>
                <p:cNvSpPr/>
                <p:nvPr/>
              </p:nvSpPr>
              <p:spPr>
                <a:xfrm>
                  <a:off x="1784091" y="4731197"/>
                  <a:ext cx="48461" cy="39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" h="123" extrusionOk="0">
                      <a:moveTo>
                        <a:pt x="130" y="32"/>
                      </a:moveTo>
                      <a:lnTo>
                        <a:pt x="84" y="80"/>
                      </a:lnTo>
                      <a:lnTo>
                        <a:pt x="80" y="12"/>
                      </a:lnTo>
                      <a:cubicBezTo>
                        <a:pt x="79" y="5"/>
                        <a:pt x="73" y="0"/>
                        <a:pt x="66" y="0"/>
                      </a:cubicBezTo>
                      <a:cubicBezTo>
                        <a:pt x="59" y="1"/>
                        <a:pt x="54" y="7"/>
                        <a:pt x="54" y="14"/>
                      </a:cubicBezTo>
                      <a:lnTo>
                        <a:pt x="58" y="75"/>
                      </a:lnTo>
                      <a:lnTo>
                        <a:pt x="22" y="23"/>
                      </a:lnTo>
                      <a:cubicBezTo>
                        <a:pt x="18" y="18"/>
                        <a:pt x="11" y="16"/>
                        <a:pt x="5" y="20"/>
                      </a:cubicBezTo>
                      <a:cubicBezTo>
                        <a:pt x="0" y="24"/>
                        <a:pt x="-2" y="32"/>
                        <a:pt x="2" y="37"/>
                      </a:cubicBezTo>
                      <a:lnTo>
                        <a:pt x="58" y="118"/>
                      </a:lnTo>
                      <a:cubicBezTo>
                        <a:pt x="61" y="122"/>
                        <a:pt x="66" y="124"/>
                        <a:pt x="71" y="123"/>
                      </a:cubicBezTo>
                      <a:cubicBezTo>
                        <a:pt x="72" y="123"/>
                        <a:pt x="72" y="123"/>
                        <a:pt x="72" y="123"/>
                      </a:cubicBezTo>
                      <a:cubicBezTo>
                        <a:pt x="73" y="123"/>
                        <a:pt x="74" y="123"/>
                        <a:pt x="74" y="123"/>
                      </a:cubicBezTo>
                      <a:cubicBezTo>
                        <a:pt x="80" y="123"/>
                        <a:pt x="84" y="119"/>
                        <a:pt x="85" y="114"/>
                      </a:cubicBezTo>
                      <a:lnTo>
                        <a:pt x="148" y="49"/>
                      </a:lnTo>
                      <a:cubicBezTo>
                        <a:pt x="153" y="44"/>
                        <a:pt x="153" y="36"/>
                        <a:pt x="148" y="31"/>
                      </a:cubicBezTo>
                      <a:cubicBezTo>
                        <a:pt x="143" y="27"/>
                        <a:pt x="135" y="27"/>
                        <a:pt x="130" y="3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08" name="Google Shape;7108;p39"/>
                <p:cNvSpPr/>
                <p:nvPr/>
              </p:nvSpPr>
              <p:spPr>
                <a:xfrm>
                  <a:off x="1852957" y="4731516"/>
                  <a:ext cx="48780" cy="39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" h="123" extrusionOk="0">
                      <a:moveTo>
                        <a:pt x="131" y="31"/>
                      </a:moveTo>
                      <a:lnTo>
                        <a:pt x="84" y="79"/>
                      </a:lnTo>
                      <a:lnTo>
                        <a:pt x="80" y="12"/>
                      </a:lnTo>
                      <a:cubicBezTo>
                        <a:pt x="79" y="5"/>
                        <a:pt x="73" y="0"/>
                        <a:pt x="66" y="0"/>
                      </a:cubicBezTo>
                      <a:cubicBezTo>
                        <a:pt x="60" y="0"/>
                        <a:pt x="55" y="6"/>
                        <a:pt x="55" y="13"/>
                      </a:cubicBezTo>
                      <a:lnTo>
                        <a:pt x="59" y="75"/>
                      </a:lnTo>
                      <a:lnTo>
                        <a:pt x="22" y="23"/>
                      </a:lnTo>
                      <a:cubicBezTo>
                        <a:pt x="18" y="17"/>
                        <a:pt x="11" y="16"/>
                        <a:pt x="5" y="20"/>
                      </a:cubicBezTo>
                      <a:cubicBezTo>
                        <a:pt x="0" y="24"/>
                        <a:pt x="-2" y="31"/>
                        <a:pt x="2" y="37"/>
                      </a:cubicBezTo>
                      <a:lnTo>
                        <a:pt x="58" y="117"/>
                      </a:lnTo>
                      <a:cubicBezTo>
                        <a:pt x="61" y="122"/>
                        <a:pt x="66" y="123"/>
                        <a:pt x="71" y="122"/>
                      </a:cubicBezTo>
                      <a:cubicBezTo>
                        <a:pt x="72" y="122"/>
                        <a:pt x="72" y="122"/>
                        <a:pt x="72" y="122"/>
                      </a:cubicBezTo>
                      <a:cubicBezTo>
                        <a:pt x="73" y="122"/>
                        <a:pt x="74" y="123"/>
                        <a:pt x="74" y="123"/>
                      </a:cubicBezTo>
                      <a:cubicBezTo>
                        <a:pt x="80" y="122"/>
                        <a:pt x="84" y="118"/>
                        <a:pt x="85" y="113"/>
                      </a:cubicBezTo>
                      <a:lnTo>
                        <a:pt x="149" y="49"/>
                      </a:lnTo>
                      <a:cubicBezTo>
                        <a:pt x="154" y="44"/>
                        <a:pt x="154" y="36"/>
                        <a:pt x="149" y="31"/>
                      </a:cubicBezTo>
                      <a:cubicBezTo>
                        <a:pt x="144" y="26"/>
                        <a:pt x="136" y="26"/>
                        <a:pt x="131" y="3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09" name="Google Shape;7109;p39"/>
                <p:cNvSpPr/>
                <p:nvPr/>
              </p:nvSpPr>
              <p:spPr>
                <a:xfrm>
                  <a:off x="1921822" y="4731197"/>
                  <a:ext cx="48780" cy="39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" h="123" extrusionOk="0">
                      <a:moveTo>
                        <a:pt x="131" y="32"/>
                      </a:moveTo>
                      <a:lnTo>
                        <a:pt x="84" y="80"/>
                      </a:lnTo>
                      <a:lnTo>
                        <a:pt x="80" y="12"/>
                      </a:lnTo>
                      <a:cubicBezTo>
                        <a:pt x="79" y="5"/>
                        <a:pt x="73" y="0"/>
                        <a:pt x="66" y="0"/>
                      </a:cubicBezTo>
                      <a:cubicBezTo>
                        <a:pt x="59" y="1"/>
                        <a:pt x="54" y="7"/>
                        <a:pt x="54" y="14"/>
                      </a:cubicBezTo>
                      <a:lnTo>
                        <a:pt x="58" y="75"/>
                      </a:lnTo>
                      <a:lnTo>
                        <a:pt x="22" y="23"/>
                      </a:lnTo>
                      <a:cubicBezTo>
                        <a:pt x="18" y="18"/>
                        <a:pt x="10" y="16"/>
                        <a:pt x="5" y="20"/>
                      </a:cubicBezTo>
                      <a:cubicBezTo>
                        <a:pt x="0" y="24"/>
                        <a:pt x="-2" y="32"/>
                        <a:pt x="2" y="37"/>
                      </a:cubicBezTo>
                      <a:lnTo>
                        <a:pt x="58" y="118"/>
                      </a:lnTo>
                      <a:cubicBezTo>
                        <a:pt x="61" y="122"/>
                        <a:pt x="66" y="124"/>
                        <a:pt x="71" y="123"/>
                      </a:cubicBezTo>
                      <a:cubicBezTo>
                        <a:pt x="72" y="123"/>
                        <a:pt x="72" y="123"/>
                        <a:pt x="72" y="123"/>
                      </a:cubicBezTo>
                      <a:cubicBezTo>
                        <a:pt x="73" y="123"/>
                        <a:pt x="74" y="123"/>
                        <a:pt x="75" y="123"/>
                      </a:cubicBezTo>
                      <a:cubicBezTo>
                        <a:pt x="80" y="123"/>
                        <a:pt x="85" y="119"/>
                        <a:pt x="86" y="114"/>
                      </a:cubicBezTo>
                      <a:lnTo>
                        <a:pt x="149" y="49"/>
                      </a:lnTo>
                      <a:cubicBezTo>
                        <a:pt x="154" y="44"/>
                        <a:pt x="154" y="36"/>
                        <a:pt x="149" y="31"/>
                      </a:cubicBezTo>
                      <a:cubicBezTo>
                        <a:pt x="144" y="27"/>
                        <a:pt x="136" y="27"/>
                        <a:pt x="131" y="3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10" name="Google Shape;7110;p39"/>
                <p:cNvSpPr/>
                <p:nvPr/>
              </p:nvSpPr>
              <p:spPr>
                <a:xfrm>
                  <a:off x="1990688" y="4731516"/>
                  <a:ext cx="48461" cy="39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" h="123" extrusionOk="0">
                      <a:moveTo>
                        <a:pt x="131" y="31"/>
                      </a:moveTo>
                      <a:lnTo>
                        <a:pt x="84" y="79"/>
                      </a:lnTo>
                      <a:lnTo>
                        <a:pt x="80" y="12"/>
                      </a:lnTo>
                      <a:cubicBezTo>
                        <a:pt x="79" y="5"/>
                        <a:pt x="73" y="0"/>
                        <a:pt x="66" y="0"/>
                      </a:cubicBezTo>
                      <a:cubicBezTo>
                        <a:pt x="59" y="0"/>
                        <a:pt x="54" y="6"/>
                        <a:pt x="54" y="13"/>
                      </a:cubicBezTo>
                      <a:lnTo>
                        <a:pt x="58" y="75"/>
                      </a:lnTo>
                      <a:lnTo>
                        <a:pt x="22" y="23"/>
                      </a:lnTo>
                      <a:cubicBezTo>
                        <a:pt x="18" y="17"/>
                        <a:pt x="11" y="16"/>
                        <a:pt x="5" y="20"/>
                      </a:cubicBezTo>
                      <a:cubicBezTo>
                        <a:pt x="0" y="24"/>
                        <a:pt x="-2" y="31"/>
                        <a:pt x="2" y="37"/>
                      </a:cubicBezTo>
                      <a:lnTo>
                        <a:pt x="58" y="117"/>
                      </a:lnTo>
                      <a:cubicBezTo>
                        <a:pt x="61" y="122"/>
                        <a:pt x="66" y="123"/>
                        <a:pt x="71" y="122"/>
                      </a:cubicBezTo>
                      <a:cubicBezTo>
                        <a:pt x="72" y="122"/>
                        <a:pt x="72" y="122"/>
                        <a:pt x="72" y="122"/>
                      </a:cubicBezTo>
                      <a:cubicBezTo>
                        <a:pt x="73" y="122"/>
                        <a:pt x="74" y="123"/>
                        <a:pt x="74" y="123"/>
                      </a:cubicBezTo>
                      <a:cubicBezTo>
                        <a:pt x="80" y="122"/>
                        <a:pt x="84" y="118"/>
                        <a:pt x="85" y="113"/>
                      </a:cubicBezTo>
                      <a:lnTo>
                        <a:pt x="148" y="49"/>
                      </a:lnTo>
                      <a:cubicBezTo>
                        <a:pt x="153" y="44"/>
                        <a:pt x="153" y="36"/>
                        <a:pt x="148" y="31"/>
                      </a:cubicBezTo>
                      <a:cubicBezTo>
                        <a:pt x="143" y="26"/>
                        <a:pt x="136" y="26"/>
                        <a:pt x="131" y="3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111" name="Google Shape;7111;p39"/>
              <p:cNvSpPr/>
              <p:nvPr/>
            </p:nvSpPr>
            <p:spPr>
              <a:xfrm>
                <a:off x="1682386" y="4590916"/>
                <a:ext cx="1073475" cy="57707"/>
              </a:xfrm>
              <a:custGeom>
                <a:avLst/>
                <a:gdLst/>
                <a:ahLst/>
                <a:cxnLst/>
                <a:rect l="l" t="t" r="r" b="b"/>
                <a:pathLst>
                  <a:path w="3367" h="181" extrusionOk="0">
                    <a:moveTo>
                      <a:pt x="3327" y="0"/>
                    </a:moveTo>
                    <a:lnTo>
                      <a:pt x="3327" y="51"/>
                    </a:lnTo>
                    <a:lnTo>
                      <a:pt x="3278" y="51"/>
                    </a:lnTo>
                    <a:lnTo>
                      <a:pt x="3228" y="51"/>
                    </a:lnTo>
                    <a:lnTo>
                      <a:pt x="3228" y="0"/>
                    </a:lnTo>
                    <a:lnTo>
                      <a:pt x="3188" y="0"/>
                    </a:lnTo>
                    <a:lnTo>
                      <a:pt x="3188" y="51"/>
                    </a:lnTo>
                    <a:lnTo>
                      <a:pt x="3139" y="51"/>
                    </a:lnTo>
                    <a:lnTo>
                      <a:pt x="3089" y="51"/>
                    </a:lnTo>
                    <a:lnTo>
                      <a:pt x="3089" y="0"/>
                    </a:lnTo>
                    <a:lnTo>
                      <a:pt x="3050" y="0"/>
                    </a:lnTo>
                    <a:lnTo>
                      <a:pt x="3050" y="51"/>
                    </a:lnTo>
                    <a:lnTo>
                      <a:pt x="3000" y="51"/>
                    </a:lnTo>
                    <a:lnTo>
                      <a:pt x="2951" y="51"/>
                    </a:lnTo>
                    <a:lnTo>
                      <a:pt x="2951" y="0"/>
                    </a:lnTo>
                    <a:lnTo>
                      <a:pt x="2911" y="0"/>
                    </a:lnTo>
                    <a:lnTo>
                      <a:pt x="2911" y="51"/>
                    </a:lnTo>
                    <a:lnTo>
                      <a:pt x="2862" y="51"/>
                    </a:lnTo>
                    <a:lnTo>
                      <a:pt x="2812" y="51"/>
                    </a:lnTo>
                    <a:lnTo>
                      <a:pt x="2812" y="0"/>
                    </a:lnTo>
                    <a:lnTo>
                      <a:pt x="2773" y="0"/>
                    </a:lnTo>
                    <a:lnTo>
                      <a:pt x="2773" y="51"/>
                    </a:lnTo>
                    <a:lnTo>
                      <a:pt x="2723" y="51"/>
                    </a:lnTo>
                    <a:lnTo>
                      <a:pt x="2673" y="51"/>
                    </a:lnTo>
                    <a:lnTo>
                      <a:pt x="2673" y="0"/>
                    </a:lnTo>
                    <a:lnTo>
                      <a:pt x="2634" y="0"/>
                    </a:lnTo>
                    <a:lnTo>
                      <a:pt x="2634" y="51"/>
                    </a:lnTo>
                    <a:lnTo>
                      <a:pt x="2584" y="51"/>
                    </a:lnTo>
                    <a:lnTo>
                      <a:pt x="2535" y="51"/>
                    </a:lnTo>
                    <a:lnTo>
                      <a:pt x="2535" y="0"/>
                    </a:lnTo>
                    <a:lnTo>
                      <a:pt x="2495" y="0"/>
                    </a:lnTo>
                    <a:lnTo>
                      <a:pt x="2495" y="51"/>
                    </a:lnTo>
                    <a:lnTo>
                      <a:pt x="2446" y="51"/>
                    </a:lnTo>
                    <a:lnTo>
                      <a:pt x="2396" y="51"/>
                    </a:lnTo>
                    <a:lnTo>
                      <a:pt x="2396" y="0"/>
                    </a:lnTo>
                    <a:lnTo>
                      <a:pt x="2357" y="0"/>
                    </a:lnTo>
                    <a:lnTo>
                      <a:pt x="2357" y="51"/>
                    </a:lnTo>
                    <a:lnTo>
                      <a:pt x="2307" y="51"/>
                    </a:lnTo>
                    <a:lnTo>
                      <a:pt x="2258" y="51"/>
                    </a:lnTo>
                    <a:lnTo>
                      <a:pt x="2258" y="0"/>
                    </a:lnTo>
                    <a:lnTo>
                      <a:pt x="2218" y="0"/>
                    </a:lnTo>
                    <a:lnTo>
                      <a:pt x="2218" y="51"/>
                    </a:lnTo>
                    <a:lnTo>
                      <a:pt x="2168" y="51"/>
                    </a:lnTo>
                    <a:lnTo>
                      <a:pt x="2119" y="51"/>
                    </a:lnTo>
                    <a:lnTo>
                      <a:pt x="2119" y="0"/>
                    </a:lnTo>
                    <a:lnTo>
                      <a:pt x="2079" y="0"/>
                    </a:lnTo>
                    <a:lnTo>
                      <a:pt x="2079" y="51"/>
                    </a:lnTo>
                    <a:lnTo>
                      <a:pt x="2030" y="51"/>
                    </a:lnTo>
                    <a:lnTo>
                      <a:pt x="1980" y="51"/>
                    </a:lnTo>
                    <a:lnTo>
                      <a:pt x="1980" y="0"/>
                    </a:lnTo>
                    <a:lnTo>
                      <a:pt x="1941" y="0"/>
                    </a:lnTo>
                    <a:lnTo>
                      <a:pt x="1941" y="51"/>
                    </a:lnTo>
                    <a:lnTo>
                      <a:pt x="1891" y="51"/>
                    </a:lnTo>
                    <a:lnTo>
                      <a:pt x="1842" y="51"/>
                    </a:lnTo>
                    <a:lnTo>
                      <a:pt x="1842" y="0"/>
                    </a:lnTo>
                    <a:lnTo>
                      <a:pt x="1802" y="0"/>
                    </a:lnTo>
                    <a:lnTo>
                      <a:pt x="1802" y="51"/>
                    </a:lnTo>
                    <a:lnTo>
                      <a:pt x="1753" y="51"/>
                    </a:lnTo>
                    <a:lnTo>
                      <a:pt x="1703" y="51"/>
                    </a:lnTo>
                    <a:lnTo>
                      <a:pt x="1703" y="0"/>
                    </a:lnTo>
                    <a:lnTo>
                      <a:pt x="1663" y="0"/>
                    </a:lnTo>
                    <a:lnTo>
                      <a:pt x="1663" y="51"/>
                    </a:lnTo>
                    <a:lnTo>
                      <a:pt x="1614" y="51"/>
                    </a:lnTo>
                    <a:lnTo>
                      <a:pt x="1564" y="51"/>
                    </a:lnTo>
                    <a:lnTo>
                      <a:pt x="1564" y="0"/>
                    </a:lnTo>
                    <a:lnTo>
                      <a:pt x="1525" y="0"/>
                    </a:lnTo>
                    <a:lnTo>
                      <a:pt x="1525" y="51"/>
                    </a:lnTo>
                    <a:lnTo>
                      <a:pt x="1475" y="51"/>
                    </a:lnTo>
                    <a:lnTo>
                      <a:pt x="1426" y="51"/>
                    </a:lnTo>
                    <a:lnTo>
                      <a:pt x="1426" y="0"/>
                    </a:lnTo>
                    <a:lnTo>
                      <a:pt x="1386" y="0"/>
                    </a:lnTo>
                    <a:lnTo>
                      <a:pt x="1386" y="51"/>
                    </a:lnTo>
                    <a:lnTo>
                      <a:pt x="1337" y="51"/>
                    </a:lnTo>
                    <a:lnTo>
                      <a:pt x="1287" y="51"/>
                    </a:lnTo>
                    <a:lnTo>
                      <a:pt x="1287" y="0"/>
                    </a:lnTo>
                    <a:lnTo>
                      <a:pt x="1248" y="0"/>
                    </a:lnTo>
                    <a:lnTo>
                      <a:pt x="1248" y="51"/>
                    </a:lnTo>
                    <a:lnTo>
                      <a:pt x="1198" y="51"/>
                    </a:lnTo>
                    <a:lnTo>
                      <a:pt x="1149" y="51"/>
                    </a:lnTo>
                    <a:lnTo>
                      <a:pt x="1149" y="0"/>
                    </a:lnTo>
                    <a:lnTo>
                      <a:pt x="1109" y="0"/>
                    </a:lnTo>
                    <a:lnTo>
                      <a:pt x="1109" y="51"/>
                    </a:lnTo>
                    <a:lnTo>
                      <a:pt x="1059" y="51"/>
                    </a:lnTo>
                    <a:lnTo>
                      <a:pt x="1010" y="51"/>
                    </a:lnTo>
                    <a:lnTo>
                      <a:pt x="1010" y="0"/>
                    </a:lnTo>
                    <a:lnTo>
                      <a:pt x="970" y="0"/>
                    </a:lnTo>
                    <a:lnTo>
                      <a:pt x="970" y="51"/>
                    </a:lnTo>
                    <a:lnTo>
                      <a:pt x="921" y="51"/>
                    </a:lnTo>
                    <a:lnTo>
                      <a:pt x="871" y="51"/>
                    </a:lnTo>
                    <a:lnTo>
                      <a:pt x="871" y="0"/>
                    </a:lnTo>
                    <a:lnTo>
                      <a:pt x="832" y="0"/>
                    </a:lnTo>
                    <a:lnTo>
                      <a:pt x="832" y="51"/>
                    </a:lnTo>
                    <a:lnTo>
                      <a:pt x="782" y="51"/>
                    </a:lnTo>
                    <a:lnTo>
                      <a:pt x="733" y="51"/>
                    </a:lnTo>
                    <a:lnTo>
                      <a:pt x="733" y="0"/>
                    </a:lnTo>
                    <a:lnTo>
                      <a:pt x="693" y="0"/>
                    </a:lnTo>
                    <a:lnTo>
                      <a:pt x="693" y="51"/>
                    </a:lnTo>
                    <a:lnTo>
                      <a:pt x="644" y="51"/>
                    </a:lnTo>
                    <a:lnTo>
                      <a:pt x="594" y="51"/>
                    </a:lnTo>
                    <a:lnTo>
                      <a:pt x="594" y="0"/>
                    </a:lnTo>
                    <a:lnTo>
                      <a:pt x="554" y="0"/>
                    </a:lnTo>
                    <a:lnTo>
                      <a:pt x="554" y="51"/>
                    </a:lnTo>
                    <a:lnTo>
                      <a:pt x="505" y="51"/>
                    </a:lnTo>
                    <a:lnTo>
                      <a:pt x="455" y="51"/>
                    </a:lnTo>
                    <a:lnTo>
                      <a:pt x="455" y="0"/>
                    </a:lnTo>
                    <a:lnTo>
                      <a:pt x="416" y="0"/>
                    </a:lnTo>
                    <a:lnTo>
                      <a:pt x="416" y="51"/>
                    </a:lnTo>
                    <a:lnTo>
                      <a:pt x="366" y="51"/>
                    </a:lnTo>
                    <a:lnTo>
                      <a:pt x="317" y="51"/>
                    </a:lnTo>
                    <a:lnTo>
                      <a:pt x="317" y="0"/>
                    </a:lnTo>
                    <a:lnTo>
                      <a:pt x="277" y="0"/>
                    </a:lnTo>
                    <a:lnTo>
                      <a:pt x="277" y="51"/>
                    </a:lnTo>
                    <a:lnTo>
                      <a:pt x="228" y="51"/>
                    </a:lnTo>
                    <a:lnTo>
                      <a:pt x="178" y="51"/>
                    </a:lnTo>
                    <a:lnTo>
                      <a:pt x="178" y="0"/>
                    </a:lnTo>
                    <a:lnTo>
                      <a:pt x="139" y="0"/>
                    </a:lnTo>
                    <a:lnTo>
                      <a:pt x="139" y="51"/>
                    </a:lnTo>
                    <a:lnTo>
                      <a:pt x="89" y="51"/>
                    </a:lnTo>
                    <a:lnTo>
                      <a:pt x="40" y="51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0" y="181"/>
                    </a:lnTo>
                    <a:lnTo>
                      <a:pt x="40" y="181"/>
                    </a:lnTo>
                    <a:lnTo>
                      <a:pt x="40" y="146"/>
                    </a:lnTo>
                    <a:lnTo>
                      <a:pt x="89" y="146"/>
                    </a:lnTo>
                    <a:lnTo>
                      <a:pt x="139" y="146"/>
                    </a:lnTo>
                    <a:lnTo>
                      <a:pt x="139" y="181"/>
                    </a:lnTo>
                    <a:lnTo>
                      <a:pt x="178" y="181"/>
                    </a:lnTo>
                    <a:lnTo>
                      <a:pt x="178" y="146"/>
                    </a:lnTo>
                    <a:lnTo>
                      <a:pt x="228" y="146"/>
                    </a:lnTo>
                    <a:lnTo>
                      <a:pt x="277" y="146"/>
                    </a:lnTo>
                    <a:lnTo>
                      <a:pt x="277" y="181"/>
                    </a:lnTo>
                    <a:lnTo>
                      <a:pt x="317" y="181"/>
                    </a:lnTo>
                    <a:lnTo>
                      <a:pt x="317" y="146"/>
                    </a:lnTo>
                    <a:lnTo>
                      <a:pt x="366" y="146"/>
                    </a:lnTo>
                    <a:lnTo>
                      <a:pt x="416" y="146"/>
                    </a:lnTo>
                    <a:lnTo>
                      <a:pt x="416" y="181"/>
                    </a:lnTo>
                    <a:lnTo>
                      <a:pt x="455" y="181"/>
                    </a:lnTo>
                    <a:lnTo>
                      <a:pt x="455" y="146"/>
                    </a:lnTo>
                    <a:lnTo>
                      <a:pt x="505" y="146"/>
                    </a:lnTo>
                    <a:lnTo>
                      <a:pt x="554" y="146"/>
                    </a:lnTo>
                    <a:lnTo>
                      <a:pt x="554" y="181"/>
                    </a:lnTo>
                    <a:lnTo>
                      <a:pt x="594" y="181"/>
                    </a:lnTo>
                    <a:lnTo>
                      <a:pt x="594" y="146"/>
                    </a:lnTo>
                    <a:lnTo>
                      <a:pt x="644" y="146"/>
                    </a:lnTo>
                    <a:lnTo>
                      <a:pt x="693" y="146"/>
                    </a:lnTo>
                    <a:lnTo>
                      <a:pt x="693" y="181"/>
                    </a:lnTo>
                    <a:lnTo>
                      <a:pt x="733" y="181"/>
                    </a:lnTo>
                    <a:lnTo>
                      <a:pt x="733" y="146"/>
                    </a:lnTo>
                    <a:lnTo>
                      <a:pt x="782" y="146"/>
                    </a:lnTo>
                    <a:lnTo>
                      <a:pt x="832" y="146"/>
                    </a:lnTo>
                    <a:lnTo>
                      <a:pt x="832" y="181"/>
                    </a:lnTo>
                    <a:lnTo>
                      <a:pt x="871" y="181"/>
                    </a:lnTo>
                    <a:lnTo>
                      <a:pt x="871" y="146"/>
                    </a:lnTo>
                    <a:lnTo>
                      <a:pt x="921" y="146"/>
                    </a:lnTo>
                    <a:lnTo>
                      <a:pt x="970" y="146"/>
                    </a:lnTo>
                    <a:lnTo>
                      <a:pt x="970" y="181"/>
                    </a:lnTo>
                    <a:lnTo>
                      <a:pt x="1010" y="181"/>
                    </a:lnTo>
                    <a:lnTo>
                      <a:pt x="1010" y="146"/>
                    </a:lnTo>
                    <a:lnTo>
                      <a:pt x="1059" y="146"/>
                    </a:lnTo>
                    <a:lnTo>
                      <a:pt x="1109" y="146"/>
                    </a:lnTo>
                    <a:lnTo>
                      <a:pt x="1109" y="181"/>
                    </a:lnTo>
                    <a:lnTo>
                      <a:pt x="1149" y="181"/>
                    </a:lnTo>
                    <a:lnTo>
                      <a:pt x="1149" y="146"/>
                    </a:lnTo>
                    <a:lnTo>
                      <a:pt x="1198" y="146"/>
                    </a:lnTo>
                    <a:lnTo>
                      <a:pt x="1248" y="146"/>
                    </a:lnTo>
                    <a:lnTo>
                      <a:pt x="1248" y="181"/>
                    </a:lnTo>
                    <a:lnTo>
                      <a:pt x="1287" y="181"/>
                    </a:lnTo>
                    <a:lnTo>
                      <a:pt x="1287" y="146"/>
                    </a:lnTo>
                    <a:lnTo>
                      <a:pt x="1337" y="146"/>
                    </a:lnTo>
                    <a:lnTo>
                      <a:pt x="1386" y="146"/>
                    </a:lnTo>
                    <a:lnTo>
                      <a:pt x="1386" y="181"/>
                    </a:lnTo>
                    <a:lnTo>
                      <a:pt x="1426" y="181"/>
                    </a:lnTo>
                    <a:lnTo>
                      <a:pt x="1426" y="146"/>
                    </a:lnTo>
                    <a:lnTo>
                      <a:pt x="1475" y="146"/>
                    </a:lnTo>
                    <a:lnTo>
                      <a:pt x="1525" y="146"/>
                    </a:lnTo>
                    <a:lnTo>
                      <a:pt x="1525" y="181"/>
                    </a:lnTo>
                    <a:lnTo>
                      <a:pt x="1564" y="181"/>
                    </a:lnTo>
                    <a:lnTo>
                      <a:pt x="1564" y="146"/>
                    </a:lnTo>
                    <a:lnTo>
                      <a:pt x="1614" y="146"/>
                    </a:lnTo>
                    <a:lnTo>
                      <a:pt x="1663" y="146"/>
                    </a:lnTo>
                    <a:lnTo>
                      <a:pt x="1663" y="181"/>
                    </a:lnTo>
                    <a:lnTo>
                      <a:pt x="1703" y="181"/>
                    </a:lnTo>
                    <a:lnTo>
                      <a:pt x="1703" y="146"/>
                    </a:lnTo>
                    <a:lnTo>
                      <a:pt x="1753" y="146"/>
                    </a:lnTo>
                    <a:lnTo>
                      <a:pt x="1802" y="146"/>
                    </a:lnTo>
                    <a:lnTo>
                      <a:pt x="1802" y="181"/>
                    </a:lnTo>
                    <a:lnTo>
                      <a:pt x="1842" y="181"/>
                    </a:lnTo>
                    <a:lnTo>
                      <a:pt x="1842" y="146"/>
                    </a:lnTo>
                    <a:lnTo>
                      <a:pt x="1891" y="146"/>
                    </a:lnTo>
                    <a:lnTo>
                      <a:pt x="1941" y="146"/>
                    </a:lnTo>
                    <a:lnTo>
                      <a:pt x="1941" y="181"/>
                    </a:lnTo>
                    <a:lnTo>
                      <a:pt x="1980" y="181"/>
                    </a:lnTo>
                    <a:lnTo>
                      <a:pt x="1980" y="146"/>
                    </a:lnTo>
                    <a:lnTo>
                      <a:pt x="2030" y="146"/>
                    </a:lnTo>
                    <a:lnTo>
                      <a:pt x="2079" y="146"/>
                    </a:lnTo>
                    <a:lnTo>
                      <a:pt x="2079" y="181"/>
                    </a:lnTo>
                    <a:lnTo>
                      <a:pt x="2119" y="181"/>
                    </a:lnTo>
                    <a:lnTo>
                      <a:pt x="2119" y="146"/>
                    </a:lnTo>
                    <a:lnTo>
                      <a:pt x="2168" y="146"/>
                    </a:lnTo>
                    <a:lnTo>
                      <a:pt x="2218" y="146"/>
                    </a:lnTo>
                    <a:lnTo>
                      <a:pt x="2218" y="181"/>
                    </a:lnTo>
                    <a:lnTo>
                      <a:pt x="2258" y="181"/>
                    </a:lnTo>
                    <a:lnTo>
                      <a:pt x="2258" y="146"/>
                    </a:lnTo>
                    <a:lnTo>
                      <a:pt x="2307" y="146"/>
                    </a:lnTo>
                    <a:lnTo>
                      <a:pt x="2357" y="146"/>
                    </a:lnTo>
                    <a:lnTo>
                      <a:pt x="2357" y="181"/>
                    </a:lnTo>
                    <a:lnTo>
                      <a:pt x="2396" y="181"/>
                    </a:lnTo>
                    <a:lnTo>
                      <a:pt x="2396" y="146"/>
                    </a:lnTo>
                    <a:lnTo>
                      <a:pt x="2446" y="146"/>
                    </a:lnTo>
                    <a:lnTo>
                      <a:pt x="2495" y="146"/>
                    </a:lnTo>
                    <a:lnTo>
                      <a:pt x="2495" y="181"/>
                    </a:lnTo>
                    <a:lnTo>
                      <a:pt x="2535" y="181"/>
                    </a:lnTo>
                    <a:lnTo>
                      <a:pt x="2535" y="146"/>
                    </a:lnTo>
                    <a:lnTo>
                      <a:pt x="2584" y="146"/>
                    </a:lnTo>
                    <a:lnTo>
                      <a:pt x="2634" y="146"/>
                    </a:lnTo>
                    <a:lnTo>
                      <a:pt x="2634" y="181"/>
                    </a:lnTo>
                    <a:lnTo>
                      <a:pt x="2673" y="181"/>
                    </a:lnTo>
                    <a:lnTo>
                      <a:pt x="2673" y="146"/>
                    </a:lnTo>
                    <a:lnTo>
                      <a:pt x="2723" y="146"/>
                    </a:lnTo>
                    <a:lnTo>
                      <a:pt x="2773" y="146"/>
                    </a:lnTo>
                    <a:lnTo>
                      <a:pt x="2773" y="181"/>
                    </a:lnTo>
                    <a:lnTo>
                      <a:pt x="2812" y="181"/>
                    </a:lnTo>
                    <a:lnTo>
                      <a:pt x="2812" y="146"/>
                    </a:lnTo>
                    <a:lnTo>
                      <a:pt x="2862" y="146"/>
                    </a:lnTo>
                    <a:lnTo>
                      <a:pt x="2911" y="146"/>
                    </a:lnTo>
                    <a:lnTo>
                      <a:pt x="2911" y="181"/>
                    </a:lnTo>
                    <a:lnTo>
                      <a:pt x="2951" y="181"/>
                    </a:lnTo>
                    <a:lnTo>
                      <a:pt x="2951" y="146"/>
                    </a:lnTo>
                    <a:lnTo>
                      <a:pt x="3000" y="146"/>
                    </a:lnTo>
                    <a:lnTo>
                      <a:pt x="3050" y="146"/>
                    </a:lnTo>
                    <a:lnTo>
                      <a:pt x="3050" y="181"/>
                    </a:lnTo>
                    <a:lnTo>
                      <a:pt x="3089" y="181"/>
                    </a:lnTo>
                    <a:lnTo>
                      <a:pt x="3089" y="146"/>
                    </a:lnTo>
                    <a:lnTo>
                      <a:pt x="3139" y="146"/>
                    </a:lnTo>
                    <a:lnTo>
                      <a:pt x="3188" y="146"/>
                    </a:lnTo>
                    <a:lnTo>
                      <a:pt x="3188" y="181"/>
                    </a:lnTo>
                    <a:lnTo>
                      <a:pt x="3228" y="181"/>
                    </a:lnTo>
                    <a:lnTo>
                      <a:pt x="3228" y="146"/>
                    </a:lnTo>
                    <a:lnTo>
                      <a:pt x="3278" y="146"/>
                    </a:lnTo>
                    <a:lnTo>
                      <a:pt x="3327" y="146"/>
                    </a:lnTo>
                    <a:lnTo>
                      <a:pt x="3327" y="181"/>
                    </a:lnTo>
                    <a:lnTo>
                      <a:pt x="3367" y="181"/>
                    </a:lnTo>
                    <a:lnTo>
                      <a:pt x="3367" y="0"/>
                    </a:lnTo>
                    <a:lnTo>
                      <a:pt x="3327" y="0"/>
                    </a:lnTo>
                    <a:moveTo>
                      <a:pt x="147" y="106"/>
                    </a:moveTo>
                    <a:lnTo>
                      <a:pt x="97" y="106"/>
                    </a:lnTo>
                    <a:lnTo>
                      <a:pt x="48" y="106"/>
                    </a:lnTo>
                    <a:lnTo>
                      <a:pt x="48" y="91"/>
                    </a:lnTo>
                    <a:lnTo>
                      <a:pt x="97" y="91"/>
                    </a:lnTo>
                    <a:lnTo>
                      <a:pt x="147" y="91"/>
                    </a:lnTo>
                    <a:lnTo>
                      <a:pt x="147" y="106"/>
                    </a:lnTo>
                    <a:moveTo>
                      <a:pt x="285" y="106"/>
                    </a:moveTo>
                    <a:lnTo>
                      <a:pt x="236" y="106"/>
                    </a:lnTo>
                    <a:lnTo>
                      <a:pt x="186" y="106"/>
                    </a:lnTo>
                    <a:lnTo>
                      <a:pt x="186" y="91"/>
                    </a:lnTo>
                    <a:lnTo>
                      <a:pt x="236" y="91"/>
                    </a:lnTo>
                    <a:lnTo>
                      <a:pt x="285" y="91"/>
                    </a:lnTo>
                    <a:lnTo>
                      <a:pt x="285" y="106"/>
                    </a:lnTo>
                    <a:moveTo>
                      <a:pt x="423" y="106"/>
                    </a:moveTo>
                    <a:lnTo>
                      <a:pt x="374" y="106"/>
                    </a:lnTo>
                    <a:lnTo>
                      <a:pt x="324" y="106"/>
                    </a:lnTo>
                    <a:lnTo>
                      <a:pt x="324" y="91"/>
                    </a:lnTo>
                    <a:lnTo>
                      <a:pt x="374" y="91"/>
                    </a:lnTo>
                    <a:lnTo>
                      <a:pt x="423" y="91"/>
                    </a:lnTo>
                    <a:lnTo>
                      <a:pt x="423" y="106"/>
                    </a:lnTo>
                    <a:moveTo>
                      <a:pt x="562" y="106"/>
                    </a:moveTo>
                    <a:lnTo>
                      <a:pt x="512" y="106"/>
                    </a:lnTo>
                    <a:lnTo>
                      <a:pt x="463" y="106"/>
                    </a:lnTo>
                    <a:lnTo>
                      <a:pt x="463" y="91"/>
                    </a:lnTo>
                    <a:lnTo>
                      <a:pt x="512" y="91"/>
                    </a:lnTo>
                    <a:lnTo>
                      <a:pt x="562" y="91"/>
                    </a:lnTo>
                    <a:lnTo>
                      <a:pt x="562" y="106"/>
                    </a:lnTo>
                    <a:moveTo>
                      <a:pt x="700" y="106"/>
                    </a:moveTo>
                    <a:lnTo>
                      <a:pt x="651" y="106"/>
                    </a:lnTo>
                    <a:lnTo>
                      <a:pt x="601" y="106"/>
                    </a:lnTo>
                    <a:lnTo>
                      <a:pt x="601" y="91"/>
                    </a:lnTo>
                    <a:lnTo>
                      <a:pt x="651" y="91"/>
                    </a:lnTo>
                    <a:lnTo>
                      <a:pt x="700" y="91"/>
                    </a:lnTo>
                    <a:lnTo>
                      <a:pt x="700" y="106"/>
                    </a:lnTo>
                    <a:moveTo>
                      <a:pt x="838" y="106"/>
                    </a:moveTo>
                    <a:lnTo>
                      <a:pt x="789" y="106"/>
                    </a:lnTo>
                    <a:lnTo>
                      <a:pt x="739" y="106"/>
                    </a:lnTo>
                    <a:lnTo>
                      <a:pt x="739" y="91"/>
                    </a:lnTo>
                    <a:lnTo>
                      <a:pt x="789" y="91"/>
                    </a:lnTo>
                    <a:lnTo>
                      <a:pt x="838" y="91"/>
                    </a:lnTo>
                    <a:lnTo>
                      <a:pt x="838" y="106"/>
                    </a:lnTo>
                    <a:moveTo>
                      <a:pt x="976" y="106"/>
                    </a:moveTo>
                    <a:lnTo>
                      <a:pt x="927" y="106"/>
                    </a:lnTo>
                    <a:lnTo>
                      <a:pt x="877" y="106"/>
                    </a:lnTo>
                    <a:lnTo>
                      <a:pt x="877" y="91"/>
                    </a:lnTo>
                    <a:lnTo>
                      <a:pt x="927" y="91"/>
                    </a:lnTo>
                    <a:lnTo>
                      <a:pt x="976" y="91"/>
                    </a:lnTo>
                    <a:lnTo>
                      <a:pt x="976" y="106"/>
                    </a:lnTo>
                    <a:moveTo>
                      <a:pt x="1115" y="106"/>
                    </a:moveTo>
                    <a:lnTo>
                      <a:pt x="1065" y="106"/>
                    </a:lnTo>
                    <a:lnTo>
                      <a:pt x="1016" y="106"/>
                    </a:lnTo>
                    <a:lnTo>
                      <a:pt x="1016" y="91"/>
                    </a:lnTo>
                    <a:lnTo>
                      <a:pt x="1065" y="91"/>
                    </a:lnTo>
                    <a:lnTo>
                      <a:pt x="1115" y="91"/>
                    </a:lnTo>
                    <a:lnTo>
                      <a:pt x="1115" y="106"/>
                    </a:lnTo>
                    <a:moveTo>
                      <a:pt x="1253" y="106"/>
                    </a:moveTo>
                    <a:lnTo>
                      <a:pt x="1204" y="106"/>
                    </a:lnTo>
                    <a:lnTo>
                      <a:pt x="1154" y="106"/>
                    </a:lnTo>
                    <a:lnTo>
                      <a:pt x="1154" y="91"/>
                    </a:lnTo>
                    <a:lnTo>
                      <a:pt x="1204" y="91"/>
                    </a:lnTo>
                    <a:lnTo>
                      <a:pt x="1253" y="91"/>
                    </a:lnTo>
                    <a:lnTo>
                      <a:pt x="1253" y="106"/>
                    </a:lnTo>
                    <a:moveTo>
                      <a:pt x="1391" y="106"/>
                    </a:moveTo>
                    <a:lnTo>
                      <a:pt x="1342" y="106"/>
                    </a:lnTo>
                    <a:lnTo>
                      <a:pt x="1292" y="106"/>
                    </a:lnTo>
                    <a:lnTo>
                      <a:pt x="1292" y="91"/>
                    </a:lnTo>
                    <a:lnTo>
                      <a:pt x="1342" y="91"/>
                    </a:lnTo>
                    <a:lnTo>
                      <a:pt x="1391" y="91"/>
                    </a:lnTo>
                    <a:lnTo>
                      <a:pt x="1391" y="106"/>
                    </a:lnTo>
                    <a:moveTo>
                      <a:pt x="1530" y="106"/>
                    </a:moveTo>
                    <a:lnTo>
                      <a:pt x="1480" y="106"/>
                    </a:lnTo>
                    <a:lnTo>
                      <a:pt x="1431" y="106"/>
                    </a:lnTo>
                    <a:lnTo>
                      <a:pt x="1431" y="91"/>
                    </a:lnTo>
                    <a:lnTo>
                      <a:pt x="1480" y="91"/>
                    </a:lnTo>
                    <a:lnTo>
                      <a:pt x="1530" y="91"/>
                    </a:lnTo>
                    <a:lnTo>
                      <a:pt x="1530" y="106"/>
                    </a:lnTo>
                    <a:moveTo>
                      <a:pt x="1668" y="106"/>
                    </a:moveTo>
                    <a:lnTo>
                      <a:pt x="1618" y="106"/>
                    </a:lnTo>
                    <a:lnTo>
                      <a:pt x="1569" y="106"/>
                    </a:lnTo>
                    <a:lnTo>
                      <a:pt x="1569" y="91"/>
                    </a:lnTo>
                    <a:lnTo>
                      <a:pt x="1618" y="91"/>
                    </a:lnTo>
                    <a:lnTo>
                      <a:pt x="1668" y="91"/>
                    </a:lnTo>
                    <a:lnTo>
                      <a:pt x="1668" y="106"/>
                    </a:lnTo>
                    <a:moveTo>
                      <a:pt x="1806" y="106"/>
                    </a:moveTo>
                    <a:lnTo>
                      <a:pt x="1757" y="106"/>
                    </a:lnTo>
                    <a:lnTo>
                      <a:pt x="1707" y="106"/>
                    </a:lnTo>
                    <a:lnTo>
                      <a:pt x="1707" y="91"/>
                    </a:lnTo>
                    <a:lnTo>
                      <a:pt x="1757" y="91"/>
                    </a:lnTo>
                    <a:lnTo>
                      <a:pt x="1806" y="91"/>
                    </a:lnTo>
                    <a:lnTo>
                      <a:pt x="1806" y="106"/>
                    </a:lnTo>
                    <a:moveTo>
                      <a:pt x="1944" y="106"/>
                    </a:moveTo>
                    <a:lnTo>
                      <a:pt x="1895" y="106"/>
                    </a:lnTo>
                    <a:lnTo>
                      <a:pt x="1845" y="106"/>
                    </a:lnTo>
                    <a:lnTo>
                      <a:pt x="1845" y="91"/>
                    </a:lnTo>
                    <a:lnTo>
                      <a:pt x="1895" y="91"/>
                    </a:lnTo>
                    <a:lnTo>
                      <a:pt x="1944" y="91"/>
                    </a:lnTo>
                    <a:lnTo>
                      <a:pt x="1944" y="106"/>
                    </a:lnTo>
                    <a:moveTo>
                      <a:pt x="2083" y="106"/>
                    </a:moveTo>
                    <a:lnTo>
                      <a:pt x="2033" y="106"/>
                    </a:lnTo>
                    <a:lnTo>
                      <a:pt x="1984" y="106"/>
                    </a:lnTo>
                    <a:lnTo>
                      <a:pt x="1984" y="91"/>
                    </a:lnTo>
                    <a:lnTo>
                      <a:pt x="2033" y="91"/>
                    </a:lnTo>
                    <a:lnTo>
                      <a:pt x="2083" y="91"/>
                    </a:lnTo>
                    <a:lnTo>
                      <a:pt x="2083" y="106"/>
                    </a:lnTo>
                    <a:moveTo>
                      <a:pt x="2221" y="106"/>
                    </a:moveTo>
                    <a:lnTo>
                      <a:pt x="2171" y="106"/>
                    </a:lnTo>
                    <a:lnTo>
                      <a:pt x="2122" y="106"/>
                    </a:lnTo>
                    <a:lnTo>
                      <a:pt x="2122" y="91"/>
                    </a:lnTo>
                    <a:lnTo>
                      <a:pt x="2171" y="91"/>
                    </a:lnTo>
                    <a:lnTo>
                      <a:pt x="2221" y="91"/>
                    </a:lnTo>
                    <a:lnTo>
                      <a:pt x="2221" y="106"/>
                    </a:lnTo>
                    <a:moveTo>
                      <a:pt x="2359" y="106"/>
                    </a:moveTo>
                    <a:lnTo>
                      <a:pt x="2310" y="106"/>
                    </a:lnTo>
                    <a:lnTo>
                      <a:pt x="2260" y="106"/>
                    </a:lnTo>
                    <a:lnTo>
                      <a:pt x="2260" y="91"/>
                    </a:lnTo>
                    <a:lnTo>
                      <a:pt x="2310" y="91"/>
                    </a:lnTo>
                    <a:lnTo>
                      <a:pt x="2359" y="91"/>
                    </a:lnTo>
                    <a:lnTo>
                      <a:pt x="2359" y="106"/>
                    </a:lnTo>
                    <a:moveTo>
                      <a:pt x="2498" y="106"/>
                    </a:moveTo>
                    <a:lnTo>
                      <a:pt x="2448" y="106"/>
                    </a:lnTo>
                    <a:lnTo>
                      <a:pt x="2399" y="106"/>
                    </a:lnTo>
                    <a:lnTo>
                      <a:pt x="2399" y="91"/>
                    </a:lnTo>
                    <a:lnTo>
                      <a:pt x="2448" y="91"/>
                    </a:lnTo>
                    <a:lnTo>
                      <a:pt x="2498" y="91"/>
                    </a:lnTo>
                    <a:lnTo>
                      <a:pt x="2498" y="106"/>
                    </a:lnTo>
                    <a:moveTo>
                      <a:pt x="2636" y="106"/>
                    </a:moveTo>
                    <a:lnTo>
                      <a:pt x="2586" y="106"/>
                    </a:lnTo>
                    <a:lnTo>
                      <a:pt x="2537" y="106"/>
                    </a:lnTo>
                    <a:lnTo>
                      <a:pt x="2537" y="91"/>
                    </a:lnTo>
                    <a:lnTo>
                      <a:pt x="2586" y="91"/>
                    </a:lnTo>
                    <a:lnTo>
                      <a:pt x="2636" y="91"/>
                    </a:lnTo>
                    <a:lnTo>
                      <a:pt x="2636" y="106"/>
                    </a:lnTo>
                    <a:moveTo>
                      <a:pt x="2774" y="106"/>
                    </a:moveTo>
                    <a:lnTo>
                      <a:pt x="2724" y="106"/>
                    </a:lnTo>
                    <a:lnTo>
                      <a:pt x="2675" y="106"/>
                    </a:lnTo>
                    <a:lnTo>
                      <a:pt x="2675" y="91"/>
                    </a:lnTo>
                    <a:lnTo>
                      <a:pt x="2724" y="91"/>
                    </a:lnTo>
                    <a:lnTo>
                      <a:pt x="2774" y="91"/>
                    </a:lnTo>
                    <a:lnTo>
                      <a:pt x="2774" y="106"/>
                    </a:lnTo>
                    <a:moveTo>
                      <a:pt x="2912" y="106"/>
                    </a:moveTo>
                    <a:lnTo>
                      <a:pt x="2863" y="106"/>
                    </a:lnTo>
                    <a:lnTo>
                      <a:pt x="2813" y="106"/>
                    </a:lnTo>
                    <a:lnTo>
                      <a:pt x="2813" y="91"/>
                    </a:lnTo>
                    <a:lnTo>
                      <a:pt x="2863" y="91"/>
                    </a:lnTo>
                    <a:lnTo>
                      <a:pt x="2912" y="91"/>
                    </a:lnTo>
                    <a:lnTo>
                      <a:pt x="2912" y="106"/>
                    </a:lnTo>
                    <a:moveTo>
                      <a:pt x="3051" y="106"/>
                    </a:moveTo>
                    <a:lnTo>
                      <a:pt x="3001" y="106"/>
                    </a:lnTo>
                    <a:lnTo>
                      <a:pt x="2952" y="106"/>
                    </a:lnTo>
                    <a:lnTo>
                      <a:pt x="2952" y="91"/>
                    </a:lnTo>
                    <a:lnTo>
                      <a:pt x="3001" y="91"/>
                    </a:lnTo>
                    <a:lnTo>
                      <a:pt x="3051" y="91"/>
                    </a:lnTo>
                    <a:lnTo>
                      <a:pt x="3051" y="106"/>
                    </a:lnTo>
                    <a:moveTo>
                      <a:pt x="3189" y="106"/>
                    </a:moveTo>
                    <a:lnTo>
                      <a:pt x="3139" y="106"/>
                    </a:lnTo>
                    <a:lnTo>
                      <a:pt x="3090" y="106"/>
                    </a:lnTo>
                    <a:lnTo>
                      <a:pt x="3090" y="91"/>
                    </a:lnTo>
                    <a:lnTo>
                      <a:pt x="3139" y="91"/>
                    </a:lnTo>
                    <a:lnTo>
                      <a:pt x="3189" y="91"/>
                    </a:lnTo>
                    <a:lnTo>
                      <a:pt x="3189" y="106"/>
                    </a:lnTo>
                    <a:moveTo>
                      <a:pt x="3327" y="106"/>
                    </a:moveTo>
                    <a:lnTo>
                      <a:pt x="3278" y="106"/>
                    </a:lnTo>
                    <a:lnTo>
                      <a:pt x="3228" y="106"/>
                    </a:lnTo>
                    <a:lnTo>
                      <a:pt x="3228" y="91"/>
                    </a:lnTo>
                    <a:lnTo>
                      <a:pt x="3278" y="91"/>
                    </a:lnTo>
                    <a:lnTo>
                      <a:pt x="3327" y="91"/>
                    </a:lnTo>
                    <a:lnTo>
                      <a:pt x="3327" y="10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20150" rIns="90000" bIns="20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112" name="Google Shape;7112;p39"/>
            <p:cNvGrpSpPr/>
            <p:nvPr/>
          </p:nvGrpSpPr>
          <p:grpSpPr>
            <a:xfrm>
              <a:off x="1408581" y="3415432"/>
              <a:ext cx="391514" cy="239753"/>
              <a:chOff x="1085231" y="2932407"/>
              <a:chExt cx="391514" cy="239753"/>
            </a:xfrm>
          </p:grpSpPr>
          <p:sp>
            <p:nvSpPr>
              <p:cNvPr id="7113" name="Google Shape;7113;p39"/>
              <p:cNvSpPr/>
              <p:nvPr/>
            </p:nvSpPr>
            <p:spPr>
              <a:xfrm>
                <a:off x="1167807" y="2932407"/>
                <a:ext cx="218712" cy="158136"/>
              </a:xfrm>
              <a:custGeom>
                <a:avLst/>
                <a:gdLst/>
                <a:ahLst/>
                <a:cxnLst/>
                <a:rect l="l" t="t" r="r" b="b"/>
                <a:pathLst>
                  <a:path w="686" h="496" extrusionOk="0">
                    <a:moveTo>
                      <a:pt x="343" y="496"/>
                    </a:moveTo>
                    <a:cubicBezTo>
                      <a:pt x="532" y="496"/>
                      <a:pt x="686" y="385"/>
                      <a:pt x="686" y="248"/>
                    </a:cubicBezTo>
                    <a:cubicBezTo>
                      <a:pt x="686" y="112"/>
                      <a:pt x="532" y="0"/>
                      <a:pt x="343" y="0"/>
                    </a:cubicBezTo>
                    <a:cubicBezTo>
                      <a:pt x="154" y="0"/>
                      <a:pt x="0" y="112"/>
                      <a:pt x="0" y="248"/>
                    </a:cubicBezTo>
                    <a:cubicBezTo>
                      <a:pt x="0" y="385"/>
                      <a:pt x="154" y="496"/>
                      <a:pt x="343" y="49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14" name="Google Shape;7114;p39"/>
              <p:cNvSpPr/>
              <p:nvPr/>
            </p:nvSpPr>
            <p:spPr>
              <a:xfrm>
                <a:off x="1085231" y="3007011"/>
                <a:ext cx="167382" cy="121153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80" extrusionOk="0">
                    <a:moveTo>
                      <a:pt x="262" y="380"/>
                    </a:moveTo>
                    <a:cubicBezTo>
                      <a:pt x="407" y="380"/>
                      <a:pt x="525" y="295"/>
                      <a:pt x="525" y="190"/>
                    </a:cubicBezTo>
                    <a:cubicBezTo>
                      <a:pt x="525" y="86"/>
                      <a:pt x="407" y="0"/>
                      <a:pt x="262" y="0"/>
                    </a:cubicBezTo>
                    <a:cubicBezTo>
                      <a:pt x="118" y="0"/>
                      <a:pt x="0" y="85"/>
                      <a:pt x="0" y="190"/>
                    </a:cubicBezTo>
                    <a:cubicBezTo>
                      <a:pt x="0" y="294"/>
                      <a:pt x="118" y="380"/>
                      <a:pt x="262" y="38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15" name="Google Shape;7115;p39"/>
              <p:cNvSpPr/>
              <p:nvPr/>
            </p:nvSpPr>
            <p:spPr>
              <a:xfrm>
                <a:off x="1328493" y="2992664"/>
                <a:ext cx="148252" cy="107443"/>
              </a:xfrm>
              <a:custGeom>
                <a:avLst/>
                <a:gdLst/>
                <a:ahLst/>
                <a:cxnLst/>
                <a:rect l="l" t="t" r="r" b="b"/>
                <a:pathLst>
                  <a:path w="465" h="337" extrusionOk="0">
                    <a:moveTo>
                      <a:pt x="233" y="337"/>
                    </a:moveTo>
                    <a:cubicBezTo>
                      <a:pt x="361" y="337"/>
                      <a:pt x="465" y="262"/>
                      <a:pt x="465" y="169"/>
                    </a:cubicBezTo>
                    <a:cubicBezTo>
                      <a:pt x="465" y="77"/>
                      <a:pt x="362" y="0"/>
                      <a:pt x="233" y="0"/>
                    </a:cubicBezTo>
                    <a:cubicBezTo>
                      <a:pt x="105" y="0"/>
                      <a:pt x="0" y="77"/>
                      <a:pt x="0" y="169"/>
                    </a:cubicBezTo>
                    <a:cubicBezTo>
                      <a:pt x="0" y="262"/>
                      <a:pt x="104" y="337"/>
                      <a:pt x="233" y="33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16" name="Google Shape;7116;p39"/>
              <p:cNvSpPr/>
              <p:nvPr/>
            </p:nvSpPr>
            <p:spPr>
              <a:xfrm>
                <a:off x="1197457" y="3030922"/>
                <a:ext cx="195438" cy="141238"/>
              </a:xfrm>
              <a:custGeom>
                <a:avLst/>
                <a:gdLst/>
                <a:ahLst/>
                <a:cxnLst/>
                <a:rect l="l" t="t" r="r" b="b"/>
                <a:pathLst>
                  <a:path w="613" h="443" extrusionOk="0">
                    <a:moveTo>
                      <a:pt x="613" y="221"/>
                    </a:moveTo>
                    <a:cubicBezTo>
                      <a:pt x="613" y="260"/>
                      <a:pt x="599" y="299"/>
                      <a:pt x="572" y="332"/>
                    </a:cubicBezTo>
                    <a:cubicBezTo>
                      <a:pt x="545" y="366"/>
                      <a:pt x="507" y="395"/>
                      <a:pt x="460" y="414"/>
                    </a:cubicBezTo>
                    <a:cubicBezTo>
                      <a:pt x="414" y="434"/>
                      <a:pt x="360" y="443"/>
                      <a:pt x="306" y="443"/>
                    </a:cubicBezTo>
                    <a:cubicBezTo>
                      <a:pt x="253" y="443"/>
                      <a:pt x="200" y="434"/>
                      <a:pt x="153" y="414"/>
                    </a:cubicBezTo>
                    <a:cubicBezTo>
                      <a:pt x="107" y="395"/>
                      <a:pt x="68" y="366"/>
                      <a:pt x="41" y="332"/>
                    </a:cubicBezTo>
                    <a:cubicBezTo>
                      <a:pt x="14" y="299"/>
                      <a:pt x="0" y="260"/>
                      <a:pt x="0" y="221"/>
                    </a:cubicBezTo>
                    <a:cubicBezTo>
                      <a:pt x="0" y="182"/>
                      <a:pt x="14" y="144"/>
                      <a:pt x="41" y="111"/>
                    </a:cubicBezTo>
                    <a:cubicBezTo>
                      <a:pt x="68" y="77"/>
                      <a:pt x="107" y="49"/>
                      <a:pt x="153" y="29"/>
                    </a:cubicBezTo>
                    <a:cubicBezTo>
                      <a:pt x="200" y="10"/>
                      <a:pt x="253" y="0"/>
                      <a:pt x="306" y="0"/>
                    </a:cubicBezTo>
                    <a:cubicBezTo>
                      <a:pt x="360" y="0"/>
                      <a:pt x="414" y="10"/>
                      <a:pt x="460" y="29"/>
                    </a:cubicBezTo>
                    <a:cubicBezTo>
                      <a:pt x="507" y="49"/>
                      <a:pt x="545" y="77"/>
                      <a:pt x="572" y="111"/>
                    </a:cubicBezTo>
                    <a:cubicBezTo>
                      <a:pt x="599" y="144"/>
                      <a:pt x="613" y="182"/>
                      <a:pt x="613" y="22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117" name="Google Shape;7117;p39"/>
          <p:cNvGrpSpPr/>
          <p:nvPr/>
        </p:nvGrpSpPr>
        <p:grpSpPr>
          <a:xfrm>
            <a:off x="6066588" y="3682665"/>
            <a:ext cx="2146799" cy="1066134"/>
            <a:chOff x="6066588" y="3682665"/>
            <a:chExt cx="2146799" cy="1066134"/>
          </a:xfrm>
        </p:grpSpPr>
        <p:grpSp>
          <p:nvGrpSpPr>
            <p:cNvPr id="7118" name="Google Shape;7118;p39"/>
            <p:cNvGrpSpPr/>
            <p:nvPr/>
          </p:nvGrpSpPr>
          <p:grpSpPr>
            <a:xfrm>
              <a:off x="6066588" y="4167048"/>
              <a:ext cx="679430" cy="576665"/>
              <a:chOff x="6056151" y="4022689"/>
              <a:chExt cx="679430" cy="572998"/>
            </a:xfrm>
          </p:grpSpPr>
          <p:sp>
            <p:nvSpPr>
              <p:cNvPr id="7119" name="Google Shape;7119;p39"/>
              <p:cNvSpPr/>
              <p:nvPr/>
            </p:nvSpPr>
            <p:spPr>
              <a:xfrm flipH="1">
                <a:off x="6505423" y="4022689"/>
                <a:ext cx="230158" cy="572997"/>
              </a:xfrm>
              <a:custGeom>
                <a:avLst/>
                <a:gdLst/>
                <a:ahLst/>
                <a:cxnLst/>
                <a:rect l="l" t="t" r="r" b="b"/>
                <a:pathLst>
                  <a:path w="625" h="1556" extrusionOk="0">
                    <a:moveTo>
                      <a:pt x="0" y="0"/>
                    </a:moveTo>
                    <a:lnTo>
                      <a:pt x="625" y="0"/>
                    </a:lnTo>
                    <a:lnTo>
                      <a:pt x="625" y="1556"/>
                    </a:lnTo>
                    <a:lnTo>
                      <a:pt x="0" y="15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</a:t>
                </a: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20" name="Google Shape;7120;p39"/>
              <p:cNvSpPr/>
              <p:nvPr/>
            </p:nvSpPr>
            <p:spPr>
              <a:xfrm flipH="1">
                <a:off x="6505423" y="4022689"/>
                <a:ext cx="230158" cy="572997"/>
              </a:xfrm>
              <a:custGeom>
                <a:avLst/>
                <a:gdLst/>
                <a:ahLst/>
                <a:cxnLst/>
                <a:rect l="l" t="t" r="r" b="b"/>
                <a:pathLst>
                  <a:path w="625" h="1556" extrusionOk="0">
                    <a:moveTo>
                      <a:pt x="0" y="0"/>
                    </a:moveTo>
                    <a:lnTo>
                      <a:pt x="625" y="0"/>
                    </a:lnTo>
                    <a:lnTo>
                      <a:pt x="625" y="1556"/>
                    </a:lnTo>
                    <a:lnTo>
                      <a:pt x="0" y="15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2B2B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</a:t>
                </a: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21" name="Google Shape;7121;p39"/>
              <p:cNvSpPr/>
              <p:nvPr/>
            </p:nvSpPr>
            <p:spPr>
              <a:xfrm flipH="1">
                <a:off x="6056151" y="4022700"/>
                <a:ext cx="449276" cy="572974"/>
              </a:xfrm>
              <a:custGeom>
                <a:avLst/>
                <a:gdLst/>
                <a:ahLst/>
                <a:cxnLst/>
                <a:rect l="l" t="t" r="r" b="b"/>
                <a:pathLst>
                  <a:path w="1829" h="1556" extrusionOk="0">
                    <a:moveTo>
                      <a:pt x="0" y="0"/>
                    </a:moveTo>
                    <a:lnTo>
                      <a:pt x="1829" y="0"/>
                    </a:lnTo>
                    <a:lnTo>
                      <a:pt x="1829" y="1556"/>
                    </a:lnTo>
                    <a:lnTo>
                      <a:pt x="0" y="15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122" name="Google Shape;7122;p39"/>
              <p:cNvGrpSpPr/>
              <p:nvPr/>
            </p:nvGrpSpPr>
            <p:grpSpPr>
              <a:xfrm>
                <a:off x="6087824" y="4064670"/>
                <a:ext cx="386665" cy="403236"/>
                <a:chOff x="6678599" y="4024407"/>
                <a:chExt cx="386665" cy="403236"/>
              </a:xfrm>
            </p:grpSpPr>
            <p:sp>
              <p:nvSpPr>
                <p:cNvPr id="7123" name="Google Shape;7123;p39"/>
                <p:cNvSpPr/>
                <p:nvPr/>
              </p:nvSpPr>
              <p:spPr>
                <a:xfrm flipH="1">
                  <a:off x="6678599" y="4024407"/>
                  <a:ext cx="386665" cy="34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" h="94" extrusionOk="0">
                      <a:moveTo>
                        <a:pt x="0" y="0"/>
                      </a:moveTo>
                      <a:lnTo>
                        <a:pt x="1050" y="0"/>
                      </a:lnTo>
                      <a:lnTo>
                        <a:pt x="1050" y="94"/>
                      </a:lnTo>
                      <a:lnTo>
                        <a:pt x="0" y="9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24" name="Google Shape;7124;p39"/>
                <p:cNvSpPr/>
                <p:nvPr/>
              </p:nvSpPr>
              <p:spPr>
                <a:xfrm flipH="1">
                  <a:off x="6678599" y="4070439"/>
                  <a:ext cx="386665" cy="34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" h="94" extrusionOk="0">
                      <a:moveTo>
                        <a:pt x="0" y="0"/>
                      </a:moveTo>
                      <a:lnTo>
                        <a:pt x="1050" y="0"/>
                      </a:lnTo>
                      <a:lnTo>
                        <a:pt x="1050" y="94"/>
                      </a:lnTo>
                      <a:lnTo>
                        <a:pt x="0" y="9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25" name="Google Shape;7125;p39"/>
                <p:cNvSpPr/>
                <p:nvPr/>
              </p:nvSpPr>
              <p:spPr>
                <a:xfrm flipH="1">
                  <a:off x="6678599" y="4116470"/>
                  <a:ext cx="386665" cy="34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" h="94" extrusionOk="0">
                      <a:moveTo>
                        <a:pt x="0" y="0"/>
                      </a:moveTo>
                      <a:lnTo>
                        <a:pt x="1050" y="0"/>
                      </a:lnTo>
                      <a:lnTo>
                        <a:pt x="1050" y="94"/>
                      </a:lnTo>
                      <a:lnTo>
                        <a:pt x="0" y="9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26" name="Google Shape;7126;p39"/>
                <p:cNvSpPr/>
                <p:nvPr/>
              </p:nvSpPr>
              <p:spPr>
                <a:xfrm flipH="1">
                  <a:off x="6678599" y="4162502"/>
                  <a:ext cx="386665" cy="34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" h="94" extrusionOk="0">
                      <a:moveTo>
                        <a:pt x="0" y="0"/>
                      </a:moveTo>
                      <a:lnTo>
                        <a:pt x="1050" y="0"/>
                      </a:lnTo>
                      <a:lnTo>
                        <a:pt x="1050" y="94"/>
                      </a:lnTo>
                      <a:lnTo>
                        <a:pt x="0" y="9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27" name="Google Shape;7127;p39"/>
                <p:cNvSpPr/>
                <p:nvPr/>
              </p:nvSpPr>
              <p:spPr>
                <a:xfrm flipH="1">
                  <a:off x="6678599" y="4208533"/>
                  <a:ext cx="386665" cy="34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" h="94" extrusionOk="0">
                      <a:moveTo>
                        <a:pt x="0" y="0"/>
                      </a:moveTo>
                      <a:lnTo>
                        <a:pt x="1050" y="0"/>
                      </a:lnTo>
                      <a:lnTo>
                        <a:pt x="1050" y="94"/>
                      </a:lnTo>
                      <a:lnTo>
                        <a:pt x="0" y="9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28" name="Google Shape;7128;p39"/>
                <p:cNvSpPr/>
                <p:nvPr/>
              </p:nvSpPr>
              <p:spPr>
                <a:xfrm flipH="1">
                  <a:off x="6678599" y="4254565"/>
                  <a:ext cx="386665" cy="34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" h="94" extrusionOk="0">
                      <a:moveTo>
                        <a:pt x="0" y="0"/>
                      </a:moveTo>
                      <a:lnTo>
                        <a:pt x="1050" y="0"/>
                      </a:lnTo>
                      <a:lnTo>
                        <a:pt x="1050" y="94"/>
                      </a:lnTo>
                      <a:lnTo>
                        <a:pt x="0" y="9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29" name="Google Shape;7129;p39"/>
                <p:cNvSpPr/>
                <p:nvPr/>
              </p:nvSpPr>
              <p:spPr>
                <a:xfrm flipH="1">
                  <a:off x="6678599" y="4300596"/>
                  <a:ext cx="386665" cy="34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" h="94" extrusionOk="0">
                      <a:moveTo>
                        <a:pt x="0" y="0"/>
                      </a:moveTo>
                      <a:lnTo>
                        <a:pt x="1050" y="0"/>
                      </a:lnTo>
                      <a:lnTo>
                        <a:pt x="1050" y="94"/>
                      </a:lnTo>
                      <a:lnTo>
                        <a:pt x="0" y="9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30" name="Google Shape;7130;p39"/>
                <p:cNvSpPr/>
                <p:nvPr/>
              </p:nvSpPr>
              <p:spPr>
                <a:xfrm flipH="1">
                  <a:off x="6678599" y="4346628"/>
                  <a:ext cx="386665" cy="34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" h="95" extrusionOk="0">
                      <a:moveTo>
                        <a:pt x="0" y="0"/>
                      </a:moveTo>
                      <a:lnTo>
                        <a:pt x="1050" y="0"/>
                      </a:lnTo>
                      <a:lnTo>
                        <a:pt x="1050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31" name="Google Shape;7131;p39"/>
                <p:cNvSpPr/>
                <p:nvPr/>
              </p:nvSpPr>
              <p:spPr>
                <a:xfrm flipH="1">
                  <a:off x="6678599" y="4392659"/>
                  <a:ext cx="386665" cy="34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" h="95" extrusionOk="0">
                      <a:moveTo>
                        <a:pt x="0" y="0"/>
                      </a:moveTo>
                      <a:lnTo>
                        <a:pt x="1050" y="0"/>
                      </a:lnTo>
                      <a:lnTo>
                        <a:pt x="1050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132" name="Google Shape;7132;p39"/>
              <p:cNvGrpSpPr/>
              <p:nvPr/>
            </p:nvGrpSpPr>
            <p:grpSpPr>
              <a:xfrm>
                <a:off x="6087824" y="4484845"/>
                <a:ext cx="386665" cy="110842"/>
                <a:chOff x="6087824" y="4484845"/>
                <a:chExt cx="386665" cy="110842"/>
              </a:xfrm>
            </p:grpSpPr>
            <p:sp>
              <p:nvSpPr>
                <p:cNvPr id="7133" name="Google Shape;7133;p39"/>
                <p:cNvSpPr/>
                <p:nvPr/>
              </p:nvSpPr>
              <p:spPr>
                <a:xfrm flipH="1">
                  <a:off x="6115450" y="4498112"/>
                  <a:ext cx="331425" cy="9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" h="220" extrusionOk="0">
                      <a:moveTo>
                        <a:pt x="0" y="0"/>
                      </a:moveTo>
                      <a:lnTo>
                        <a:pt x="900" y="0"/>
                      </a:lnTo>
                      <a:lnTo>
                        <a:pt x="900" y="220"/>
                      </a:lnTo>
                      <a:lnTo>
                        <a:pt x="0" y="2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59490"/>
                  </a:srgbClr>
                </a:solidFill>
                <a:ln>
                  <a:noFill/>
                </a:ln>
              </p:spPr>
              <p:txBody>
                <a:bodyPr spcFirstLastPara="1" wrap="square" lIns="90000" tIns="34200" rIns="90000" bIns="342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34" name="Google Shape;7134;p39"/>
                <p:cNvSpPr/>
                <p:nvPr/>
              </p:nvSpPr>
              <p:spPr>
                <a:xfrm flipH="1">
                  <a:off x="6087824" y="4484845"/>
                  <a:ext cx="386665" cy="298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" h="81" extrusionOk="0">
                      <a:moveTo>
                        <a:pt x="0" y="0"/>
                      </a:moveTo>
                      <a:lnTo>
                        <a:pt x="1050" y="0"/>
                      </a:lnTo>
                      <a:lnTo>
                        <a:pt x="1050" y="81"/>
                      </a:lnTo>
                      <a:lnTo>
                        <a:pt x="0" y="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135" name="Google Shape;7135;p39"/>
              <p:cNvGrpSpPr/>
              <p:nvPr/>
            </p:nvGrpSpPr>
            <p:grpSpPr>
              <a:xfrm>
                <a:off x="6529727" y="4064670"/>
                <a:ext cx="162768" cy="403236"/>
                <a:chOff x="7120502" y="4024407"/>
                <a:chExt cx="162768" cy="403236"/>
              </a:xfrm>
            </p:grpSpPr>
            <p:sp>
              <p:nvSpPr>
                <p:cNvPr id="7136" name="Google Shape;7136;p39"/>
                <p:cNvSpPr/>
                <p:nvPr/>
              </p:nvSpPr>
              <p:spPr>
                <a:xfrm flipH="1">
                  <a:off x="7120502" y="4024407"/>
                  <a:ext cx="162768" cy="34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94" extrusionOk="0">
                      <a:moveTo>
                        <a:pt x="0" y="0"/>
                      </a:moveTo>
                      <a:lnTo>
                        <a:pt x="442" y="0"/>
                      </a:lnTo>
                      <a:lnTo>
                        <a:pt x="442" y="94"/>
                      </a:lnTo>
                      <a:lnTo>
                        <a:pt x="0" y="9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37" name="Google Shape;7137;p39"/>
                <p:cNvSpPr/>
                <p:nvPr/>
              </p:nvSpPr>
              <p:spPr>
                <a:xfrm flipH="1">
                  <a:off x="7120502" y="4070439"/>
                  <a:ext cx="162768" cy="34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94" extrusionOk="0">
                      <a:moveTo>
                        <a:pt x="0" y="0"/>
                      </a:moveTo>
                      <a:lnTo>
                        <a:pt x="442" y="0"/>
                      </a:lnTo>
                      <a:lnTo>
                        <a:pt x="442" y="94"/>
                      </a:lnTo>
                      <a:lnTo>
                        <a:pt x="0" y="9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38" name="Google Shape;7138;p39"/>
                <p:cNvSpPr/>
                <p:nvPr/>
              </p:nvSpPr>
              <p:spPr>
                <a:xfrm flipH="1">
                  <a:off x="7120502" y="4116470"/>
                  <a:ext cx="162768" cy="34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94" extrusionOk="0">
                      <a:moveTo>
                        <a:pt x="0" y="0"/>
                      </a:moveTo>
                      <a:lnTo>
                        <a:pt x="442" y="0"/>
                      </a:lnTo>
                      <a:lnTo>
                        <a:pt x="442" y="94"/>
                      </a:lnTo>
                      <a:lnTo>
                        <a:pt x="0" y="9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39" name="Google Shape;7139;p39"/>
                <p:cNvSpPr/>
                <p:nvPr/>
              </p:nvSpPr>
              <p:spPr>
                <a:xfrm flipH="1">
                  <a:off x="7120502" y="4162502"/>
                  <a:ext cx="162768" cy="34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94" extrusionOk="0">
                      <a:moveTo>
                        <a:pt x="0" y="0"/>
                      </a:moveTo>
                      <a:lnTo>
                        <a:pt x="442" y="0"/>
                      </a:lnTo>
                      <a:lnTo>
                        <a:pt x="442" y="94"/>
                      </a:lnTo>
                      <a:lnTo>
                        <a:pt x="0" y="9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40" name="Google Shape;7140;p39"/>
                <p:cNvSpPr/>
                <p:nvPr/>
              </p:nvSpPr>
              <p:spPr>
                <a:xfrm flipH="1">
                  <a:off x="7120502" y="4208533"/>
                  <a:ext cx="162768" cy="34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94" extrusionOk="0">
                      <a:moveTo>
                        <a:pt x="0" y="0"/>
                      </a:moveTo>
                      <a:lnTo>
                        <a:pt x="442" y="0"/>
                      </a:lnTo>
                      <a:lnTo>
                        <a:pt x="442" y="94"/>
                      </a:lnTo>
                      <a:lnTo>
                        <a:pt x="0" y="9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41" name="Google Shape;7141;p39"/>
                <p:cNvSpPr/>
                <p:nvPr/>
              </p:nvSpPr>
              <p:spPr>
                <a:xfrm flipH="1">
                  <a:off x="7120502" y="4254565"/>
                  <a:ext cx="162768" cy="34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94" extrusionOk="0">
                      <a:moveTo>
                        <a:pt x="0" y="0"/>
                      </a:moveTo>
                      <a:lnTo>
                        <a:pt x="442" y="0"/>
                      </a:lnTo>
                      <a:lnTo>
                        <a:pt x="442" y="94"/>
                      </a:lnTo>
                      <a:lnTo>
                        <a:pt x="0" y="9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42" name="Google Shape;7142;p39"/>
                <p:cNvSpPr/>
                <p:nvPr/>
              </p:nvSpPr>
              <p:spPr>
                <a:xfrm flipH="1">
                  <a:off x="7120502" y="4300596"/>
                  <a:ext cx="162768" cy="34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94" extrusionOk="0">
                      <a:moveTo>
                        <a:pt x="0" y="0"/>
                      </a:moveTo>
                      <a:lnTo>
                        <a:pt x="442" y="0"/>
                      </a:lnTo>
                      <a:lnTo>
                        <a:pt x="442" y="94"/>
                      </a:lnTo>
                      <a:lnTo>
                        <a:pt x="0" y="9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43" name="Google Shape;7143;p39"/>
                <p:cNvSpPr/>
                <p:nvPr/>
              </p:nvSpPr>
              <p:spPr>
                <a:xfrm flipH="1">
                  <a:off x="7120502" y="4346628"/>
                  <a:ext cx="162768" cy="34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95" extrusionOk="0">
                      <a:moveTo>
                        <a:pt x="0" y="0"/>
                      </a:moveTo>
                      <a:lnTo>
                        <a:pt x="442" y="0"/>
                      </a:lnTo>
                      <a:lnTo>
                        <a:pt x="442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44" name="Google Shape;7144;p39"/>
                <p:cNvSpPr/>
                <p:nvPr/>
              </p:nvSpPr>
              <p:spPr>
                <a:xfrm flipH="1">
                  <a:off x="7120502" y="4392659"/>
                  <a:ext cx="162768" cy="34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95" extrusionOk="0">
                      <a:moveTo>
                        <a:pt x="0" y="0"/>
                      </a:moveTo>
                      <a:lnTo>
                        <a:pt x="442" y="0"/>
                      </a:lnTo>
                      <a:lnTo>
                        <a:pt x="442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145" name="Google Shape;7145;p39"/>
              <p:cNvSpPr/>
              <p:nvPr/>
            </p:nvSpPr>
            <p:spPr>
              <a:xfrm flipH="1">
                <a:off x="6087824" y="4484845"/>
                <a:ext cx="386665" cy="29828"/>
              </a:xfrm>
              <a:custGeom>
                <a:avLst/>
                <a:gdLst/>
                <a:ahLst/>
                <a:cxnLst/>
                <a:rect l="l" t="t" r="r" b="b"/>
                <a:pathLst>
                  <a:path w="1050" h="81" extrusionOk="0">
                    <a:moveTo>
                      <a:pt x="0" y="0"/>
                    </a:moveTo>
                    <a:lnTo>
                      <a:pt x="1050" y="0"/>
                    </a:lnTo>
                    <a:lnTo>
                      <a:pt x="1050" y="81"/>
                    </a:lnTo>
                    <a:lnTo>
                      <a:pt x="0" y="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2B2B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146" name="Google Shape;7146;p39"/>
            <p:cNvGrpSpPr/>
            <p:nvPr/>
          </p:nvGrpSpPr>
          <p:grpSpPr>
            <a:xfrm>
              <a:off x="6659851" y="4244125"/>
              <a:ext cx="595449" cy="500451"/>
              <a:chOff x="7158089" y="4059014"/>
              <a:chExt cx="595449" cy="497269"/>
            </a:xfrm>
          </p:grpSpPr>
          <p:sp>
            <p:nvSpPr>
              <p:cNvPr id="7147" name="Google Shape;7147;p39"/>
              <p:cNvSpPr/>
              <p:nvPr/>
            </p:nvSpPr>
            <p:spPr>
              <a:xfrm flipH="1">
                <a:off x="7158089" y="4059014"/>
                <a:ext cx="595424" cy="497269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1370" extrusionOk="0">
                    <a:moveTo>
                      <a:pt x="0" y="0"/>
                    </a:moveTo>
                    <a:lnTo>
                      <a:pt x="1617" y="0"/>
                    </a:lnTo>
                    <a:lnTo>
                      <a:pt x="1617" y="1370"/>
                    </a:lnTo>
                    <a:lnTo>
                      <a:pt x="0" y="13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48" name="Google Shape;7148;p39"/>
              <p:cNvSpPr/>
              <p:nvPr/>
            </p:nvSpPr>
            <p:spPr>
              <a:xfrm flipH="1">
                <a:off x="7190103" y="4087747"/>
                <a:ext cx="343948" cy="97586"/>
              </a:xfrm>
              <a:custGeom>
                <a:avLst/>
                <a:gdLst/>
                <a:ahLst/>
                <a:cxnLst/>
                <a:rect l="l" t="t" r="r" b="b"/>
                <a:pathLst>
                  <a:path w="934" h="265" extrusionOk="0">
                    <a:moveTo>
                      <a:pt x="0" y="0"/>
                    </a:moveTo>
                    <a:lnTo>
                      <a:pt x="934" y="0"/>
                    </a:lnTo>
                    <a:lnTo>
                      <a:pt x="934" y="265"/>
                    </a:lnTo>
                    <a:lnTo>
                      <a:pt x="0" y="2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49" name="Google Shape;7149;p39"/>
              <p:cNvSpPr/>
              <p:nvPr/>
            </p:nvSpPr>
            <p:spPr>
              <a:xfrm flipH="1">
                <a:off x="7190103" y="4211111"/>
                <a:ext cx="343948" cy="97586"/>
              </a:xfrm>
              <a:custGeom>
                <a:avLst/>
                <a:gdLst/>
                <a:ahLst/>
                <a:cxnLst/>
                <a:rect l="l" t="t" r="r" b="b"/>
                <a:pathLst>
                  <a:path w="934" h="265" extrusionOk="0">
                    <a:moveTo>
                      <a:pt x="0" y="0"/>
                    </a:moveTo>
                    <a:lnTo>
                      <a:pt x="934" y="0"/>
                    </a:lnTo>
                    <a:lnTo>
                      <a:pt x="934" y="265"/>
                    </a:lnTo>
                    <a:lnTo>
                      <a:pt x="0" y="2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50" name="Google Shape;7150;p39"/>
              <p:cNvSpPr/>
              <p:nvPr/>
            </p:nvSpPr>
            <p:spPr>
              <a:xfrm flipH="1">
                <a:off x="7190103" y="4334475"/>
                <a:ext cx="343948" cy="97586"/>
              </a:xfrm>
              <a:custGeom>
                <a:avLst/>
                <a:gdLst/>
                <a:ahLst/>
                <a:cxnLst/>
                <a:rect l="l" t="t" r="r" b="b"/>
                <a:pathLst>
                  <a:path w="934" h="265" extrusionOk="0">
                    <a:moveTo>
                      <a:pt x="0" y="0"/>
                    </a:moveTo>
                    <a:lnTo>
                      <a:pt x="934" y="0"/>
                    </a:lnTo>
                    <a:lnTo>
                      <a:pt x="934" y="265"/>
                    </a:lnTo>
                    <a:lnTo>
                      <a:pt x="0" y="2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51" name="Google Shape;7151;p39"/>
              <p:cNvSpPr/>
              <p:nvPr/>
            </p:nvSpPr>
            <p:spPr>
              <a:xfrm flipH="1">
                <a:off x="7190103" y="4457840"/>
                <a:ext cx="343948" cy="97586"/>
              </a:xfrm>
              <a:custGeom>
                <a:avLst/>
                <a:gdLst/>
                <a:ahLst/>
                <a:cxnLst/>
                <a:rect l="l" t="t" r="r" b="b"/>
                <a:pathLst>
                  <a:path w="934" h="265" extrusionOk="0">
                    <a:moveTo>
                      <a:pt x="0" y="0"/>
                    </a:moveTo>
                    <a:lnTo>
                      <a:pt x="934" y="0"/>
                    </a:lnTo>
                    <a:lnTo>
                      <a:pt x="934" y="265"/>
                    </a:lnTo>
                    <a:lnTo>
                      <a:pt x="0" y="2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52" name="Google Shape;7152;p39"/>
              <p:cNvSpPr/>
              <p:nvPr/>
            </p:nvSpPr>
            <p:spPr>
              <a:xfrm flipH="1">
                <a:off x="7571964" y="4059014"/>
                <a:ext cx="181550" cy="497269"/>
              </a:xfrm>
              <a:custGeom>
                <a:avLst/>
                <a:gdLst/>
                <a:ahLst/>
                <a:cxnLst/>
                <a:rect l="l" t="t" r="r" b="b"/>
                <a:pathLst>
                  <a:path w="493" h="1370" extrusionOk="0">
                    <a:moveTo>
                      <a:pt x="0" y="0"/>
                    </a:moveTo>
                    <a:lnTo>
                      <a:pt x="493" y="0"/>
                    </a:lnTo>
                    <a:lnTo>
                      <a:pt x="493" y="1370"/>
                    </a:lnTo>
                    <a:lnTo>
                      <a:pt x="0" y="13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53" name="Google Shape;7153;p39"/>
              <p:cNvSpPr/>
              <p:nvPr/>
            </p:nvSpPr>
            <p:spPr>
              <a:xfrm flipH="1">
                <a:off x="7605124" y="4087747"/>
                <a:ext cx="148406" cy="97586"/>
              </a:xfrm>
              <a:custGeom>
                <a:avLst/>
                <a:gdLst/>
                <a:ahLst/>
                <a:cxnLst/>
                <a:rect l="l" t="t" r="r" b="b"/>
                <a:pathLst>
                  <a:path w="403" h="265" extrusionOk="0">
                    <a:moveTo>
                      <a:pt x="0" y="0"/>
                    </a:moveTo>
                    <a:lnTo>
                      <a:pt x="403" y="0"/>
                    </a:lnTo>
                    <a:lnTo>
                      <a:pt x="403" y="265"/>
                    </a:lnTo>
                    <a:lnTo>
                      <a:pt x="0" y="2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54" name="Google Shape;7154;p39"/>
              <p:cNvSpPr/>
              <p:nvPr/>
            </p:nvSpPr>
            <p:spPr>
              <a:xfrm flipH="1">
                <a:off x="7605124" y="4211111"/>
                <a:ext cx="148406" cy="97586"/>
              </a:xfrm>
              <a:custGeom>
                <a:avLst/>
                <a:gdLst/>
                <a:ahLst/>
                <a:cxnLst/>
                <a:rect l="l" t="t" r="r" b="b"/>
                <a:pathLst>
                  <a:path w="403" h="265" extrusionOk="0">
                    <a:moveTo>
                      <a:pt x="0" y="0"/>
                    </a:moveTo>
                    <a:lnTo>
                      <a:pt x="403" y="0"/>
                    </a:lnTo>
                    <a:lnTo>
                      <a:pt x="403" y="265"/>
                    </a:lnTo>
                    <a:lnTo>
                      <a:pt x="0" y="2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55" name="Google Shape;7155;p39"/>
              <p:cNvSpPr/>
              <p:nvPr/>
            </p:nvSpPr>
            <p:spPr>
              <a:xfrm flipH="1">
                <a:off x="7605124" y="4334475"/>
                <a:ext cx="148406" cy="97586"/>
              </a:xfrm>
              <a:custGeom>
                <a:avLst/>
                <a:gdLst/>
                <a:ahLst/>
                <a:cxnLst/>
                <a:rect l="l" t="t" r="r" b="b"/>
                <a:pathLst>
                  <a:path w="403" h="265" extrusionOk="0">
                    <a:moveTo>
                      <a:pt x="0" y="0"/>
                    </a:moveTo>
                    <a:lnTo>
                      <a:pt x="403" y="0"/>
                    </a:lnTo>
                    <a:lnTo>
                      <a:pt x="403" y="265"/>
                    </a:lnTo>
                    <a:lnTo>
                      <a:pt x="0" y="2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56" name="Google Shape;7156;p39"/>
              <p:cNvSpPr/>
              <p:nvPr/>
            </p:nvSpPr>
            <p:spPr>
              <a:xfrm flipH="1">
                <a:off x="7605113" y="4457837"/>
                <a:ext cx="148425" cy="81951"/>
              </a:xfrm>
              <a:custGeom>
                <a:avLst/>
                <a:gdLst/>
                <a:ahLst/>
                <a:cxnLst/>
                <a:rect l="l" t="t" r="r" b="b"/>
                <a:pathLst>
                  <a:path w="403" h="265" extrusionOk="0">
                    <a:moveTo>
                      <a:pt x="0" y="0"/>
                    </a:moveTo>
                    <a:lnTo>
                      <a:pt x="403" y="0"/>
                    </a:lnTo>
                    <a:lnTo>
                      <a:pt x="403" y="265"/>
                    </a:lnTo>
                    <a:lnTo>
                      <a:pt x="0" y="2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157" name="Google Shape;7157;p39"/>
            <p:cNvGrpSpPr/>
            <p:nvPr/>
          </p:nvGrpSpPr>
          <p:grpSpPr>
            <a:xfrm>
              <a:off x="7204600" y="3887600"/>
              <a:ext cx="408400" cy="861199"/>
              <a:chOff x="7270750" y="3704757"/>
              <a:chExt cx="408400" cy="855722"/>
            </a:xfrm>
          </p:grpSpPr>
          <p:sp>
            <p:nvSpPr>
              <p:cNvPr id="7158" name="Google Shape;7158;p39"/>
              <p:cNvSpPr/>
              <p:nvPr/>
            </p:nvSpPr>
            <p:spPr>
              <a:xfrm flipH="1">
                <a:off x="7270750" y="3704757"/>
                <a:ext cx="408400" cy="855722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2310" extrusionOk="0">
                    <a:moveTo>
                      <a:pt x="0" y="0"/>
                    </a:moveTo>
                    <a:lnTo>
                      <a:pt x="1109" y="0"/>
                    </a:lnTo>
                    <a:lnTo>
                      <a:pt x="1109" y="2310"/>
                    </a:lnTo>
                    <a:lnTo>
                      <a:pt x="0" y="23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59" name="Google Shape;7159;p39"/>
              <p:cNvSpPr/>
              <p:nvPr/>
            </p:nvSpPr>
            <p:spPr>
              <a:xfrm flipH="1">
                <a:off x="7577505" y="4234311"/>
                <a:ext cx="101638" cy="67021"/>
              </a:xfrm>
              <a:custGeom>
                <a:avLst/>
                <a:gdLst/>
                <a:ahLst/>
                <a:cxnLst/>
                <a:rect l="l" t="t" r="r" b="b"/>
                <a:pathLst>
                  <a:path w="276" h="182" extrusionOk="0">
                    <a:moveTo>
                      <a:pt x="0" y="0"/>
                    </a:moveTo>
                    <a:lnTo>
                      <a:pt x="276" y="0"/>
                    </a:lnTo>
                    <a:lnTo>
                      <a:pt x="276" y="182"/>
                    </a:lnTo>
                    <a:lnTo>
                      <a:pt x="0" y="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D92B1"/>
              </a:solidFill>
              <a:ln>
                <a:noFill/>
              </a:ln>
            </p:spPr>
            <p:txBody>
              <a:bodyPr spcFirstLastPara="1" wrap="square" lIns="90000" tIns="20500" rIns="90000" bIns="205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60" name="Google Shape;7160;p39"/>
              <p:cNvSpPr/>
              <p:nvPr/>
            </p:nvSpPr>
            <p:spPr>
              <a:xfrm flipH="1">
                <a:off x="7577505" y="4319009"/>
                <a:ext cx="101638" cy="67021"/>
              </a:xfrm>
              <a:custGeom>
                <a:avLst/>
                <a:gdLst/>
                <a:ahLst/>
                <a:cxnLst/>
                <a:rect l="l" t="t" r="r" b="b"/>
                <a:pathLst>
                  <a:path w="276" h="182" extrusionOk="0">
                    <a:moveTo>
                      <a:pt x="0" y="0"/>
                    </a:moveTo>
                    <a:lnTo>
                      <a:pt x="276" y="0"/>
                    </a:lnTo>
                    <a:lnTo>
                      <a:pt x="276" y="182"/>
                    </a:lnTo>
                    <a:lnTo>
                      <a:pt x="0" y="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D92B1"/>
              </a:solidFill>
              <a:ln>
                <a:noFill/>
              </a:ln>
            </p:spPr>
            <p:txBody>
              <a:bodyPr spcFirstLastPara="1" wrap="square" lIns="90000" tIns="20500" rIns="90000" bIns="205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61" name="Google Shape;7161;p39"/>
              <p:cNvSpPr/>
              <p:nvPr/>
            </p:nvSpPr>
            <p:spPr>
              <a:xfrm flipH="1">
                <a:off x="7577505" y="4403707"/>
                <a:ext cx="101638" cy="67021"/>
              </a:xfrm>
              <a:custGeom>
                <a:avLst/>
                <a:gdLst/>
                <a:ahLst/>
                <a:cxnLst/>
                <a:rect l="l" t="t" r="r" b="b"/>
                <a:pathLst>
                  <a:path w="276" h="182" extrusionOk="0">
                    <a:moveTo>
                      <a:pt x="0" y="0"/>
                    </a:moveTo>
                    <a:lnTo>
                      <a:pt x="276" y="0"/>
                    </a:lnTo>
                    <a:lnTo>
                      <a:pt x="276" y="182"/>
                    </a:lnTo>
                    <a:lnTo>
                      <a:pt x="0" y="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D92B1"/>
              </a:solidFill>
              <a:ln>
                <a:noFill/>
              </a:ln>
            </p:spPr>
            <p:txBody>
              <a:bodyPr spcFirstLastPara="1" wrap="square" lIns="90000" tIns="20500" rIns="90000" bIns="205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62" name="Google Shape;7162;p39"/>
              <p:cNvSpPr/>
              <p:nvPr/>
            </p:nvSpPr>
            <p:spPr>
              <a:xfrm flipH="1">
                <a:off x="7577505" y="4488405"/>
                <a:ext cx="101638" cy="67021"/>
              </a:xfrm>
              <a:custGeom>
                <a:avLst/>
                <a:gdLst/>
                <a:ahLst/>
                <a:cxnLst/>
                <a:rect l="l" t="t" r="r" b="b"/>
                <a:pathLst>
                  <a:path w="276" h="182" extrusionOk="0">
                    <a:moveTo>
                      <a:pt x="0" y="0"/>
                    </a:moveTo>
                    <a:lnTo>
                      <a:pt x="276" y="0"/>
                    </a:lnTo>
                    <a:lnTo>
                      <a:pt x="276" y="182"/>
                    </a:lnTo>
                    <a:lnTo>
                      <a:pt x="0" y="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D92B1"/>
              </a:solidFill>
              <a:ln>
                <a:noFill/>
              </a:ln>
            </p:spPr>
            <p:txBody>
              <a:bodyPr spcFirstLastPara="1" wrap="square" lIns="90000" tIns="20500" rIns="90000" bIns="205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63" name="Google Shape;7163;p39"/>
              <p:cNvSpPr/>
              <p:nvPr/>
            </p:nvSpPr>
            <p:spPr>
              <a:xfrm flipH="1">
                <a:off x="7292477" y="4234311"/>
                <a:ext cx="236418" cy="67021"/>
              </a:xfrm>
              <a:custGeom>
                <a:avLst/>
                <a:gdLst/>
                <a:ahLst/>
                <a:cxnLst/>
                <a:rect l="l" t="t" r="r" b="b"/>
                <a:pathLst>
                  <a:path w="642" h="182" extrusionOk="0">
                    <a:moveTo>
                      <a:pt x="0" y="0"/>
                    </a:moveTo>
                    <a:lnTo>
                      <a:pt x="642" y="0"/>
                    </a:lnTo>
                    <a:lnTo>
                      <a:pt x="642" y="182"/>
                    </a:lnTo>
                    <a:lnTo>
                      <a:pt x="0" y="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1DEEC">
                  <a:alpha val="70000"/>
                </a:srgbClr>
              </a:solidFill>
              <a:ln>
                <a:noFill/>
              </a:ln>
            </p:spPr>
            <p:txBody>
              <a:bodyPr spcFirstLastPara="1" wrap="square" lIns="90000" tIns="20500" rIns="90000" bIns="205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64" name="Google Shape;7164;p39"/>
              <p:cNvSpPr/>
              <p:nvPr/>
            </p:nvSpPr>
            <p:spPr>
              <a:xfrm flipH="1">
                <a:off x="7292477" y="4319009"/>
                <a:ext cx="236418" cy="67021"/>
              </a:xfrm>
              <a:custGeom>
                <a:avLst/>
                <a:gdLst/>
                <a:ahLst/>
                <a:cxnLst/>
                <a:rect l="l" t="t" r="r" b="b"/>
                <a:pathLst>
                  <a:path w="642" h="182" extrusionOk="0">
                    <a:moveTo>
                      <a:pt x="0" y="0"/>
                    </a:moveTo>
                    <a:lnTo>
                      <a:pt x="642" y="0"/>
                    </a:lnTo>
                    <a:lnTo>
                      <a:pt x="642" y="182"/>
                    </a:lnTo>
                    <a:lnTo>
                      <a:pt x="0" y="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1DEEC">
                  <a:alpha val="70000"/>
                </a:srgbClr>
              </a:solidFill>
              <a:ln>
                <a:noFill/>
              </a:ln>
            </p:spPr>
            <p:txBody>
              <a:bodyPr spcFirstLastPara="1" wrap="square" lIns="90000" tIns="20500" rIns="90000" bIns="205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65" name="Google Shape;7165;p39"/>
              <p:cNvSpPr/>
              <p:nvPr/>
            </p:nvSpPr>
            <p:spPr>
              <a:xfrm flipH="1">
                <a:off x="7292477" y="4403707"/>
                <a:ext cx="236418" cy="67021"/>
              </a:xfrm>
              <a:custGeom>
                <a:avLst/>
                <a:gdLst/>
                <a:ahLst/>
                <a:cxnLst/>
                <a:rect l="l" t="t" r="r" b="b"/>
                <a:pathLst>
                  <a:path w="642" h="182" extrusionOk="0">
                    <a:moveTo>
                      <a:pt x="0" y="0"/>
                    </a:moveTo>
                    <a:lnTo>
                      <a:pt x="642" y="0"/>
                    </a:lnTo>
                    <a:lnTo>
                      <a:pt x="642" y="182"/>
                    </a:lnTo>
                    <a:lnTo>
                      <a:pt x="0" y="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1DEEC">
                  <a:alpha val="70000"/>
                </a:srgbClr>
              </a:solidFill>
              <a:ln>
                <a:noFill/>
              </a:ln>
            </p:spPr>
            <p:txBody>
              <a:bodyPr spcFirstLastPara="1" wrap="square" lIns="90000" tIns="20500" rIns="90000" bIns="205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66" name="Google Shape;7166;p39"/>
              <p:cNvSpPr/>
              <p:nvPr/>
            </p:nvSpPr>
            <p:spPr>
              <a:xfrm flipH="1">
                <a:off x="7292476" y="4488415"/>
                <a:ext cx="236425" cy="5780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182" extrusionOk="0">
                    <a:moveTo>
                      <a:pt x="0" y="0"/>
                    </a:moveTo>
                    <a:lnTo>
                      <a:pt x="642" y="0"/>
                    </a:lnTo>
                    <a:lnTo>
                      <a:pt x="642" y="182"/>
                    </a:lnTo>
                    <a:lnTo>
                      <a:pt x="0" y="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1DEEC">
                  <a:alpha val="70000"/>
                </a:srgbClr>
              </a:solidFill>
              <a:ln>
                <a:noFill/>
              </a:ln>
            </p:spPr>
            <p:txBody>
              <a:bodyPr spcFirstLastPara="1" wrap="square" lIns="90000" tIns="20500" rIns="90000" bIns="205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67" name="Google Shape;7167;p39"/>
              <p:cNvSpPr/>
              <p:nvPr/>
            </p:nvSpPr>
            <p:spPr>
              <a:xfrm flipH="1">
                <a:off x="7577505" y="3897729"/>
                <a:ext cx="101638" cy="67021"/>
              </a:xfrm>
              <a:custGeom>
                <a:avLst/>
                <a:gdLst/>
                <a:ahLst/>
                <a:cxnLst/>
                <a:rect l="l" t="t" r="r" b="b"/>
                <a:pathLst>
                  <a:path w="276" h="182" extrusionOk="0">
                    <a:moveTo>
                      <a:pt x="0" y="0"/>
                    </a:moveTo>
                    <a:lnTo>
                      <a:pt x="276" y="0"/>
                    </a:lnTo>
                    <a:lnTo>
                      <a:pt x="276" y="182"/>
                    </a:lnTo>
                    <a:lnTo>
                      <a:pt x="0" y="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D92B1"/>
              </a:solidFill>
              <a:ln>
                <a:noFill/>
              </a:ln>
            </p:spPr>
            <p:txBody>
              <a:bodyPr spcFirstLastPara="1" wrap="square" lIns="90000" tIns="20500" rIns="90000" bIns="205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68" name="Google Shape;7168;p39"/>
              <p:cNvSpPr/>
              <p:nvPr/>
            </p:nvSpPr>
            <p:spPr>
              <a:xfrm flipH="1">
                <a:off x="7577505" y="3982427"/>
                <a:ext cx="101638" cy="67021"/>
              </a:xfrm>
              <a:custGeom>
                <a:avLst/>
                <a:gdLst/>
                <a:ahLst/>
                <a:cxnLst/>
                <a:rect l="l" t="t" r="r" b="b"/>
                <a:pathLst>
                  <a:path w="276" h="182" extrusionOk="0">
                    <a:moveTo>
                      <a:pt x="0" y="0"/>
                    </a:moveTo>
                    <a:lnTo>
                      <a:pt x="276" y="0"/>
                    </a:lnTo>
                    <a:lnTo>
                      <a:pt x="276" y="182"/>
                    </a:lnTo>
                    <a:lnTo>
                      <a:pt x="0" y="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D92B1"/>
              </a:solidFill>
              <a:ln>
                <a:noFill/>
              </a:ln>
            </p:spPr>
            <p:txBody>
              <a:bodyPr spcFirstLastPara="1" wrap="square" lIns="90000" tIns="20500" rIns="90000" bIns="205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69" name="Google Shape;7169;p39"/>
              <p:cNvSpPr/>
              <p:nvPr/>
            </p:nvSpPr>
            <p:spPr>
              <a:xfrm flipH="1">
                <a:off x="7577505" y="4067125"/>
                <a:ext cx="101638" cy="67021"/>
              </a:xfrm>
              <a:custGeom>
                <a:avLst/>
                <a:gdLst/>
                <a:ahLst/>
                <a:cxnLst/>
                <a:rect l="l" t="t" r="r" b="b"/>
                <a:pathLst>
                  <a:path w="276" h="182" extrusionOk="0">
                    <a:moveTo>
                      <a:pt x="0" y="0"/>
                    </a:moveTo>
                    <a:lnTo>
                      <a:pt x="276" y="0"/>
                    </a:lnTo>
                    <a:lnTo>
                      <a:pt x="276" y="182"/>
                    </a:lnTo>
                    <a:lnTo>
                      <a:pt x="0" y="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D92B1"/>
              </a:solidFill>
              <a:ln>
                <a:noFill/>
              </a:ln>
            </p:spPr>
            <p:txBody>
              <a:bodyPr spcFirstLastPara="1" wrap="square" lIns="90000" tIns="20500" rIns="90000" bIns="205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70" name="Google Shape;7170;p39"/>
              <p:cNvSpPr/>
              <p:nvPr/>
            </p:nvSpPr>
            <p:spPr>
              <a:xfrm flipH="1">
                <a:off x="7577505" y="4151823"/>
                <a:ext cx="101638" cy="67021"/>
              </a:xfrm>
              <a:custGeom>
                <a:avLst/>
                <a:gdLst/>
                <a:ahLst/>
                <a:cxnLst/>
                <a:rect l="l" t="t" r="r" b="b"/>
                <a:pathLst>
                  <a:path w="276" h="182" extrusionOk="0">
                    <a:moveTo>
                      <a:pt x="0" y="0"/>
                    </a:moveTo>
                    <a:lnTo>
                      <a:pt x="276" y="0"/>
                    </a:lnTo>
                    <a:lnTo>
                      <a:pt x="276" y="182"/>
                    </a:lnTo>
                    <a:lnTo>
                      <a:pt x="0" y="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D92B1"/>
              </a:solidFill>
              <a:ln>
                <a:noFill/>
              </a:ln>
            </p:spPr>
            <p:txBody>
              <a:bodyPr spcFirstLastPara="1" wrap="square" lIns="90000" tIns="20500" rIns="90000" bIns="205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71" name="Google Shape;7171;p39"/>
              <p:cNvSpPr/>
              <p:nvPr/>
            </p:nvSpPr>
            <p:spPr>
              <a:xfrm flipH="1">
                <a:off x="7292477" y="3897729"/>
                <a:ext cx="236418" cy="67021"/>
              </a:xfrm>
              <a:custGeom>
                <a:avLst/>
                <a:gdLst/>
                <a:ahLst/>
                <a:cxnLst/>
                <a:rect l="l" t="t" r="r" b="b"/>
                <a:pathLst>
                  <a:path w="642" h="182" extrusionOk="0">
                    <a:moveTo>
                      <a:pt x="0" y="0"/>
                    </a:moveTo>
                    <a:lnTo>
                      <a:pt x="642" y="0"/>
                    </a:lnTo>
                    <a:lnTo>
                      <a:pt x="642" y="182"/>
                    </a:lnTo>
                    <a:lnTo>
                      <a:pt x="0" y="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1DEEC">
                  <a:alpha val="70000"/>
                </a:srgbClr>
              </a:solidFill>
              <a:ln>
                <a:noFill/>
              </a:ln>
            </p:spPr>
            <p:txBody>
              <a:bodyPr spcFirstLastPara="1" wrap="square" lIns="90000" tIns="20500" rIns="90000" bIns="205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72" name="Google Shape;7172;p39"/>
              <p:cNvSpPr/>
              <p:nvPr/>
            </p:nvSpPr>
            <p:spPr>
              <a:xfrm flipH="1">
                <a:off x="7292477" y="3982427"/>
                <a:ext cx="236418" cy="67021"/>
              </a:xfrm>
              <a:custGeom>
                <a:avLst/>
                <a:gdLst/>
                <a:ahLst/>
                <a:cxnLst/>
                <a:rect l="l" t="t" r="r" b="b"/>
                <a:pathLst>
                  <a:path w="642" h="182" extrusionOk="0">
                    <a:moveTo>
                      <a:pt x="0" y="0"/>
                    </a:moveTo>
                    <a:lnTo>
                      <a:pt x="642" y="0"/>
                    </a:lnTo>
                    <a:lnTo>
                      <a:pt x="642" y="182"/>
                    </a:lnTo>
                    <a:lnTo>
                      <a:pt x="0" y="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1DEEC">
                  <a:alpha val="70000"/>
                </a:srgbClr>
              </a:solidFill>
              <a:ln>
                <a:noFill/>
              </a:ln>
            </p:spPr>
            <p:txBody>
              <a:bodyPr spcFirstLastPara="1" wrap="square" lIns="90000" tIns="20500" rIns="90000" bIns="205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73" name="Google Shape;7173;p39"/>
              <p:cNvSpPr/>
              <p:nvPr/>
            </p:nvSpPr>
            <p:spPr>
              <a:xfrm flipH="1">
                <a:off x="7292477" y="4067125"/>
                <a:ext cx="236418" cy="67021"/>
              </a:xfrm>
              <a:custGeom>
                <a:avLst/>
                <a:gdLst/>
                <a:ahLst/>
                <a:cxnLst/>
                <a:rect l="l" t="t" r="r" b="b"/>
                <a:pathLst>
                  <a:path w="642" h="182" extrusionOk="0">
                    <a:moveTo>
                      <a:pt x="0" y="0"/>
                    </a:moveTo>
                    <a:lnTo>
                      <a:pt x="642" y="0"/>
                    </a:lnTo>
                    <a:lnTo>
                      <a:pt x="642" y="182"/>
                    </a:lnTo>
                    <a:lnTo>
                      <a:pt x="0" y="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1DEEC">
                  <a:alpha val="70000"/>
                </a:srgbClr>
              </a:solidFill>
              <a:ln>
                <a:noFill/>
              </a:ln>
            </p:spPr>
            <p:txBody>
              <a:bodyPr spcFirstLastPara="1" wrap="square" lIns="90000" tIns="20500" rIns="90000" bIns="205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74" name="Google Shape;7174;p39"/>
              <p:cNvSpPr/>
              <p:nvPr/>
            </p:nvSpPr>
            <p:spPr>
              <a:xfrm flipH="1">
                <a:off x="7292477" y="4151823"/>
                <a:ext cx="236418" cy="67021"/>
              </a:xfrm>
              <a:custGeom>
                <a:avLst/>
                <a:gdLst/>
                <a:ahLst/>
                <a:cxnLst/>
                <a:rect l="l" t="t" r="r" b="b"/>
                <a:pathLst>
                  <a:path w="642" h="182" extrusionOk="0">
                    <a:moveTo>
                      <a:pt x="0" y="0"/>
                    </a:moveTo>
                    <a:lnTo>
                      <a:pt x="642" y="0"/>
                    </a:lnTo>
                    <a:lnTo>
                      <a:pt x="642" y="182"/>
                    </a:lnTo>
                    <a:lnTo>
                      <a:pt x="0" y="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1DEEC">
                  <a:alpha val="70000"/>
                </a:srgbClr>
              </a:solidFill>
              <a:ln>
                <a:noFill/>
              </a:ln>
            </p:spPr>
            <p:txBody>
              <a:bodyPr spcFirstLastPara="1" wrap="square" lIns="90000" tIns="20500" rIns="90000" bIns="205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75" name="Google Shape;7175;p39"/>
              <p:cNvSpPr/>
              <p:nvPr/>
            </p:nvSpPr>
            <p:spPr>
              <a:xfrm flipH="1">
                <a:off x="7577505" y="3728701"/>
                <a:ext cx="101638" cy="67021"/>
              </a:xfrm>
              <a:custGeom>
                <a:avLst/>
                <a:gdLst/>
                <a:ahLst/>
                <a:cxnLst/>
                <a:rect l="l" t="t" r="r" b="b"/>
                <a:pathLst>
                  <a:path w="276" h="182" extrusionOk="0">
                    <a:moveTo>
                      <a:pt x="0" y="0"/>
                    </a:moveTo>
                    <a:lnTo>
                      <a:pt x="276" y="0"/>
                    </a:lnTo>
                    <a:lnTo>
                      <a:pt x="276" y="182"/>
                    </a:lnTo>
                    <a:lnTo>
                      <a:pt x="0" y="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D92B1"/>
              </a:solidFill>
              <a:ln>
                <a:noFill/>
              </a:ln>
            </p:spPr>
            <p:txBody>
              <a:bodyPr spcFirstLastPara="1" wrap="square" lIns="90000" tIns="20500" rIns="90000" bIns="205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76" name="Google Shape;7176;p39"/>
              <p:cNvSpPr/>
              <p:nvPr/>
            </p:nvSpPr>
            <p:spPr>
              <a:xfrm flipH="1">
                <a:off x="7577505" y="3813031"/>
                <a:ext cx="101638" cy="67021"/>
              </a:xfrm>
              <a:custGeom>
                <a:avLst/>
                <a:gdLst/>
                <a:ahLst/>
                <a:cxnLst/>
                <a:rect l="l" t="t" r="r" b="b"/>
                <a:pathLst>
                  <a:path w="276" h="182" extrusionOk="0">
                    <a:moveTo>
                      <a:pt x="0" y="0"/>
                    </a:moveTo>
                    <a:lnTo>
                      <a:pt x="276" y="0"/>
                    </a:lnTo>
                    <a:lnTo>
                      <a:pt x="276" y="182"/>
                    </a:lnTo>
                    <a:lnTo>
                      <a:pt x="0" y="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D92B1"/>
              </a:solidFill>
              <a:ln>
                <a:noFill/>
              </a:ln>
            </p:spPr>
            <p:txBody>
              <a:bodyPr spcFirstLastPara="1" wrap="square" lIns="90000" tIns="20500" rIns="90000" bIns="205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77" name="Google Shape;7177;p39"/>
              <p:cNvSpPr/>
              <p:nvPr/>
            </p:nvSpPr>
            <p:spPr>
              <a:xfrm flipH="1">
                <a:off x="7292477" y="3728701"/>
                <a:ext cx="236418" cy="67021"/>
              </a:xfrm>
              <a:custGeom>
                <a:avLst/>
                <a:gdLst/>
                <a:ahLst/>
                <a:cxnLst/>
                <a:rect l="l" t="t" r="r" b="b"/>
                <a:pathLst>
                  <a:path w="642" h="182" extrusionOk="0">
                    <a:moveTo>
                      <a:pt x="0" y="0"/>
                    </a:moveTo>
                    <a:lnTo>
                      <a:pt x="642" y="0"/>
                    </a:lnTo>
                    <a:lnTo>
                      <a:pt x="642" y="182"/>
                    </a:lnTo>
                    <a:lnTo>
                      <a:pt x="0" y="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1DEEC">
                  <a:alpha val="70000"/>
                </a:srgbClr>
              </a:solidFill>
              <a:ln>
                <a:noFill/>
              </a:ln>
            </p:spPr>
            <p:txBody>
              <a:bodyPr spcFirstLastPara="1" wrap="square" lIns="90000" tIns="20500" rIns="90000" bIns="205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78" name="Google Shape;7178;p39"/>
              <p:cNvSpPr/>
              <p:nvPr/>
            </p:nvSpPr>
            <p:spPr>
              <a:xfrm flipH="1">
                <a:off x="7292477" y="3813031"/>
                <a:ext cx="236418" cy="67021"/>
              </a:xfrm>
              <a:custGeom>
                <a:avLst/>
                <a:gdLst/>
                <a:ahLst/>
                <a:cxnLst/>
                <a:rect l="l" t="t" r="r" b="b"/>
                <a:pathLst>
                  <a:path w="642" h="182" extrusionOk="0">
                    <a:moveTo>
                      <a:pt x="0" y="0"/>
                    </a:moveTo>
                    <a:lnTo>
                      <a:pt x="642" y="0"/>
                    </a:lnTo>
                    <a:lnTo>
                      <a:pt x="642" y="182"/>
                    </a:lnTo>
                    <a:lnTo>
                      <a:pt x="0" y="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1DEEC">
                  <a:alpha val="70000"/>
                </a:srgbClr>
              </a:solidFill>
              <a:ln>
                <a:noFill/>
              </a:ln>
            </p:spPr>
            <p:txBody>
              <a:bodyPr spcFirstLastPara="1" wrap="square" lIns="90000" tIns="20500" rIns="90000" bIns="205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79" name="Google Shape;7179;p39"/>
              <p:cNvSpPr/>
              <p:nvPr/>
            </p:nvSpPr>
            <p:spPr>
              <a:xfrm flipH="1">
                <a:off x="7554673" y="3704765"/>
                <a:ext cx="124469" cy="850657"/>
              </a:xfrm>
              <a:custGeom>
                <a:avLst/>
                <a:gdLst/>
                <a:ahLst/>
                <a:cxnLst/>
                <a:rect l="l" t="t" r="r" b="b"/>
                <a:pathLst>
                  <a:path w="338" h="2310" extrusionOk="0">
                    <a:moveTo>
                      <a:pt x="0" y="0"/>
                    </a:moveTo>
                    <a:lnTo>
                      <a:pt x="338" y="0"/>
                    </a:lnTo>
                    <a:lnTo>
                      <a:pt x="338" y="2310"/>
                    </a:lnTo>
                    <a:lnTo>
                      <a:pt x="0" y="23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180" name="Google Shape;7180;p39"/>
            <p:cNvGrpSpPr/>
            <p:nvPr/>
          </p:nvGrpSpPr>
          <p:grpSpPr>
            <a:xfrm>
              <a:off x="7560085" y="3682665"/>
              <a:ext cx="408377" cy="1061047"/>
              <a:chOff x="7798898" y="3541388"/>
              <a:chExt cx="408377" cy="1054300"/>
            </a:xfrm>
          </p:grpSpPr>
          <p:sp>
            <p:nvSpPr>
              <p:cNvPr id="7181" name="Google Shape;7181;p39"/>
              <p:cNvSpPr/>
              <p:nvPr/>
            </p:nvSpPr>
            <p:spPr>
              <a:xfrm flipH="1">
                <a:off x="7798898" y="3541388"/>
                <a:ext cx="408377" cy="1054300"/>
              </a:xfrm>
              <a:custGeom>
                <a:avLst/>
                <a:gdLst/>
                <a:ahLst/>
                <a:cxnLst/>
                <a:rect l="l" t="t" r="r" b="b"/>
                <a:pathLst>
                  <a:path w="1328" h="2863" extrusionOk="0">
                    <a:moveTo>
                      <a:pt x="0" y="0"/>
                    </a:moveTo>
                    <a:lnTo>
                      <a:pt x="1328" y="0"/>
                    </a:lnTo>
                    <a:lnTo>
                      <a:pt x="1328" y="2863"/>
                    </a:lnTo>
                    <a:lnTo>
                      <a:pt x="0" y="28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82" name="Google Shape;7182;p39"/>
              <p:cNvSpPr/>
              <p:nvPr/>
            </p:nvSpPr>
            <p:spPr>
              <a:xfrm flipH="1">
                <a:off x="7798898" y="3541388"/>
                <a:ext cx="408377" cy="1054300"/>
              </a:xfrm>
              <a:custGeom>
                <a:avLst/>
                <a:gdLst/>
                <a:ahLst/>
                <a:cxnLst/>
                <a:rect l="l" t="t" r="r" b="b"/>
                <a:pathLst>
                  <a:path w="1328" h="2863" extrusionOk="0">
                    <a:moveTo>
                      <a:pt x="0" y="0"/>
                    </a:moveTo>
                    <a:lnTo>
                      <a:pt x="1328" y="0"/>
                    </a:lnTo>
                    <a:lnTo>
                      <a:pt x="1328" y="2863"/>
                    </a:lnTo>
                    <a:lnTo>
                      <a:pt x="0" y="28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24560"/>
                </a:srgbClr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183" name="Google Shape;7183;p39"/>
              <p:cNvGrpSpPr/>
              <p:nvPr/>
            </p:nvGrpSpPr>
            <p:grpSpPr>
              <a:xfrm>
                <a:off x="7833514" y="3617981"/>
                <a:ext cx="325536" cy="954867"/>
                <a:chOff x="7769364" y="3577718"/>
                <a:chExt cx="325536" cy="954867"/>
              </a:xfrm>
            </p:grpSpPr>
            <p:sp>
              <p:nvSpPr>
                <p:cNvPr id="7184" name="Google Shape;7184;p39"/>
                <p:cNvSpPr/>
                <p:nvPr/>
              </p:nvSpPr>
              <p:spPr>
                <a:xfrm flipH="1">
                  <a:off x="8037085" y="3577718"/>
                  <a:ext cx="57816" cy="578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" h="157" extrusionOk="0">
                      <a:moveTo>
                        <a:pt x="0" y="0"/>
                      </a:moveTo>
                      <a:lnTo>
                        <a:pt x="157" y="0"/>
                      </a:lnTo>
                      <a:lnTo>
                        <a:pt x="157" y="157"/>
                      </a:lnTo>
                      <a:lnTo>
                        <a:pt x="0" y="1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11500" rIns="90000" bIns="115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85" name="Google Shape;7185;p39"/>
                <p:cNvSpPr/>
                <p:nvPr/>
              </p:nvSpPr>
              <p:spPr>
                <a:xfrm flipH="1">
                  <a:off x="7947967" y="3577718"/>
                  <a:ext cx="57816" cy="578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" h="157" extrusionOk="0">
                      <a:moveTo>
                        <a:pt x="0" y="0"/>
                      </a:moveTo>
                      <a:lnTo>
                        <a:pt x="157" y="0"/>
                      </a:lnTo>
                      <a:lnTo>
                        <a:pt x="157" y="157"/>
                      </a:lnTo>
                      <a:lnTo>
                        <a:pt x="0" y="1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11500" rIns="90000" bIns="115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86" name="Google Shape;7186;p39"/>
                <p:cNvSpPr/>
                <p:nvPr/>
              </p:nvSpPr>
              <p:spPr>
                <a:xfrm flipH="1">
                  <a:off x="7858482" y="3577718"/>
                  <a:ext cx="58184" cy="578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" h="157" extrusionOk="0">
                      <a:moveTo>
                        <a:pt x="0" y="0"/>
                      </a:moveTo>
                      <a:lnTo>
                        <a:pt x="158" y="0"/>
                      </a:lnTo>
                      <a:lnTo>
                        <a:pt x="158" y="157"/>
                      </a:lnTo>
                      <a:lnTo>
                        <a:pt x="0" y="1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11500" rIns="90000" bIns="115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87" name="Google Shape;7187;p39"/>
                <p:cNvSpPr/>
                <p:nvPr/>
              </p:nvSpPr>
              <p:spPr>
                <a:xfrm flipH="1">
                  <a:off x="7769365" y="3577718"/>
                  <a:ext cx="58184" cy="578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" h="157" extrusionOk="0">
                      <a:moveTo>
                        <a:pt x="0" y="0"/>
                      </a:moveTo>
                      <a:lnTo>
                        <a:pt x="158" y="0"/>
                      </a:lnTo>
                      <a:lnTo>
                        <a:pt x="158" y="157"/>
                      </a:lnTo>
                      <a:lnTo>
                        <a:pt x="0" y="1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11500" rIns="90000" bIns="115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88" name="Google Shape;7188;p39"/>
                <p:cNvSpPr/>
                <p:nvPr/>
              </p:nvSpPr>
              <p:spPr>
                <a:xfrm flipH="1">
                  <a:off x="8037085" y="3664994"/>
                  <a:ext cx="57816" cy="102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" h="277" extrusionOk="0">
                      <a:moveTo>
                        <a:pt x="0" y="0"/>
                      </a:moveTo>
                      <a:lnTo>
                        <a:pt x="157" y="0"/>
                      </a:lnTo>
                      <a:lnTo>
                        <a:pt x="157" y="277"/>
                      </a:lnTo>
                      <a:lnTo>
                        <a:pt x="0" y="2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89" name="Google Shape;7189;p39"/>
                <p:cNvSpPr/>
                <p:nvPr/>
              </p:nvSpPr>
              <p:spPr>
                <a:xfrm flipH="1">
                  <a:off x="7947967" y="3664994"/>
                  <a:ext cx="57816" cy="102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" h="277" extrusionOk="0">
                      <a:moveTo>
                        <a:pt x="0" y="0"/>
                      </a:moveTo>
                      <a:lnTo>
                        <a:pt x="157" y="0"/>
                      </a:lnTo>
                      <a:lnTo>
                        <a:pt x="157" y="277"/>
                      </a:lnTo>
                      <a:lnTo>
                        <a:pt x="0" y="2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90" name="Google Shape;7190;p39"/>
                <p:cNvSpPr/>
                <p:nvPr/>
              </p:nvSpPr>
              <p:spPr>
                <a:xfrm flipH="1">
                  <a:off x="7858482" y="3664994"/>
                  <a:ext cx="58184" cy="102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" h="277" extrusionOk="0">
                      <a:moveTo>
                        <a:pt x="0" y="0"/>
                      </a:moveTo>
                      <a:lnTo>
                        <a:pt x="158" y="0"/>
                      </a:lnTo>
                      <a:lnTo>
                        <a:pt x="158" y="277"/>
                      </a:lnTo>
                      <a:lnTo>
                        <a:pt x="0" y="2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91" name="Google Shape;7191;p39"/>
                <p:cNvSpPr/>
                <p:nvPr/>
              </p:nvSpPr>
              <p:spPr>
                <a:xfrm flipH="1">
                  <a:off x="7769365" y="3664994"/>
                  <a:ext cx="58184" cy="102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" h="277" extrusionOk="0">
                      <a:moveTo>
                        <a:pt x="0" y="0"/>
                      </a:moveTo>
                      <a:lnTo>
                        <a:pt x="158" y="0"/>
                      </a:lnTo>
                      <a:lnTo>
                        <a:pt x="158" y="277"/>
                      </a:lnTo>
                      <a:lnTo>
                        <a:pt x="0" y="2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92" name="Google Shape;7192;p39"/>
                <p:cNvSpPr/>
                <p:nvPr/>
              </p:nvSpPr>
              <p:spPr>
                <a:xfrm flipH="1">
                  <a:off x="8037085" y="3796460"/>
                  <a:ext cx="57816" cy="102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" h="277" extrusionOk="0">
                      <a:moveTo>
                        <a:pt x="0" y="0"/>
                      </a:moveTo>
                      <a:lnTo>
                        <a:pt x="157" y="0"/>
                      </a:lnTo>
                      <a:lnTo>
                        <a:pt x="157" y="277"/>
                      </a:lnTo>
                      <a:lnTo>
                        <a:pt x="0" y="2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93" name="Google Shape;7193;p39"/>
                <p:cNvSpPr/>
                <p:nvPr/>
              </p:nvSpPr>
              <p:spPr>
                <a:xfrm flipH="1">
                  <a:off x="7947967" y="3796460"/>
                  <a:ext cx="57816" cy="102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" h="277" extrusionOk="0">
                      <a:moveTo>
                        <a:pt x="0" y="0"/>
                      </a:moveTo>
                      <a:lnTo>
                        <a:pt x="157" y="0"/>
                      </a:lnTo>
                      <a:lnTo>
                        <a:pt x="157" y="277"/>
                      </a:lnTo>
                      <a:lnTo>
                        <a:pt x="0" y="2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94" name="Google Shape;7194;p39"/>
                <p:cNvSpPr/>
                <p:nvPr/>
              </p:nvSpPr>
              <p:spPr>
                <a:xfrm flipH="1">
                  <a:off x="7858482" y="3796460"/>
                  <a:ext cx="58184" cy="102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" h="277" extrusionOk="0">
                      <a:moveTo>
                        <a:pt x="0" y="0"/>
                      </a:moveTo>
                      <a:lnTo>
                        <a:pt x="158" y="0"/>
                      </a:lnTo>
                      <a:lnTo>
                        <a:pt x="158" y="277"/>
                      </a:lnTo>
                      <a:lnTo>
                        <a:pt x="0" y="2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95" name="Google Shape;7195;p39"/>
                <p:cNvSpPr/>
                <p:nvPr/>
              </p:nvSpPr>
              <p:spPr>
                <a:xfrm flipH="1">
                  <a:off x="7769365" y="3796460"/>
                  <a:ext cx="58184" cy="102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" h="277" extrusionOk="0">
                      <a:moveTo>
                        <a:pt x="0" y="0"/>
                      </a:moveTo>
                      <a:lnTo>
                        <a:pt x="158" y="0"/>
                      </a:lnTo>
                      <a:lnTo>
                        <a:pt x="158" y="277"/>
                      </a:lnTo>
                      <a:lnTo>
                        <a:pt x="0" y="2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96" name="Google Shape;7196;p39"/>
                <p:cNvSpPr/>
                <p:nvPr/>
              </p:nvSpPr>
              <p:spPr>
                <a:xfrm flipH="1">
                  <a:off x="8037085" y="3927925"/>
                  <a:ext cx="57816" cy="102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" h="277" extrusionOk="0">
                      <a:moveTo>
                        <a:pt x="0" y="0"/>
                      </a:moveTo>
                      <a:lnTo>
                        <a:pt x="157" y="0"/>
                      </a:lnTo>
                      <a:lnTo>
                        <a:pt x="157" y="277"/>
                      </a:lnTo>
                      <a:lnTo>
                        <a:pt x="0" y="2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97" name="Google Shape;7197;p39"/>
                <p:cNvSpPr/>
                <p:nvPr/>
              </p:nvSpPr>
              <p:spPr>
                <a:xfrm flipH="1">
                  <a:off x="7947967" y="3927925"/>
                  <a:ext cx="57816" cy="102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" h="277" extrusionOk="0">
                      <a:moveTo>
                        <a:pt x="0" y="0"/>
                      </a:moveTo>
                      <a:lnTo>
                        <a:pt x="157" y="0"/>
                      </a:lnTo>
                      <a:lnTo>
                        <a:pt x="157" y="277"/>
                      </a:lnTo>
                      <a:lnTo>
                        <a:pt x="0" y="2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98" name="Google Shape;7198;p39"/>
                <p:cNvSpPr/>
                <p:nvPr/>
              </p:nvSpPr>
              <p:spPr>
                <a:xfrm flipH="1">
                  <a:off x="7858482" y="3927925"/>
                  <a:ext cx="58184" cy="102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" h="277" extrusionOk="0">
                      <a:moveTo>
                        <a:pt x="0" y="0"/>
                      </a:moveTo>
                      <a:lnTo>
                        <a:pt x="158" y="0"/>
                      </a:lnTo>
                      <a:lnTo>
                        <a:pt x="158" y="277"/>
                      </a:lnTo>
                      <a:lnTo>
                        <a:pt x="0" y="2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99" name="Google Shape;7199;p39"/>
                <p:cNvSpPr/>
                <p:nvPr/>
              </p:nvSpPr>
              <p:spPr>
                <a:xfrm flipH="1">
                  <a:off x="7769365" y="3927925"/>
                  <a:ext cx="58184" cy="102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" h="277" extrusionOk="0">
                      <a:moveTo>
                        <a:pt x="0" y="0"/>
                      </a:moveTo>
                      <a:lnTo>
                        <a:pt x="158" y="0"/>
                      </a:lnTo>
                      <a:lnTo>
                        <a:pt x="158" y="277"/>
                      </a:lnTo>
                      <a:lnTo>
                        <a:pt x="0" y="2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00" name="Google Shape;7200;p39"/>
                <p:cNvSpPr/>
                <p:nvPr/>
              </p:nvSpPr>
              <p:spPr>
                <a:xfrm flipH="1">
                  <a:off x="8037085" y="4059023"/>
                  <a:ext cx="57816" cy="102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" h="278" extrusionOk="0">
                      <a:moveTo>
                        <a:pt x="0" y="0"/>
                      </a:moveTo>
                      <a:lnTo>
                        <a:pt x="157" y="0"/>
                      </a:lnTo>
                      <a:lnTo>
                        <a:pt x="157" y="278"/>
                      </a:lnTo>
                      <a:lnTo>
                        <a:pt x="0" y="27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01" name="Google Shape;7201;p39"/>
                <p:cNvSpPr/>
                <p:nvPr/>
              </p:nvSpPr>
              <p:spPr>
                <a:xfrm flipH="1">
                  <a:off x="7947967" y="4059023"/>
                  <a:ext cx="57816" cy="102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" h="278" extrusionOk="0">
                      <a:moveTo>
                        <a:pt x="0" y="0"/>
                      </a:moveTo>
                      <a:lnTo>
                        <a:pt x="157" y="0"/>
                      </a:lnTo>
                      <a:lnTo>
                        <a:pt x="157" y="278"/>
                      </a:lnTo>
                      <a:lnTo>
                        <a:pt x="0" y="27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02" name="Google Shape;7202;p39"/>
                <p:cNvSpPr/>
                <p:nvPr/>
              </p:nvSpPr>
              <p:spPr>
                <a:xfrm flipH="1">
                  <a:off x="7858482" y="4059023"/>
                  <a:ext cx="58184" cy="102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" h="278" extrusionOk="0">
                      <a:moveTo>
                        <a:pt x="0" y="0"/>
                      </a:moveTo>
                      <a:lnTo>
                        <a:pt x="158" y="0"/>
                      </a:lnTo>
                      <a:lnTo>
                        <a:pt x="158" y="278"/>
                      </a:lnTo>
                      <a:lnTo>
                        <a:pt x="0" y="27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03" name="Google Shape;7203;p39"/>
                <p:cNvSpPr/>
                <p:nvPr/>
              </p:nvSpPr>
              <p:spPr>
                <a:xfrm flipH="1">
                  <a:off x="7769365" y="4059023"/>
                  <a:ext cx="58184" cy="102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" h="278" extrusionOk="0">
                      <a:moveTo>
                        <a:pt x="0" y="0"/>
                      </a:moveTo>
                      <a:lnTo>
                        <a:pt x="158" y="0"/>
                      </a:lnTo>
                      <a:lnTo>
                        <a:pt x="158" y="278"/>
                      </a:lnTo>
                      <a:lnTo>
                        <a:pt x="0" y="27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04" name="Google Shape;7204;p39"/>
                <p:cNvSpPr/>
                <p:nvPr/>
              </p:nvSpPr>
              <p:spPr>
                <a:xfrm flipH="1">
                  <a:off x="8037085" y="4190489"/>
                  <a:ext cx="57816" cy="102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" h="277" extrusionOk="0">
                      <a:moveTo>
                        <a:pt x="0" y="0"/>
                      </a:moveTo>
                      <a:lnTo>
                        <a:pt x="157" y="0"/>
                      </a:lnTo>
                      <a:lnTo>
                        <a:pt x="157" y="277"/>
                      </a:lnTo>
                      <a:lnTo>
                        <a:pt x="0" y="2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05" name="Google Shape;7205;p39"/>
                <p:cNvSpPr/>
                <p:nvPr/>
              </p:nvSpPr>
              <p:spPr>
                <a:xfrm flipH="1">
                  <a:off x="7947967" y="4190489"/>
                  <a:ext cx="57816" cy="102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" h="277" extrusionOk="0">
                      <a:moveTo>
                        <a:pt x="0" y="0"/>
                      </a:moveTo>
                      <a:lnTo>
                        <a:pt x="157" y="0"/>
                      </a:lnTo>
                      <a:lnTo>
                        <a:pt x="157" y="277"/>
                      </a:lnTo>
                      <a:lnTo>
                        <a:pt x="0" y="2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06" name="Google Shape;7206;p39"/>
                <p:cNvSpPr/>
                <p:nvPr/>
              </p:nvSpPr>
              <p:spPr>
                <a:xfrm flipH="1">
                  <a:off x="7858482" y="4190489"/>
                  <a:ext cx="58184" cy="102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" h="277" extrusionOk="0">
                      <a:moveTo>
                        <a:pt x="0" y="0"/>
                      </a:moveTo>
                      <a:lnTo>
                        <a:pt x="158" y="0"/>
                      </a:lnTo>
                      <a:lnTo>
                        <a:pt x="158" y="277"/>
                      </a:lnTo>
                      <a:lnTo>
                        <a:pt x="0" y="2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07" name="Google Shape;7207;p39"/>
                <p:cNvSpPr/>
                <p:nvPr/>
              </p:nvSpPr>
              <p:spPr>
                <a:xfrm flipH="1">
                  <a:off x="7769365" y="4190489"/>
                  <a:ext cx="58184" cy="102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" h="277" extrusionOk="0">
                      <a:moveTo>
                        <a:pt x="0" y="0"/>
                      </a:moveTo>
                      <a:lnTo>
                        <a:pt x="158" y="0"/>
                      </a:lnTo>
                      <a:lnTo>
                        <a:pt x="158" y="277"/>
                      </a:lnTo>
                      <a:lnTo>
                        <a:pt x="0" y="2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08" name="Google Shape;7208;p39"/>
                <p:cNvSpPr/>
                <p:nvPr/>
              </p:nvSpPr>
              <p:spPr>
                <a:xfrm flipH="1">
                  <a:off x="8037085" y="4321955"/>
                  <a:ext cx="57816" cy="102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" h="277" extrusionOk="0">
                      <a:moveTo>
                        <a:pt x="0" y="0"/>
                      </a:moveTo>
                      <a:lnTo>
                        <a:pt x="157" y="0"/>
                      </a:lnTo>
                      <a:lnTo>
                        <a:pt x="157" y="277"/>
                      </a:lnTo>
                      <a:lnTo>
                        <a:pt x="0" y="2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09" name="Google Shape;7209;p39"/>
                <p:cNvSpPr/>
                <p:nvPr/>
              </p:nvSpPr>
              <p:spPr>
                <a:xfrm flipH="1">
                  <a:off x="7947967" y="4321955"/>
                  <a:ext cx="57816" cy="102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" h="277" extrusionOk="0">
                      <a:moveTo>
                        <a:pt x="0" y="0"/>
                      </a:moveTo>
                      <a:lnTo>
                        <a:pt x="157" y="0"/>
                      </a:lnTo>
                      <a:lnTo>
                        <a:pt x="157" y="277"/>
                      </a:lnTo>
                      <a:lnTo>
                        <a:pt x="0" y="2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10" name="Google Shape;7210;p39"/>
                <p:cNvSpPr/>
                <p:nvPr/>
              </p:nvSpPr>
              <p:spPr>
                <a:xfrm flipH="1">
                  <a:off x="7858482" y="4321955"/>
                  <a:ext cx="58184" cy="102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" h="277" extrusionOk="0">
                      <a:moveTo>
                        <a:pt x="0" y="0"/>
                      </a:moveTo>
                      <a:lnTo>
                        <a:pt x="158" y="0"/>
                      </a:lnTo>
                      <a:lnTo>
                        <a:pt x="158" y="277"/>
                      </a:lnTo>
                      <a:lnTo>
                        <a:pt x="0" y="2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11" name="Google Shape;7211;p39"/>
                <p:cNvSpPr/>
                <p:nvPr/>
              </p:nvSpPr>
              <p:spPr>
                <a:xfrm flipH="1">
                  <a:off x="7769365" y="4321955"/>
                  <a:ext cx="58184" cy="102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" h="277" extrusionOk="0">
                      <a:moveTo>
                        <a:pt x="0" y="0"/>
                      </a:moveTo>
                      <a:lnTo>
                        <a:pt x="158" y="0"/>
                      </a:lnTo>
                      <a:lnTo>
                        <a:pt x="158" y="277"/>
                      </a:lnTo>
                      <a:lnTo>
                        <a:pt x="0" y="2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12" name="Google Shape;7212;p39"/>
                <p:cNvSpPr/>
                <p:nvPr/>
              </p:nvSpPr>
              <p:spPr>
                <a:xfrm flipH="1">
                  <a:off x="7769364" y="4453417"/>
                  <a:ext cx="325524" cy="7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" h="277" extrusionOk="0">
                      <a:moveTo>
                        <a:pt x="0" y="0"/>
                      </a:moveTo>
                      <a:lnTo>
                        <a:pt x="884" y="0"/>
                      </a:lnTo>
                      <a:lnTo>
                        <a:pt x="884" y="277"/>
                      </a:lnTo>
                      <a:lnTo>
                        <a:pt x="0" y="2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7213" name="Google Shape;7213;p39"/>
            <p:cNvGrpSpPr/>
            <p:nvPr/>
          </p:nvGrpSpPr>
          <p:grpSpPr>
            <a:xfrm>
              <a:off x="7953836" y="3831650"/>
              <a:ext cx="259551" cy="912064"/>
              <a:chOff x="8005474" y="3689425"/>
              <a:chExt cx="259551" cy="906264"/>
            </a:xfrm>
          </p:grpSpPr>
          <p:sp>
            <p:nvSpPr>
              <p:cNvPr id="7214" name="Google Shape;7214;p39"/>
              <p:cNvSpPr/>
              <p:nvPr/>
            </p:nvSpPr>
            <p:spPr>
              <a:xfrm flipH="1">
                <a:off x="8005474" y="3772000"/>
                <a:ext cx="259551" cy="823676"/>
              </a:xfrm>
              <a:custGeom>
                <a:avLst/>
                <a:gdLst/>
                <a:ahLst/>
                <a:cxnLst/>
                <a:rect l="l" t="t" r="r" b="b"/>
                <a:pathLst>
                  <a:path w="869" h="2226" extrusionOk="0">
                    <a:moveTo>
                      <a:pt x="0" y="0"/>
                    </a:moveTo>
                    <a:lnTo>
                      <a:pt x="869" y="0"/>
                    </a:lnTo>
                    <a:lnTo>
                      <a:pt x="869" y="2226"/>
                    </a:lnTo>
                    <a:lnTo>
                      <a:pt x="0" y="22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15" name="Google Shape;7215;p39"/>
              <p:cNvSpPr/>
              <p:nvPr/>
            </p:nvSpPr>
            <p:spPr>
              <a:xfrm flipH="1">
                <a:off x="8024413" y="3689425"/>
                <a:ext cx="221674" cy="88925"/>
              </a:xfrm>
              <a:custGeom>
                <a:avLst/>
                <a:gdLst/>
                <a:ahLst/>
                <a:cxnLst/>
                <a:rect l="l" t="t" r="r" b="b"/>
                <a:pathLst>
                  <a:path w="602" h="235" extrusionOk="0">
                    <a:moveTo>
                      <a:pt x="602" y="157"/>
                    </a:moveTo>
                    <a:lnTo>
                      <a:pt x="446" y="0"/>
                    </a:lnTo>
                    <a:lnTo>
                      <a:pt x="0" y="157"/>
                    </a:lnTo>
                    <a:lnTo>
                      <a:pt x="0" y="235"/>
                    </a:lnTo>
                    <a:lnTo>
                      <a:pt x="602" y="235"/>
                    </a:lnTo>
                    <a:lnTo>
                      <a:pt x="602" y="15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39600" rIns="90000" bIns="396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216" name="Google Shape;7216;p39"/>
              <p:cNvGrpSpPr/>
              <p:nvPr/>
            </p:nvGrpSpPr>
            <p:grpSpPr>
              <a:xfrm>
                <a:off x="8041569" y="3835249"/>
                <a:ext cx="183758" cy="760440"/>
                <a:chOff x="7973944" y="3835249"/>
                <a:chExt cx="183758" cy="760440"/>
              </a:xfrm>
            </p:grpSpPr>
            <p:sp>
              <p:nvSpPr>
                <p:cNvPr id="7217" name="Google Shape;7217;p39"/>
                <p:cNvSpPr/>
                <p:nvPr/>
              </p:nvSpPr>
              <p:spPr>
                <a:xfrm flipH="1">
                  <a:off x="8112407" y="4005381"/>
                  <a:ext cx="45295" cy="79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216" extrusionOk="0">
                      <a:moveTo>
                        <a:pt x="0" y="0"/>
                      </a:moveTo>
                      <a:lnTo>
                        <a:pt x="123" y="0"/>
                      </a:lnTo>
                      <a:lnTo>
                        <a:pt x="123" y="216"/>
                      </a:lnTo>
                      <a:lnTo>
                        <a:pt x="0" y="2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32750" rIns="90000" bIns="3275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18" name="Google Shape;7218;p39"/>
                <p:cNvSpPr/>
                <p:nvPr/>
              </p:nvSpPr>
              <p:spPr>
                <a:xfrm flipH="1">
                  <a:off x="8112407" y="4107387"/>
                  <a:ext cx="45295" cy="79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216" extrusionOk="0">
                      <a:moveTo>
                        <a:pt x="0" y="0"/>
                      </a:moveTo>
                      <a:lnTo>
                        <a:pt x="123" y="0"/>
                      </a:lnTo>
                      <a:lnTo>
                        <a:pt x="123" y="216"/>
                      </a:lnTo>
                      <a:lnTo>
                        <a:pt x="0" y="2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32750" rIns="90000" bIns="3275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19" name="Google Shape;7219;p39"/>
                <p:cNvSpPr/>
                <p:nvPr/>
              </p:nvSpPr>
              <p:spPr>
                <a:xfrm flipH="1">
                  <a:off x="8043176" y="4005381"/>
                  <a:ext cx="45295" cy="79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216" extrusionOk="0">
                      <a:moveTo>
                        <a:pt x="0" y="0"/>
                      </a:moveTo>
                      <a:lnTo>
                        <a:pt x="123" y="0"/>
                      </a:lnTo>
                      <a:lnTo>
                        <a:pt x="123" y="216"/>
                      </a:lnTo>
                      <a:lnTo>
                        <a:pt x="0" y="2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32750" rIns="90000" bIns="3275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20" name="Google Shape;7220;p39"/>
                <p:cNvSpPr/>
                <p:nvPr/>
              </p:nvSpPr>
              <p:spPr>
                <a:xfrm flipH="1">
                  <a:off x="7973944" y="4005381"/>
                  <a:ext cx="44927" cy="79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" h="216" extrusionOk="0">
                      <a:moveTo>
                        <a:pt x="0" y="0"/>
                      </a:moveTo>
                      <a:lnTo>
                        <a:pt x="122" y="0"/>
                      </a:lnTo>
                      <a:lnTo>
                        <a:pt x="122" y="216"/>
                      </a:lnTo>
                      <a:lnTo>
                        <a:pt x="0" y="2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32750" rIns="90000" bIns="3275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21" name="Google Shape;7221;p39"/>
                <p:cNvSpPr/>
                <p:nvPr/>
              </p:nvSpPr>
              <p:spPr>
                <a:xfrm flipH="1">
                  <a:off x="8043176" y="4107387"/>
                  <a:ext cx="45295" cy="79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216" extrusionOk="0">
                      <a:moveTo>
                        <a:pt x="0" y="0"/>
                      </a:moveTo>
                      <a:lnTo>
                        <a:pt x="123" y="0"/>
                      </a:lnTo>
                      <a:lnTo>
                        <a:pt x="123" y="216"/>
                      </a:lnTo>
                      <a:lnTo>
                        <a:pt x="0" y="2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32750" rIns="90000" bIns="3275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22" name="Google Shape;7222;p39"/>
                <p:cNvSpPr/>
                <p:nvPr/>
              </p:nvSpPr>
              <p:spPr>
                <a:xfrm flipH="1">
                  <a:off x="7973944" y="4107387"/>
                  <a:ext cx="44927" cy="79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" h="216" extrusionOk="0">
                      <a:moveTo>
                        <a:pt x="0" y="0"/>
                      </a:moveTo>
                      <a:lnTo>
                        <a:pt x="122" y="0"/>
                      </a:lnTo>
                      <a:lnTo>
                        <a:pt x="122" y="216"/>
                      </a:lnTo>
                      <a:lnTo>
                        <a:pt x="0" y="2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32750" rIns="90000" bIns="3275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23" name="Google Shape;7223;p39"/>
                <p:cNvSpPr/>
                <p:nvPr/>
              </p:nvSpPr>
              <p:spPr>
                <a:xfrm flipH="1">
                  <a:off x="8112407" y="4209761"/>
                  <a:ext cx="45295" cy="79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216" extrusionOk="0">
                      <a:moveTo>
                        <a:pt x="0" y="0"/>
                      </a:moveTo>
                      <a:lnTo>
                        <a:pt x="123" y="0"/>
                      </a:lnTo>
                      <a:lnTo>
                        <a:pt x="123" y="216"/>
                      </a:lnTo>
                      <a:lnTo>
                        <a:pt x="0" y="2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32750" rIns="90000" bIns="3275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24" name="Google Shape;7224;p39"/>
                <p:cNvSpPr/>
                <p:nvPr/>
              </p:nvSpPr>
              <p:spPr>
                <a:xfrm flipH="1">
                  <a:off x="8043176" y="4209761"/>
                  <a:ext cx="45295" cy="79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216" extrusionOk="0">
                      <a:moveTo>
                        <a:pt x="0" y="0"/>
                      </a:moveTo>
                      <a:lnTo>
                        <a:pt x="123" y="0"/>
                      </a:lnTo>
                      <a:lnTo>
                        <a:pt x="123" y="216"/>
                      </a:lnTo>
                      <a:lnTo>
                        <a:pt x="0" y="2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32750" rIns="90000" bIns="3275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25" name="Google Shape;7225;p39"/>
                <p:cNvSpPr/>
                <p:nvPr/>
              </p:nvSpPr>
              <p:spPr>
                <a:xfrm flipH="1">
                  <a:off x="7973944" y="4209761"/>
                  <a:ext cx="44927" cy="79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" h="216" extrusionOk="0">
                      <a:moveTo>
                        <a:pt x="0" y="0"/>
                      </a:moveTo>
                      <a:lnTo>
                        <a:pt x="122" y="0"/>
                      </a:lnTo>
                      <a:lnTo>
                        <a:pt x="122" y="216"/>
                      </a:lnTo>
                      <a:lnTo>
                        <a:pt x="0" y="2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32750" rIns="90000" bIns="3275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26" name="Google Shape;7226;p39"/>
                <p:cNvSpPr/>
                <p:nvPr/>
              </p:nvSpPr>
              <p:spPr>
                <a:xfrm flipH="1">
                  <a:off x="8112407" y="4311767"/>
                  <a:ext cx="45295" cy="79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216" extrusionOk="0">
                      <a:moveTo>
                        <a:pt x="0" y="0"/>
                      </a:moveTo>
                      <a:lnTo>
                        <a:pt x="123" y="0"/>
                      </a:lnTo>
                      <a:lnTo>
                        <a:pt x="123" y="216"/>
                      </a:lnTo>
                      <a:lnTo>
                        <a:pt x="0" y="2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32750" rIns="90000" bIns="3275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27" name="Google Shape;7227;p39"/>
                <p:cNvSpPr/>
                <p:nvPr/>
              </p:nvSpPr>
              <p:spPr>
                <a:xfrm flipH="1">
                  <a:off x="8043176" y="4311767"/>
                  <a:ext cx="45295" cy="79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216" extrusionOk="0">
                      <a:moveTo>
                        <a:pt x="0" y="0"/>
                      </a:moveTo>
                      <a:lnTo>
                        <a:pt x="123" y="0"/>
                      </a:lnTo>
                      <a:lnTo>
                        <a:pt x="123" y="216"/>
                      </a:lnTo>
                      <a:lnTo>
                        <a:pt x="0" y="2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32750" rIns="90000" bIns="3275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28" name="Google Shape;7228;p39"/>
                <p:cNvSpPr/>
                <p:nvPr/>
              </p:nvSpPr>
              <p:spPr>
                <a:xfrm flipH="1">
                  <a:off x="7973944" y="4311767"/>
                  <a:ext cx="44927" cy="79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" h="216" extrusionOk="0">
                      <a:moveTo>
                        <a:pt x="0" y="0"/>
                      </a:moveTo>
                      <a:lnTo>
                        <a:pt x="122" y="0"/>
                      </a:lnTo>
                      <a:lnTo>
                        <a:pt x="122" y="216"/>
                      </a:lnTo>
                      <a:lnTo>
                        <a:pt x="0" y="2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32750" rIns="90000" bIns="3275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29" name="Google Shape;7229;p39"/>
                <p:cNvSpPr/>
                <p:nvPr/>
              </p:nvSpPr>
              <p:spPr>
                <a:xfrm flipH="1">
                  <a:off x="8112407" y="4414141"/>
                  <a:ext cx="45295" cy="791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215" extrusionOk="0">
                      <a:moveTo>
                        <a:pt x="0" y="0"/>
                      </a:moveTo>
                      <a:lnTo>
                        <a:pt x="123" y="0"/>
                      </a:lnTo>
                      <a:lnTo>
                        <a:pt x="123" y="215"/>
                      </a:lnTo>
                      <a:lnTo>
                        <a:pt x="0" y="2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32400" rIns="90000" bIns="324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30" name="Google Shape;7230;p39"/>
                <p:cNvSpPr/>
                <p:nvPr/>
              </p:nvSpPr>
              <p:spPr>
                <a:xfrm flipH="1">
                  <a:off x="8043176" y="4414141"/>
                  <a:ext cx="45295" cy="791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215" extrusionOk="0">
                      <a:moveTo>
                        <a:pt x="0" y="0"/>
                      </a:moveTo>
                      <a:lnTo>
                        <a:pt x="123" y="0"/>
                      </a:lnTo>
                      <a:lnTo>
                        <a:pt x="123" y="215"/>
                      </a:lnTo>
                      <a:lnTo>
                        <a:pt x="0" y="2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32400" rIns="90000" bIns="324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31" name="Google Shape;7231;p39"/>
                <p:cNvSpPr/>
                <p:nvPr/>
              </p:nvSpPr>
              <p:spPr>
                <a:xfrm flipH="1">
                  <a:off x="7973944" y="4414141"/>
                  <a:ext cx="44927" cy="791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" h="215" extrusionOk="0">
                      <a:moveTo>
                        <a:pt x="0" y="0"/>
                      </a:moveTo>
                      <a:lnTo>
                        <a:pt x="122" y="0"/>
                      </a:lnTo>
                      <a:lnTo>
                        <a:pt x="122" y="215"/>
                      </a:lnTo>
                      <a:lnTo>
                        <a:pt x="0" y="2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32400" rIns="90000" bIns="324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32" name="Google Shape;7232;p39"/>
                <p:cNvSpPr/>
                <p:nvPr/>
              </p:nvSpPr>
              <p:spPr>
                <a:xfrm flipH="1">
                  <a:off x="7973944" y="4516147"/>
                  <a:ext cx="183758" cy="79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9" h="216" extrusionOk="0">
                      <a:moveTo>
                        <a:pt x="0" y="0"/>
                      </a:moveTo>
                      <a:lnTo>
                        <a:pt x="499" y="0"/>
                      </a:lnTo>
                      <a:lnTo>
                        <a:pt x="499" y="216"/>
                      </a:lnTo>
                      <a:lnTo>
                        <a:pt x="0" y="2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32750" rIns="90000" bIns="3275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33" name="Google Shape;7233;p39"/>
                <p:cNvSpPr/>
                <p:nvPr/>
              </p:nvSpPr>
              <p:spPr>
                <a:xfrm flipH="1">
                  <a:off x="8112407" y="3835249"/>
                  <a:ext cx="45295" cy="45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123" extrusionOk="0">
                      <a:moveTo>
                        <a:pt x="0" y="0"/>
                      </a:moveTo>
                      <a:lnTo>
                        <a:pt x="123" y="0"/>
                      </a:lnTo>
                      <a:lnTo>
                        <a:pt x="123" y="123"/>
                      </a:lnTo>
                      <a:lnTo>
                        <a:pt x="0" y="1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34" name="Google Shape;7234;p39"/>
                <p:cNvSpPr/>
                <p:nvPr/>
              </p:nvSpPr>
              <p:spPr>
                <a:xfrm flipH="1">
                  <a:off x="8043176" y="3835249"/>
                  <a:ext cx="45295" cy="45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123" extrusionOk="0">
                      <a:moveTo>
                        <a:pt x="0" y="0"/>
                      </a:moveTo>
                      <a:lnTo>
                        <a:pt x="123" y="0"/>
                      </a:lnTo>
                      <a:lnTo>
                        <a:pt x="123" y="123"/>
                      </a:lnTo>
                      <a:lnTo>
                        <a:pt x="0" y="1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35" name="Google Shape;7235;p39"/>
                <p:cNvSpPr/>
                <p:nvPr/>
              </p:nvSpPr>
              <p:spPr>
                <a:xfrm flipH="1">
                  <a:off x="7973944" y="3835249"/>
                  <a:ext cx="44927" cy="45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" h="123" extrusionOk="0">
                      <a:moveTo>
                        <a:pt x="0" y="0"/>
                      </a:moveTo>
                      <a:lnTo>
                        <a:pt x="122" y="0"/>
                      </a:lnTo>
                      <a:lnTo>
                        <a:pt x="122" y="123"/>
                      </a:lnTo>
                      <a:lnTo>
                        <a:pt x="0" y="1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36" name="Google Shape;7236;p39"/>
                <p:cNvSpPr/>
                <p:nvPr/>
              </p:nvSpPr>
              <p:spPr>
                <a:xfrm flipH="1">
                  <a:off x="8112407" y="3903376"/>
                  <a:ext cx="45295" cy="791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215" extrusionOk="0">
                      <a:moveTo>
                        <a:pt x="0" y="0"/>
                      </a:moveTo>
                      <a:lnTo>
                        <a:pt x="123" y="0"/>
                      </a:lnTo>
                      <a:lnTo>
                        <a:pt x="123" y="215"/>
                      </a:lnTo>
                      <a:lnTo>
                        <a:pt x="0" y="2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32400" rIns="90000" bIns="324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37" name="Google Shape;7237;p39"/>
                <p:cNvSpPr/>
                <p:nvPr/>
              </p:nvSpPr>
              <p:spPr>
                <a:xfrm flipH="1">
                  <a:off x="8043176" y="3903376"/>
                  <a:ext cx="45295" cy="791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215" extrusionOk="0">
                      <a:moveTo>
                        <a:pt x="0" y="0"/>
                      </a:moveTo>
                      <a:lnTo>
                        <a:pt x="123" y="0"/>
                      </a:lnTo>
                      <a:lnTo>
                        <a:pt x="123" y="215"/>
                      </a:lnTo>
                      <a:lnTo>
                        <a:pt x="0" y="2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32400" rIns="90000" bIns="324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38" name="Google Shape;7238;p39"/>
                <p:cNvSpPr/>
                <p:nvPr/>
              </p:nvSpPr>
              <p:spPr>
                <a:xfrm flipH="1">
                  <a:off x="7973944" y="3903376"/>
                  <a:ext cx="44927" cy="791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" h="215" extrusionOk="0">
                      <a:moveTo>
                        <a:pt x="0" y="0"/>
                      </a:moveTo>
                      <a:lnTo>
                        <a:pt x="122" y="0"/>
                      </a:lnTo>
                      <a:lnTo>
                        <a:pt x="122" y="215"/>
                      </a:lnTo>
                      <a:lnTo>
                        <a:pt x="0" y="2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32400" rIns="90000" bIns="324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7007" name="Google Shape;7007;p39"/>
          <p:cNvSpPr txBox="1">
            <a:spLocks noGrp="1"/>
          </p:cNvSpPr>
          <p:nvPr>
            <p:ph type="subTitle" idx="1"/>
          </p:nvPr>
        </p:nvSpPr>
        <p:spPr>
          <a:xfrm>
            <a:off x="496503" y="1283915"/>
            <a:ext cx="8274895" cy="249727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latin typeface="Comic Sans MS" panose="030F0702030302020204" pitchFamily="66" charset="0"/>
              </a:rPr>
              <a:t>Traffic jam, congested, construction site, underground, itchy, downtown, unreliable, grand, pricey, concrete jungle, metro, public amenity, commuter, pickpocketing, suburb, bustling, </a:t>
            </a:r>
            <a:r>
              <a:rPr lang="en-US" sz="2200" dirty="0" err="1">
                <a:latin typeface="Comic Sans MS" panose="030F0702030302020204" pitchFamily="66" charset="0"/>
              </a:rPr>
              <a:t>liveable</a:t>
            </a:r>
            <a:r>
              <a:rPr lang="en-US" sz="2200" dirty="0">
                <a:latin typeface="Comic Sans MS" panose="030F0702030302020204" pitchFamily="66" charset="0"/>
              </a:rPr>
              <a:t>, rush hour, tram, leftover, biogas, sky train, etc. </a:t>
            </a:r>
            <a:endParaRPr sz="2200" dirty="0"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1AA679-3F72-41A2-AA42-5EA47AAFB588}"/>
              </a:ext>
            </a:extLst>
          </p:cNvPr>
          <p:cNvSpPr txBox="1"/>
          <p:nvPr/>
        </p:nvSpPr>
        <p:spPr>
          <a:xfrm>
            <a:off x="1870913" y="795710"/>
            <a:ext cx="5631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Things related to the topic - City life: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D5A2A2-0542-312B-4CE5-BC5974B3D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6866" y="-296634"/>
            <a:ext cx="1251490" cy="125149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0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0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07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1" name="Google Shape;7561;p49"/>
          <p:cNvSpPr txBox="1">
            <a:spLocks noGrp="1"/>
          </p:cNvSpPr>
          <p:nvPr>
            <p:ph type="title"/>
          </p:nvPr>
        </p:nvSpPr>
        <p:spPr>
          <a:xfrm>
            <a:off x="1660372" y="311462"/>
            <a:ext cx="58137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PRONUNCIATION</a:t>
            </a:r>
            <a:endParaRPr sz="3600" dirty="0"/>
          </a:p>
        </p:txBody>
      </p:sp>
      <p:grpSp>
        <p:nvGrpSpPr>
          <p:cNvPr id="7562" name="Google Shape;7562;p49"/>
          <p:cNvGrpSpPr/>
          <p:nvPr/>
        </p:nvGrpSpPr>
        <p:grpSpPr>
          <a:xfrm>
            <a:off x="7380010" y="3237410"/>
            <a:ext cx="1262110" cy="1505146"/>
            <a:chOff x="7380010" y="3237410"/>
            <a:chExt cx="1262110" cy="1505146"/>
          </a:xfrm>
        </p:grpSpPr>
        <p:grpSp>
          <p:nvGrpSpPr>
            <p:cNvPr id="7563" name="Google Shape;7563;p49"/>
            <p:cNvGrpSpPr/>
            <p:nvPr/>
          </p:nvGrpSpPr>
          <p:grpSpPr>
            <a:xfrm flipH="1">
              <a:off x="8093945" y="3237410"/>
              <a:ext cx="548175" cy="1505074"/>
              <a:chOff x="5234206" y="1091441"/>
              <a:chExt cx="804365" cy="2208472"/>
            </a:xfrm>
          </p:grpSpPr>
          <p:sp>
            <p:nvSpPr>
              <p:cNvPr id="7564" name="Google Shape;7564;p49"/>
              <p:cNvSpPr/>
              <p:nvPr/>
            </p:nvSpPr>
            <p:spPr>
              <a:xfrm>
                <a:off x="5493996" y="1091441"/>
                <a:ext cx="323726" cy="294234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29" extrusionOk="0">
                    <a:moveTo>
                      <a:pt x="247" y="98"/>
                    </a:moveTo>
                    <a:lnTo>
                      <a:pt x="472" y="429"/>
                    </a:lnTo>
                    <a:lnTo>
                      <a:pt x="0" y="429"/>
                    </a:lnTo>
                    <a:lnTo>
                      <a:pt x="225" y="98"/>
                    </a:lnTo>
                    <a:lnTo>
                      <a:pt x="225" y="0"/>
                    </a:lnTo>
                    <a:lnTo>
                      <a:pt x="247" y="0"/>
                    </a:lnTo>
                    <a:lnTo>
                      <a:pt x="247" y="9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65" name="Google Shape;7565;p49"/>
              <p:cNvSpPr/>
              <p:nvPr/>
            </p:nvSpPr>
            <p:spPr>
              <a:xfrm>
                <a:off x="5464504" y="1369900"/>
                <a:ext cx="382710" cy="111795"/>
              </a:xfrm>
              <a:custGeom>
                <a:avLst/>
                <a:gdLst/>
                <a:ahLst/>
                <a:cxnLst/>
                <a:rect l="l" t="t" r="r" b="b"/>
                <a:pathLst>
                  <a:path w="558" h="163" extrusionOk="0">
                    <a:moveTo>
                      <a:pt x="0" y="0"/>
                    </a:moveTo>
                    <a:lnTo>
                      <a:pt x="558" y="0"/>
                    </a:lnTo>
                    <a:lnTo>
                      <a:pt x="558" y="163"/>
                    </a:lnTo>
                    <a:lnTo>
                      <a:pt x="0" y="1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13675" rIns="90000" bIns="13675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66" name="Google Shape;7566;p49"/>
              <p:cNvSpPr/>
              <p:nvPr/>
            </p:nvSpPr>
            <p:spPr>
              <a:xfrm>
                <a:off x="5435012" y="1438486"/>
                <a:ext cx="441694" cy="24691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60" extrusionOk="0">
                    <a:moveTo>
                      <a:pt x="0" y="0"/>
                    </a:moveTo>
                    <a:lnTo>
                      <a:pt x="644" y="0"/>
                    </a:lnTo>
                    <a:lnTo>
                      <a:pt x="644" y="360"/>
                    </a:lnTo>
                    <a:lnTo>
                      <a:pt x="0" y="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67" name="Google Shape;7567;p49"/>
              <p:cNvSpPr/>
              <p:nvPr/>
            </p:nvSpPr>
            <p:spPr>
              <a:xfrm>
                <a:off x="5277950" y="1548910"/>
                <a:ext cx="737985" cy="1751001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2553" extrusionOk="0">
                    <a:moveTo>
                      <a:pt x="158" y="0"/>
                    </a:moveTo>
                    <a:lnTo>
                      <a:pt x="918" y="0"/>
                    </a:lnTo>
                    <a:lnTo>
                      <a:pt x="918" y="352"/>
                    </a:lnTo>
                    <a:lnTo>
                      <a:pt x="1076" y="505"/>
                    </a:lnTo>
                    <a:lnTo>
                      <a:pt x="1076" y="2553"/>
                    </a:lnTo>
                    <a:lnTo>
                      <a:pt x="918" y="2553"/>
                    </a:lnTo>
                    <a:lnTo>
                      <a:pt x="158" y="2553"/>
                    </a:lnTo>
                    <a:lnTo>
                      <a:pt x="0" y="2553"/>
                    </a:lnTo>
                    <a:lnTo>
                      <a:pt x="0" y="505"/>
                    </a:lnTo>
                    <a:lnTo>
                      <a:pt x="158" y="352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68" name="Google Shape;7568;p49"/>
              <p:cNvSpPr/>
              <p:nvPr/>
            </p:nvSpPr>
            <p:spPr>
              <a:xfrm>
                <a:off x="5234206" y="3139412"/>
                <a:ext cx="804365" cy="160501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4" extrusionOk="0">
                    <a:moveTo>
                      <a:pt x="0" y="0"/>
                    </a:moveTo>
                    <a:lnTo>
                      <a:pt x="1141" y="0"/>
                    </a:lnTo>
                    <a:lnTo>
                      <a:pt x="1141" y="204"/>
                    </a:lnTo>
                    <a:lnTo>
                      <a:pt x="0" y="2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28425" rIns="90000" bIns="28425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69" name="Google Shape;7569;p49"/>
              <p:cNvSpPr/>
              <p:nvPr/>
            </p:nvSpPr>
            <p:spPr>
              <a:xfrm>
                <a:off x="5378085" y="1531077"/>
                <a:ext cx="537714" cy="33607"/>
              </a:xfrm>
              <a:custGeom>
                <a:avLst/>
                <a:gdLst/>
                <a:ahLst/>
                <a:cxnLst/>
                <a:rect l="l" t="t" r="r" b="b"/>
                <a:pathLst>
                  <a:path w="784" h="49" extrusionOk="0">
                    <a:moveTo>
                      <a:pt x="0" y="0"/>
                    </a:moveTo>
                    <a:lnTo>
                      <a:pt x="784" y="0"/>
                    </a:lnTo>
                    <a:lnTo>
                      <a:pt x="784" y="49"/>
                    </a:lnTo>
                    <a:lnTo>
                      <a:pt x="0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70" name="Google Shape;7570;p49"/>
              <p:cNvSpPr/>
              <p:nvPr/>
            </p:nvSpPr>
            <p:spPr>
              <a:xfrm>
                <a:off x="5340023" y="3196335"/>
                <a:ext cx="613846" cy="83679"/>
              </a:xfrm>
              <a:custGeom>
                <a:avLst/>
                <a:gdLst/>
                <a:ahLst/>
                <a:cxnLst/>
                <a:rect l="l" t="t" r="r" b="b"/>
                <a:pathLst>
                  <a:path w="464" h="151" extrusionOk="0">
                    <a:moveTo>
                      <a:pt x="0" y="0"/>
                    </a:moveTo>
                    <a:lnTo>
                      <a:pt x="464" y="0"/>
                    </a:lnTo>
                    <a:lnTo>
                      <a:pt x="464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9350" rIns="90000" bIns="935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71" name="Google Shape;7571;p49"/>
              <p:cNvSpPr/>
              <p:nvPr/>
            </p:nvSpPr>
            <p:spPr>
              <a:xfrm>
                <a:off x="5277950" y="1790333"/>
                <a:ext cx="737985" cy="104937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53" extrusionOk="0">
                    <a:moveTo>
                      <a:pt x="918" y="0"/>
                    </a:moveTo>
                    <a:lnTo>
                      <a:pt x="158" y="0"/>
                    </a:lnTo>
                    <a:lnTo>
                      <a:pt x="0" y="153"/>
                    </a:lnTo>
                    <a:lnTo>
                      <a:pt x="1076" y="153"/>
                    </a:lnTo>
                    <a:lnTo>
                      <a:pt x="918" y="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0000" tIns="10075" rIns="90000" bIns="10075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572" name="Google Shape;7572;p49"/>
              <p:cNvGrpSpPr/>
              <p:nvPr/>
            </p:nvGrpSpPr>
            <p:grpSpPr>
              <a:xfrm>
                <a:off x="5338302" y="1955629"/>
                <a:ext cx="617290" cy="1125365"/>
                <a:chOff x="5338302" y="1955629"/>
                <a:chExt cx="617290" cy="1125365"/>
              </a:xfrm>
            </p:grpSpPr>
            <p:sp>
              <p:nvSpPr>
                <p:cNvPr id="7573" name="Google Shape;7573;p49"/>
                <p:cNvSpPr/>
                <p:nvPr/>
              </p:nvSpPr>
              <p:spPr>
                <a:xfrm>
                  <a:off x="5338302" y="1955629"/>
                  <a:ext cx="48697" cy="1125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" h="1675" extrusionOk="0">
                      <a:moveTo>
                        <a:pt x="0" y="0"/>
                      </a:moveTo>
                      <a:lnTo>
                        <a:pt x="71" y="0"/>
                      </a:lnTo>
                      <a:lnTo>
                        <a:pt x="71" y="1675"/>
                      </a:lnTo>
                      <a:lnTo>
                        <a:pt x="0" y="16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74" name="Google Shape;7574;p49"/>
                <p:cNvSpPr/>
                <p:nvPr/>
              </p:nvSpPr>
              <p:spPr>
                <a:xfrm>
                  <a:off x="5432953" y="1955629"/>
                  <a:ext cx="48697" cy="1125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" h="1675" extrusionOk="0">
                      <a:moveTo>
                        <a:pt x="0" y="0"/>
                      </a:moveTo>
                      <a:lnTo>
                        <a:pt x="71" y="0"/>
                      </a:lnTo>
                      <a:lnTo>
                        <a:pt x="71" y="1675"/>
                      </a:lnTo>
                      <a:lnTo>
                        <a:pt x="0" y="16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75" name="Google Shape;7575;p49"/>
                <p:cNvSpPr/>
                <p:nvPr/>
              </p:nvSpPr>
              <p:spPr>
                <a:xfrm>
                  <a:off x="5527604" y="1955629"/>
                  <a:ext cx="48697" cy="1125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" h="1675" extrusionOk="0">
                      <a:moveTo>
                        <a:pt x="0" y="0"/>
                      </a:moveTo>
                      <a:lnTo>
                        <a:pt x="71" y="0"/>
                      </a:lnTo>
                      <a:lnTo>
                        <a:pt x="71" y="1675"/>
                      </a:lnTo>
                      <a:lnTo>
                        <a:pt x="0" y="16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76" name="Google Shape;7576;p49"/>
                <p:cNvSpPr/>
                <p:nvPr/>
              </p:nvSpPr>
              <p:spPr>
                <a:xfrm>
                  <a:off x="5622941" y="1955629"/>
                  <a:ext cx="48012" cy="1125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" h="1675" extrusionOk="0">
                      <a:moveTo>
                        <a:pt x="0" y="0"/>
                      </a:moveTo>
                      <a:lnTo>
                        <a:pt x="70" y="0"/>
                      </a:lnTo>
                      <a:lnTo>
                        <a:pt x="70" y="1675"/>
                      </a:lnTo>
                      <a:lnTo>
                        <a:pt x="0" y="16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77" name="Google Shape;7577;p49"/>
                <p:cNvSpPr/>
                <p:nvPr/>
              </p:nvSpPr>
              <p:spPr>
                <a:xfrm>
                  <a:off x="5717592" y="1955629"/>
                  <a:ext cx="48697" cy="1125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" h="1675" extrusionOk="0">
                      <a:moveTo>
                        <a:pt x="0" y="0"/>
                      </a:moveTo>
                      <a:lnTo>
                        <a:pt x="71" y="0"/>
                      </a:lnTo>
                      <a:lnTo>
                        <a:pt x="71" y="1675"/>
                      </a:lnTo>
                      <a:lnTo>
                        <a:pt x="0" y="16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78" name="Google Shape;7578;p49"/>
                <p:cNvSpPr/>
                <p:nvPr/>
              </p:nvSpPr>
              <p:spPr>
                <a:xfrm>
                  <a:off x="5812243" y="1955629"/>
                  <a:ext cx="48697" cy="1125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" h="1675" extrusionOk="0">
                      <a:moveTo>
                        <a:pt x="0" y="0"/>
                      </a:moveTo>
                      <a:lnTo>
                        <a:pt x="71" y="0"/>
                      </a:lnTo>
                      <a:lnTo>
                        <a:pt x="71" y="1675"/>
                      </a:lnTo>
                      <a:lnTo>
                        <a:pt x="0" y="16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79" name="Google Shape;7579;p49"/>
                <p:cNvSpPr/>
                <p:nvPr/>
              </p:nvSpPr>
              <p:spPr>
                <a:xfrm>
                  <a:off x="5907580" y="1955629"/>
                  <a:ext cx="48012" cy="1125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" h="1675" extrusionOk="0">
                      <a:moveTo>
                        <a:pt x="0" y="0"/>
                      </a:moveTo>
                      <a:lnTo>
                        <a:pt x="70" y="0"/>
                      </a:lnTo>
                      <a:lnTo>
                        <a:pt x="70" y="1675"/>
                      </a:lnTo>
                      <a:lnTo>
                        <a:pt x="0" y="16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580" name="Google Shape;7580;p49"/>
              <p:cNvGrpSpPr/>
              <p:nvPr/>
            </p:nvGrpSpPr>
            <p:grpSpPr>
              <a:xfrm>
                <a:off x="5454216" y="1590747"/>
                <a:ext cx="385453" cy="160491"/>
                <a:chOff x="5454216" y="1590747"/>
                <a:chExt cx="385453" cy="160491"/>
              </a:xfrm>
            </p:grpSpPr>
            <p:sp>
              <p:nvSpPr>
                <p:cNvPr id="7581" name="Google Shape;7581;p49"/>
                <p:cNvSpPr/>
                <p:nvPr/>
              </p:nvSpPr>
              <p:spPr>
                <a:xfrm>
                  <a:off x="5454216" y="1590747"/>
                  <a:ext cx="44581" cy="160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234" extrusionOk="0">
                      <a:moveTo>
                        <a:pt x="0" y="0"/>
                      </a:moveTo>
                      <a:lnTo>
                        <a:pt x="65" y="0"/>
                      </a:lnTo>
                      <a:lnTo>
                        <a:pt x="65" y="234"/>
                      </a:lnTo>
                      <a:lnTo>
                        <a:pt x="0" y="23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39225" rIns="90000" bIns="39225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82" name="Google Shape;7582;p49"/>
                <p:cNvSpPr/>
                <p:nvPr/>
              </p:nvSpPr>
              <p:spPr>
                <a:xfrm>
                  <a:off x="5539948" y="1590747"/>
                  <a:ext cx="43895" cy="160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" h="234" extrusionOk="0">
                      <a:moveTo>
                        <a:pt x="0" y="0"/>
                      </a:moveTo>
                      <a:lnTo>
                        <a:pt x="64" y="0"/>
                      </a:lnTo>
                      <a:lnTo>
                        <a:pt x="64" y="234"/>
                      </a:lnTo>
                      <a:lnTo>
                        <a:pt x="0" y="23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39225" rIns="90000" bIns="39225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83" name="Google Shape;7583;p49"/>
                <p:cNvSpPr/>
                <p:nvPr/>
              </p:nvSpPr>
              <p:spPr>
                <a:xfrm>
                  <a:off x="5624995" y="1590747"/>
                  <a:ext cx="43895" cy="160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" h="234" extrusionOk="0">
                      <a:moveTo>
                        <a:pt x="0" y="0"/>
                      </a:moveTo>
                      <a:lnTo>
                        <a:pt x="64" y="0"/>
                      </a:lnTo>
                      <a:lnTo>
                        <a:pt x="64" y="234"/>
                      </a:lnTo>
                      <a:lnTo>
                        <a:pt x="0" y="23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39225" rIns="90000" bIns="39225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84" name="Google Shape;7584;p49"/>
                <p:cNvSpPr/>
                <p:nvPr/>
              </p:nvSpPr>
              <p:spPr>
                <a:xfrm>
                  <a:off x="5710041" y="1590747"/>
                  <a:ext cx="44581" cy="160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234" extrusionOk="0">
                      <a:moveTo>
                        <a:pt x="0" y="0"/>
                      </a:moveTo>
                      <a:lnTo>
                        <a:pt x="65" y="0"/>
                      </a:lnTo>
                      <a:lnTo>
                        <a:pt x="65" y="234"/>
                      </a:lnTo>
                      <a:lnTo>
                        <a:pt x="0" y="23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39225" rIns="90000" bIns="39225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85" name="Google Shape;7585;p49"/>
                <p:cNvSpPr/>
                <p:nvPr/>
              </p:nvSpPr>
              <p:spPr>
                <a:xfrm>
                  <a:off x="5795088" y="1590747"/>
                  <a:ext cx="44581" cy="160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234" extrusionOk="0">
                      <a:moveTo>
                        <a:pt x="0" y="0"/>
                      </a:moveTo>
                      <a:lnTo>
                        <a:pt x="65" y="0"/>
                      </a:lnTo>
                      <a:lnTo>
                        <a:pt x="65" y="234"/>
                      </a:lnTo>
                      <a:lnTo>
                        <a:pt x="0" y="23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39225" rIns="90000" bIns="39225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586" name="Google Shape;7586;p49"/>
              <p:cNvSpPr/>
              <p:nvPr/>
            </p:nvSpPr>
            <p:spPr>
              <a:xfrm>
                <a:off x="5338992" y="1751239"/>
                <a:ext cx="622761" cy="91219"/>
              </a:xfrm>
              <a:custGeom>
                <a:avLst/>
                <a:gdLst/>
                <a:ahLst/>
                <a:cxnLst/>
                <a:rect l="l" t="t" r="r" b="b"/>
                <a:pathLst>
                  <a:path w="908" h="133" extrusionOk="0">
                    <a:moveTo>
                      <a:pt x="0" y="0"/>
                    </a:moveTo>
                    <a:lnTo>
                      <a:pt x="908" y="0"/>
                    </a:lnTo>
                    <a:lnTo>
                      <a:pt x="908" y="133"/>
                    </a:lnTo>
                    <a:lnTo>
                      <a:pt x="0" y="1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2875" rIns="90000" bIns="2875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587" name="Google Shape;7587;p49"/>
            <p:cNvGrpSpPr/>
            <p:nvPr/>
          </p:nvGrpSpPr>
          <p:grpSpPr>
            <a:xfrm flipH="1">
              <a:off x="7380010" y="4036334"/>
              <a:ext cx="418341" cy="706222"/>
              <a:chOff x="8110100" y="3738272"/>
              <a:chExt cx="503601" cy="850153"/>
            </a:xfrm>
          </p:grpSpPr>
          <p:sp>
            <p:nvSpPr>
              <p:cNvPr id="7588" name="Google Shape;7588;p49"/>
              <p:cNvSpPr/>
              <p:nvPr/>
            </p:nvSpPr>
            <p:spPr>
              <a:xfrm>
                <a:off x="8321665" y="3738272"/>
                <a:ext cx="81026" cy="55143"/>
              </a:xfrm>
              <a:custGeom>
                <a:avLst/>
                <a:gdLst/>
                <a:ahLst/>
                <a:cxnLst/>
                <a:rect l="l" t="t" r="r" b="b"/>
                <a:pathLst>
                  <a:path w="144" h="98" extrusionOk="0">
                    <a:moveTo>
                      <a:pt x="0" y="0"/>
                    </a:moveTo>
                    <a:lnTo>
                      <a:pt x="144" y="0"/>
                    </a:lnTo>
                    <a:lnTo>
                      <a:pt x="144" y="98"/>
                    </a:lnTo>
                    <a:lnTo>
                      <a:pt x="0" y="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89" name="Google Shape;7589;p49"/>
              <p:cNvSpPr/>
              <p:nvPr/>
            </p:nvSpPr>
            <p:spPr>
              <a:xfrm>
                <a:off x="8289592" y="3777097"/>
                <a:ext cx="144609" cy="54580"/>
              </a:xfrm>
              <a:custGeom>
                <a:avLst/>
                <a:gdLst/>
                <a:ahLst/>
                <a:cxnLst/>
                <a:rect l="l" t="t" r="r" b="b"/>
                <a:pathLst>
                  <a:path w="257" h="97" extrusionOk="0">
                    <a:moveTo>
                      <a:pt x="0" y="0"/>
                    </a:moveTo>
                    <a:lnTo>
                      <a:pt x="257" y="0"/>
                    </a:lnTo>
                    <a:lnTo>
                      <a:pt x="257" y="97"/>
                    </a:lnTo>
                    <a:lnTo>
                      <a:pt x="0" y="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90" name="Google Shape;7590;p49"/>
              <p:cNvSpPr/>
              <p:nvPr/>
            </p:nvSpPr>
            <p:spPr>
              <a:xfrm>
                <a:off x="8110100" y="3826550"/>
                <a:ext cx="503601" cy="761875"/>
              </a:xfrm>
              <a:custGeom>
                <a:avLst/>
                <a:gdLst/>
                <a:ahLst/>
                <a:cxnLst/>
                <a:rect l="l" t="t" r="r" b="b"/>
                <a:pathLst>
                  <a:path w="895" h="1354" extrusionOk="0">
                    <a:moveTo>
                      <a:pt x="131" y="302"/>
                    </a:moveTo>
                    <a:lnTo>
                      <a:pt x="254" y="302"/>
                    </a:lnTo>
                    <a:lnTo>
                      <a:pt x="254" y="0"/>
                    </a:lnTo>
                    <a:lnTo>
                      <a:pt x="308" y="0"/>
                    </a:lnTo>
                    <a:lnTo>
                      <a:pt x="565" y="0"/>
                    </a:lnTo>
                    <a:lnTo>
                      <a:pt x="641" y="0"/>
                    </a:lnTo>
                    <a:lnTo>
                      <a:pt x="641" y="302"/>
                    </a:lnTo>
                    <a:lnTo>
                      <a:pt x="764" y="302"/>
                    </a:lnTo>
                    <a:lnTo>
                      <a:pt x="764" y="442"/>
                    </a:lnTo>
                    <a:lnTo>
                      <a:pt x="895" y="442"/>
                    </a:lnTo>
                    <a:lnTo>
                      <a:pt x="895" y="1354"/>
                    </a:lnTo>
                    <a:lnTo>
                      <a:pt x="0" y="1354"/>
                    </a:lnTo>
                    <a:lnTo>
                      <a:pt x="0" y="442"/>
                    </a:lnTo>
                    <a:lnTo>
                      <a:pt x="131" y="442"/>
                    </a:lnTo>
                    <a:lnTo>
                      <a:pt x="131" y="302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91" name="Google Shape;7591;p49"/>
              <p:cNvSpPr/>
              <p:nvPr/>
            </p:nvSpPr>
            <p:spPr>
              <a:xfrm>
                <a:off x="8183809" y="3996482"/>
                <a:ext cx="356176" cy="78775"/>
              </a:xfrm>
              <a:custGeom>
                <a:avLst/>
                <a:gdLst/>
                <a:ahLst/>
                <a:cxnLst/>
                <a:rect l="l" t="t" r="r" b="b"/>
                <a:pathLst>
                  <a:path w="633" h="140" extrusionOk="0">
                    <a:moveTo>
                      <a:pt x="0" y="0"/>
                    </a:moveTo>
                    <a:lnTo>
                      <a:pt x="633" y="0"/>
                    </a:lnTo>
                    <a:lnTo>
                      <a:pt x="633" y="140"/>
                    </a:lnTo>
                    <a:lnTo>
                      <a:pt x="0" y="1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5400" rIns="90000" bIns="54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592" name="Google Shape;7592;p49"/>
              <p:cNvGrpSpPr/>
              <p:nvPr/>
            </p:nvGrpSpPr>
            <p:grpSpPr>
              <a:xfrm>
                <a:off x="8161302" y="3853561"/>
                <a:ext cx="403441" cy="734860"/>
                <a:chOff x="6619490" y="2404178"/>
                <a:chExt cx="491761" cy="895734"/>
              </a:xfrm>
            </p:grpSpPr>
            <p:sp>
              <p:nvSpPr>
                <p:cNvPr id="7593" name="Google Shape;7593;p49"/>
                <p:cNvSpPr/>
                <p:nvPr/>
              </p:nvSpPr>
              <p:spPr>
                <a:xfrm>
                  <a:off x="6779295" y="2404178"/>
                  <a:ext cx="41152" cy="54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" h="79" extrusionOk="0">
                      <a:moveTo>
                        <a:pt x="0" y="0"/>
                      </a:moveTo>
                      <a:lnTo>
                        <a:pt x="60" y="0"/>
                      </a:lnTo>
                      <a:lnTo>
                        <a:pt x="60" y="79"/>
                      </a:lnTo>
                      <a:lnTo>
                        <a:pt x="0" y="7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94" name="Google Shape;7594;p49"/>
                <p:cNvSpPr/>
                <p:nvPr/>
              </p:nvSpPr>
              <p:spPr>
                <a:xfrm>
                  <a:off x="6779981" y="2493340"/>
                  <a:ext cx="41152" cy="54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" h="79" extrusionOk="0">
                      <a:moveTo>
                        <a:pt x="0" y="0"/>
                      </a:moveTo>
                      <a:lnTo>
                        <a:pt x="60" y="0"/>
                      </a:lnTo>
                      <a:lnTo>
                        <a:pt x="60" y="79"/>
                      </a:lnTo>
                      <a:lnTo>
                        <a:pt x="0" y="7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95" name="Google Shape;7595;p49"/>
                <p:cNvSpPr/>
                <p:nvPr/>
              </p:nvSpPr>
              <p:spPr>
                <a:xfrm>
                  <a:off x="6843080" y="2404178"/>
                  <a:ext cx="41152" cy="54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" h="79" extrusionOk="0">
                      <a:moveTo>
                        <a:pt x="0" y="0"/>
                      </a:moveTo>
                      <a:lnTo>
                        <a:pt x="60" y="0"/>
                      </a:lnTo>
                      <a:lnTo>
                        <a:pt x="60" y="79"/>
                      </a:lnTo>
                      <a:lnTo>
                        <a:pt x="0" y="7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96" name="Google Shape;7596;p49"/>
                <p:cNvSpPr/>
                <p:nvPr/>
              </p:nvSpPr>
              <p:spPr>
                <a:xfrm>
                  <a:off x="6843766" y="2493340"/>
                  <a:ext cx="41152" cy="54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" h="79" extrusionOk="0">
                      <a:moveTo>
                        <a:pt x="0" y="0"/>
                      </a:moveTo>
                      <a:lnTo>
                        <a:pt x="60" y="0"/>
                      </a:lnTo>
                      <a:lnTo>
                        <a:pt x="60" y="79"/>
                      </a:lnTo>
                      <a:lnTo>
                        <a:pt x="0" y="7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97" name="Google Shape;7597;p49"/>
                <p:cNvSpPr/>
                <p:nvPr/>
              </p:nvSpPr>
              <p:spPr>
                <a:xfrm>
                  <a:off x="6907551" y="2404178"/>
                  <a:ext cx="40466" cy="54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7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79"/>
                      </a:lnTo>
                      <a:lnTo>
                        <a:pt x="0" y="7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98" name="Google Shape;7598;p49"/>
                <p:cNvSpPr/>
                <p:nvPr/>
              </p:nvSpPr>
              <p:spPr>
                <a:xfrm>
                  <a:off x="6907551" y="2493340"/>
                  <a:ext cx="41152" cy="54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" h="79" extrusionOk="0">
                      <a:moveTo>
                        <a:pt x="0" y="0"/>
                      </a:moveTo>
                      <a:lnTo>
                        <a:pt x="60" y="0"/>
                      </a:lnTo>
                      <a:lnTo>
                        <a:pt x="60" y="79"/>
                      </a:lnTo>
                      <a:lnTo>
                        <a:pt x="0" y="7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99" name="Google Shape;7599;p49"/>
                <p:cNvSpPr/>
                <p:nvPr/>
              </p:nvSpPr>
              <p:spPr>
                <a:xfrm>
                  <a:off x="6619490" y="2741621"/>
                  <a:ext cx="41152" cy="54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" h="79" extrusionOk="0">
                      <a:moveTo>
                        <a:pt x="0" y="0"/>
                      </a:moveTo>
                      <a:lnTo>
                        <a:pt x="60" y="0"/>
                      </a:lnTo>
                      <a:lnTo>
                        <a:pt x="60" y="79"/>
                      </a:lnTo>
                      <a:lnTo>
                        <a:pt x="0" y="7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00" name="Google Shape;7600;p49"/>
                <p:cNvSpPr/>
                <p:nvPr/>
              </p:nvSpPr>
              <p:spPr>
                <a:xfrm>
                  <a:off x="6620176" y="2820495"/>
                  <a:ext cx="41152" cy="53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" h="78" extrusionOk="0">
                      <a:moveTo>
                        <a:pt x="0" y="0"/>
                      </a:moveTo>
                      <a:lnTo>
                        <a:pt x="60" y="0"/>
                      </a:lnTo>
                      <a:lnTo>
                        <a:pt x="60" y="78"/>
                      </a:lnTo>
                      <a:lnTo>
                        <a:pt x="0" y="7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01" name="Google Shape;7601;p49"/>
                <p:cNvSpPr/>
                <p:nvPr/>
              </p:nvSpPr>
              <p:spPr>
                <a:xfrm>
                  <a:off x="6683275" y="2741621"/>
                  <a:ext cx="41152" cy="54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" h="79" extrusionOk="0">
                      <a:moveTo>
                        <a:pt x="0" y="0"/>
                      </a:moveTo>
                      <a:lnTo>
                        <a:pt x="60" y="0"/>
                      </a:lnTo>
                      <a:lnTo>
                        <a:pt x="60" y="79"/>
                      </a:lnTo>
                      <a:lnTo>
                        <a:pt x="0" y="7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02" name="Google Shape;7602;p49"/>
                <p:cNvSpPr/>
                <p:nvPr/>
              </p:nvSpPr>
              <p:spPr>
                <a:xfrm>
                  <a:off x="6683961" y="2820495"/>
                  <a:ext cx="41152" cy="53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" h="78" extrusionOk="0">
                      <a:moveTo>
                        <a:pt x="0" y="0"/>
                      </a:moveTo>
                      <a:lnTo>
                        <a:pt x="60" y="0"/>
                      </a:lnTo>
                      <a:lnTo>
                        <a:pt x="60" y="78"/>
                      </a:lnTo>
                      <a:lnTo>
                        <a:pt x="0" y="7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03" name="Google Shape;7603;p49"/>
                <p:cNvSpPr/>
                <p:nvPr/>
              </p:nvSpPr>
              <p:spPr>
                <a:xfrm>
                  <a:off x="6747746" y="2741621"/>
                  <a:ext cx="40466" cy="54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7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79"/>
                      </a:lnTo>
                      <a:lnTo>
                        <a:pt x="0" y="7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04" name="Google Shape;7604;p49"/>
                <p:cNvSpPr/>
                <p:nvPr/>
              </p:nvSpPr>
              <p:spPr>
                <a:xfrm>
                  <a:off x="6747746" y="2820495"/>
                  <a:ext cx="41152" cy="53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" h="78" extrusionOk="0">
                      <a:moveTo>
                        <a:pt x="0" y="0"/>
                      </a:moveTo>
                      <a:lnTo>
                        <a:pt x="60" y="0"/>
                      </a:lnTo>
                      <a:lnTo>
                        <a:pt x="60" y="78"/>
                      </a:lnTo>
                      <a:lnTo>
                        <a:pt x="0" y="7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05" name="Google Shape;7605;p49"/>
                <p:cNvSpPr/>
                <p:nvPr/>
              </p:nvSpPr>
              <p:spPr>
                <a:xfrm>
                  <a:off x="6811531" y="2741621"/>
                  <a:ext cx="41152" cy="54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" h="79" extrusionOk="0">
                      <a:moveTo>
                        <a:pt x="0" y="0"/>
                      </a:moveTo>
                      <a:lnTo>
                        <a:pt x="60" y="0"/>
                      </a:lnTo>
                      <a:lnTo>
                        <a:pt x="60" y="79"/>
                      </a:lnTo>
                      <a:lnTo>
                        <a:pt x="0" y="7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06" name="Google Shape;7606;p49"/>
                <p:cNvSpPr/>
                <p:nvPr/>
              </p:nvSpPr>
              <p:spPr>
                <a:xfrm>
                  <a:off x="6812217" y="2820495"/>
                  <a:ext cx="40466" cy="53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78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78"/>
                      </a:lnTo>
                      <a:lnTo>
                        <a:pt x="0" y="7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07" name="Google Shape;7607;p49"/>
                <p:cNvSpPr/>
                <p:nvPr/>
              </p:nvSpPr>
              <p:spPr>
                <a:xfrm>
                  <a:off x="6875316" y="2741621"/>
                  <a:ext cx="41152" cy="54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" h="79" extrusionOk="0">
                      <a:moveTo>
                        <a:pt x="0" y="0"/>
                      </a:moveTo>
                      <a:lnTo>
                        <a:pt x="60" y="0"/>
                      </a:lnTo>
                      <a:lnTo>
                        <a:pt x="60" y="79"/>
                      </a:lnTo>
                      <a:lnTo>
                        <a:pt x="0" y="7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08" name="Google Shape;7608;p49"/>
                <p:cNvSpPr/>
                <p:nvPr/>
              </p:nvSpPr>
              <p:spPr>
                <a:xfrm>
                  <a:off x="6876001" y="2820495"/>
                  <a:ext cx="41152" cy="53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" h="78" extrusionOk="0">
                      <a:moveTo>
                        <a:pt x="0" y="0"/>
                      </a:moveTo>
                      <a:lnTo>
                        <a:pt x="60" y="0"/>
                      </a:lnTo>
                      <a:lnTo>
                        <a:pt x="60" y="78"/>
                      </a:lnTo>
                      <a:lnTo>
                        <a:pt x="0" y="7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09" name="Google Shape;7609;p49"/>
                <p:cNvSpPr/>
                <p:nvPr/>
              </p:nvSpPr>
              <p:spPr>
                <a:xfrm>
                  <a:off x="6939786" y="2741621"/>
                  <a:ext cx="40466" cy="54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7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79"/>
                      </a:lnTo>
                      <a:lnTo>
                        <a:pt x="0" y="7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10" name="Google Shape;7610;p49"/>
                <p:cNvSpPr/>
                <p:nvPr/>
              </p:nvSpPr>
              <p:spPr>
                <a:xfrm>
                  <a:off x="6939786" y="2820495"/>
                  <a:ext cx="41152" cy="53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" h="78" extrusionOk="0">
                      <a:moveTo>
                        <a:pt x="0" y="0"/>
                      </a:moveTo>
                      <a:lnTo>
                        <a:pt x="60" y="0"/>
                      </a:lnTo>
                      <a:lnTo>
                        <a:pt x="60" y="78"/>
                      </a:lnTo>
                      <a:lnTo>
                        <a:pt x="0" y="7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11" name="Google Shape;7611;p49"/>
                <p:cNvSpPr/>
                <p:nvPr/>
              </p:nvSpPr>
              <p:spPr>
                <a:xfrm>
                  <a:off x="7003571" y="2741621"/>
                  <a:ext cx="41152" cy="54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" h="79" extrusionOk="0">
                      <a:moveTo>
                        <a:pt x="0" y="0"/>
                      </a:moveTo>
                      <a:lnTo>
                        <a:pt x="60" y="0"/>
                      </a:lnTo>
                      <a:lnTo>
                        <a:pt x="60" y="79"/>
                      </a:lnTo>
                      <a:lnTo>
                        <a:pt x="0" y="7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12" name="Google Shape;7612;p49"/>
                <p:cNvSpPr/>
                <p:nvPr/>
              </p:nvSpPr>
              <p:spPr>
                <a:xfrm>
                  <a:off x="7004257" y="2820495"/>
                  <a:ext cx="40466" cy="53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78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78"/>
                      </a:lnTo>
                      <a:lnTo>
                        <a:pt x="0" y="7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13" name="Google Shape;7613;p49"/>
                <p:cNvSpPr/>
                <p:nvPr/>
              </p:nvSpPr>
              <p:spPr>
                <a:xfrm>
                  <a:off x="7067356" y="2741621"/>
                  <a:ext cx="41152" cy="54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" h="79" extrusionOk="0">
                      <a:moveTo>
                        <a:pt x="0" y="0"/>
                      </a:moveTo>
                      <a:lnTo>
                        <a:pt x="60" y="0"/>
                      </a:lnTo>
                      <a:lnTo>
                        <a:pt x="60" y="79"/>
                      </a:lnTo>
                      <a:lnTo>
                        <a:pt x="0" y="7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14" name="Google Shape;7614;p49"/>
                <p:cNvSpPr/>
                <p:nvPr/>
              </p:nvSpPr>
              <p:spPr>
                <a:xfrm>
                  <a:off x="7068042" y="2820495"/>
                  <a:ext cx="41152" cy="53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" h="78" extrusionOk="0">
                      <a:moveTo>
                        <a:pt x="0" y="0"/>
                      </a:moveTo>
                      <a:lnTo>
                        <a:pt x="60" y="0"/>
                      </a:lnTo>
                      <a:lnTo>
                        <a:pt x="60" y="78"/>
                      </a:lnTo>
                      <a:lnTo>
                        <a:pt x="0" y="7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15" name="Google Shape;7615;p49"/>
                <p:cNvSpPr/>
                <p:nvPr/>
              </p:nvSpPr>
              <p:spPr>
                <a:xfrm>
                  <a:off x="6620862" y="2893196"/>
                  <a:ext cx="40466" cy="53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78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78"/>
                      </a:lnTo>
                      <a:lnTo>
                        <a:pt x="0" y="7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16" name="Google Shape;7616;p49"/>
                <p:cNvSpPr/>
                <p:nvPr/>
              </p:nvSpPr>
              <p:spPr>
                <a:xfrm>
                  <a:off x="6620862" y="2972070"/>
                  <a:ext cx="41152" cy="53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" h="78" extrusionOk="0">
                      <a:moveTo>
                        <a:pt x="0" y="0"/>
                      </a:moveTo>
                      <a:lnTo>
                        <a:pt x="60" y="0"/>
                      </a:lnTo>
                      <a:lnTo>
                        <a:pt x="60" y="78"/>
                      </a:lnTo>
                      <a:lnTo>
                        <a:pt x="0" y="7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17" name="Google Shape;7617;p49"/>
                <p:cNvSpPr/>
                <p:nvPr/>
              </p:nvSpPr>
              <p:spPr>
                <a:xfrm>
                  <a:off x="6684647" y="2893196"/>
                  <a:ext cx="41152" cy="53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" h="78" extrusionOk="0">
                      <a:moveTo>
                        <a:pt x="0" y="0"/>
                      </a:moveTo>
                      <a:lnTo>
                        <a:pt x="60" y="0"/>
                      </a:lnTo>
                      <a:lnTo>
                        <a:pt x="60" y="78"/>
                      </a:lnTo>
                      <a:lnTo>
                        <a:pt x="0" y="7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18" name="Google Shape;7618;p49"/>
                <p:cNvSpPr/>
                <p:nvPr/>
              </p:nvSpPr>
              <p:spPr>
                <a:xfrm>
                  <a:off x="6685333" y="2972070"/>
                  <a:ext cx="40466" cy="53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78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78"/>
                      </a:lnTo>
                      <a:lnTo>
                        <a:pt x="0" y="7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19" name="Google Shape;7619;p49"/>
                <p:cNvSpPr/>
                <p:nvPr/>
              </p:nvSpPr>
              <p:spPr>
                <a:xfrm>
                  <a:off x="6748432" y="2893196"/>
                  <a:ext cx="41152" cy="53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" h="78" extrusionOk="0">
                      <a:moveTo>
                        <a:pt x="0" y="0"/>
                      </a:moveTo>
                      <a:lnTo>
                        <a:pt x="60" y="0"/>
                      </a:lnTo>
                      <a:lnTo>
                        <a:pt x="60" y="78"/>
                      </a:lnTo>
                      <a:lnTo>
                        <a:pt x="0" y="7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20" name="Google Shape;7620;p49"/>
                <p:cNvSpPr/>
                <p:nvPr/>
              </p:nvSpPr>
              <p:spPr>
                <a:xfrm>
                  <a:off x="6749118" y="2972070"/>
                  <a:ext cx="41152" cy="53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" h="78" extrusionOk="0">
                      <a:moveTo>
                        <a:pt x="0" y="0"/>
                      </a:moveTo>
                      <a:lnTo>
                        <a:pt x="60" y="0"/>
                      </a:lnTo>
                      <a:lnTo>
                        <a:pt x="60" y="78"/>
                      </a:lnTo>
                      <a:lnTo>
                        <a:pt x="0" y="7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21" name="Google Shape;7621;p49"/>
                <p:cNvSpPr/>
                <p:nvPr/>
              </p:nvSpPr>
              <p:spPr>
                <a:xfrm>
                  <a:off x="6812902" y="2893196"/>
                  <a:ext cx="40466" cy="53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78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78"/>
                      </a:lnTo>
                      <a:lnTo>
                        <a:pt x="0" y="7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22" name="Google Shape;7622;p49"/>
                <p:cNvSpPr/>
                <p:nvPr/>
              </p:nvSpPr>
              <p:spPr>
                <a:xfrm>
                  <a:off x="6812902" y="2972070"/>
                  <a:ext cx="41152" cy="53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" h="78" extrusionOk="0">
                      <a:moveTo>
                        <a:pt x="0" y="0"/>
                      </a:moveTo>
                      <a:lnTo>
                        <a:pt x="60" y="0"/>
                      </a:lnTo>
                      <a:lnTo>
                        <a:pt x="60" y="78"/>
                      </a:lnTo>
                      <a:lnTo>
                        <a:pt x="0" y="7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23" name="Google Shape;7623;p49"/>
                <p:cNvSpPr/>
                <p:nvPr/>
              </p:nvSpPr>
              <p:spPr>
                <a:xfrm>
                  <a:off x="6876687" y="2893196"/>
                  <a:ext cx="41152" cy="53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" h="78" extrusionOk="0">
                      <a:moveTo>
                        <a:pt x="0" y="0"/>
                      </a:moveTo>
                      <a:lnTo>
                        <a:pt x="60" y="0"/>
                      </a:lnTo>
                      <a:lnTo>
                        <a:pt x="60" y="78"/>
                      </a:lnTo>
                      <a:lnTo>
                        <a:pt x="0" y="7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24" name="Google Shape;7624;p49"/>
                <p:cNvSpPr/>
                <p:nvPr/>
              </p:nvSpPr>
              <p:spPr>
                <a:xfrm>
                  <a:off x="6877373" y="2972070"/>
                  <a:ext cx="40466" cy="53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78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78"/>
                      </a:lnTo>
                      <a:lnTo>
                        <a:pt x="0" y="7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25" name="Google Shape;7625;p49"/>
                <p:cNvSpPr/>
                <p:nvPr/>
              </p:nvSpPr>
              <p:spPr>
                <a:xfrm>
                  <a:off x="6940472" y="2893196"/>
                  <a:ext cx="41152" cy="53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" h="78" extrusionOk="0">
                      <a:moveTo>
                        <a:pt x="0" y="0"/>
                      </a:moveTo>
                      <a:lnTo>
                        <a:pt x="60" y="0"/>
                      </a:lnTo>
                      <a:lnTo>
                        <a:pt x="60" y="78"/>
                      </a:lnTo>
                      <a:lnTo>
                        <a:pt x="0" y="7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26" name="Google Shape;7626;p49"/>
                <p:cNvSpPr/>
                <p:nvPr/>
              </p:nvSpPr>
              <p:spPr>
                <a:xfrm>
                  <a:off x="6941158" y="2972070"/>
                  <a:ext cx="41152" cy="53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" h="78" extrusionOk="0">
                      <a:moveTo>
                        <a:pt x="0" y="0"/>
                      </a:moveTo>
                      <a:lnTo>
                        <a:pt x="60" y="0"/>
                      </a:lnTo>
                      <a:lnTo>
                        <a:pt x="60" y="78"/>
                      </a:lnTo>
                      <a:lnTo>
                        <a:pt x="0" y="7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27" name="Google Shape;7627;p49"/>
                <p:cNvSpPr/>
                <p:nvPr/>
              </p:nvSpPr>
              <p:spPr>
                <a:xfrm>
                  <a:off x="7004257" y="2893196"/>
                  <a:ext cx="41152" cy="53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" h="78" extrusionOk="0">
                      <a:moveTo>
                        <a:pt x="0" y="0"/>
                      </a:moveTo>
                      <a:lnTo>
                        <a:pt x="60" y="0"/>
                      </a:lnTo>
                      <a:lnTo>
                        <a:pt x="60" y="78"/>
                      </a:lnTo>
                      <a:lnTo>
                        <a:pt x="0" y="7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28" name="Google Shape;7628;p49"/>
                <p:cNvSpPr/>
                <p:nvPr/>
              </p:nvSpPr>
              <p:spPr>
                <a:xfrm>
                  <a:off x="7004943" y="2972070"/>
                  <a:ext cx="41152" cy="53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" h="78" extrusionOk="0">
                      <a:moveTo>
                        <a:pt x="0" y="0"/>
                      </a:moveTo>
                      <a:lnTo>
                        <a:pt x="60" y="0"/>
                      </a:lnTo>
                      <a:lnTo>
                        <a:pt x="60" y="78"/>
                      </a:lnTo>
                      <a:lnTo>
                        <a:pt x="0" y="7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29" name="Google Shape;7629;p49"/>
                <p:cNvSpPr/>
                <p:nvPr/>
              </p:nvSpPr>
              <p:spPr>
                <a:xfrm>
                  <a:off x="7068728" y="2893196"/>
                  <a:ext cx="40466" cy="53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78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78"/>
                      </a:lnTo>
                      <a:lnTo>
                        <a:pt x="0" y="7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30" name="Google Shape;7630;p49"/>
                <p:cNvSpPr/>
                <p:nvPr/>
              </p:nvSpPr>
              <p:spPr>
                <a:xfrm>
                  <a:off x="7068728" y="2972070"/>
                  <a:ext cx="41152" cy="53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" h="78" extrusionOk="0">
                      <a:moveTo>
                        <a:pt x="0" y="0"/>
                      </a:moveTo>
                      <a:lnTo>
                        <a:pt x="60" y="0"/>
                      </a:lnTo>
                      <a:lnTo>
                        <a:pt x="60" y="78"/>
                      </a:lnTo>
                      <a:lnTo>
                        <a:pt x="0" y="7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31" name="Google Shape;7631;p49"/>
                <p:cNvSpPr/>
                <p:nvPr/>
              </p:nvSpPr>
              <p:spPr>
                <a:xfrm>
                  <a:off x="6621548" y="3044086"/>
                  <a:ext cx="41152" cy="54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" h="79" extrusionOk="0">
                      <a:moveTo>
                        <a:pt x="0" y="0"/>
                      </a:moveTo>
                      <a:lnTo>
                        <a:pt x="60" y="0"/>
                      </a:lnTo>
                      <a:lnTo>
                        <a:pt x="60" y="79"/>
                      </a:lnTo>
                      <a:lnTo>
                        <a:pt x="0" y="7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32" name="Google Shape;7632;p49"/>
                <p:cNvSpPr/>
                <p:nvPr/>
              </p:nvSpPr>
              <p:spPr>
                <a:xfrm>
                  <a:off x="6622234" y="3122960"/>
                  <a:ext cx="41152" cy="54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" h="79" extrusionOk="0">
                      <a:moveTo>
                        <a:pt x="0" y="0"/>
                      </a:moveTo>
                      <a:lnTo>
                        <a:pt x="60" y="0"/>
                      </a:lnTo>
                      <a:lnTo>
                        <a:pt x="60" y="79"/>
                      </a:lnTo>
                      <a:lnTo>
                        <a:pt x="0" y="7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33" name="Google Shape;7633;p49"/>
                <p:cNvSpPr/>
                <p:nvPr/>
              </p:nvSpPr>
              <p:spPr>
                <a:xfrm>
                  <a:off x="6686018" y="3044086"/>
                  <a:ext cx="40466" cy="54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7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79"/>
                      </a:lnTo>
                      <a:lnTo>
                        <a:pt x="0" y="7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34" name="Google Shape;7634;p49"/>
                <p:cNvSpPr/>
                <p:nvPr/>
              </p:nvSpPr>
              <p:spPr>
                <a:xfrm>
                  <a:off x="6686018" y="3122960"/>
                  <a:ext cx="41152" cy="54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" h="79" extrusionOk="0">
                      <a:moveTo>
                        <a:pt x="0" y="0"/>
                      </a:moveTo>
                      <a:lnTo>
                        <a:pt x="60" y="0"/>
                      </a:lnTo>
                      <a:lnTo>
                        <a:pt x="60" y="79"/>
                      </a:lnTo>
                      <a:lnTo>
                        <a:pt x="0" y="7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35" name="Google Shape;7635;p49"/>
                <p:cNvSpPr/>
                <p:nvPr/>
              </p:nvSpPr>
              <p:spPr>
                <a:xfrm>
                  <a:off x="6749803" y="3044086"/>
                  <a:ext cx="41152" cy="54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" h="79" extrusionOk="0">
                      <a:moveTo>
                        <a:pt x="0" y="0"/>
                      </a:moveTo>
                      <a:lnTo>
                        <a:pt x="60" y="0"/>
                      </a:lnTo>
                      <a:lnTo>
                        <a:pt x="60" y="79"/>
                      </a:lnTo>
                      <a:lnTo>
                        <a:pt x="0" y="7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36" name="Google Shape;7636;p49"/>
                <p:cNvSpPr/>
                <p:nvPr/>
              </p:nvSpPr>
              <p:spPr>
                <a:xfrm>
                  <a:off x="6750489" y="3122960"/>
                  <a:ext cx="40466" cy="54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7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79"/>
                      </a:lnTo>
                      <a:lnTo>
                        <a:pt x="0" y="7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37" name="Google Shape;7637;p49"/>
                <p:cNvSpPr/>
                <p:nvPr/>
              </p:nvSpPr>
              <p:spPr>
                <a:xfrm>
                  <a:off x="6813588" y="3044086"/>
                  <a:ext cx="41152" cy="54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" h="79" extrusionOk="0">
                      <a:moveTo>
                        <a:pt x="0" y="0"/>
                      </a:moveTo>
                      <a:lnTo>
                        <a:pt x="60" y="0"/>
                      </a:lnTo>
                      <a:lnTo>
                        <a:pt x="60" y="79"/>
                      </a:lnTo>
                      <a:lnTo>
                        <a:pt x="0" y="7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38" name="Google Shape;7638;p49"/>
                <p:cNvSpPr/>
                <p:nvPr/>
              </p:nvSpPr>
              <p:spPr>
                <a:xfrm>
                  <a:off x="6814274" y="3122960"/>
                  <a:ext cx="41152" cy="54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" h="79" extrusionOk="0">
                      <a:moveTo>
                        <a:pt x="0" y="0"/>
                      </a:moveTo>
                      <a:lnTo>
                        <a:pt x="60" y="0"/>
                      </a:lnTo>
                      <a:lnTo>
                        <a:pt x="60" y="79"/>
                      </a:lnTo>
                      <a:lnTo>
                        <a:pt x="0" y="7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39" name="Google Shape;7639;p49"/>
                <p:cNvSpPr/>
                <p:nvPr/>
              </p:nvSpPr>
              <p:spPr>
                <a:xfrm>
                  <a:off x="6877373" y="3044086"/>
                  <a:ext cx="41152" cy="54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" h="79" extrusionOk="0">
                      <a:moveTo>
                        <a:pt x="0" y="0"/>
                      </a:moveTo>
                      <a:lnTo>
                        <a:pt x="60" y="0"/>
                      </a:lnTo>
                      <a:lnTo>
                        <a:pt x="60" y="79"/>
                      </a:lnTo>
                      <a:lnTo>
                        <a:pt x="0" y="7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40" name="Google Shape;7640;p49"/>
                <p:cNvSpPr/>
                <p:nvPr/>
              </p:nvSpPr>
              <p:spPr>
                <a:xfrm>
                  <a:off x="6878059" y="3122960"/>
                  <a:ext cx="41152" cy="54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" h="79" extrusionOk="0">
                      <a:moveTo>
                        <a:pt x="0" y="0"/>
                      </a:moveTo>
                      <a:lnTo>
                        <a:pt x="60" y="0"/>
                      </a:lnTo>
                      <a:lnTo>
                        <a:pt x="60" y="79"/>
                      </a:lnTo>
                      <a:lnTo>
                        <a:pt x="0" y="7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41" name="Google Shape;7641;p49"/>
                <p:cNvSpPr/>
                <p:nvPr/>
              </p:nvSpPr>
              <p:spPr>
                <a:xfrm>
                  <a:off x="6941844" y="3044086"/>
                  <a:ext cx="40466" cy="54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7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79"/>
                      </a:lnTo>
                      <a:lnTo>
                        <a:pt x="0" y="7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42" name="Google Shape;7642;p49"/>
                <p:cNvSpPr/>
                <p:nvPr/>
              </p:nvSpPr>
              <p:spPr>
                <a:xfrm>
                  <a:off x="6941844" y="3122960"/>
                  <a:ext cx="41152" cy="54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" h="79" extrusionOk="0">
                      <a:moveTo>
                        <a:pt x="0" y="0"/>
                      </a:moveTo>
                      <a:lnTo>
                        <a:pt x="60" y="0"/>
                      </a:lnTo>
                      <a:lnTo>
                        <a:pt x="60" y="79"/>
                      </a:lnTo>
                      <a:lnTo>
                        <a:pt x="0" y="7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43" name="Google Shape;7643;p49"/>
                <p:cNvSpPr/>
                <p:nvPr/>
              </p:nvSpPr>
              <p:spPr>
                <a:xfrm>
                  <a:off x="7005629" y="3044086"/>
                  <a:ext cx="41152" cy="54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" h="79" extrusionOk="0">
                      <a:moveTo>
                        <a:pt x="0" y="0"/>
                      </a:moveTo>
                      <a:lnTo>
                        <a:pt x="60" y="0"/>
                      </a:lnTo>
                      <a:lnTo>
                        <a:pt x="60" y="79"/>
                      </a:lnTo>
                      <a:lnTo>
                        <a:pt x="0" y="7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44" name="Google Shape;7644;p49"/>
                <p:cNvSpPr/>
                <p:nvPr/>
              </p:nvSpPr>
              <p:spPr>
                <a:xfrm>
                  <a:off x="7006315" y="3122960"/>
                  <a:ext cx="40466" cy="54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" h="79" extrusionOk="0">
                      <a:moveTo>
                        <a:pt x="0" y="0"/>
                      </a:moveTo>
                      <a:lnTo>
                        <a:pt x="59" y="0"/>
                      </a:lnTo>
                      <a:lnTo>
                        <a:pt x="59" y="79"/>
                      </a:lnTo>
                      <a:lnTo>
                        <a:pt x="0" y="7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45" name="Google Shape;7645;p49"/>
                <p:cNvSpPr/>
                <p:nvPr/>
              </p:nvSpPr>
              <p:spPr>
                <a:xfrm>
                  <a:off x="7069414" y="3044086"/>
                  <a:ext cx="41152" cy="54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" h="79" extrusionOk="0">
                      <a:moveTo>
                        <a:pt x="0" y="0"/>
                      </a:moveTo>
                      <a:lnTo>
                        <a:pt x="60" y="0"/>
                      </a:lnTo>
                      <a:lnTo>
                        <a:pt x="60" y="79"/>
                      </a:lnTo>
                      <a:lnTo>
                        <a:pt x="0" y="7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46" name="Google Shape;7646;p49"/>
                <p:cNvSpPr/>
                <p:nvPr/>
              </p:nvSpPr>
              <p:spPr>
                <a:xfrm>
                  <a:off x="7070099" y="3122960"/>
                  <a:ext cx="41152" cy="54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" h="79" extrusionOk="0">
                      <a:moveTo>
                        <a:pt x="0" y="0"/>
                      </a:moveTo>
                      <a:lnTo>
                        <a:pt x="60" y="0"/>
                      </a:lnTo>
                      <a:lnTo>
                        <a:pt x="60" y="79"/>
                      </a:lnTo>
                      <a:lnTo>
                        <a:pt x="0" y="7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47" name="Google Shape;7647;p49"/>
                <p:cNvSpPr/>
                <p:nvPr/>
              </p:nvSpPr>
              <p:spPr>
                <a:xfrm>
                  <a:off x="6730599" y="2614051"/>
                  <a:ext cx="43209" cy="60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" h="88" extrusionOk="0">
                      <a:moveTo>
                        <a:pt x="31" y="0"/>
                      </a:moveTo>
                      <a:lnTo>
                        <a:pt x="31" y="0"/>
                      </a:lnTo>
                      <a:cubicBezTo>
                        <a:pt x="49" y="0"/>
                        <a:pt x="63" y="16"/>
                        <a:pt x="63" y="35"/>
                      </a:cubicBezTo>
                      <a:lnTo>
                        <a:pt x="63" y="88"/>
                      </a:lnTo>
                      <a:lnTo>
                        <a:pt x="0" y="88"/>
                      </a:lnTo>
                      <a:lnTo>
                        <a:pt x="0" y="35"/>
                      </a:lnTo>
                      <a:cubicBezTo>
                        <a:pt x="0" y="16"/>
                        <a:pt x="14" y="0"/>
                        <a:pt x="3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48" name="Google Shape;7648;p49"/>
                <p:cNvSpPr/>
                <p:nvPr/>
              </p:nvSpPr>
              <p:spPr>
                <a:xfrm>
                  <a:off x="6805358" y="2614051"/>
                  <a:ext cx="43209" cy="60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" h="88" extrusionOk="0">
                      <a:moveTo>
                        <a:pt x="31" y="0"/>
                      </a:moveTo>
                      <a:lnTo>
                        <a:pt x="31" y="0"/>
                      </a:lnTo>
                      <a:cubicBezTo>
                        <a:pt x="48" y="0"/>
                        <a:pt x="63" y="16"/>
                        <a:pt x="63" y="35"/>
                      </a:cubicBezTo>
                      <a:lnTo>
                        <a:pt x="63" y="88"/>
                      </a:lnTo>
                      <a:lnTo>
                        <a:pt x="0" y="88"/>
                      </a:lnTo>
                      <a:lnTo>
                        <a:pt x="0" y="35"/>
                      </a:lnTo>
                      <a:cubicBezTo>
                        <a:pt x="0" y="16"/>
                        <a:pt x="14" y="0"/>
                        <a:pt x="3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49" name="Google Shape;7649;p49"/>
                <p:cNvSpPr/>
                <p:nvPr/>
              </p:nvSpPr>
              <p:spPr>
                <a:xfrm>
                  <a:off x="6879431" y="2614051"/>
                  <a:ext cx="43209" cy="60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" h="88" extrusionOk="0">
                      <a:moveTo>
                        <a:pt x="32" y="0"/>
                      </a:moveTo>
                      <a:lnTo>
                        <a:pt x="32" y="0"/>
                      </a:lnTo>
                      <a:cubicBezTo>
                        <a:pt x="49" y="0"/>
                        <a:pt x="63" y="16"/>
                        <a:pt x="63" y="35"/>
                      </a:cubicBezTo>
                      <a:lnTo>
                        <a:pt x="63" y="88"/>
                      </a:lnTo>
                      <a:lnTo>
                        <a:pt x="0" y="88"/>
                      </a:lnTo>
                      <a:lnTo>
                        <a:pt x="0" y="35"/>
                      </a:lnTo>
                      <a:cubicBezTo>
                        <a:pt x="0" y="16"/>
                        <a:pt x="15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50" name="Google Shape;7650;p49"/>
                <p:cNvSpPr/>
                <p:nvPr/>
              </p:nvSpPr>
              <p:spPr>
                <a:xfrm>
                  <a:off x="6954189" y="2614051"/>
                  <a:ext cx="43209" cy="60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" h="88" extrusionOk="0">
                      <a:moveTo>
                        <a:pt x="32" y="0"/>
                      </a:moveTo>
                      <a:lnTo>
                        <a:pt x="32" y="0"/>
                      </a:lnTo>
                      <a:cubicBezTo>
                        <a:pt x="49" y="0"/>
                        <a:pt x="63" y="16"/>
                        <a:pt x="63" y="35"/>
                      </a:cubicBezTo>
                      <a:lnTo>
                        <a:pt x="63" y="88"/>
                      </a:lnTo>
                      <a:lnTo>
                        <a:pt x="0" y="88"/>
                      </a:lnTo>
                      <a:lnTo>
                        <a:pt x="0" y="35"/>
                      </a:lnTo>
                      <a:cubicBezTo>
                        <a:pt x="0" y="16"/>
                        <a:pt x="14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51" name="Google Shape;7651;p49"/>
                <p:cNvSpPr/>
                <p:nvPr/>
              </p:nvSpPr>
              <p:spPr>
                <a:xfrm>
                  <a:off x="6723055" y="3234069"/>
                  <a:ext cx="49382" cy="65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" h="96" extrusionOk="0">
                      <a:moveTo>
                        <a:pt x="36" y="0"/>
                      </a:moveTo>
                      <a:lnTo>
                        <a:pt x="36" y="0"/>
                      </a:lnTo>
                      <a:cubicBezTo>
                        <a:pt x="56" y="0"/>
                        <a:pt x="72" y="12"/>
                        <a:pt x="72" y="26"/>
                      </a:cubicBezTo>
                      <a:lnTo>
                        <a:pt x="72" y="96"/>
                      </a:lnTo>
                      <a:lnTo>
                        <a:pt x="0" y="96"/>
                      </a:lnTo>
                      <a:lnTo>
                        <a:pt x="0" y="26"/>
                      </a:lnTo>
                      <a:cubicBezTo>
                        <a:pt x="0" y="12"/>
                        <a:pt x="17" y="0"/>
                        <a:pt x="3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52" name="Google Shape;7652;p49"/>
                <p:cNvSpPr/>
                <p:nvPr/>
              </p:nvSpPr>
              <p:spPr>
                <a:xfrm>
                  <a:off x="6800557" y="3234069"/>
                  <a:ext cx="49382" cy="65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" h="96" extrusionOk="0">
                      <a:moveTo>
                        <a:pt x="36" y="0"/>
                      </a:moveTo>
                      <a:lnTo>
                        <a:pt x="36" y="0"/>
                      </a:lnTo>
                      <a:cubicBezTo>
                        <a:pt x="56" y="0"/>
                        <a:pt x="72" y="12"/>
                        <a:pt x="72" y="26"/>
                      </a:cubicBezTo>
                      <a:lnTo>
                        <a:pt x="72" y="96"/>
                      </a:lnTo>
                      <a:lnTo>
                        <a:pt x="0" y="96"/>
                      </a:lnTo>
                      <a:lnTo>
                        <a:pt x="0" y="26"/>
                      </a:lnTo>
                      <a:cubicBezTo>
                        <a:pt x="0" y="12"/>
                        <a:pt x="16" y="0"/>
                        <a:pt x="3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53" name="Google Shape;7653;p49"/>
                <p:cNvSpPr/>
                <p:nvPr/>
              </p:nvSpPr>
              <p:spPr>
                <a:xfrm>
                  <a:off x="6878059" y="3234069"/>
                  <a:ext cx="49382" cy="65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" h="96" extrusionOk="0">
                      <a:moveTo>
                        <a:pt x="36" y="0"/>
                      </a:moveTo>
                      <a:lnTo>
                        <a:pt x="36" y="0"/>
                      </a:lnTo>
                      <a:cubicBezTo>
                        <a:pt x="56" y="0"/>
                        <a:pt x="72" y="12"/>
                        <a:pt x="72" y="26"/>
                      </a:cubicBezTo>
                      <a:lnTo>
                        <a:pt x="72" y="96"/>
                      </a:lnTo>
                      <a:lnTo>
                        <a:pt x="0" y="96"/>
                      </a:lnTo>
                      <a:lnTo>
                        <a:pt x="0" y="26"/>
                      </a:lnTo>
                      <a:cubicBezTo>
                        <a:pt x="0" y="12"/>
                        <a:pt x="16" y="0"/>
                        <a:pt x="3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54" name="Google Shape;7654;p49"/>
                <p:cNvSpPr/>
                <p:nvPr/>
              </p:nvSpPr>
              <p:spPr>
                <a:xfrm>
                  <a:off x="6955561" y="3234069"/>
                  <a:ext cx="49382" cy="65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" h="96" extrusionOk="0">
                      <a:moveTo>
                        <a:pt x="36" y="0"/>
                      </a:moveTo>
                      <a:lnTo>
                        <a:pt x="36" y="0"/>
                      </a:lnTo>
                      <a:cubicBezTo>
                        <a:pt x="56" y="0"/>
                        <a:pt x="72" y="12"/>
                        <a:pt x="72" y="26"/>
                      </a:cubicBezTo>
                      <a:lnTo>
                        <a:pt x="72" y="96"/>
                      </a:lnTo>
                      <a:lnTo>
                        <a:pt x="0" y="96"/>
                      </a:lnTo>
                      <a:lnTo>
                        <a:pt x="0" y="26"/>
                      </a:lnTo>
                      <a:cubicBezTo>
                        <a:pt x="0" y="12"/>
                        <a:pt x="16" y="0"/>
                        <a:pt x="3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7655" name="Google Shape;7655;p49"/>
            <p:cNvGrpSpPr/>
            <p:nvPr/>
          </p:nvGrpSpPr>
          <p:grpSpPr>
            <a:xfrm flipH="1">
              <a:off x="7782910" y="3745086"/>
              <a:ext cx="333269" cy="997471"/>
              <a:chOff x="7727223" y="3388790"/>
              <a:chExt cx="401191" cy="1200759"/>
            </a:xfrm>
          </p:grpSpPr>
          <p:sp>
            <p:nvSpPr>
              <p:cNvPr id="7656" name="Google Shape;7656;p49"/>
              <p:cNvSpPr/>
              <p:nvPr/>
            </p:nvSpPr>
            <p:spPr>
              <a:xfrm>
                <a:off x="7727223" y="3388790"/>
                <a:ext cx="401191" cy="1200759"/>
              </a:xfrm>
              <a:custGeom>
                <a:avLst/>
                <a:gdLst/>
                <a:ahLst/>
                <a:cxnLst/>
                <a:rect l="l" t="t" r="r" b="b"/>
                <a:pathLst>
                  <a:path w="713" h="2134" extrusionOk="0">
                    <a:moveTo>
                      <a:pt x="0" y="0"/>
                    </a:moveTo>
                    <a:lnTo>
                      <a:pt x="713" y="0"/>
                    </a:lnTo>
                    <a:lnTo>
                      <a:pt x="713" y="2134"/>
                    </a:lnTo>
                    <a:lnTo>
                      <a:pt x="0" y="21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57" name="Google Shape;7657;p49"/>
              <p:cNvSpPr/>
              <p:nvPr/>
            </p:nvSpPr>
            <p:spPr>
              <a:xfrm>
                <a:off x="7760983" y="4515275"/>
                <a:ext cx="333669" cy="74274"/>
              </a:xfrm>
              <a:custGeom>
                <a:avLst/>
                <a:gdLst/>
                <a:ahLst/>
                <a:cxnLst/>
                <a:rect l="l" t="t" r="r" b="b"/>
                <a:pathLst>
                  <a:path w="593" h="132" extrusionOk="0">
                    <a:moveTo>
                      <a:pt x="0" y="0"/>
                    </a:moveTo>
                    <a:lnTo>
                      <a:pt x="593" y="0"/>
                    </a:lnTo>
                    <a:lnTo>
                      <a:pt x="593" y="132"/>
                    </a:lnTo>
                    <a:lnTo>
                      <a:pt x="0" y="1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0000" tIns="2500" rIns="90000" bIns="25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658" name="Google Shape;7658;p49"/>
              <p:cNvGrpSpPr/>
              <p:nvPr/>
            </p:nvGrpSpPr>
            <p:grpSpPr>
              <a:xfrm>
                <a:off x="7758170" y="3453498"/>
                <a:ext cx="339295" cy="1019576"/>
                <a:chOff x="6090693" y="1915159"/>
                <a:chExt cx="413573" cy="1242779"/>
              </a:xfrm>
            </p:grpSpPr>
            <p:sp>
              <p:nvSpPr>
                <p:cNvPr id="7659" name="Google Shape;7659;p49"/>
                <p:cNvSpPr/>
                <p:nvPr/>
              </p:nvSpPr>
              <p:spPr>
                <a:xfrm>
                  <a:off x="6090693" y="1915159"/>
                  <a:ext cx="44581" cy="135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197" extrusionOk="0">
                      <a:moveTo>
                        <a:pt x="0" y="0"/>
                      </a:moveTo>
                      <a:lnTo>
                        <a:pt x="65" y="0"/>
                      </a:lnTo>
                      <a:lnTo>
                        <a:pt x="65" y="197"/>
                      </a:lnTo>
                      <a:lnTo>
                        <a:pt x="0" y="1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>
                  <a:noFill/>
                </a:ln>
              </p:spPr>
              <p:txBody>
                <a:bodyPr spcFirstLastPara="1" wrap="square" lIns="90000" tIns="25900" rIns="90000" bIns="259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60" name="Google Shape;7660;p49"/>
                <p:cNvSpPr/>
                <p:nvPr/>
              </p:nvSpPr>
              <p:spPr>
                <a:xfrm>
                  <a:off x="6164766" y="1915159"/>
                  <a:ext cx="43895" cy="135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" h="197" extrusionOk="0">
                      <a:moveTo>
                        <a:pt x="0" y="0"/>
                      </a:moveTo>
                      <a:lnTo>
                        <a:pt x="64" y="0"/>
                      </a:lnTo>
                      <a:lnTo>
                        <a:pt x="64" y="197"/>
                      </a:lnTo>
                      <a:lnTo>
                        <a:pt x="0" y="1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>
                  <a:noFill/>
                </a:ln>
              </p:spPr>
              <p:txBody>
                <a:bodyPr spcFirstLastPara="1" wrap="square" lIns="90000" tIns="25900" rIns="90000" bIns="259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61" name="Google Shape;7661;p49"/>
                <p:cNvSpPr/>
                <p:nvPr/>
              </p:nvSpPr>
              <p:spPr>
                <a:xfrm>
                  <a:off x="6238153" y="1915159"/>
                  <a:ext cx="44581" cy="135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197" extrusionOk="0">
                      <a:moveTo>
                        <a:pt x="0" y="0"/>
                      </a:moveTo>
                      <a:lnTo>
                        <a:pt x="65" y="0"/>
                      </a:lnTo>
                      <a:lnTo>
                        <a:pt x="65" y="197"/>
                      </a:lnTo>
                      <a:lnTo>
                        <a:pt x="0" y="1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>
                  <a:noFill/>
                </a:ln>
              </p:spPr>
              <p:txBody>
                <a:bodyPr spcFirstLastPara="1" wrap="square" lIns="90000" tIns="25900" rIns="90000" bIns="259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62" name="Google Shape;7662;p49"/>
                <p:cNvSpPr/>
                <p:nvPr/>
              </p:nvSpPr>
              <p:spPr>
                <a:xfrm>
                  <a:off x="6312225" y="1915159"/>
                  <a:ext cx="43895" cy="135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" h="197" extrusionOk="0">
                      <a:moveTo>
                        <a:pt x="0" y="0"/>
                      </a:moveTo>
                      <a:lnTo>
                        <a:pt x="64" y="0"/>
                      </a:lnTo>
                      <a:lnTo>
                        <a:pt x="64" y="197"/>
                      </a:lnTo>
                      <a:lnTo>
                        <a:pt x="0" y="1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>
                  <a:noFill/>
                </a:ln>
              </p:spPr>
              <p:txBody>
                <a:bodyPr spcFirstLastPara="1" wrap="square" lIns="90000" tIns="25900" rIns="90000" bIns="259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63" name="Google Shape;7663;p49"/>
                <p:cNvSpPr/>
                <p:nvPr/>
              </p:nvSpPr>
              <p:spPr>
                <a:xfrm>
                  <a:off x="6385612" y="1915159"/>
                  <a:ext cx="44581" cy="135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197" extrusionOk="0">
                      <a:moveTo>
                        <a:pt x="0" y="0"/>
                      </a:moveTo>
                      <a:lnTo>
                        <a:pt x="65" y="0"/>
                      </a:lnTo>
                      <a:lnTo>
                        <a:pt x="65" y="197"/>
                      </a:lnTo>
                      <a:lnTo>
                        <a:pt x="0" y="1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>
                  <a:noFill/>
                </a:ln>
              </p:spPr>
              <p:txBody>
                <a:bodyPr spcFirstLastPara="1" wrap="square" lIns="90000" tIns="25900" rIns="90000" bIns="259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64" name="Google Shape;7664;p49"/>
                <p:cNvSpPr/>
                <p:nvPr/>
              </p:nvSpPr>
              <p:spPr>
                <a:xfrm>
                  <a:off x="6459685" y="1915159"/>
                  <a:ext cx="44581" cy="135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197" extrusionOk="0">
                      <a:moveTo>
                        <a:pt x="0" y="0"/>
                      </a:moveTo>
                      <a:lnTo>
                        <a:pt x="65" y="0"/>
                      </a:lnTo>
                      <a:lnTo>
                        <a:pt x="65" y="197"/>
                      </a:lnTo>
                      <a:lnTo>
                        <a:pt x="0" y="1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>
                  <a:noFill/>
                </a:ln>
              </p:spPr>
              <p:txBody>
                <a:bodyPr spcFirstLastPara="1" wrap="square" lIns="90000" tIns="25900" rIns="90000" bIns="259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65" name="Google Shape;7665;p49"/>
                <p:cNvSpPr/>
                <p:nvPr/>
              </p:nvSpPr>
              <p:spPr>
                <a:xfrm>
                  <a:off x="6090693" y="2073593"/>
                  <a:ext cx="44581" cy="135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197" extrusionOk="0">
                      <a:moveTo>
                        <a:pt x="0" y="0"/>
                      </a:moveTo>
                      <a:lnTo>
                        <a:pt x="65" y="0"/>
                      </a:lnTo>
                      <a:lnTo>
                        <a:pt x="65" y="197"/>
                      </a:lnTo>
                      <a:lnTo>
                        <a:pt x="0" y="1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>
                  <a:noFill/>
                </a:ln>
              </p:spPr>
              <p:txBody>
                <a:bodyPr spcFirstLastPara="1" wrap="square" lIns="90000" tIns="25900" rIns="90000" bIns="259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66" name="Google Shape;7666;p49"/>
                <p:cNvSpPr/>
                <p:nvPr/>
              </p:nvSpPr>
              <p:spPr>
                <a:xfrm>
                  <a:off x="6164766" y="2073593"/>
                  <a:ext cx="43895" cy="135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" h="197" extrusionOk="0">
                      <a:moveTo>
                        <a:pt x="0" y="0"/>
                      </a:moveTo>
                      <a:lnTo>
                        <a:pt x="64" y="0"/>
                      </a:lnTo>
                      <a:lnTo>
                        <a:pt x="64" y="197"/>
                      </a:lnTo>
                      <a:lnTo>
                        <a:pt x="0" y="1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>
                  <a:noFill/>
                </a:ln>
              </p:spPr>
              <p:txBody>
                <a:bodyPr spcFirstLastPara="1" wrap="square" lIns="90000" tIns="25900" rIns="90000" bIns="259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67" name="Google Shape;7667;p49"/>
                <p:cNvSpPr/>
                <p:nvPr/>
              </p:nvSpPr>
              <p:spPr>
                <a:xfrm>
                  <a:off x="6238153" y="2073593"/>
                  <a:ext cx="44581" cy="135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197" extrusionOk="0">
                      <a:moveTo>
                        <a:pt x="0" y="0"/>
                      </a:moveTo>
                      <a:lnTo>
                        <a:pt x="65" y="0"/>
                      </a:lnTo>
                      <a:lnTo>
                        <a:pt x="65" y="197"/>
                      </a:lnTo>
                      <a:lnTo>
                        <a:pt x="0" y="1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>
                  <a:noFill/>
                </a:ln>
              </p:spPr>
              <p:txBody>
                <a:bodyPr spcFirstLastPara="1" wrap="square" lIns="90000" tIns="25900" rIns="90000" bIns="259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68" name="Google Shape;7668;p49"/>
                <p:cNvSpPr/>
                <p:nvPr/>
              </p:nvSpPr>
              <p:spPr>
                <a:xfrm>
                  <a:off x="6312225" y="2073593"/>
                  <a:ext cx="43895" cy="135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" h="197" extrusionOk="0">
                      <a:moveTo>
                        <a:pt x="0" y="0"/>
                      </a:moveTo>
                      <a:lnTo>
                        <a:pt x="64" y="0"/>
                      </a:lnTo>
                      <a:lnTo>
                        <a:pt x="64" y="197"/>
                      </a:lnTo>
                      <a:lnTo>
                        <a:pt x="0" y="1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>
                  <a:noFill/>
                </a:ln>
              </p:spPr>
              <p:txBody>
                <a:bodyPr spcFirstLastPara="1" wrap="square" lIns="90000" tIns="25900" rIns="90000" bIns="259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69" name="Google Shape;7669;p49"/>
                <p:cNvSpPr/>
                <p:nvPr/>
              </p:nvSpPr>
              <p:spPr>
                <a:xfrm>
                  <a:off x="6385612" y="2073593"/>
                  <a:ext cx="44581" cy="135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197" extrusionOk="0">
                      <a:moveTo>
                        <a:pt x="0" y="0"/>
                      </a:moveTo>
                      <a:lnTo>
                        <a:pt x="65" y="0"/>
                      </a:lnTo>
                      <a:lnTo>
                        <a:pt x="65" y="197"/>
                      </a:lnTo>
                      <a:lnTo>
                        <a:pt x="0" y="1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>
                  <a:noFill/>
                </a:ln>
              </p:spPr>
              <p:txBody>
                <a:bodyPr spcFirstLastPara="1" wrap="square" lIns="90000" tIns="25900" rIns="90000" bIns="259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70" name="Google Shape;7670;p49"/>
                <p:cNvSpPr/>
                <p:nvPr/>
              </p:nvSpPr>
              <p:spPr>
                <a:xfrm>
                  <a:off x="6459685" y="2073593"/>
                  <a:ext cx="44581" cy="135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197" extrusionOk="0">
                      <a:moveTo>
                        <a:pt x="0" y="0"/>
                      </a:moveTo>
                      <a:lnTo>
                        <a:pt x="65" y="0"/>
                      </a:lnTo>
                      <a:lnTo>
                        <a:pt x="65" y="197"/>
                      </a:lnTo>
                      <a:lnTo>
                        <a:pt x="0" y="1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>
                  <a:noFill/>
                </a:ln>
              </p:spPr>
              <p:txBody>
                <a:bodyPr spcFirstLastPara="1" wrap="square" lIns="90000" tIns="25900" rIns="90000" bIns="259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71" name="Google Shape;7671;p49"/>
                <p:cNvSpPr/>
                <p:nvPr/>
              </p:nvSpPr>
              <p:spPr>
                <a:xfrm>
                  <a:off x="6090693" y="2232027"/>
                  <a:ext cx="44581" cy="135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197" extrusionOk="0">
                      <a:moveTo>
                        <a:pt x="0" y="0"/>
                      </a:moveTo>
                      <a:lnTo>
                        <a:pt x="65" y="0"/>
                      </a:lnTo>
                      <a:lnTo>
                        <a:pt x="65" y="197"/>
                      </a:lnTo>
                      <a:lnTo>
                        <a:pt x="0" y="1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>
                  <a:noFill/>
                </a:ln>
              </p:spPr>
              <p:txBody>
                <a:bodyPr spcFirstLastPara="1" wrap="square" lIns="90000" tIns="25900" rIns="90000" bIns="259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72" name="Google Shape;7672;p49"/>
                <p:cNvSpPr/>
                <p:nvPr/>
              </p:nvSpPr>
              <p:spPr>
                <a:xfrm>
                  <a:off x="6164766" y="2232027"/>
                  <a:ext cx="43895" cy="135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" h="197" extrusionOk="0">
                      <a:moveTo>
                        <a:pt x="0" y="0"/>
                      </a:moveTo>
                      <a:lnTo>
                        <a:pt x="64" y="0"/>
                      </a:lnTo>
                      <a:lnTo>
                        <a:pt x="64" y="197"/>
                      </a:lnTo>
                      <a:lnTo>
                        <a:pt x="0" y="1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>
                  <a:noFill/>
                </a:ln>
              </p:spPr>
              <p:txBody>
                <a:bodyPr spcFirstLastPara="1" wrap="square" lIns="90000" tIns="25900" rIns="90000" bIns="259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73" name="Google Shape;7673;p49"/>
                <p:cNvSpPr/>
                <p:nvPr/>
              </p:nvSpPr>
              <p:spPr>
                <a:xfrm>
                  <a:off x="6238153" y="2232027"/>
                  <a:ext cx="44581" cy="135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197" extrusionOk="0">
                      <a:moveTo>
                        <a:pt x="0" y="0"/>
                      </a:moveTo>
                      <a:lnTo>
                        <a:pt x="65" y="0"/>
                      </a:lnTo>
                      <a:lnTo>
                        <a:pt x="65" y="197"/>
                      </a:lnTo>
                      <a:lnTo>
                        <a:pt x="0" y="1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>
                  <a:noFill/>
                </a:ln>
              </p:spPr>
              <p:txBody>
                <a:bodyPr spcFirstLastPara="1" wrap="square" lIns="90000" tIns="25900" rIns="90000" bIns="259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74" name="Google Shape;7674;p49"/>
                <p:cNvSpPr/>
                <p:nvPr/>
              </p:nvSpPr>
              <p:spPr>
                <a:xfrm>
                  <a:off x="6312225" y="2232027"/>
                  <a:ext cx="43895" cy="135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" h="197" extrusionOk="0">
                      <a:moveTo>
                        <a:pt x="0" y="0"/>
                      </a:moveTo>
                      <a:lnTo>
                        <a:pt x="64" y="0"/>
                      </a:lnTo>
                      <a:lnTo>
                        <a:pt x="64" y="197"/>
                      </a:lnTo>
                      <a:lnTo>
                        <a:pt x="0" y="1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>
                  <a:noFill/>
                </a:ln>
              </p:spPr>
              <p:txBody>
                <a:bodyPr spcFirstLastPara="1" wrap="square" lIns="90000" tIns="25900" rIns="90000" bIns="259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75" name="Google Shape;7675;p49"/>
                <p:cNvSpPr/>
                <p:nvPr/>
              </p:nvSpPr>
              <p:spPr>
                <a:xfrm>
                  <a:off x="6385612" y="2232027"/>
                  <a:ext cx="44581" cy="135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197" extrusionOk="0">
                      <a:moveTo>
                        <a:pt x="0" y="0"/>
                      </a:moveTo>
                      <a:lnTo>
                        <a:pt x="65" y="0"/>
                      </a:lnTo>
                      <a:lnTo>
                        <a:pt x="65" y="197"/>
                      </a:lnTo>
                      <a:lnTo>
                        <a:pt x="0" y="1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>
                  <a:noFill/>
                </a:ln>
              </p:spPr>
              <p:txBody>
                <a:bodyPr spcFirstLastPara="1" wrap="square" lIns="90000" tIns="25900" rIns="90000" bIns="259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76" name="Google Shape;7676;p49"/>
                <p:cNvSpPr/>
                <p:nvPr/>
              </p:nvSpPr>
              <p:spPr>
                <a:xfrm>
                  <a:off x="6459685" y="2232027"/>
                  <a:ext cx="44581" cy="135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197" extrusionOk="0">
                      <a:moveTo>
                        <a:pt x="0" y="0"/>
                      </a:moveTo>
                      <a:lnTo>
                        <a:pt x="65" y="0"/>
                      </a:lnTo>
                      <a:lnTo>
                        <a:pt x="65" y="197"/>
                      </a:lnTo>
                      <a:lnTo>
                        <a:pt x="0" y="1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>
                  <a:noFill/>
                </a:ln>
              </p:spPr>
              <p:txBody>
                <a:bodyPr spcFirstLastPara="1" wrap="square" lIns="90000" tIns="25900" rIns="90000" bIns="259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77" name="Google Shape;7677;p49"/>
                <p:cNvSpPr/>
                <p:nvPr/>
              </p:nvSpPr>
              <p:spPr>
                <a:xfrm>
                  <a:off x="6090693" y="2389775"/>
                  <a:ext cx="44581" cy="135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197" extrusionOk="0">
                      <a:moveTo>
                        <a:pt x="0" y="0"/>
                      </a:moveTo>
                      <a:lnTo>
                        <a:pt x="65" y="0"/>
                      </a:lnTo>
                      <a:lnTo>
                        <a:pt x="65" y="197"/>
                      </a:lnTo>
                      <a:lnTo>
                        <a:pt x="0" y="1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>
                  <a:noFill/>
                </a:ln>
              </p:spPr>
              <p:txBody>
                <a:bodyPr spcFirstLastPara="1" wrap="square" lIns="90000" tIns="25900" rIns="90000" bIns="259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78" name="Google Shape;7678;p49"/>
                <p:cNvSpPr/>
                <p:nvPr/>
              </p:nvSpPr>
              <p:spPr>
                <a:xfrm>
                  <a:off x="6164766" y="2389775"/>
                  <a:ext cx="43895" cy="135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" h="197" extrusionOk="0">
                      <a:moveTo>
                        <a:pt x="0" y="0"/>
                      </a:moveTo>
                      <a:lnTo>
                        <a:pt x="64" y="0"/>
                      </a:lnTo>
                      <a:lnTo>
                        <a:pt x="64" y="197"/>
                      </a:lnTo>
                      <a:lnTo>
                        <a:pt x="0" y="1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>
                  <a:noFill/>
                </a:ln>
              </p:spPr>
              <p:txBody>
                <a:bodyPr spcFirstLastPara="1" wrap="square" lIns="90000" tIns="25900" rIns="90000" bIns="259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79" name="Google Shape;7679;p49"/>
                <p:cNvSpPr/>
                <p:nvPr/>
              </p:nvSpPr>
              <p:spPr>
                <a:xfrm>
                  <a:off x="6238153" y="2389775"/>
                  <a:ext cx="44581" cy="135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197" extrusionOk="0">
                      <a:moveTo>
                        <a:pt x="0" y="0"/>
                      </a:moveTo>
                      <a:lnTo>
                        <a:pt x="65" y="0"/>
                      </a:lnTo>
                      <a:lnTo>
                        <a:pt x="65" y="197"/>
                      </a:lnTo>
                      <a:lnTo>
                        <a:pt x="0" y="1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>
                  <a:noFill/>
                </a:ln>
              </p:spPr>
              <p:txBody>
                <a:bodyPr spcFirstLastPara="1" wrap="square" lIns="90000" tIns="25900" rIns="90000" bIns="259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80" name="Google Shape;7680;p49"/>
                <p:cNvSpPr/>
                <p:nvPr/>
              </p:nvSpPr>
              <p:spPr>
                <a:xfrm>
                  <a:off x="6312225" y="2389775"/>
                  <a:ext cx="43895" cy="135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" h="197" extrusionOk="0">
                      <a:moveTo>
                        <a:pt x="0" y="0"/>
                      </a:moveTo>
                      <a:lnTo>
                        <a:pt x="64" y="0"/>
                      </a:lnTo>
                      <a:lnTo>
                        <a:pt x="64" y="197"/>
                      </a:lnTo>
                      <a:lnTo>
                        <a:pt x="0" y="1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>
                  <a:noFill/>
                </a:ln>
              </p:spPr>
              <p:txBody>
                <a:bodyPr spcFirstLastPara="1" wrap="square" lIns="90000" tIns="25900" rIns="90000" bIns="259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81" name="Google Shape;7681;p49"/>
                <p:cNvSpPr/>
                <p:nvPr/>
              </p:nvSpPr>
              <p:spPr>
                <a:xfrm>
                  <a:off x="6385612" y="2389775"/>
                  <a:ext cx="44581" cy="135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197" extrusionOk="0">
                      <a:moveTo>
                        <a:pt x="0" y="0"/>
                      </a:moveTo>
                      <a:lnTo>
                        <a:pt x="65" y="0"/>
                      </a:lnTo>
                      <a:lnTo>
                        <a:pt x="65" y="197"/>
                      </a:lnTo>
                      <a:lnTo>
                        <a:pt x="0" y="1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>
                  <a:noFill/>
                </a:ln>
              </p:spPr>
              <p:txBody>
                <a:bodyPr spcFirstLastPara="1" wrap="square" lIns="90000" tIns="25900" rIns="90000" bIns="259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82" name="Google Shape;7682;p49"/>
                <p:cNvSpPr/>
                <p:nvPr/>
              </p:nvSpPr>
              <p:spPr>
                <a:xfrm>
                  <a:off x="6459685" y="2389775"/>
                  <a:ext cx="44581" cy="135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197" extrusionOk="0">
                      <a:moveTo>
                        <a:pt x="0" y="0"/>
                      </a:moveTo>
                      <a:lnTo>
                        <a:pt x="65" y="0"/>
                      </a:lnTo>
                      <a:lnTo>
                        <a:pt x="65" y="197"/>
                      </a:lnTo>
                      <a:lnTo>
                        <a:pt x="0" y="1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>
                  <a:noFill/>
                </a:ln>
              </p:spPr>
              <p:txBody>
                <a:bodyPr spcFirstLastPara="1" wrap="square" lIns="90000" tIns="25900" rIns="90000" bIns="259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83" name="Google Shape;7683;p49"/>
                <p:cNvSpPr/>
                <p:nvPr/>
              </p:nvSpPr>
              <p:spPr>
                <a:xfrm>
                  <a:off x="6090693" y="2548208"/>
                  <a:ext cx="44581" cy="135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197" extrusionOk="0">
                      <a:moveTo>
                        <a:pt x="0" y="0"/>
                      </a:moveTo>
                      <a:lnTo>
                        <a:pt x="65" y="0"/>
                      </a:lnTo>
                      <a:lnTo>
                        <a:pt x="65" y="197"/>
                      </a:lnTo>
                      <a:lnTo>
                        <a:pt x="0" y="1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>
                  <a:noFill/>
                </a:ln>
              </p:spPr>
              <p:txBody>
                <a:bodyPr spcFirstLastPara="1" wrap="square" lIns="90000" tIns="25900" rIns="90000" bIns="259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84" name="Google Shape;7684;p49"/>
                <p:cNvSpPr/>
                <p:nvPr/>
              </p:nvSpPr>
              <p:spPr>
                <a:xfrm>
                  <a:off x="6164766" y="2548208"/>
                  <a:ext cx="43895" cy="135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" h="197" extrusionOk="0">
                      <a:moveTo>
                        <a:pt x="0" y="0"/>
                      </a:moveTo>
                      <a:lnTo>
                        <a:pt x="64" y="0"/>
                      </a:lnTo>
                      <a:lnTo>
                        <a:pt x="64" y="197"/>
                      </a:lnTo>
                      <a:lnTo>
                        <a:pt x="0" y="1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>
                  <a:noFill/>
                </a:ln>
              </p:spPr>
              <p:txBody>
                <a:bodyPr spcFirstLastPara="1" wrap="square" lIns="90000" tIns="25900" rIns="90000" bIns="259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85" name="Google Shape;7685;p49"/>
                <p:cNvSpPr/>
                <p:nvPr/>
              </p:nvSpPr>
              <p:spPr>
                <a:xfrm>
                  <a:off x="6238153" y="2548208"/>
                  <a:ext cx="44581" cy="135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197" extrusionOk="0">
                      <a:moveTo>
                        <a:pt x="0" y="0"/>
                      </a:moveTo>
                      <a:lnTo>
                        <a:pt x="65" y="0"/>
                      </a:lnTo>
                      <a:lnTo>
                        <a:pt x="65" y="197"/>
                      </a:lnTo>
                      <a:lnTo>
                        <a:pt x="0" y="1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>
                  <a:noFill/>
                </a:ln>
              </p:spPr>
              <p:txBody>
                <a:bodyPr spcFirstLastPara="1" wrap="square" lIns="90000" tIns="25900" rIns="90000" bIns="259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86" name="Google Shape;7686;p49"/>
                <p:cNvSpPr/>
                <p:nvPr/>
              </p:nvSpPr>
              <p:spPr>
                <a:xfrm>
                  <a:off x="6312225" y="2548208"/>
                  <a:ext cx="43895" cy="135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" h="197" extrusionOk="0">
                      <a:moveTo>
                        <a:pt x="0" y="0"/>
                      </a:moveTo>
                      <a:lnTo>
                        <a:pt x="64" y="0"/>
                      </a:lnTo>
                      <a:lnTo>
                        <a:pt x="64" y="197"/>
                      </a:lnTo>
                      <a:lnTo>
                        <a:pt x="0" y="1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>
                  <a:noFill/>
                </a:ln>
              </p:spPr>
              <p:txBody>
                <a:bodyPr spcFirstLastPara="1" wrap="square" lIns="90000" tIns="25900" rIns="90000" bIns="259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87" name="Google Shape;7687;p49"/>
                <p:cNvSpPr/>
                <p:nvPr/>
              </p:nvSpPr>
              <p:spPr>
                <a:xfrm>
                  <a:off x="6385612" y="2548208"/>
                  <a:ext cx="44581" cy="135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197" extrusionOk="0">
                      <a:moveTo>
                        <a:pt x="0" y="0"/>
                      </a:moveTo>
                      <a:lnTo>
                        <a:pt x="65" y="0"/>
                      </a:lnTo>
                      <a:lnTo>
                        <a:pt x="65" y="197"/>
                      </a:lnTo>
                      <a:lnTo>
                        <a:pt x="0" y="1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>
                  <a:noFill/>
                </a:ln>
              </p:spPr>
              <p:txBody>
                <a:bodyPr spcFirstLastPara="1" wrap="square" lIns="90000" tIns="25900" rIns="90000" bIns="259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88" name="Google Shape;7688;p49"/>
                <p:cNvSpPr/>
                <p:nvPr/>
              </p:nvSpPr>
              <p:spPr>
                <a:xfrm>
                  <a:off x="6459685" y="2548208"/>
                  <a:ext cx="44581" cy="135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197" extrusionOk="0">
                      <a:moveTo>
                        <a:pt x="0" y="0"/>
                      </a:moveTo>
                      <a:lnTo>
                        <a:pt x="65" y="0"/>
                      </a:lnTo>
                      <a:lnTo>
                        <a:pt x="65" y="197"/>
                      </a:lnTo>
                      <a:lnTo>
                        <a:pt x="0" y="1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>
                  <a:noFill/>
                </a:ln>
              </p:spPr>
              <p:txBody>
                <a:bodyPr spcFirstLastPara="1" wrap="square" lIns="90000" tIns="25900" rIns="90000" bIns="259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89" name="Google Shape;7689;p49"/>
                <p:cNvSpPr/>
                <p:nvPr/>
              </p:nvSpPr>
              <p:spPr>
                <a:xfrm>
                  <a:off x="6090693" y="2706642"/>
                  <a:ext cx="44581" cy="135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197" extrusionOk="0">
                      <a:moveTo>
                        <a:pt x="0" y="0"/>
                      </a:moveTo>
                      <a:lnTo>
                        <a:pt x="65" y="0"/>
                      </a:lnTo>
                      <a:lnTo>
                        <a:pt x="65" y="197"/>
                      </a:lnTo>
                      <a:lnTo>
                        <a:pt x="0" y="1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>
                  <a:noFill/>
                </a:ln>
              </p:spPr>
              <p:txBody>
                <a:bodyPr spcFirstLastPara="1" wrap="square" lIns="90000" tIns="25900" rIns="90000" bIns="259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90" name="Google Shape;7690;p49"/>
                <p:cNvSpPr/>
                <p:nvPr/>
              </p:nvSpPr>
              <p:spPr>
                <a:xfrm>
                  <a:off x="6164766" y="2706642"/>
                  <a:ext cx="43895" cy="135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" h="197" extrusionOk="0">
                      <a:moveTo>
                        <a:pt x="0" y="0"/>
                      </a:moveTo>
                      <a:lnTo>
                        <a:pt x="64" y="0"/>
                      </a:lnTo>
                      <a:lnTo>
                        <a:pt x="64" y="197"/>
                      </a:lnTo>
                      <a:lnTo>
                        <a:pt x="0" y="1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>
                  <a:noFill/>
                </a:ln>
              </p:spPr>
              <p:txBody>
                <a:bodyPr spcFirstLastPara="1" wrap="square" lIns="90000" tIns="25900" rIns="90000" bIns="259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91" name="Google Shape;7691;p49"/>
                <p:cNvSpPr/>
                <p:nvPr/>
              </p:nvSpPr>
              <p:spPr>
                <a:xfrm>
                  <a:off x="6238153" y="2706642"/>
                  <a:ext cx="44581" cy="135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197" extrusionOk="0">
                      <a:moveTo>
                        <a:pt x="0" y="0"/>
                      </a:moveTo>
                      <a:lnTo>
                        <a:pt x="65" y="0"/>
                      </a:lnTo>
                      <a:lnTo>
                        <a:pt x="65" y="197"/>
                      </a:lnTo>
                      <a:lnTo>
                        <a:pt x="0" y="1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>
                  <a:noFill/>
                </a:ln>
              </p:spPr>
              <p:txBody>
                <a:bodyPr spcFirstLastPara="1" wrap="square" lIns="90000" tIns="25900" rIns="90000" bIns="259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92" name="Google Shape;7692;p49"/>
                <p:cNvSpPr/>
                <p:nvPr/>
              </p:nvSpPr>
              <p:spPr>
                <a:xfrm>
                  <a:off x="6312225" y="2706642"/>
                  <a:ext cx="43895" cy="135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" h="197" extrusionOk="0">
                      <a:moveTo>
                        <a:pt x="0" y="0"/>
                      </a:moveTo>
                      <a:lnTo>
                        <a:pt x="64" y="0"/>
                      </a:lnTo>
                      <a:lnTo>
                        <a:pt x="64" y="197"/>
                      </a:lnTo>
                      <a:lnTo>
                        <a:pt x="0" y="1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>
                  <a:noFill/>
                </a:ln>
              </p:spPr>
              <p:txBody>
                <a:bodyPr spcFirstLastPara="1" wrap="square" lIns="90000" tIns="25900" rIns="90000" bIns="259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93" name="Google Shape;7693;p49"/>
                <p:cNvSpPr/>
                <p:nvPr/>
              </p:nvSpPr>
              <p:spPr>
                <a:xfrm>
                  <a:off x="6385612" y="2706642"/>
                  <a:ext cx="44581" cy="135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197" extrusionOk="0">
                      <a:moveTo>
                        <a:pt x="0" y="0"/>
                      </a:moveTo>
                      <a:lnTo>
                        <a:pt x="65" y="0"/>
                      </a:lnTo>
                      <a:lnTo>
                        <a:pt x="65" y="197"/>
                      </a:lnTo>
                      <a:lnTo>
                        <a:pt x="0" y="1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>
                  <a:noFill/>
                </a:ln>
              </p:spPr>
              <p:txBody>
                <a:bodyPr spcFirstLastPara="1" wrap="square" lIns="90000" tIns="25900" rIns="90000" bIns="259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94" name="Google Shape;7694;p49"/>
                <p:cNvSpPr/>
                <p:nvPr/>
              </p:nvSpPr>
              <p:spPr>
                <a:xfrm>
                  <a:off x="6459685" y="2706642"/>
                  <a:ext cx="44581" cy="135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197" extrusionOk="0">
                      <a:moveTo>
                        <a:pt x="0" y="0"/>
                      </a:moveTo>
                      <a:lnTo>
                        <a:pt x="65" y="0"/>
                      </a:lnTo>
                      <a:lnTo>
                        <a:pt x="65" y="197"/>
                      </a:lnTo>
                      <a:lnTo>
                        <a:pt x="0" y="1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>
                  <a:noFill/>
                </a:ln>
              </p:spPr>
              <p:txBody>
                <a:bodyPr spcFirstLastPara="1" wrap="square" lIns="90000" tIns="25900" rIns="90000" bIns="259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95" name="Google Shape;7695;p49"/>
                <p:cNvSpPr/>
                <p:nvPr/>
              </p:nvSpPr>
              <p:spPr>
                <a:xfrm>
                  <a:off x="6090693" y="2864390"/>
                  <a:ext cx="44581" cy="135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197" extrusionOk="0">
                      <a:moveTo>
                        <a:pt x="0" y="0"/>
                      </a:moveTo>
                      <a:lnTo>
                        <a:pt x="65" y="0"/>
                      </a:lnTo>
                      <a:lnTo>
                        <a:pt x="65" y="197"/>
                      </a:lnTo>
                      <a:lnTo>
                        <a:pt x="0" y="1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>
                  <a:noFill/>
                </a:ln>
              </p:spPr>
              <p:txBody>
                <a:bodyPr spcFirstLastPara="1" wrap="square" lIns="90000" tIns="25900" rIns="90000" bIns="259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96" name="Google Shape;7696;p49"/>
                <p:cNvSpPr/>
                <p:nvPr/>
              </p:nvSpPr>
              <p:spPr>
                <a:xfrm>
                  <a:off x="6164766" y="2864390"/>
                  <a:ext cx="43895" cy="135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" h="197" extrusionOk="0">
                      <a:moveTo>
                        <a:pt x="0" y="0"/>
                      </a:moveTo>
                      <a:lnTo>
                        <a:pt x="64" y="0"/>
                      </a:lnTo>
                      <a:lnTo>
                        <a:pt x="64" y="197"/>
                      </a:lnTo>
                      <a:lnTo>
                        <a:pt x="0" y="1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>
                  <a:noFill/>
                </a:ln>
              </p:spPr>
              <p:txBody>
                <a:bodyPr spcFirstLastPara="1" wrap="square" lIns="90000" tIns="25900" rIns="90000" bIns="259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97" name="Google Shape;7697;p49"/>
                <p:cNvSpPr/>
                <p:nvPr/>
              </p:nvSpPr>
              <p:spPr>
                <a:xfrm>
                  <a:off x="6238153" y="2864390"/>
                  <a:ext cx="44581" cy="135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197" extrusionOk="0">
                      <a:moveTo>
                        <a:pt x="0" y="0"/>
                      </a:moveTo>
                      <a:lnTo>
                        <a:pt x="65" y="0"/>
                      </a:lnTo>
                      <a:lnTo>
                        <a:pt x="65" y="197"/>
                      </a:lnTo>
                      <a:lnTo>
                        <a:pt x="0" y="1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>
                  <a:noFill/>
                </a:ln>
              </p:spPr>
              <p:txBody>
                <a:bodyPr spcFirstLastPara="1" wrap="square" lIns="90000" tIns="25900" rIns="90000" bIns="259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98" name="Google Shape;7698;p49"/>
                <p:cNvSpPr/>
                <p:nvPr/>
              </p:nvSpPr>
              <p:spPr>
                <a:xfrm>
                  <a:off x="6312225" y="2864390"/>
                  <a:ext cx="43895" cy="135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" h="197" extrusionOk="0">
                      <a:moveTo>
                        <a:pt x="0" y="0"/>
                      </a:moveTo>
                      <a:lnTo>
                        <a:pt x="64" y="0"/>
                      </a:lnTo>
                      <a:lnTo>
                        <a:pt x="64" y="197"/>
                      </a:lnTo>
                      <a:lnTo>
                        <a:pt x="0" y="1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>
                  <a:noFill/>
                </a:ln>
              </p:spPr>
              <p:txBody>
                <a:bodyPr spcFirstLastPara="1" wrap="square" lIns="90000" tIns="25900" rIns="90000" bIns="259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99" name="Google Shape;7699;p49"/>
                <p:cNvSpPr/>
                <p:nvPr/>
              </p:nvSpPr>
              <p:spPr>
                <a:xfrm>
                  <a:off x="6385612" y="2864390"/>
                  <a:ext cx="44581" cy="135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197" extrusionOk="0">
                      <a:moveTo>
                        <a:pt x="0" y="0"/>
                      </a:moveTo>
                      <a:lnTo>
                        <a:pt x="65" y="0"/>
                      </a:lnTo>
                      <a:lnTo>
                        <a:pt x="65" y="197"/>
                      </a:lnTo>
                      <a:lnTo>
                        <a:pt x="0" y="1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>
                  <a:noFill/>
                </a:ln>
              </p:spPr>
              <p:txBody>
                <a:bodyPr spcFirstLastPara="1" wrap="square" lIns="90000" tIns="25900" rIns="90000" bIns="259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00" name="Google Shape;7700;p49"/>
                <p:cNvSpPr/>
                <p:nvPr/>
              </p:nvSpPr>
              <p:spPr>
                <a:xfrm>
                  <a:off x="6459685" y="2864390"/>
                  <a:ext cx="44581" cy="135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197" extrusionOk="0">
                      <a:moveTo>
                        <a:pt x="0" y="0"/>
                      </a:moveTo>
                      <a:lnTo>
                        <a:pt x="65" y="0"/>
                      </a:lnTo>
                      <a:lnTo>
                        <a:pt x="65" y="197"/>
                      </a:lnTo>
                      <a:lnTo>
                        <a:pt x="0" y="1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>
                  <a:noFill/>
                </a:ln>
              </p:spPr>
              <p:txBody>
                <a:bodyPr spcFirstLastPara="1" wrap="square" lIns="90000" tIns="25900" rIns="90000" bIns="259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01" name="Google Shape;7701;p49"/>
                <p:cNvSpPr/>
                <p:nvPr/>
              </p:nvSpPr>
              <p:spPr>
                <a:xfrm>
                  <a:off x="6090693" y="3022824"/>
                  <a:ext cx="44581" cy="135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197" extrusionOk="0">
                      <a:moveTo>
                        <a:pt x="0" y="0"/>
                      </a:moveTo>
                      <a:lnTo>
                        <a:pt x="65" y="0"/>
                      </a:lnTo>
                      <a:lnTo>
                        <a:pt x="65" y="197"/>
                      </a:lnTo>
                      <a:lnTo>
                        <a:pt x="0" y="1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>
                  <a:noFill/>
                </a:ln>
              </p:spPr>
              <p:txBody>
                <a:bodyPr spcFirstLastPara="1" wrap="square" lIns="90000" tIns="25900" rIns="90000" bIns="259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02" name="Google Shape;7702;p49"/>
                <p:cNvSpPr/>
                <p:nvPr/>
              </p:nvSpPr>
              <p:spPr>
                <a:xfrm>
                  <a:off x="6164766" y="3022824"/>
                  <a:ext cx="43895" cy="135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" h="197" extrusionOk="0">
                      <a:moveTo>
                        <a:pt x="0" y="0"/>
                      </a:moveTo>
                      <a:lnTo>
                        <a:pt x="64" y="0"/>
                      </a:lnTo>
                      <a:lnTo>
                        <a:pt x="64" y="197"/>
                      </a:lnTo>
                      <a:lnTo>
                        <a:pt x="0" y="1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>
                  <a:noFill/>
                </a:ln>
              </p:spPr>
              <p:txBody>
                <a:bodyPr spcFirstLastPara="1" wrap="square" lIns="90000" tIns="25900" rIns="90000" bIns="259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03" name="Google Shape;7703;p49"/>
                <p:cNvSpPr/>
                <p:nvPr/>
              </p:nvSpPr>
              <p:spPr>
                <a:xfrm>
                  <a:off x="6238153" y="3022824"/>
                  <a:ext cx="44581" cy="135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197" extrusionOk="0">
                      <a:moveTo>
                        <a:pt x="0" y="0"/>
                      </a:moveTo>
                      <a:lnTo>
                        <a:pt x="65" y="0"/>
                      </a:lnTo>
                      <a:lnTo>
                        <a:pt x="65" y="197"/>
                      </a:lnTo>
                      <a:lnTo>
                        <a:pt x="0" y="1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>
                  <a:noFill/>
                </a:ln>
              </p:spPr>
              <p:txBody>
                <a:bodyPr spcFirstLastPara="1" wrap="square" lIns="90000" tIns="25900" rIns="90000" bIns="259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04" name="Google Shape;7704;p49"/>
                <p:cNvSpPr/>
                <p:nvPr/>
              </p:nvSpPr>
              <p:spPr>
                <a:xfrm>
                  <a:off x="6312225" y="3022824"/>
                  <a:ext cx="43895" cy="135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" h="197" extrusionOk="0">
                      <a:moveTo>
                        <a:pt x="0" y="0"/>
                      </a:moveTo>
                      <a:lnTo>
                        <a:pt x="64" y="0"/>
                      </a:lnTo>
                      <a:lnTo>
                        <a:pt x="64" y="197"/>
                      </a:lnTo>
                      <a:lnTo>
                        <a:pt x="0" y="1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>
                  <a:noFill/>
                </a:ln>
              </p:spPr>
              <p:txBody>
                <a:bodyPr spcFirstLastPara="1" wrap="square" lIns="90000" tIns="25900" rIns="90000" bIns="259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05" name="Google Shape;7705;p49"/>
                <p:cNvSpPr/>
                <p:nvPr/>
              </p:nvSpPr>
              <p:spPr>
                <a:xfrm>
                  <a:off x="6385612" y="3022824"/>
                  <a:ext cx="44581" cy="135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197" extrusionOk="0">
                      <a:moveTo>
                        <a:pt x="0" y="0"/>
                      </a:moveTo>
                      <a:lnTo>
                        <a:pt x="65" y="0"/>
                      </a:lnTo>
                      <a:lnTo>
                        <a:pt x="65" y="197"/>
                      </a:lnTo>
                      <a:lnTo>
                        <a:pt x="0" y="1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>
                  <a:noFill/>
                </a:ln>
              </p:spPr>
              <p:txBody>
                <a:bodyPr spcFirstLastPara="1" wrap="square" lIns="90000" tIns="25900" rIns="90000" bIns="259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06" name="Google Shape;7706;p49"/>
                <p:cNvSpPr/>
                <p:nvPr/>
              </p:nvSpPr>
              <p:spPr>
                <a:xfrm>
                  <a:off x="6459685" y="3022824"/>
                  <a:ext cx="44581" cy="135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197" extrusionOk="0">
                      <a:moveTo>
                        <a:pt x="0" y="0"/>
                      </a:moveTo>
                      <a:lnTo>
                        <a:pt x="65" y="0"/>
                      </a:lnTo>
                      <a:lnTo>
                        <a:pt x="65" y="197"/>
                      </a:lnTo>
                      <a:lnTo>
                        <a:pt x="0" y="1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>
                  <a:noFill/>
                </a:ln>
              </p:spPr>
              <p:txBody>
                <a:bodyPr spcFirstLastPara="1" wrap="square" lIns="90000" tIns="25900" rIns="90000" bIns="25900" anchor="ctr" anchorCtr="1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7707" name="Google Shape;7707;p49"/>
          <p:cNvGrpSpPr/>
          <p:nvPr/>
        </p:nvGrpSpPr>
        <p:grpSpPr>
          <a:xfrm>
            <a:off x="157245" y="3755702"/>
            <a:ext cx="2612700" cy="1392574"/>
            <a:chOff x="157245" y="3755702"/>
            <a:chExt cx="2612700" cy="1392574"/>
          </a:xfrm>
        </p:grpSpPr>
        <p:grpSp>
          <p:nvGrpSpPr>
            <p:cNvPr id="7708" name="Google Shape;7708;p49"/>
            <p:cNvGrpSpPr/>
            <p:nvPr/>
          </p:nvGrpSpPr>
          <p:grpSpPr>
            <a:xfrm>
              <a:off x="157245" y="3755702"/>
              <a:ext cx="2612700" cy="1392574"/>
              <a:chOff x="157245" y="3755702"/>
              <a:chExt cx="2612700" cy="1392574"/>
            </a:xfrm>
          </p:grpSpPr>
          <p:sp>
            <p:nvSpPr>
              <p:cNvPr id="7709" name="Google Shape;7709;p49"/>
              <p:cNvSpPr/>
              <p:nvPr/>
            </p:nvSpPr>
            <p:spPr>
              <a:xfrm>
                <a:off x="261902" y="4337250"/>
                <a:ext cx="2299694" cy="533501"/>
              </a:xfrm>
              <a:custGeom>
                <a:avLst/>
                <a:gdLst/>
                <a:ahLst/>
                <a:cxnLst/>
                <a:rect l="l" t="t" r="r" b="b"/>
                <a:pathLst>
                  <a:path w="7781" h="1482" extrusionOk="0">
                    <a:moveTo>
                      <a:pt x="7781" y="1481"/>
                    </a:moveTo>
                    <a:cubicBezTo>
                      <a:pt x="7781" y="1481"/>
                      <a:pt x="7117" y="223"/>
                      <a:pt x="4212" y="3"/>
                    </a:cubicBezTo>
                    <a:cubicBezTo>
                      <a:pt x="1711" y="-74"/>
                      <a:pt x="0" y="1478"/>
                      <a:pt x="0" y="1478"/>
                    </a:cubicBezTo>
                    <a:lnTo>
                      <a:pt x="4408" y="1478"/>
                    </a:lnTo>
                    <a:lnTo>
                      <a:pt x="4408" y="1482"/>
                    </a:lnTo>
                    <a:lnTo>
                      <a:pt x="7781" y="1482"/>
                    </a:lnTo>
                    <a:lnTo>
                      <a:pt x="7781" y="148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10" name="Google Shape;7710;p49"/>
              <p:cNvSpPr/>
              <p:nvPr/>
            </p:nvSpPr>
            <p:spPr>
              <a:xfrm>
                <a:off x="1024075" y="4742475"/>
                <a:ext cx="716750" cy="405801"/>
              </a:xfrm>
              <a:custGeom>
                <a:avLst/>
                <a:gdLst/>
                <a:ahLst/>
                <a:cxnLst/>
                <a:rect l="l" t="t" r="r" b="b"/>
                <a:pathLst>
                  <a:path w="1991" h="913" extrusionOk="0">
                    <a:moveTo>
                      <a:pt x="654" y="0"/>
                    </a:moveTo>
                    <a:cubicBezTo>
                      <a:pt x="654" y="0"/>
                      <a:pt x="635" y="565"/>
                      <a:pt x="0" y="913"/>
                    </a:cubicBezTo>
                    <a:lnTo>
                      <a:pt x="1991" y="913"/>
                    </a:lnTo>
                    <a:cubicBezTo>
                      <a:pt x="1991" y="913"/>
                      <a:pt x="1330" y="650"/>
                      <a:pt x="1330" y="0"/>
                    </a:cubicBezTo>
                    <a:lnTo>
                      <a:pt x="65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711" name="Google Shape;7711;p49"/>
              <p:cNvGrpSpPr/>
              <p:nvPr/>
            </p:nvGrpSpPr>
            <p:grpSpPr>
              <a:xfrm>
                <a:off x="415098" y="4337284"/>
                <a:ext cx="455546" cy="364980"/>
                <a:chOff x="415098" y="4337284"/>
                <a:chExt cx="455546" cy="364980"/>
              </a:xfrm>
            </p:grpSpPr>
            <p:grpSp>
              <p:nvGrpSpPr>
                <p:cNvPr id="7712" name="Google Shape;7712;p49"/>
                <p:cNvGrpSpPr/>
                <p:nvPr/>
              </p:nvGrpSpPr>
              <p:grpSpPr>
                <a:xfrm>
                  <a:off x="625267" y="4337284"/>
                  <a:ext cx="245377" cy="313371"/>
                  <a:chOff x="2513412" y="4082687"/>
                  <a:chExt cx="249671" cy="318888"/>
                </a:xfrm>
              </p:grpSpPr>
              <p:sp>
                <p:nvSpPr>
                  <p:cNvPr id="7713" name="Google Shape;7713;p49"/>
                  <p:cNvSpPr/>
                  <p:nvPr/>
                </p:nvSpPr>
                <p:spPr>
                  <a:xfrm flipH="1">
                    <a:off x="2513412" y="4082687"/>
                    <a:ext cx="249671" cy="2496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5" h="835" extrusionOk="0">
                        <a:moveTo>
                          <a:pt x="835" y="417"/>
                        </a:moveTo>
                        <a:cubicBezTo>
                          <a:pt x="835" y="491"/>
                          <a:pt x="816" y="563"/>
                          <a:pt x="779" y="626"/>
                        </a:cubicBezTo>
                        <a:cubicBezTo>
                          <a:pt x="743" y="689"/>
                          <a:pt x="690" y="743"/>
                          <a:pt x="626" y="779"/>
                        </a:cubicBezTo>
                        <a:cubicBezTo>
                          <a:pt x="563" y="816"/>
                          <a:pt x="490" y="835"/>
                          <a:pt x="417" y="835"/>
                        </a:cubicBezTo>
                        <a:cubicBezTo>
                          <a:pt x="344" y="835"/>
                          <a:pt x="272" y="816"/>
                          <a:pt x="208" y="779"/>
                        </a:cubicBezTo>
                        <a:cubicBezTo>
                          <a:pt x="145" y="743"/>
                          <a:pt x="93" y="689"/>
                          <a:pt x="56" y="626"/>
                        </a:cubicBezTo>
                        <a:cubicBezTo>
                          <a:pt x="20" y="563"/>
                          <a:pt x="0" y="491"/>
                          <a:pt x="0" y="417"/>
                        </a:cubicBezTo>
                        <a:cubicBezTo>
                          <a:pt x="0" y="344"/>
                          <a:pt x="19" y="272"/>
                          <a:pt x="56" y="209"/>
                        </a:cubicBezTo>
                        <a:cubicBezTo>
                          <a:pt x="92" y="145"/>
                          <a:pt x="145" y="93"/>
                          <a:pt x="208" y="56"/>
                        </a:cubicBezTo>
                        <a:cubicBezTo>
                          <a:pt x="272" y="20"/>
                          <a:pt x="344" y="0"/>
                          <a:pt x="417" y="0"/>
                        </a:cubicBezTo>
                        <a:cubicBezTo>
                          <a:pt x="490" y="0"/>
                          <a:pt x="563" y="20"/>
                          <a:pt x="626" y="56"/>
                        </a:cubicBezTo>
                        <a:cubicBezTo>
                          <a:pt x="690" y="93"/>
                          <a:pt x="742" y="145"/>
                          <a:pt x="779" y="209"/>
                        </a:cubicBezTo>
                        <a:cubicBezTo>
                          <a:pt x="815" y="272"/>
                          <a:pt x="835" y="344"/>
                          <a:pt x="835" y="41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714" name="Google Shape;7714;p49"/>
                  <p:cNvSpPr/>
                  <p:nvPr/>
                </p:nvSpPr>
                <p:spPr>
                  <a:xfrm flipH="1">
                    <a:off x="2595340" y="4152800"/>
                    <a:ext cx="85516" cy="248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6" h="832" extrusionOk="0">
                        <a:moveTo>
                          <a:pt x="286" y="287"/>
                        </a:moveTo>
                        <a:lnTo>
                          <a:pt x="263" y="263"/>
                        </a:lnTo>
                        <a:lnTo>
                          <a:pt x="132" y="388"/>
                        </a:lnTo>
                        <a:lnTo>
                          <a:pt x="132" y="0"/>
                        </a:lnTo>
                        <a:lnTo>
                          <a:pt x="98" y="0"/>
                        </a:lnTo>
                        <a:lnTo>
                          <a:pt x="98" y="203"/>
                        </a:lnTo>
                        <a:cubicBezTo>
                          <a:pt x="78" y="190"/>
                          <a:pt x="47" y="169"/>
                          <a:pt x="20" y="149"/>
                        </a:cubicBezTo>
                        <a:lnTo>
                          <a:pt x="0" y="177"/>
                        </a:lnTo>
                        <a:cubicBezTo>
                          <a:pt x="54" y="216"/>
                          <a:pt x="82" y="234"/>
                          <a:pt x="98" y="242"/>
                        </a:cubicBezTo>
                        <a:lnTo>
                          <a:pt x="98" y="832"/>
                        </a:lnTo>
                        <a:lnTo>
                          <a:pt x="132" y="832"/>
                        </a:lnTo>
                        <a:lnTo>
                          <a:pt x="132" y="435"/>
                        </a:lnTo>
                        <a:lnTo>
                          <a:pt x="286" y="287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7715" name="Google Shape;7715;p49"/>
                <p:cNvGrpSpPr/>
                <p:nvPr/>
              </p:nvGrpSpPr>
              <p:grpSpPr>
                <a:xfrm>
                  <a:off x="415098" y="4505733"/>
                  <a:ext cx="153922" cy="196530"/>
                  <a:chOff x="2513412" y="4082687"/>
                  <a:chExt cx="249671" cy="318888"/>
                </a:xfrm>
              </p:grpSpPr>
              <p:sp>
                <p:nvSpPr>
                  <p:cNvPr id="7716" name="Google Shape;7716;p49"/>
                  <p:cNvSpPr/>
                  <p:nvPr/>
                </p:nvSpPr>
                <p:spPr>
                  <a:xfrm flipH="1">
                    <a:off x="2513412" y="4082687"/>
                    <a:ext cx="249671" cy="2496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5" h="835" extrusionOk="0">
                        <a:moveTo>
                          <a:pt x="835" y="417"/>
                        </a:moveTo>
                        <a:cubicBezTo>
                          <a:pt x="835" y="491"/>
                          <a:pt x="816" y="563"/>
                          <a:pt x="779" y="626"/>
                        </a:cubicBezTo>
                        <a:cubicBezTo>
                          <a:pt x="743" y="689"/>
                          <a:pt x="690" y="743"/>
                          <a:pt x="626" y="779"/>
                        </a:cubicBezTo>
                        <a:cubicBezTo>
                          <a:pt x="563" y="816"/>
                          <a:pt x="490" y="835"/>
                          <a:pt x="417" y="835"/>
                        </a:cubicBezTo>
                        <a:cubicBezTo>
                          <a:pt x="344" y="835"/>
                          <a:pt x="272" y="816"/>
                          <a:pt x="208" y="779"/>
                        </a:cubicBezTo>
                        <a:cubicBezTo>
                          <a:pt x="145" y="743"/>
                          <a:pt x="93" y="689"/>
                          <a:pt x="56" y="626"/>
                        </a:cubicBezTo>
                        <a:cubicBezTo>
                          <a:pt x="20" y="563"/>
                          <a:pt x="0" y="491"/>
                          <a:pt x="0" y="417"/>
                        </a:cubicBezTo>
                        <a:cubicBezTo>
                          <a:pt x="0" y="344"/>
                          <a:pt x="19" y="272"/>
                          <a:pt x="56" y="209"/>
                        </a:cubicBezTo>
                        <a:cubicBezTo>
                          <a:pt x="92" y="145"/>
                          <a:pt x="145" y="93"/>
                          <a:pt x="208" y="56"/>
                        </a:cubicBezTo>
                        <a:cubicBezTo>
                          <a:pt x="272" y="20"/>
                          <a:pt x="344" y="0"/>
                          <a:pt x="417" y="0"/>
                        </a:cubicBezTo>
                        <a:cubicBezTo>
                          <a:pt x="490" y="0"/>
                          <a:pt x="563" y="20"/>
                          <a:pt x="626" y="56"/>
                        </a:cubicBezTo>
                        <a:cubicBezTo>
                          <a:pt x="690" y="93"/>
                          <a:pt x="742" y="145"/>
                          <a:pt x="779" y="209"/>
                        </a:cubicBezTo>
                        <a:cubicBezTo>
                          <a:pt x="815" y="272"/>
                          <a:pt x="835" y="344"/>
                          <a:pt x="835" y="41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717" name="Google Shape;7717;p49"/>
                  <p:cNvSpPr/>
                  <p:nvPr/>
                </p:nvSpPr>
                <p:spPr>
                  <a:xfrm flipH="1">
                    <a:off x="2595340" y="4152800"/>
                    <a:ext cx="85516" cy="248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6" h="832" extrusionOk="0">
                        <a:moveTo>
                          <a:pt x="286" y="287"/>
                        </a:moveTo>
                        <a:lnTo>
                          <a:pt x="263" y="263"/>
                        </a:lnTo>
                        <a:lnTo>
                          <a:pt x="132" y="388"/>
                        </a:lnTo>
                        <a:lnTo>
                          <a:pt x="132" y="0"/>
                        </a:lnTo>
                        <a:lnTo>
                          <a:pt x="98" y="0"/>
                        </a:lnTo>
                        <a:lnTo>
                          <a:pt x="98" y="203"/>
                        </a:lnTo>
                        <a:cubicBezTo>
                          <a:pt x="78" y="190"/>
                          <a:pt x="47" y="169"/>
                          <a:pt x="20" y="149"/>
                        </a:cubicBezTo>
                        <a:lnTo>
                          <a:pt x="0" y="177"/>
                        </a:lnTo>
                        <a:cubicBezTo>
                          <a:pt x="54" y="216"/>
                          <a:pt x="82" y="234"/>
                          <a:pt x="98" y="242"/>
                        </a:cubicBezTo>
                        <a:lnTo>
                          <a:pt x="98" y="832"/>
                        </a:lnTo>
                        <a:lnTo>
                          <a:pt x="132" y="832"/>
                        </a:lnTo>
                        <a:lnTo>
                          <a:pt x="132" y="435"/>
                        </a:lnTo>
                        <a:lnTo>
                          <a:pt x="286" y="287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7718" name="Google Shape;7718;p49"/>
              <p:cNvGrpSpPr/>
              <p:nvPr/>
            </p:nvGrpSpPr>
            <p:grpSpPr>
              <a:xfrm>
                <a:off x="157245" y="4814825"/>
                <a:ext cx="2612700" cy="104050"/>
                <a:chOff x="157245" y="4814825"/>
                <a:chExt cx="2612700" cy="104050"/>
              </a:xfrm>
            </p:grpSpPr>
            <p:sp>
              <p:nvSpPr>
                <p:cNvPr id="7719" name="Google Shape;7719;p49"/>
                <p:cNvSpPr/>
                <p:nvPr/>
              </p:nvSpPr>
              <p:spPr>
                <a:xfrm>
                  <a:off x="2206545" y="4814835"/>
                  <a:ext cx="563400" cy="104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" h="289" extrusionOk="0">
                      <a:moveTo>
                        <a:pt x="1524" y="0"/>
                      </a:moveTo>
                      <a:lnTo>
                        <a:pt x="1484" y="53"/>
                      </a:lnTo>
                      <a:lnTo>
                        <a:pt x="1484" y="99"/>
                      </a:lnTo>
                      <a:lnTo>
                        <a:pt x="1368" y="99"/>
                      </a:lnTo>
                      <a:lnTo>
                        <a:pt x="1368" y="53"/>
                      </a:lnTo>
                      <a:lnTo>
                        <a:pt x="1328" y="0"/>
                      </a:lnTo>
                      <a:lnTo>
                        <a:pt x="1289" y="53"/>
                      </a:lnTo>
                      <a:lnTo>
                        <a:pt x="1289" y="99"/>
                      </a:lnTo>
                      <a:lnTo>
                        <a:pt x="1173" y="99"/>
                      </a:lnTo>
                      <a:lnTo>
                        <a:pt x="1173" y="53"/>
                      </a:lnTo>
                      <a:lnTo>
                        <a:pt x="1133" y="0"/>
                      </a:lnTo>
                      <a:lnTo>
                        <a:pt x="1093" y="53"/>
                      </a:lnTo>
                      <a:lnTo>
                        <a:pt x="1093" y="99"/>
                      </a:lnTo>
                      <a:lnTo>
                        <a:pt x="977" y="99"/>
                      </a:lnTo>
                      <a:lnTo>
                        <a:pt x="977" y="53"/>
                      </a:lnTo>
                      <a:lnTo>
                        <a:pt x="937" y="0"/>
                      </a:lnTo>
                      <a:lnTo>
                        <a:pt x="897" y="53"/>
                      </a:lnTo>
                      <a:lnTo>
                        <a:pt x="897" y="99"/>
                      </a:lnTo>
                      <a:lnTo>
                        <a:pt x="781" y="99"/>
                      </a:lnTo>
                      <a:lnTo>
                        <a:pt x="781" y="53"/>
                      </a:lnTo>
                      <a:lnTo>
                        <a:pt x="741" y="0"/>
                      </a:lnTo>
                      <a:lnTo>
                        <a:pt x="701" y="53"/>
                      </a:lnTo>
                      <a:lnTo>
                        <a:pt x="701" y="99"/>
                      </a:lnTo>
                      <a:lnTo>
                        <a:pt x="584" y="99"/>
                      </a:lnTo>
                      <a:lnTo>
                        <a:pt x="584" y="53"/>
                      </a:lnTo>
                      <a:lnTo>
                        <a:pt x="544" y="0"/>
                      </a:lnTo>
                      <a:lnTo>
                        <a:pt x="505" y="53"/>
                      </a:lnTo>
                      <a:lnTo>
                        <a:pt x="505" y="99"/>
                      </a:lnTo>
                      <a:lnTo>
                        <a:pt x="389" y="99"/>
                      </a:lnTo>
                      <a:lnTo>
                        <a:pt x="389" y="53"/>
                      </a:lnTo>
                      <a:lnTo>
                        <a:pt x="349" y="0"/>
                      </a:lnTo>
                      <a:lnTo>
                        <a:pt x="309" y="53"/>
                      </a:lnTo>
                      <a:lnTo>
                        <a:pt x="309" y="99"/>
                      </a:lnTo>
                      <a:lnTo>
                        <a:pt x="193" y="99"/>
                      </a:lnTo>
                      <a:lnTo>
                        <a:pt x="193" y="53"/>
                      </a:lnTo>
                      <a:lnTo>
                        <a:pt x="153" y="0"/>
                      </a:lnTo>
                      <a:lnTo>
                        <a:pt x="113" y="53"/>
                      </a:lnTo>
                      <a:lnTo>
                        <a:pt x="113" y="99"/>
                      </a:lnTo>
                      <a:lnTo>
                        <a:pt x="0" y="99"/>
                      </a:lnTo>
                      <a:lnTo>
                        <a:pt x="0" y="145"/>
                      </a:lnTo>
                      <a:lnTo>
                        <a:pt x="113" y="145"/>
                      </a:lnTo>
                      <a:lnTo>
                        <a:pt x="113" y="197"/>
                      </a:lnTo>
                      <a:lnTo>
                        <a:pt x="0" y="197"/>
                      </a:lnTo>
                      <a:lnTo>
                        <a:pt x="0" y="243"/>
                      </a:lnTo>
                      <a:lnTo>
                        <a:pt x="113" y="243"/>
                      </a:lnTo>
                      <a:lnTo>
                        <a:pt x="113" y="289"/>
                      </a:lnTo>
                      <a:lnTo>
                        <a:pt x="193" y="289"/>
                      </a:lnTo>
                      <a:lnTo>
                        <a:pt x="193" y="243"/>
                      </a:lnTo>
                      <a:lnTo>
                        <a:pt x="309" y="243"/>
                      </a:lnTo>
                      <a:lnTo>
                        <a:pt x="309" y="289"/>
                      </a:lnTo>
                      <a:lnTo>
                        <a:pt x="389" y="289"/>
                      </a:lnTo>
                      <a:lnTo>
                        <a:pt x="389" y="243"/>
                      </a:lnTo>
                      <a:lnTo>
                        <a:pt x="505" y="243"/>
                      </a:lnTo>
                      <a:lnTo>
                        <a:pt x="505" y="289"/>
                      </a:lnTo>
                      <a:lnTo>
                        <a:pt x="585" y="289"/>
                      </a:lnTo>
                      <a:lnTo>
                        <a:pt x="585" y="243"/>
                      </a:lnTo>
                      <a:lnTo>
                        <a:pt x="701" y="243"/>
                      </a:lnTo>
                      <a:lnTo>
                        <a:pt x="701" y="289"/>
                      </a:lnTo>
                      <a:lnTo>
                        <a:pt x="781" y="289"/>
                      </a:lnTo>
                      <a:lnTo>
                        <a:pt x="781" y="243"/>
                      </a:lnTo>
                      <a:lnTo>
                        <a:pt x="897" y="243"/>
                      </a:lnTo>
                      <a:lnTo>
                        <a:pt x="897" y="289"/>
                      </a:lnTo>
                      <a:lnTo>
                        <a:pt x="977" y="289"/>
                      </a:lnTo>
                      <a:lnTo>
                        <a:pt x="977" y="243"/>
                      </a:lnTo>
                      <a:lnTo>
                        <a:pt x="1093" y="243"/>
                      </a:lnTo>
                      <a:lnTo>
                        <a:pt x="1093" y="289"/>
                      </a:lnTo>
                      <a:lnTo>
                        <a:pt x="1173" y="289"/>
                      </a:lnTo>
                      <a:lnTo>
                        <a:pt x="1173" y="243"/>
                      </a:lnTo>
                      <a:lnTo>
                        <a:pt x="1289" y="243"/>
                      </a:lnTo>
                      <a:lnTo>
                        <a:pt x="1289" y="289"/>
                      </a:lnTo>
                      <a:lnTo>
                        <a:pt x="1369" y="289"/>
                      </a:lnTo>
                      <a:lnTo>
                        <a:pt x="1369" y="243"/>
                      </a:lnTo>
                      <a:lnTo>
                        <a:pt x="1485" y="243"/>
                      </a:lnTo>
                      <a:lnTo>
                        <a:pt x="1485" y="289"/>
                      </a:lnTo>
                      <a:lnTo>
                        <a:pt x="1565" y="289"/>
                      </a:lnTo>
                      <a:lnTo>
                        <a:pt x="1565" y="243"/>
                      </a:lnTo>
                      <a:lnTo>
                        <a:pt x="1565" y="197"/>
                      </a:lnTo>
                      <a:lnTo>
                        <a:pt x="1565" y="145"/>
                      </a:lnTo>
                      <a:lnTo>
                        <a:pt x="1565" y="99"/>
                      </a:lnTo>
                      <a:lnTo>
                        <a:pt x="1565" y="53"/>
                      </a:lnTo>
                      <a:lnTo>
                        <a:pt x="1524" y="0"/>
                      </a:lnTo>
                      <a:moveTo>
                        <a:pt x="192" y="197"/>
                      </a:moveTo>
                      <a:lnTo>
                        <a:pt x="192" y="145"/>
                      </a:lnTo>
                      <a:lnTo>
                        <a:pt x="308" y="145"/>
                      </a:lnTo>
                      <a:lnTo>
                        <a:pt x="308" y="197"/>
                      </a:lnTo>
                      <a:lnTo>
                        <a:pt x="192" y="197"/>
                      </a:lnTo>
                      <a:moveTo>
                        <a:pt x="388" y="197"/>
                      </a:moveTo>
                      <a:lnTo>
                        <a:pt x="388" y="145"/>
                      </a:lnTo>
                      <a:lnTo>
                        <a:pt x="504" y="145"/>
                      </a:lnTo>
                      <a:lnTo>
                        <a:pt x="504" y="197"/>
                      </a:lnTo>
                      <a:lnTo>
                        <a:pt x="388" y="197"/>
                      </a:lnTo>
                      <a:moveTo>
                        <a:pt x="584" y="197"/>
                      </a:moveTo>
                      <a:lnTo>
                        <a:pt x="584" y="145"/>
                      </a:lnTo>
                      <a:lnTo>
                        <a:pt x="700" y="145"/>
                      </a:lnTo>
                      <a:lnTo>
                        <a:pt x="700" y="197"/>
                      </a:lnTo>
                      <a:lnTo>
                        <a:pt x="584" y="197"/>
                      </a:lnTo>
                      <a:moveTo>
                        <a:pt x="780" y="197"/>
                      </a:moveTo>
                      <a:lnTo>
                        <a:pt x="780" y="145"/>
                      </a:lnTo>
                      <a:lnTo>
                        <a:pt x="896" y="145"/>
                      </a:lnTo>
                      <a:lnTo>
                        <a:pt x="896" y="197"/>
                      </a:lnTo>
                      <a:lnTo>
                        <a:pt x="780" y="197"/>
                      </a:lnTo>
                      <a:moveTo>
                        <a:pt x="976" y="197"/>
                      </a:moveTo>
                      <a:lnTo>
                        <a:pt x="976" y="145"/>
                      </a:lnTo>
                      <a:lnTo>
                        <a:pt x="1092" y="145"/>
                      </a:lnTo>
                      <a:lnTo>
                        <a:pt x="1092" y="197"/>
                      </a:lnTo>
                      <a:lnTo>
                        <a:pt x="976" y="197"/>
                      </a:lnTo>
                      <a:moveTo>
                        <a:pt x="1172" y="197"/>
                      </a:moveTo>
                      <a:lnTo>
                        <a:pt x="1172" y="145"/>
                      </a:lnTo>
                      <a:lnTo>
                        <a:pt x="1288" y="145"/>
                      </a:lnTo>
                      <a:lnTo>
                        <a:pt x="1288" y="197"/>
                      </a:lnTo>
                      <a:lnTo>
                        <a:pt x="1172" y="197"/>
                      </a:lnTo>
                      <a:moveTo>
                        <a:pt x="1484" y="197"/>
                      </a:moveTo>
                      <a:lnTo>
                        <a:pt x="1368" y="197"/>
                      </a:lnTo>
                      <a:lnTo>
                        <a:pt x="1368" y="145"/>
                      </a:lnTo>
                      <a:lnTo>
                        <a:pt x="1484" y="145"/>
                      </a:lnTo>
                      <a:lnTo>
                        <a:pt x="1484" y="197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20" name="Google Shape;7720;p49"/>
                <p:cNvSpPr/>
                <p:nvPr/>
              </p:nvSpPr>
              <p:spPr>
                <a:xfrm>
                  <a:off x="157245" y="4814825"/>
                  <a:ext cx="876240" cy="104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4" h="289" extrusionOk="0">
                      <a:moveTo>
                        <a:pt x="2393" y="0"/>
                      </a:moveTo>
                      <a:lnTo>
                        <a:pt x="2353" y="53"/>
                      </a:lnTo>
                      <a:lnTo>
                        <a:pt x="2353" y="99"/>
                      </a:lnTo>
                      <a:lnTo>
                        <a:pt x="2237" y="99"/>
                      </a:lnTo>
                      <a:lnTo>
                        <a:pt x="2237" y="53"/>
                      </a:lnTo>
                      <a:lnTo>
                        <a:pt x="2197" y="0"/>
                      </a:lnTo>
                      <a:lnTo>
                        <a:pt x="2157" y="53"/>
                      </a:lnTo>
                      <a:lnTo>
                        <a:pt x="2157" y="99"/>
                      </a:lnTo>
                      <a:lnTo>
                        <a:pt x="2041" y="99"/>
                      </a:lnTo>
                      <a:lnTo>
                        <a:pt x="2041" y="53"/>
                      </a:lnTo>
                      <a:lnTo>
                        <a:pt x="2001" y="0"/>
                      </a:lnTo>
                      <a:lnTo>
                        <a:pt x="1961" y="53"/>
                      </a:lnTo>
                      <a:lnTo>
                        <a:pt x="1961" y="99"/>
                      </a:lnTo>
                      <a:lnTo>
                        <a:pt x="1845" y="99"/>
                      </a:lnTo>
                      <a:lnTo>
                        <a:pt x="1845" y="53"/>
                      </a:lnTo>
                      <a:lnTo>
                        <a:pt x="1805" y="0"/>
                      </a:lnTo>
                      <a:lnTo>
                        <a:pt x="1765" y="53"/>
                      </a:lnTo>
                      <a:lnTo>
                        <a:pt x="1765" y="99"/>
                      </a:lnTo>
                      <a:lnTo>
                        <a:pt x="1649" y="99"/>
                      </a:lnTo>
                      <a:lnTo>
                        <a:pt x="1649" y="53"/>
                      </a:lnTo>
                      <a:lnTo>
                        <a:pt x="1609" y="0"/>
                      </a:lnTo>
                      <a:lnTo>
                        <a:pt x="1569" y="53"/>
                      </a:lnTo>
                      <a:lnTo>
                        <a:pt x="1569" y="99"/>
                      </a:lnTo>
                      <a:lnTo>
                        <a:pt x="1453" y="99"/>
                      </a:lnTo>
                      <a:lnTo>
                        <a:pt x="1453" y="53"/>
                      </a:lnTo>
                      <a:lnTo>
                        <a:pt x="1414" y="0"/>
                      </a:lnTo>
                      <a:lnTo>
                        <a:pt x="1413" y="2"/>
                      </a:lnTo>
                      <a:lnTo>
                        <a:pt x="1412" y="0"/>
                      </a:lnTo>
                      <a:lnTo>
                        <a:pt x="1372" y="53"/>
                      </a:lnTo>
                      <a:lnTo>
                        <a:pt x="1372" y="99"/>
                      </a:lnTo>
                      <a:lnTo>
                        <a:pt x="1259" y="99"/>
                      </a:lnTo>
                      <a:lnTo>
                        <a:pt x="1259" y="53"/>
                      </a:lnTo>
                      <a:lnTo>
                        <a:pt x="1219" y="0"/>
                      </a:lnTo>
                      <a:lnTo>
                        <a:pt x="1218" y="2"/>
                      </a:lnTo>
                      <a:lnTo>
                        <a:pt x="1217" y="0"/>
                      </a:lnTo>
                      <a:lnTo>
                        <a:pt x="1177" y="53"/>
                      </a:lnTo>
                      <a:lnTo>
                        <a:pt x="1177" y="99"/>
                      </a:lnTo>
                      <a:lnTo>
                        <a:pt x="1062" y="99"/>
                      </a:lnTo>
                      <a:lnTo>
                        <a:pt x="1062" y="53"/>
                      </a:lnTo>
                      <a:lnTo>
                        <a:pt x="1022" y="0"/>
                      </a:lnTo>
                      <a:lnTo>
                        <a:pt x="1021" y="2"/>
                      </a:lnTo>
                      <a:lnTo>
                        <a:pt x="1020" y="0"/>
                      </a:lnTo>
                      <a:lnTo>
                        <a:pt x="980" y="53"/>
                      </a:lnTo>
                      <a:lnTo>
                        <a:pt x="980" y="99"/>
                      </a:lnTo>
                      <a:lnTo>
                        <a:pt x="864" y="99"/>
                      </a:lnTo>
                      <a:lnTo>
                        <a:pt x="864" y="53"/>
                      </a:lnTo>
                      <a:lnTo>
                        <a:pt x="824" y="0"/>
                      </a:lnTo>
                      <a:lnTo>
                        <a:pt x="784" y="53"/>
                      </a:lnTo>
                      <a:lnTo>
                        <a:pt x="784" y="99"/>
                      </a:lnTo>
                      <a:lnTo>
                        <a:pt x="668" y="99"/>
                      </a:lnTo>
                      <a:lnTo>
                        <a:pt x="668" y="53"/>
                      </a:lnTo>
                      <a:lnTo>
                        <a:pt x="628" y="0"/>
                      </a:lnTo>
                      <a:lnTo>
                        <a:pt x="588" y="53"/>
                      </a:lnTo>
                      <a:lnTo>
                        <a:pt x="588" y="99"/>
                      </a:lnTo>
                      <a:lnTo>
                        <a:pt x="472" y="99"/>
                      </a:lnTo>
                      <a:lnTo>
                        <a:pt x="472" y="53"/>
                      </a:lnTo>
                      <a:lnTo>
                        <a:pt x="432" y="0"/>
                      </a:lnTo>
                      <a:lnTo>
                        <a:pt x="392" y="53"/>
                      </a:lnTo>
                      <a:lnTo>
                        <a:pt x="392" y="99"/>
                      </a:lnTo>
                      <a:lnTo>
                        <a:pt x="277" y="99"/>
                      </a:lnTo>
                      <a:lnTo>
                        <a:pt x="277" y="53"/>
                      </a:lnTo>
                      <a:lnTo>
                        <a:pt x="237" y="0"/>
                      </a:lnTo>
                      <a:lnTo>
                        <a:pt x="197" y="53"/>
                      </a:lnTo>
                      <a:lnTo>
                        <a:pt x="197" y="99"/>
                      </a:lnTo>
                      <a:lnTo>
                        <a:pt x="80" y="99"/>
                      </a:lnTo>
                      <a:lnTo>
                        <a:pt x="80" y="53"/>
                      </a:lnTo>
                      <a:lnTo>
                        <a:pt x="40" y="0"/>
                      </a:lnTo>
                      <a:lnTo>
                        <a:pt x="0" y="53"/>
                      </a:lnTo>
                      <a:lnTo>
                        <a:pt x="0" y="99"/>
                      </a:lnTo>
                      <a:lnTo>
                        <a:pt x="0" y="145"/>
                      </a:lnTo>
                      <a:lnTo>
                        <a:pt x="0" y="197"/>
                      </a:lnTo>
                      <a:lnTo>
                        <a:pt x="0" y="243"/>
                      </a:lnTo>
                      <a:lnTo>
                        <a:pt x="0" y="289"/>
                      </a:lnTo>
                      <a:lnTo>
                        <a:pt x="80" y="289"/>
                      </a:lnTo>
                      <a:lnTo>
                        <a:pt x="80" y="243"/>
                      </a:lnTo>
                      <a:lnTo>
                        <a:pt x="196" y="243"/>
                      </a:lnTo>
                      <a:lnTo>
                        <a:pt x="196" y="289"/>
                      </a:lnTo>
                      <a:lnTo>
                        <a:pt x="276" y="289"/>
                      </a:lnTo>
                      <a:lnTo>
                        <a:pt x="276" y="243"/>
                      </a:lnTo>
                      <a:lnTo>
                        <a:pt x="392" y="243"/>
                      </a:lnTo>
                      <a:lnTo>
                        <a:pt x="392" y="289"/>
                      </a:lnTo>
                      <a:lnTo>
                        <a:pt x="472" y="289"/>
                      </a:lnTo>
                      <a:lnTo>
                        <a:pt x="472" y="243"/>
                      </a:lnTo>
                      <a:lnTo>
                        <a:pt x="588" y="243"/>
                      </a:lnTo>
                      <a:lnTo>
                        <a:pt x="588" y="289"/>
                      </a:lnTo>
                      <a:lnTo>
                        <a:pt x="668" y="289"/>
                      </a:lnTo>
                      <a:lnTo>
                        <a:pt x="668" y="243"/>
                      </a:lnTo>
                      <a:lnTo>
                        <a:pt x="784" y="243"/>
                      </a:lnTo>
                      <a:lnTo>
                        <a:pt x="784" y="289"/>
                      </a:lnTo>
                      <a:lnTo>
                        <a:pt x="864" y="289"/>
                      </a:lnTo>
                      <a:lnTo>
                        <a:pt x="864" y="243"/>
                      </a:lnTo>
                      <a:lnTo>
                        <a:pt x="980" y="243"/>
                      </a:lnTo>
                      <a:lnTo>
                        <a:pt x="980" y="289"/>
                      </a:lnTo>
                      <a:lnTo>
                        <a:pt x="982" y="289"/>
                      </a:lnTo>
                      <a:lnTo>
                        <a:pt x="1060" y="289"/>
                      </a:lnTo>
                      <a:lnTo>
                        <a:pt x="1062" y="289"/>
                      </a:lnTo>
                      <a:lnTo>
                        <a:pt x="1062" y="243"/>
                      </a:lnTo>
                      <a:lnTo>
                        <a:pt x="1176" y="243"/>
                      </a:lnTo>
                      <a:lnTo>
                        <a:pt x="1176" y="289"/>
                      </a:lnTo>
                      <a:lnTo>
                        <a:pt x="1178" y="289"/>
                      </a:lnTo>
                      <a:lnTo>
                        <a:pt x="1256" y="289"/>
                      </a:lnTo>
                      <a:lnTo>
                        <a:pt x="1258" y="289"/>
                      </a:lnTo>
                      <a:lnTo>
                        <a:pt x="1258" y="243"/>
                      </a:lnTo>
                      <a:lnTo>
                        <a:pt x="1372" y="243"/>
                      </a:lnTo>
                      <a:lnTo>
                        <a:pt x="1372" y="289"/>
                      </a:lnTo>
                      <a:lnTo>
                        <a:pt x="1374" y="289"/>
                      </a:lnTo>
                      <a:lnTo>
                        <a:pt x="1451" y="289"/>
                      </a:lnTo>
                      <a:lnTo>
                        <a:pt x="1454" y="289"/>
                      </a:lnTo>
                      <a:lnTo>
                        <a:pt x="1454" y="243"/>
                      </a:lnTo>
                      <a:lnTo>
                        <a:pt x="1569" y="243"/>
                      </a:lnTo>
                      <a:lnTo>
                        <a:pt x="1569" y="289"/>
                      </a:lnTo>
                      <a:lnTo>
                        <a:pt x="1650" y="289"/>
                      </a:lnTo>
                      <a:lnTo>
                        <a:pt x="1650" y="243"/>
                      </a:lnTo>
                      <a:lnTo>
                        <a:pt x="1765" y="243"/>
                      </a:lnTo>
                      <a:lnTo>
                        <a:pt x="1765" y="289"/>
                      </a:lnTo>
                      <a:lnTo>
                        <a:pt x="1846" y="289"/>
                      </a:lnTo>
                      <a:lnTo>
                        <a:pt x="1846" y="243"/>
                      </a:lnTo>
                      <a:lnTo>
                        <a:pt x="1961" y="243"/>
                      </a:lnTo>
                      <a:lnTo>
                        <a:pt x="1961" y="289"/>
                      </a:lnTo>
                      <a:lnTo>
                        <a:pt x="2042" y="289"/>
                      </a:lnTo>
                      <a:lnTo>
                        <a:pt x="2042" y="243"/>
                      </a:lnTo>
                      <a:lnTo>
                        <a:pt x="2157" y="243"/>
                      </a:lnTo>
                      <a:lnTo>
                        <a:pt x="2157" y="289"/>
                      </a:lnTo>
                      <a:lnTo>
                        <a:pt x="2238" y="289"/>
                      </a:lnTo>
                      <a:lnTo>
                        <a:pt x="2238" y="243"/>
                      </a:lnTo>
                      <a:lnTo>
                        <a:pt x="2353" y="243"/>
                      </a:lnTo>
                      <a:lnTo>
                        <a:pt x="2353" y="289"/>
                      </a:lnTo>
                      <a:lnTo>
                        <a:pt x="2434" y="289"/>
                      </a:lnTo>
                      <a:lnTo>
                        <a:pt x="2434" y="53"/>
                      </a:lnTo>
                      <a:lnTo>
                        <a:pt x="2393" y="0"/>
                      </a:lnTo>
                      <a:moveTo>
                        <a:pt x="80" y="197"/>
                      </a:moveTo>
                      <a:lnTo>
                        <a:pt x="80" y="145"/>
                      </a:lnTo>
                      <a:lnTo>
                        <a:pt x="196" y="145"/>
                      </a:lnTo>
                      <a:lnTo>
                        <a:pt x="196" y="197"/>
                      </a:lnTo>
                      <a:lnTo>
                        <a:pt x="80" y="197"/>
                      </a:lnTo>
                      <a:moveTo>
                        <a:pt x="276" y="197"/>
                      </a:moveTo>
                      <a:lnTo>
                        <a:pt x="276" y="145"/>
                      </a:lnTo>
                      <a:lnTo>
                        <a:pt x="392" y="145"/>
                      </a:lnTo>
                      <a:lnTo>
                        <a:pt x="392" y="197"/>
                      </a:lnTo>
                      <a:lnTo>
                        <a:pt x="276" y="197"/>
                      </a:lnTo>
                      <a:moveTo>
                        <a:pt x="472" y="197"/>
                      </a:moveTo>
                      <a:lnTo>
                        <a:pt x="472" y="145"/>
                      </a:lnTo>
                      <a:lnTo>
                        <a:pt x="588" y="145"/>
                      </a:lnTo>
                      <a:lnTo>
                        <a:pt x="588" y="197"/>
                      </a:lnTo>
                      <a:lnTo>
                        <a:pt x="472" y="197"/>
                      </a:lnTo>
                      <a:moveTo>
                        <a:pt x="668" y="197"/>
                      </a:moveTo>
                      <a:lnTo>
                        <a:pt x="668" y="145"/>
                      </a:lnTo>
                      <a:lnTo>
                        <a:pt x="784" y="145"/>
                      </a:lnTo>
                      <a:lnTo>
                        <a:pt x="784" y="197"/>
                      </a:lnTo>
                      <a:lnTo>
                        <a:pt x="668" y="197"/>
                      </a:lnTo>
                      <a:moveTo>
                        <a:pt x="864" y="197"/>
                      </a:moveTo>
                      <a:lnTo>
                        <a:pt x="864" y="145"/>
                      </a:lnTo>
                      <a:lnTo>
                        <a:pt x="980" y="145"/>
                      </a:lnTo>
                      <a:lnTo>
                        <a:pt x="980" y="197"/>
                      </a:lnTo>
                      <a:lnTo>
                        <a:pt x="864" y="197"/>
                      </a:lnTo>
                      <a:moveTo>
                        <a:pt x="1062" y="197"/>
                      </a:moveTo>
                      <a:lnTo>
                        <a:pt x="1062" y="145"/>
                      </a:lnTo>
                      <a:lnTo>
                        <a:pt x="1176" y="145"/>
                      </a:lnTo>
                      <a:lnTo>
                        <a:pt x="1176" y="197"/>
                      </a:lnTo>
                      <a:lnTo>
                        <a:pt x="1062" y="197"/>
                      </a:lnTo>
                      <a:moveTo>
                        <a:pt x="1258" y="197"/>
                      </a:moveTo>
                      <a:lnTo>
                        <a:pt x="1258" y="145"/>
                      </a:lnTo>
                      <a:lnTo>
                        <a:pt x="1372" y="145"/>
                      </a:lnTo>
                      <a:lnTo>
                        <a:pt x="1372" y="197"/>
                      </a:lnTo>
                      <a:lnTo>
                        <a:pt x="1258" y="197"/>
                      </a:lnTo>
                      <a:moveTo>
                        <a:pt x="1453" y="197"/>
                      </a:moveTo>
                      <a:lnTo>
                        <a:pt x="1453" y="145"/>
                      </a:lnTo>
                      <a:lnTo>
                        <a:pt x="1569" y="145"/>
                      </a:lnTo>
                      <a:lnTo>
                        <a:pt x="1569" y="197"/>
                      </a:lnTo>
                      <a:lnTo>
                        <a:pt x="1453" y="197"/>
                      </a:lnTo>
                      <a:moveTo>
                        <a:pt x="1649" y="197"/>
                      </a:moveTo>
                      <a:lnTo>
                        <a:pt x="1649" y="145"/>
                      </a:lnTo>
                      <a:lnTo>
                        <a:pt x="1765" y="145"/>
                      </a:lnTo>
                      <a:lnTo>
                        <a:pt x="1765" y="197"/>
                      </a:lnTo>
                      <a:lnTo>
                        <a:pt x="1649" y="197"/>
                      </a:lnTo>
                      <a:moveTo>
                        <a:pt x="1845" y="197"/>
                      </a:moveTo>
                      <a:lnTo>
                        <a:pt x="1845" y="145"/>
                      </a:lnTo>
                      <a:lnTo>
                        <a:pt x="1961" y="145"/>
                      </a:lnTo>
                      <a:lnTo>
                        <a:pt x="1961" y="197"/>
                      </a:lnTo>
                      <a:lnTo>
                        <a:pt x="1845" y="197"/>
                      </a:lnTo>
                      <a:moveTo>
                        <a:pt x="2041" y="197"/>
                      </a:moveTo>
                      <a:lnTo>
                        <a:pt x="2041" y="145"/>
                      </a:lnTo>
                      <a:lnTo>
                        <a:pt x="2157" y="145"/>
                      </a:lnTo>
                      <a:lnTo>
                        <a:pt x="2157" y="197"/>
                      </a:lnTo>
                      <a:lnTo>
                        <a:pt x="2041" y="197"/>
                      </a:lnTo>
                      <a:moveTo>
                        <a:pt x="2236" y="197"/>
                      </a:moveTo>
                      <a:lnTo>
                        <a:pt x="2236" y="145"/>
                      </a:lnTo>
                      <a:lnTo>
                        <a:pt x="2352" y="145"/>
                      </a:lnTo>
                      <a:lnTo>
                        <a:pt x="2352" y="197"/>
                      </a:lnTo>
                      <a:lnTo>
                        <a:pt x="2236" y="197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721" name="Google Shape;7721;p49"/>
              <p:cNvGrpSpPr/>
              <p:nvPr/>
            </p:nvGrpSpPr>
            <p:grpSpPr>
              <a:xfrm>
                <a:off x="1024081" y="3755702"/>
                <a:ext cx="716736" cy="887282"/>
                <a:chOff x="193588" y="4362126"/>
                <a:chExt cx="462619" cy="572699"/>
              </a:xfrm>
            </p:grpSpPr>
            <p:sp>
              <p:nvSpPr>
                <p:cNvPr id="7722" name="Google Shape;7722;p49"/>
                <p:cNvSpPr/>
                <p:nvPr/>
              </p:nvSpPr>
              <p:spPr>
                <a:xfrm>
                  <a:off x="293146" y="4606459"/>
                  <a:ext cx="263506" cy="3283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1" h="2157" extrusionOk="0">
                      <a:moveTo>
                        <a:pt x="1731" y="2157"/>
                      </a:moveTo>
                      <a:lnTo>
                        <a:pt x="0" y="2157"/>
                      </a:lnTo>
                      <a:lnTo>
                        <a:pt x="149" y="0"/>
                      </a:lnTo>
                      <a:lnTo>
                        <a:pt x="1581" y="0"/>
                      </a:lnTo>
                      <a:lnTo>
                        <a:pt x="1731" y="2157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23" name="Google Shape;7723;p49"/>
                <p:cNvSpPr/>
                <p:nvPr/>
              </p:nvSpPr>
              <p:spPr>
                <a:xfrm>
                  <a:off x="326788" y="4574946"/>
                  <a:ext cx="196221" cy="31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9" h="207" extrusionOk="0">
                      <a:moveTo>
                        <a:pt x="0" y="0"/>
                      </a:moveTo>
                      <a:lnTo>
                        <a:pt x="1289" y="0"/>
                      </a:lnTo>
                      <a:lnTo>
                        <a:pt x="1289" y="207"/>
                      </a:lnTo>
                      <a:lnTo>
                        <a:pt x="0" y="2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0000" tIns="29500" rIns="90000" bIns="295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24" name="Google Shape;7724;p49"/>
                <p:cNvSpPr/>
                <p:nvPr/>
              </p:nvSpPr>
              <p:spPr>
                <a:xfrm>
                  <a:off x="293146" y="4508421"/>
                  <a:ext cx="263506" cy="66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1" h="437" extrusionOk="0">
                      <a:moveTo>
                        <a:pt x="865" y="0"/>
                      </a:moveTo>
                      <a:lnTo>
                        <a:pt x="0" y="437"/>
                      </a:lnTo>
                      <a:lnTo>
                        <a:pt x="1731" y="437"/>
                      </a:lnTo>
                      <a:lnTo>
                        <a:pt x="865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25" name="Google Shape;7725;p49"/>
                <p:cNvSpPr/>
                <p:nvPr/>
              </p:nvSpPr>
              <p:spPr>
                <a:xfrm>
                  <a:off x="411276" y="4646191"/>
                  <a:ext cx="27249" cy="455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" h="299" extrusionOk="0">
                      <a:moveTo>
                        <a:pt x="179" y="299"/>
                      </a:moveTo>
                      <a:lnTo>
                        <a:pt x="179" y="90"/>
                      </a:lnTo>
                      <a:cubicBezTo>
                        <a:pt x="179" y="41"/>
                        <a:pt x="139" y="0"/>
                        <a:pt x="89" y="0"/>
                      </a:cubicBezTo>
                      <a:lnTo>
                        <a:pt x="89" y="0"/>
                      </a:lnTo>
                      <a:cubicBezTo>
                        <a:pt x="40" y="0"/>
                        <a:pt x="0" y="41"/>
                        <a:pt x="0" y="90"/>
                      </a:cubicBezTo>
                      <a:lnTo>
                        <a:pt x="0" y="299"/>
                      </a:lnTo>
                      <a:lnTo>
                        <a:pt x="179" y="299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26" name="Google Shape;7726;p49"/>
                <p:cNvSpPr/>
                <p:nvPr/>
              </p:nvSpPr>
              <p:spPr>
                <a:xfrm>
                  <a:off x="411276" y="4748035"/>
                  <a:ext cx="27249" cy="455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" h="299" extrusionOk="0">
                      <a:moveTo>
                        <a:pt x="179" y="299"/>
                      </a:moveTo>
                      <a:lnTo>
                        <a:pt x="179" y="89"/>
                      </a:lnTo>
                      <a:cubicBezTo>
                        <a:pt x="179" y="40"/>
                        <a:pt x="139" y="0"/>
                        <a:pt x="89" y="0"/>
                      </a:cubicBezTo>
                      <a:lnTo>
                        <a:pt x="89" y="0"/>
                      </a:lnTo>
                      <a:cubicBezTo>
                        <a:pt x="40" y="0"/>
                        <a:pt x="0" y="40"/>
                        <a:pt x="0" y="89"/>
                      </a:cubicBezTo>
                      <a:lnTo>
                        <a:pt x="0" y="299"/>
                      </a:lnTo>
                      <a:lnTo>
                        <a:pt x="179" y="299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27" name="Google Shape;7727;p49"/>
                <p:cNvSpPr/>
                <p:nvPr/>
              </p:nvSpPr>
              <p:spPr>
                <a:xfrm>
                  <a:off x="399402" y="4849574"/>
                  <a:ext cx="50996" cy="8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560" extrusionOk="0">
                      <a:moveTo>
                        <a:pt x="335" y="560"/>
                      </a:moveTo>
                      <a:lnTo>
                        <a:pt x="335" y="168"/>
                      </a:lnTo>
                      <a:cubicBezTo>
                        <a:pt x="335" y="76"/>
                        <a:pt x="260" y="0"/>
                        <a:pt x="167" y="0"/>
                      </a:cubicBezTo>
                      <a:lnTo>
                        <a:pt x="167" y="0"/>
                      </a:lnTo>
                      <a:cubicBezTo>
                        <a:pt x="75" y="0"/>
                        <a:pt x="0" y="76"/>
                        <a:pt x="0" y="168"/>
                      </a:cubicBezTo>
                      <a:lnTo>
                        <a:pt x="0" y="560"/>
                      </a:lnTo>
                      <a:lnTo>
                        <a:pt x="335" y="56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28" name="Google Shape;7728;p49"/>
                <p:cNvSpPr/>
                <p:nvPr/>
              </p:nvSpPr>
              <p:spPr>
                <a:xfrm>
                  <a:off x="193588" y="4362126"/>
                  <a:ext cx="462619" cy="461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9" h="3031" extrusionOk="0">
                      <a:moveTo>
                        <a:pt x="2080" y="2041"/>
                      </a:moveTo>
                      <a:lnTo>
                        <a:pt x="1647" y="1609"/>
                      </a:lnTo>
                      <a:cubicBezTo>
                        <a:pt x="1667" y="1583"/>
                        <a:pt x="1678" y="1550"/>
                        <a:pt x="1678" y="1515"/>
                      </a:cubicBezTo>
                      <a:cubicBezTo>
                        <a:pt x="1678" y="1480"/>
                        <a:pt x="1667" y="1448"/>
                        <a:pt x="1647" y="1422"/>
                      </a:cubicBezTo>
                      <a:lnTo>
                        <a:pt x="2080" y="990"/>
                      </a:lnTo>
                      <a:lnTo>
                        <a:pt x="2192" y="1102"/>
                      </a:lnTo>
                      <a:lnTo>
                        <a:pt x="3039" y="256"/>
                      </a:lnTo>
                      <a:lnTo>
                        <a:pt x="2782" y="0"/>
                      </a:lnTo>
                      <a:lnTo>
                        <a:pt x="1934" y="845"/>
                      </a:lnTo>
                      <a:lnTo>
                        <a:pt x="2046" y="957"/>
                      </a:lnTo>
                      <a:lnTo>
                        <a:pt x="1613" y="1388"/>
                      </a:lnTo>
                      <a:cubicBezTo>
                        <a:pt x="1587" y="1369"/>
                        <a:pt x="1554" y="1358"/>
                        <a:pt x="1519" y="1358"/>
                      </a:cubicBezTo>
                      <a:cubicBezTo>
                        <a:pt x="1483" y="1358"/>
                        <a:pt x="1452" y="1369"/>
                        <a:pt x="1426" y="1388"/>
                      </a:cubicBezTo>
                      <a:lnTo>
                        <a:pt x="993" y="957"/>
                      </a:lnTo>
                      <a:lnTo>
                        <a:pt x="1105" y="845"/>
                      </a:lnTo>
                      <a:lnTo>
                        <a:pt x="257" y="0"/>
                      </a:lnTo>
                      <a:lnTo>
                        <a:pt x="0" y="257"/>
                      </a:lnTo>
                      <a:lnTo>
                        <a:pt x="847" y="1102"/>
                      </a:lnTo>
                      <a:lnTo>
                        <a:pt x="959" y="991"/>
                      </a:lnTo>
                      <a:lnTo>
                        <a:pt x="1391" y="1422"/>
                      </a:lnTo>
                      <a:cubicBezTo>
                        <a:pt x="1372" y="1448"/>
                        <a:pt x="1361" y="1481"/>
                        <a:pt x="1361" y="1516"/>
                      </a:cubicBezTo>
                      <a:cubicBezTo>
                        <a:pt x="1361" y="1551"/>
                        <a:pt x="1372" y="1583"/>
                        <a:pt x="1391" y="1609"/>
                      </a:cubicBezTo>
                      <a:lnTo>
                        <a:pt x="959" y="2041"/>
                      </a:lnTo>
                      <a:lnTo>
                        <a:pt x="847" y="1930"/>
                      </a:lnTo>
                      <a:lnTo>
                        <a:pt x="0" y="2775"/>
                      </a:lnTo>
                      <a:lnTo>
                        <a:pt x="257" y="3031"/>
                      </a:lnTo>
                      <a:lnTo>
                        <a:pt x="1105" y="2186"/>
                      </a:lnTo>
                      <a:lnTo>
                        <a:pt x="993" y="2075"/>
                      </a:lnTo>
                      <a:lnTo>
                        <a:pt x="1426" y="1643"/>
                      </a:lnTo>
                      <a:cubicBezTo>
                        <a:pt x="1452" y="1662"/>
                        <a:pt x="1483" y="1674"/>
                        <a:pt x="1519" y="1674"/>
                      </a:cubicBezTo>
                      <a:cubicBezTo>
                        <a:pt x="1554" y="1674"/>
                        <a:pt x="1587" y="1662"/>
                        <a:pt x="1613" y="1643"/>
                      </a:cubicBezTo>
                      <a:lnTo>
                        <a:pt x="2046" y="2075"/>
                      </a:lnTo>
                      <a:lnTo>
                        <a:pt x="1934" y="2186"/>
                      </a:lnTo>
                      <a:lnTo>
                        <a:pt x="2782" y="3031"/>
                      </a:lnTo>
                      <a:lnTo>
                        <a:pt x="3039" y="2775"/>
                      </a:lnTo>
                      <a:lnTo>
                        <a:pt x="2192" y="1930"/>
                      </a:lnTo>
                      <a:lnTo>
                        <a:pt x="2080" y="204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7729" name="Google Shape;7729;p49"/>
            <p:cNvSpPr/>
            <p:nvPr/>
          </p:nvSpPr>
          <p:spPr>
            <a:xfrm>
              <a:off x="1534442" y="4571752"/>
              <a:ext cx="181077" cy="107715"/>
            </a:xfrm>
            <a:custGeom>
              <a:avLst/>
              <a:gdLst/>
              <a:ahLst/>
              <a:cxnLst/>
              <a:rect l="l" t="t" r="r" b="b"/>
              <a:pathLst>
                <a:path w="1716" h="1021" extrusionOk="0">
                  <a:moveTo>
                    <a:pt x="1716" y="730"/>
                  </a:moveTo>
                  <a:cubicBezTo>
                    <a:pt x="1716" y="626"/>
                    <a:pt x="1659" y="535"/>
                    <a:pt x="1574" y="486"/>
                  </a:cubicBezTo>
                  <a:cubicBezTo>
                    <a:pt x="1575" y="480"/>
                    <a:pt x="1576" y="473"/>
                    <a:pt x="1576" y="466"/>
                  </a:cubicBezTo>
                  <a:cubicBezTo>
                    <a:pt x="1576" y="311"/>
                    <a:pt x="1449" y="185"/>
                    <a:pt x="1294" y="185"/>
                  </a:cubicBezTo>
                  <a:cubicBezTo>
                    <a:pt x="1250" y="185"/>
                    <a:pt x="1208" y="195"/>
                    <a:pt x="1171" y="213"/>
                  </a:cubicBezTo>
                  <a:cubicBezTo>
                    <a:pt x="1140" y="91"/>
                    <a:pt x="1030" y="0"/>
                    <a:pt x="898" y="0"/>
                  </a:cubicBezTo>
                  <a:cubicBezTo>
                    <a:pt x="795" y="0"/>
                    <a:pt x="705" y="55"/>
                    <a:pt x="656" y="138"/>
                  </a:cubicBezTo>
                  <a:cubicBezTo>
                    <a:pt x="609" y="101"/>
                    <a:pt x="549" y="79"/>
                    <a:pt x="484" y="79"/>
                  </a:cubicBezTo>
                  <a:cubicBezTo>
                    <a:pt x="329" y="79"/>
                    <a:pt x="203" y="205"/>
                    <a:pt x="203" y="361"/>
                  </a:cubicBezTo>
                  <a:cubicBezTo>
                    <a:pt x="203" y="397"/>
                    <a:pt x="210" y="432"/>
                    <a:pt x="223" y="464"/>
                  </a:cubicBezTo>
                  <a:cubicBezTo>
                    <a:pt x="95" y="491"/>
                    <a:pt x="0" y="604"/>
                    <a:pt x="0" y="739"/>
                  </a:cubicBezTo>
                  <a:cubicBezTo>
                    <a:pt x="0" y="895"/>
                    <a:pt x="126" y="1021"/>
                    <a:pt x="282" y="1021"/>
                  </a:cubicBezTo>
                  <a:cubicBezTo>
                    <a:pt x="285" y="1021"/>
                    <a:pt x="288" y="1020"/>
                    <a:pt x="291" y="1020"/>
                  </a:cubicBezTo>
                  <a:lnTo>
                    <a:pt x="291" y="1021"/>
                  </a:lnTo>
                  <a:cubicBezTo>
                    <a:pt x="291" y="1021"/>
                    <a:pt x="1233" y="1021"/>
                    <a:pt x="1453" y="1021"/>
                  </a:cubicBezTo>
                  <a:cubicBezTo>
                    <a:pt x="1672" y="1021"/>
                    <a:pt x="1716" y="880"/>
                    <a:pt x="1716" y="7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B120E86-3329-1544-209C-1F62C71D4A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184809"/>
              </p:ext>
            </p:extLst>
          </p:nvPr>
        </p:nvGraphicFramePr>
        <p:xfrm>
          <a:off x="1049575" y="1176091"/>
          <a:ext cx="7077822" cy="3035403"/>
        </p:xfrm>
        <a:graphic>
          <a:graphicData uri="http://schemas.openxmlformats.org/drawingml/2006/table">
            <a:tbl>
              <a:tblPr firstRow="1" bandRow="1">
                <a:tableStyleId>{9898D3E7-9005-4041-8C2F-3A61B3915305}</a:tableStyleId>
              </a:tblPr>
              <a:tblGrid>
                <a:gridCol w="2359274">
                  <a:extLst>
                    <a:ext uri="{9D8B030D-6E8A-4147-A177-3AD203B41FA5}">
                      <a16:colId xmlns:a16="http://schemas.microsoft.com/office/drawing/2014/main" val="3622326894"/>
                    </a:ext>
                  </a:extLst>
                </a:gridCol>
                <a:gridCol w="2359274">
                  <a:extLst>
                    <a:ext uri="{9D8B030D-6E8A-4147-A177-3AD203B41FA5}">
                      <a16:colId xmlns:a16="http://schemas.microsoft.com/office/drawing/2014/main" val="3804224367"/>
                    </a:ext>
                  </a:extLst>
                </a:gridCol>
                <a:gridCol w="2359274">
                  <a:extLst>
                    <a:ext uri="{9D8B030D-6E8A-4147-A177-3AD203B41FA5}">
                      <a16:colId xmlns:a16="http://schemas.microsoft.com/office/drawing/2014/main" val="2606344198"/>
                    </a:ext>
                  </a:extLst>
                </a:gridCol>
              </a:tblGrid>
              <a:tr h="580767"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/</a:t>
                      </a:r>
                      <a:r>
                        <a:rPr lang="en-US" sz="24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aʊ</a:t>
                      </a:r>
                      <a:r>
                        <a:rPr lang="en-US" sz="2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/</a:t>
                      </a:r>
                      <a:endParaRPr lang="en-US" sz="2400" b="1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B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/</a:t>
                      </a:r>
                      <a:r>
                        <a:rPr lang="en-US" sz="2400" b="1" dirty="0" err="1"/>
                        <a:t>əʊ</a:t>
                      </a:r>
                      <a:r>
                        <a:rPr lang="en-US" sz="2400" b="1" dirty="0"/>
                        <a:t>/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B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/</a:t>
                      </a:r>
                      <a:r>
                        <a:rPr lang="en-US" sz="2400" b="1" dirty="0" err="1"/>
                        <a:t>eə</a:t>
                      </a:r>
                      <a:r>
                        <a:rPr lang="en-US" sz="2400" b="1" dirty="0"/>
                        <a:t>/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312697"/>
                  </a:ext>
                </a:extLst>
              </a:tr>
              <a:tr h="24546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26574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11878BD-768D-73AF-1D2E-38C31507F01E}"/>
              </a:ext>
            </a:extLst>
          </p:cNvPr>
          <p:cNvSpPr txBox="1"/>
          <p:nvPr/>
        </p:nvSpPr>
        <p:spPr>
          <a:xfrm>
            <a:off x="1072084" y="1739551"/>
            <a:ext cx="241682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Patrick Hand" panose="00000500000000000000" pitchFamily="2" charset="0"/>
              </a:rPr>
              <a:t>H</a:t>
            </a:r>
            <a:r>
              <a:rPr lang="en-US" sz="2200" b="1" u="sng" dirty="0">
                <a:latin typeface="Patrick Hand" panose="00000500000000000000" pitchFamily="2" charset="0"/>
              </a:rPr>
              <a:t>ow</a:t>
            </a:r>
            <a:r>
              <a:rPr lang="en-US" sz="2200" dirty="0">
                <a:latin typeface="Patrick Hand" panose="00000500000000000000" pitchFamily="2" charset="0"/>
              </a:rPr>
              <a:t>, n</a:t>
            </a:r>
            <a:r>
              <a:rPr lang="en-US" sz="2200" b="1" u="sng" dirty="0">
                <a:latin typeface="Patrick Hand" panose="00000500000000000000" pitchFamily="2" charset="0"/>
              </a:rPr>
              <a:t>ow</a:t>
            </a:r>
            <a:r>
              <a:rPr lang="en-US" sz="2200" dirty="0">
                <a:latin typeface="Patrick Hand" panose="00000500000000000000" pitchFamily="2" charset="0"/>
              </a:rPr>
              <a:t>, l</a:t>
            </a:r>
            <a:r>
              <a:rPr lang="en-US" sz="2200" b="1" u="sng" dirty="0">
                <a:latin typeface="Patrick Hand" panose="00000500000000000000" pitchFamily="2" charset="0"/>
              </a:rPr>
              <a:t>ou</a:t>
            </a:r>
            <a:r>
              <a:rPr lang="en-US" sz="2200" dirty="0">
                <a:latin typeface="Patrick Hand" panose="00000500000000000000" pitchFamily="2" charset="0"/>
              </a:rPr>
              <a:t>d, m</a:t>
            </a:r>
            <a:r>
              <a:rPr lang="en-US" sz="2200" b="1" u="sng" dirty="0">
                <a:latin typeface="Patrick Hand" panose="00000500000000000000" pitchFamily="2" charset="0"/>
              </a:rPr>
              <a:t>ou</a:t>
            </a:r>
            <a:r>
              <a:rPr lang="en-US" sz="2200" dirty="0">
                <a:latin typeface="Patrick Hand" panose="00000500000000000000" pitchFamily="2" charset="0"/>
              </a:rPr>
              <a:t>se, s</a:t>
            </a:r>
            <a:r>
              <a:rPr lang="en-US" sz="2200" b="1" u="sng" dirty="0">
                <a:latin typeface="Patrick Hand" panose="00000500000000000000" pitchFamily="2" charset="0"/>
              </a:rPr>
              <a:t>ou</a:t>
            </a:r>
            <a:r>
              <a:rPr lang="en-US" sz="2200" dirty="0">
                <a:latin typeface="Patrick Hand" panose="00000500000000000000" pitchFamily="2" charset="0"/>
              </a:rPr>
              <a:t>nd, ab</a:t>
            </a:r>
            <a:r>
              <a:rPr lang="en-US" sz="2200" b="1" u="sng" dirty="0">
                <a:latin typeface="Patrick Hand" panose="00000500000000000000" pitchFamily="2" charset="0"/>
              </a:rPr>
              <a:t>ou</a:t>
            </a:r>
            <a:r>
              <a:rPr lang="en-US" sz="2200" dirty="0">
                <a:latin typeface="Patrick Hand" panose="00000500000000000000" pitchFamily="2" charset="0"/>
              </a:rPr>
              <a:t>t, al</a:t>
            </a:r>
            <a:r>
              <a:rPr lang="en-US" sz="2200" b="1" u="sng" dirty="0">
                <a:latin typeface="Patrick Hand" panose="00000500000000000000" pitchFamily="2" charset="0"/>
              </a:rPr>
              <a:t>ou</a:t>
            </a:r>
            <a:r>
              <a:rPr lang="en-US" sz="2200" dirty="0">
                <a:latin typeface="Patrick Hand" panose="00000500000000000000" pitchFamily="2" charset="0"/>
              </a:rPr>
              <a:t>d, c</a:t>
            </a:r>
            <a:r>
              <a:rPr lang="en-US" sz="2200" b="1" u="sng" dirty="0">
                <a:latin typeface="Patrick Hand" panose="00000500000000000000" pitchFamily="2" charset="0"/>
              </a:rPr>
              <a:t>ou</a:t>
            </a:r>
            <a:r>
              <a:rPr lang="en-US" sz="2200" dirty="0">
                <a:latin typeface="Patrick Hand" panose="00000500000000000000" pitchFamily="2" charset="0"/>
              </a:rPr>
              <a:t>nting, m</a:t>
            </a:r>
            <a:r>
              <a:rPr lang="en-US" sz="2200" b="1" u="sng" dirty="0">
                <a:latin typeface="Patrick Hand" panose="00000500000000000000" pitchFamily="2" charset="0"/>
              </a:rPr>
              <a:t>ou</a:t>
            </a:r>
            <a:r>
              <a:rPr lang="en-US" sz="2200" dirty="0">
                <a:latin typeface="Patrick Hand" panose="00000500000000000000" pitchFamily="2" charset="0"/>
              </a:rPr>
              <a:t>ntain, </a:t>
            </a:r>
            <a:r>
              <a:rPr lang="en-US" sz="2200" b="1" u="sng" dirty="0">
                <a:latin typeface="Patrick Hand" panose="00000500000000000000" pitchFamily="2" charset="0"/>
              </a:rPr>
              <a:t>ou</a:t>
            </a:r>
            <a:r>
              <a:rPr lang="en-US" sz="2200" dirty="0">
                <a:latin typeface="Patrick Hand" panose="00000500000000000000" pitchFamily="2" charset="0"/>
              </a:rPr>
              <a:t>r, t</a:t>
            </a:r>
            <a:r>
              <a:rPr lang="en-US" sz="2200" b="1" u="sng" dirty="0">
                <a:latin typeface="Patrick Hand" panose="00000500000000000000" pitchFamily="2" charset="0"/>
              </a:rPr>
              <a:t>ow</a:t>
            </a:r>
            <a:r>
              <a:rPr lang="en-US" sz="2200" dirty="0">
                <a:latin typeface="Patrick Hand" panose="00000500000000000000" pitchFamily="2" charset="0"/>
              </a:rPr>
              <a:t>n, h</a:t>
            </a:r>
            <a:r>
              <a:rPr lang="en-US" sz="2200" b="1" u="sng" dirty="0">
                <a:latin typeface="Patrick Hand" panose="00000500000000000000" pitchFamily="2" charset="0"/>
              </a:rPr>
              <a:t>ou</a:t>
            </a:r>
            <a:r>
              <a:rPr lang="en-US" sz="2200" dirty="0">
                <a:latin typeface="Patrick Hand" panose="00000500000000000000" pitchFamily="2" charset="0"/>
              </a:rPr>
              <a:t>se, br</a:t>
            </a:r>
            <a:r>
              <a:rPr lang="en-US" sz="2200" b="1" u="sng" dirty="0">
                <a:latin typeface="Patrick Hand" panose="00000500000000000000" pitchFamily="2" charset="0"/>
              </a:rPr>
              <a:t>ow</a:t>
            </a:r>
            <a:r>
              <a:rPr lang="en-US" sz="2200" dirty="0">
                <a:latin typeface="Patrick Hand" panose="00000500000000000000" pitchFamily="2" charset="0"/>
              </a:rPr>
              <a:t>n, m</a:t>
            </a:r>
            <a:r>
              <a:rPr lang="en-US" sz="2200" b="1" u="sng" dirty="0">
                <a:latin typeface="Patrick Hand" panose="00000500000000000000" pitchFamily="2" charset="0"/>
              </a:rPr>
              <a:t>ou</a:t>
            </a:r>
            <a:r>
              <a:rPr lang="en-US" sz="2200" dirty="0">
                <a:latin typeface="Patrick Hand" panose="00000500000000000000" pitchFamily="2" charset="0"/>
              </a:rPr>
              <a:t>se, f</a:t>
            </a:r>
            <a:r>
              <a:rPr lang="en-US" sz="2200" b="1" u="sng" dirty="0">
                <a:latin typeface="Patrick Hand" panose="00000500000000000000" pitchFamily="2" charset="0"/>
              </a:rPr>
              <a:t>ou</a:t>
            </a:r>
            <a:r>
              <a:rPr lang="en-US" sz="2200" dirty="0">
                <a:latin typeface="Patrick Hand" panose="00000500000000000000" pitchFamily="2" charset="0"/>
              </a:rPr>
              <a:t>nd, fl</a:t>
            </a:r>
            <a:r>
              <a:rPr lang="en-US" sz="2200" b="1" u="sng" dirty="0">
                <a:latin typeface="Patrick Hand" panose="00000500000000000000" pitchFamily="2" charset="0"/>
              </a:rPr>
              <a:t>ow</a:t>
            </a:r>
            <a:r>
              <a:rPr lang="en-US" sz="2200" dirty="0">
                <a:latin typeface="Patrick Hand" panose="00000500000000000000" pitchFamily="2" charset="0"/>
              </a:rPr>
              <a:t>er, h</a:t>
            </a:r>
            <a:r>
              <a:rPr lang="en-US" sz="2200" b="1" u="sng" dirty="0">
                <a:latin typeface="Patrick Hand" panose="00000500000000000000" pitchFamily="2" charset="0"/>
              </a:rPr>
              <a:t>ou</a:t>
            </a:r>
            <a:r>
              <a:rPr lang="en-US" sz="2200" dirty="0">
                <a:latin typeface="Patrick Hand" panose="00000500000000000000" pitchFamily="2" charset="0"/>
              </a:rPr>
              <a:t>r, </a:t>
            </a:r>
            <a:r>
              <a:rPr lang="en-US" sz="2200" b="1" u="sng" dirty="0">
                <a:latin typeface="Patrick Hand" panose="00000500000000000000" pitchFamily="2" charset="0"/>
              </a:rPr>
              <a:t>ou</a:t>
            </a:r>
            <a:r>
              <a:rPr lang="en-US" sz="2200" dirty="0">
                <a:latin typeface="Patrick Hand" panose="00000500000000000000" pitchFamily="2" charset="0"/>
              </a:rPr>
              <a:t>t, m</a:t>
            </a:r>
            <a:r>
              <a:rPr lang="en-US" sz="2200" b="1" u="sng" dirty="0">
                <a:latin typeface="Patrick Hand" panose="00000500000000000000" pitchFamily="2" charset="0"/>
              </a:rPr>
              <a:t>ou</a:t>
            </a:r>
            <a:r>
              <a:rPr lang="en-US" sz="2200" dirty="0">
                <a:latin typeface="Patrick Hand" panose="00000500000000000000" pitchFamily="2" charset="0"/>
              </a:rPr>
              <a:t>th, etc.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FB9462-ACB5-5B53-4DEF-D06C7EBF830B}"/>
              </a:ext>
            </a:extLst>
          </p:cNvPr>
          <p:cNvSpPr txBox="1"/>
          <p:nvPr/>
        </p:nvSpPr>
        <p:spPr>
          <a:xfrm>
            <a:off x="3399222" y="1724030"/>
            <a:ext cx="234944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Patrick Hand" panose="00000500000000000000" pitchFamily="2" charset="0"/>
              </a:rPr>
              <a:t>G</a:t>
            </a:r>
            <a:r>
              <a:rPr lang="en-US" sz="2200" b="1" u="sng" dirty="0">
                <a:latin typeface="Patrick Hand" panose="00000500000000000000" pitchFamily="2" charset="0"/>
              </a:rPr>
              <a:t>o</a:t>
            </a:r>
            <a:r>
              <a:rPr lang="en-US" sz="2200" dirty="0">
                <a:latin typeface="Patrick Hand" panose="00000500000000000000" pitchFamily="2" charset="0"/>
              </a:rPr>
              <a:t>, r</a:t>
            </a:r>
            <a:r>
              <a:rPr lang="en-US" sz="2200" b="1" u="sng" dirty="0">
                <a:latin typeface="Patrick Hand" panose="00000500000000000000" pitchFamily="2" charset="0"/>
              </a:rPr>
              <a:t>oa</a:t>
            </a:r>
            <a:r>
              <a:rPr lang="en-US" sz="2200" dirty="0">
                <a:latin typeface="Patrick Hand" panose="00000500000000000000" pitchFamily="2" charset="0"/>
              </a:rPr>
              <a:t>d, </a:t>
            </a:r>
            <a:r>
              <a:rPr lang="en-US" sz="2200" b="1" u="sng" dirty="0">
                <a:latin typeface="Patrick Hand" panose="00000500000000000000" pitchFamily="2" charset="0"/>
              </a:rPr>
              <a:t>o</a:t>
            </a:r>
            <a:r>
              <a:rPr lang="en-US" sz="2200" dirty="0">
                <a:latin typeface="Patrick Hand" panose="00000500000000000000" pitchFamily="2" charset="0"/>
              </a:rPr>
              <a:t>ld, b</a:t>
            </a:r>
            <a:r>
              <a:rPr lang="en-US" sz="2200" b="1" u="sng" dirty="0">
                <a:latin typeface="Patrick Hand" panose="00000500000000000000" pitchFamily="2" charset="0"/>
              </a:rPr>
              <a:t>oa</a:t>
            </a:r>
            <a:r>
              <a:rPr lang="en-US" sz="2200" dirty="0">
                <a:latin typeface="Patrick Hand" panose="00000500000000000000" pitchFamily="2" charset="0"/>
              </a:rPr>
              <a:t>t, j</a:t>
            </a:r>
            <a:r>
              <a:rPr lang="en-US" sz="2200" b="1" u="sng" dirty="0">
                <a:latin typeface="Patrick Hand" panose="00000500000000000000" pitchFamily="2" charset="0"/>
              </a:rPr>
              <a:t>o</a:t>
            </a:r>
            <a:r>
              <a:rPr lang="en-US" sz="2200" dirty="0">
                <a:latin typeface="Patrick Hand" panose="00000500000000000000" pitchFamily="2" charset="0"/>
              </a:rPr>
              <a:t>king, sh</a:t>
            </a:r>
            <a:r>
              <a:rPr lang="en-US" sz="2200" b="1" u="sng" dirty="0">
                <a:latin typeface="Patrick Hand" panose="00000500000000000000" pitchFamily="2" charset="0"/>
              </a:rPr>
              <a:t>ou</a:t>
            </a:r>
            <a:r>
              <a:rPr lang="en-US" sz="2200" dirty="0">
                <a:latin typeface="Patrick Hand" panose="00000500000000000000" pitchFamily="2" charset="0"/>
              </a:rPr>
              <a:t>lder, Oct</a:t>
            </a:r>
            <a:r>
              <a:rPr lang="en-US" sz="2200" b="1" u="sng" dirty="0">
                <a:latin typeface="Patrick Hand" panose="00000500000000000000" pitchFamily="2" charset="0"/>
              </a:rPr>
              <a:t>o</a:t>
            </a:r>
            <a:r>
              <a:rPr lang="en-US" sz="2200" dirty="0">
                <a:latin typeface="Patrick Hand" panose="00000500000000000000" pitchFamily="2" charset="0"/>
              </a:rPr>
              <a:t>ber, potat</a:t>
            </a:r>
            <a:r>
              <a:rPr lang="en-US" sz="2200" b="1" u="sng" dirty="0">
                <a:latin typeface="Patrick Hand" panose="00000500000000000000" pitchFamily="2" charset="0"/>
              </a:rPr>
              <a:t>o</a:t>
            </a:r>
            <a:r>
              <a:rPr lang="en-US" sz="2200" dirty="0">
                <a:latin typeface="Patrick Hand" panose="00000500000000000000" pitchFamily="2" charset="0"/>
              </a:rPr>
              <a:t>, wind</a:t>
            </a:r>
            <a:r>
              <a:rPr lang="en-US" sz="2200" b="1" u="sng" dirty="0">
                <a:latin typeface="Patrick Hand" panose="00000500000000000000" pitchFamily="2" charset="0"/>
              </a:rPr>
              <a:t>ow</a:t>
            </a:r>
            <a:r>
              <a:rPr lang="en-US" sz="2200" dirty="0">
                <a:latin typeface="Patrick Hand" panose="00000500000000000000" pitchFamily="2" charset="0"/>
              </a:rPr>
              <a:t>, kn</a:t>
            </a:r>
            <a:r>
              <a:rPr lang="en-US" sz="2200" b="1" u="sng" dirty="0">
                <a:latin typeface="Patrick Hand" panose="00000500000000000000" pitchFamily="2" charset="0"/>
              </a:rPr>
              <a:t>ow</a:t>
            </a:r>
            <a:r>
              <a:rPr lang="en-US" sz="2200" dirty="0">
                <a:latin typeface="Patrick Hand" panose="00000500000000000000" pitchFamily="2" charset="0"/>
              </a:rPr>
              <a:t>, c</a:t>
            </a:r>
            <a:r>
              <a:rPr lang="en-US" sz="2200" b="1" u="sng" dirty="0">
                <a:latin typeface="Patrick Hand" panose="00000500000000000000" pitchFamily="2" charset="0"/>
              </a:rPr>
              <a:t>oa</a:t>
            </a:r>
            <a:r>
              <a:rPr lang="en-US" sz="2200" dirty="0">
                <a:latin typeface="Patrick Hand" panose="00000500000000000000" pitchFamily="2" charset="0"/>
              </a:rPr>
              <a:t>t, p</a:t>
            </a:r>
            <a:r>
              <a:rPr lang="en-US" sz="2200" b="1" u="sng" dirty="0">
                <a:latin typeface="Patrick Hand" panose="00000500000000000000" pitchFamily="2" charset="0"/>
              </a:rPr>
              <a:t>o</a:t>
            </a:r>
            <a:r>
              <a:rPr lang="en-US" sz="2200" dirty="0">
                <a:latin typeface="Patrick Hand" panose="00000500000000000000" pitchFamily="2" charset="0"/>
              </a:rPr>
              <a:t>le, sl</a:t>
            </a:r>
            <a:r>
              <a:rPr lang="en-US" sz="2200" b="1" u="sng" dirty="0">
                <a:latin typeface="Patrick Hand" panose="00000500000000000000" pitchFamily="2" charset="0"/>
              </a:rPr>
              <a:t>o</a:t>
            </a:r>
            <a:r>
              <a:rPr lang="en-US" sz="2200" dirty="0">
                <a:latin typeface="Patrick Hand" panose="00000500000000000000" pitchFamily="2" charset="0"/>
              </a:rPr>
              <a:t>w, r</a:t>
            </a:r>
            <a:r>
              <a:rPr lang="en-US" sz="2200" b="1" u="sng" dirty="0">
                <a:latin typeface="Patrick Hand" panose="00000500000000000000" pitchFamily="2" charset="0"/>
              </a:rPr>
              <a:t>o</a:t>
            </a:r>
            <a:r>
              <a:rPr lang="en-US" sz="2200" dirty="0">
                <a:latin typeface="Patrick Hand" panose="00000500000000000000" pitchFamily="2" charset="0"/>
              </a:rPr>
              <a:t>ll, l</a:t>
            </a:r>
            <a:r>
              <a:rPr lang="en-US" sz="2200" b="1" u="sng" dirty="0">
                <a:latin typeface="Patrick Hand" panose="00000500000000000000" pitchFamily="2" charset="0"/>
              </a:rPr>
              <a:t>oa</a:t>
            </a:r>
            <a:r>
              <a:rPr lang="en-US" sz="2200" dirty="0">
                <a:latin typeface="Patrick Hand" panose="00000500000000000000" pitchFamily="2" charset="0"/>
              </a:rPr>
              <a:t>n, g</a:t>
            </a:r>
            <a:r>
              <a:rPr lang="en-US" sz="2200" b="1" u="sng" dirty="0">
                <a:latin typeface="Patrick Hand" panose="00000500000000000000" pitchFamily="2" charset="0"/>
              </a:rPr>
              <a:t>oa</a:t>
            </a:r>
            <a:r>
              <a:rPr lang="en-US" sz="2200" dirty="0">
                <a:latin typeface="Patrick Hand" panose="00000500000000000000" pitchFamily="2" charset="0"/>
              </a:rPr>
              <a:t>t, sh</a:t>
            </a:r>
            <a:r>
              <a:rPr lang="en-US" sz="2200" b="1" u="sng" dirty="0">
                <a:latin typeface="Patrick Hand" panose="00000500000000000000" pitchFamily="2" charset="0"/>
              </a:rPr>
              <a:t>ow</a:t>
            </a:r>
            <a:r>
              <a:rPr lang="en-US" sz="2200" dirty="0">
                <a:latin typeface="Patrick Hand" panose="00000500000000000000" pitchFamily="2" charset="0"/>
              </a:rPr>
              <a:t>, ph</a:t>
            </a:r>
            <a:r>
              <a:rPr lang="en-US" sz="2200" b="1" u="sng" dirty="0">
                <a:latin typeface="Patrick Hand" panose="00000500000000000000" pitchFamily="2" charset="0"/>
              </a:rPr>
              <a:t>o</a:t>
            </a:r>
            <a:r>
              <a:rPr lang="en-US" sz="2200" dirty="0">
                <a:latin typeface="Patrick Hand" panose="00000500000000000000" pitchFamily="2" charset="0"/>
              </a:rPr>
              <a:t>ne, etc.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C2F62B-C925-849F-3E78-DD799E815BE2}"/>
              </a:ext>
            </a:extLst>
          </p:cNvPr>
          <p:cNvSpPr txBox="1"/>
          <p:nvPr/>
        </p:nvSpPr>
        <p:spPr>
          <a:xfrm>
            <a:off x="5773616" y="1710194"/>
            <a:ext cx="23306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>
                <a:latin typeface="Patrick Hand" panose="00000500000000000000" pitchFamily="2" charset="0"/>
              </a:rPr>
              <a:t>Ai</a:t>
            </a:r>
            <a:r>
              <a:rPr lang="en-US" sz="2200" dirty="0">
                <a:latin typeface="Patrick Hand" panose="00000500000000000000" pitchFamily="2" charset="0"/>
              </a:rPr>
              <a:t>r, b</a:t>
            </a:r>
            <a:r>
              <a:rPr lang="en-US" sz="2200" b="1" u="sng" dirty="0">
                <a:latin typeface="Patrick Hand" panose="00000500000000000000" pitchFamily="2" charset="0"/>
              </a:rPr>
              <a:t>ea</a:t>
            </a:r>
            <a:r>
              <a:rPr lang="en-US" sz="2200" dirty="0">
                <a:latin typeface="Patrick Hand" panose="00000500000000000000" pitchFamily="2" charset="0"/>
              </a:rPr>
              <a:t>r, p</a:t>
            </a:r>
            <a:r>
              <a:rPr lang="en-US" sz="2200" b="1" u="sng" dirty="0">
                <a:latin typeface="Patrick Hand" panose="00000500000000000000" pitchFamily="2" charset="0"/>
              </a:rPr>
              <a:t>ai</a:t>
            </a:r>
            <a:r>
              <a:rPr lang="en-US" sz="2200" dirty="0">
                <a:latin typeface="Patrick Hand" panose="00000500000000000000" pitchFamily="2" charset="0"/>
              </a:rPr>
              <a:t>r, ch</a:t>
            </a:r>
            <a:r>
              <a:rPr lang="en-US" sz="2200" b="1" u="sng" dirty="0">
                <a:latin typeface="Patrick Hand" panose="00000500000000000000" pitchFamily="2" charset="0"/>
              </a:rPr>
              <a:t>ai</a:t>
            </a:r>
            <a:r>
              <a:rPr lang="en-US" sz="2200" dirty="0">
                <a:latin typeface="Patrick Hand" panose="00000500000000000000" pitchFamily="2" charset="0"/>
              </a:rPr>
              <a:t>r, squ</a:t>
            </a:r>
            <a:r>
              <a:rPr lang="en-US" sz="2200" b="1" u="sng" dirty="0">
                <a:latin typeface="Patrick Hand" panose="00000500000000000000" pitchFamily="2" charset="0"/>
              </a:rPr>
              <a:t>are</a:t>
            </a:r>
            <a:r>
              <a:rPr lang="en-US" sz="2200" dirty="0">
                <a:latin typeface="Patrick Hand" panose="00000500000000000000" pitchFamily="2" charset="0"/>
              </a:rPr>
              <a:t>, wh</a:t>
            </a:r>
            <a:r>
              <a:rPr lang="en-US" sz="2200" b="1" u="sng" dirty="0">
                <a:latin typeface="Patrick Hand" panose="00000500000000000000" pitchFamily="2" charset="0"/>
              </a:rPr>
              <a:t>ere</a:t>
            </a:r>
            <a:r>
              <a:rPr lang="en-US" sz="2200" dirty="0">
                <a:latin typeface="Patrick Hand" panose="00000500000000000000" pitchFamily="2" charset="0"/>
              </a:rPr>
              <a:t>, c</a:t>
            </a:r>
            <a:r>
              <a:rPr lang="en-US" sz="2200" b="1" u="sng" dirty="0">
                <a:latin typeface="Patrick Hand" panose="00000500000000000000" pitchFamily="2" charset="0"/>
              </a:rPr>
              <a:t>a</a:t>
            </a:r>
            <a:r>
              <a:rPr lang="en-US" sz="2200" dirty="0">
                <a:latin typeface="Patrick Hand" panose="00000500000000000000" pitchFamily="2" charset="0"/>
              </a:rPr>
              <a:t>re, h</a:t>
            </a:r>
            <a:r>
              <a:rPr lang="en-US" sz="2200" b="1" u="sng" dirty="0">
                <a:latin typeface="Patrick Hand" panose="00000500000000000000" pitchFamily="2" charset="0"/>
              </a:rPr>
              <a:t>ai</a:t>
            </a:r>
            <a:r>
              <a:rPr lang="en-US" sz="2200" dirty="0">
                <a:latin typeface="Patrick Hand" panose="00000500000000000000" pitchFamily="2" charset="0"/>
              </a:rPr>
              <a:t>r, b</a:t>
            </a:r>
            <a:r>
              <a:rPr lang="en-US" sz="2200" b="1" u="sng" dirty="0">
                <a:latin typeface="Patrick Hand" panose="00000500000000000000" pitchFamily="2" charset="0"/>
              </a:rPr>
              <a:t>a</a:t>
            </a:r>
            <a:r>
              <a:rPr lang="en-US" sz="2200" dirty="0">
                <a:latin typeface="Patrick Hand" panose="00000500000000000000" pitchFamily="2" charset="0"/>
              </a:rPr>
              <a:t>re, </a:t>
            </a:r>
            <a:r>
              <a:rPr lang="en-US" sz="2200" b="1" u="sng" dirty="0">
                <a:latin typeface="Patrick Hand" panose="00000500000000000000" pitchFamily="2" charset="0"/>
              </a:rPr>
              <a:t>a</a:t>
            </a:r>
            <a:r>
              <a:rPr lang="en-US" sz="2200" dirty="0">
                <a:latin typeface="Patrick Hand" panose="00000500000000000000" pitchFamily="2" charset="0"/>
              </a:rPr>
              <a:t>rea, prep</a:t>
            </a:r>
            <a:r>
              <a:rPr lang="en-US" sz="2200" b="1" u="sng" dirty="0">
                <a:latin typeface="Patrick Hand" panose="00000500000000000000" pitchFamily="2" charset="0"/>
              </a:rPr>
              <a:t>a</a:t>
            </a:r>
            <a:r>
              <a:rPr lang="en-US" sz="2200" dirty="0">
                <a:latin typeface="Patrick Hand" panose="00000500000000000000" pitchFamily="2" charset="0"/>
              </a:rPr>
              <a:t>re, v</a:t>
            </a:r>
            <a:r>
              <a:rPr lang="en-US" sz="2200" b="1" u="sng" dirty="0">
                <a:latin typeface="Patrick Hand" panose="00000500000000000000" pitchFamily="2" charset="0"/>
              </a:rPr>
              <a:t>a</a:t>
            </a:r>
            <a:r>
              <a:rPr lang="en-US" sz="2200" dirty="0">
                <a:latin typeface="Patrick Hand" panose="00000500000000000000" pitchFamily="2" charset="0"/>
              </a:rPr>
              <a:t>rious, d</a:t>
            </a:r>
            <a:r>
              <a:rPr lang="en-US" sz="2200" b="1" u="sng" dirty="0">
                <a:latin typeface="Patrick Hand" panose="00000500000000000000" pitchFamily="2" charset="0"/>
              </a:rPr>
              <a:t>ai</a:t>
            </a:r>
            <a:r>
              <a:rPr lang="en-US" sz="2200" dirty="0">
                <a:latin typeface="Patrick Hand" panose="00000500000000000000" pitchFamily="2" charset="0"/>
              </a:rPr>
              <a:t>ry, f</a:t>
            </a:r>
            <a:r>
              <a:rPr lang="en-US" sz="2200" b="1" u="sng" dirty="0">
                <a:latin typeface="Patrick Hand" panose="00000500000000000000" pitchFamily="2" charset="0"/>
              </a:rPr>
              <a:t>ai</a:t>
            </a:r>
            <a:r>
              <a:rPr lang="en-US" sz="2200" dirty="0">
                <a:latin typeface="Patrick Hand" panose="00000500000000000000" pitchFamily="2" charset="0"/>
              </a:rPr>
              <a:t>ry, th</a:t>
            </a:r>
            <a:r>
              <a:rPr lang="en-US" sz="2200" b="1" u="sng" dirty="0">
                <a:latin typeface="Patrick Hand" panose="00000500000000000000" pitchFamily="2" charset="0"/>
              </a:rPr>
              <a:t>ei</a:t>
            </a:r>
            <a:r>
              <a:rPr lang="en-US" sz="2200" dirty="0">
                <a:latin typeface="Patrick Hand" panose="00000500000000000000" pitchFamily="2" charset="0"/>
              </a:rPr>
              <a:t>r, p</a:t>
            </a:r>
            <a:r>
              <a:rPr lang="en-US" sz="2200" b="1" u="sng" dirty="0">
                <a:latin typeface="Patrick Hand" panose="00000500000000000000" pitchFamily="2" charset="0"/>
              </a:rPr>
              <a:t>a</a:t>
            </a:r>
            <a:r>
              <a:rPr lang="en-US" sz="2200" dirty="0">
                <a:latin typeface="Patrick Hand" panose="00000500000000000000" pitchFamily="2" charset="0"/>
              </a:rPr>
              <a:t>rents, etc. 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8" name="Google Shape;2468;p33"/>
          <p:cNvSpPr txBox="1">
            <a:spLocks noGrp="1"/>
          </p:cNvSpPr>
          <p:nvPr>
            <p:ph type="title"/>
          </p:nvPr>
        </p:nvSpPr>
        <p:spPr>
          <a:xfrm>
            <a:off x="720000" y="14241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GRAMMAR: </a:t>
            </a:r>
            <a:r>
              <a:rPr lang="en-US" sz="2000" dirty="0">
                <a:latin typeface="Bahnschrift" panose="020B0502040204020203" pitchFamily="34" charset="0"/>
              </a:rPr>
              <a:t>DOUBLE COMPARATIVES</a:t>
            </a:r>
            <a:endParaRPr sz="4000" dirty="0">
              <a:latin typeface="Bahnschrift" panose="020B0502040204020203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1F4AA1-1207-9B71-616C-6103F519B419}"/>
              </a:ext>
            </a:extLst>
          </p:cNvPr>
          <p:cNvSpPr txBox="1"/>
          <p:nvPr/>
        </p:nvSpPr>
        <p:spPr>
          <a:xfrm>
            <a:off x="403862" y="896183"/>
            <a:ext cx="84778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latin typeface="Patrick Hand" panose="00000500000000000000" pitchFamily="2" charset="0"/>
              </a:rPr>
              <a:t>Dạng</a:t>
            </a:r>
            <a:r>
              <a:rPr lang="en-US" sz="2200" b="1" dirty="0">
                <a:latin typeface="Patrick Hand" panose="00000500000000000000" pitchFamily="2" charset="0"/>
              </a:rPr>
              <a:t> so </a:t>
            </a:r>
            <a:r>
              <a:rPr lang="en-US" sz="2200" b="1" dirty="0" err="1">
                <a:latin typeface="Patrick Hand" panose="00000500000000000000" pitchFamily="2" charset="0"/>
              </a:rPr>
              <a:t>sánh</a:t>
            </a:r>
            <a:r>
              <a:rPr lang="en-US" sz="2200" b="1" dirty="0">
                <a:latin typeface="Patrick Hand" panose="00000500000000000000" pitchFamily="2" charset="0"/>
              </a:rPr>
              <a:t> </a:t>
            </a:r>
            <a:r>
              <a:rPr lang="en-US" sz="2200" b="1" dirty="0" err="1">
                <a:latin typeface="Patrick Hand" panose="00000500000000000000" pitchFamily="2" charset="0"/>
              </a:rPr>
              <a:t>này</a:t>
            </a:r>
            <a:r>
              <a:rPr lang="en-US" sz="2200" b="1" dirty="0">
                <a:latin typeface="Patrick Hand" panose="00000500000000000000" pitchFamily="2" charset="0"/>
              </a:rPr>
              <a:t> </a:t>
            </a:r>
            <a:r>
              <a:rPr lang="en-US" sz="2200" b="1" dirty="0" err="1">
                <a:latin typeface="Patrick Hand" panose="00000500000000000000" pitchFamily="2" charset="0"/>
              </a:rPr>
              <a:t>dùng</a:t>
            </a:r>
            <a:r>
              <a:rPr lang="en-US" sz="2200" b="1" dirty="0">
                <a:latin typeface="Patrick Hand" panose="00000500000000000000" pitchFamily="2" charset="0"/>
              </a:rPr>
              <a:t> </a:t>
            </a:r>
            <a:r>
              <a:rPr lang="en-US" sz="2200" b="1" dirty="0" err="1">
                <a:latin typeface="Patrick Hand" panose="00000500000000000000" pitchFamily="2" charset="0"/>
              </a:rPr>
              <a:t>để</a:t>
            </a:r>
            <a:r>
              <a:rPr lang="en-US" sz="2200" b="1" dirty="0">
                <a:latin typeface="Patrick Hand" panose="00000500000000000000" pitchFamily="2" charset="0"/>
              </a:rPr>
              <a:t> </a:t>
            </a:r>
            <a:r>
              <a:rPr lang="en-US" sz="2200" b="1" dirty="0" err="1">
                <a:latin typeface="Patrick Hand" panose="00000500000000000000" pitchFamily="2" charset="0"/>
              </a:rPr>
              <a:t>miêu</a:t>
            </a:r>
            <a:r>
              <a:rPr lang="en-US" sz="2200" b="1" dirty="0">
                <a:latin typeface="Patrick Hand" panose="00000500000000000000" pitchFamily="2" charset="0"/>
              </a:rPr>
              <a:t> </a:t>
            </a:r>
            <a:r>
              <a:rPr lang="en-US" sz="2200" b="1" dirty="0" err="1">
                <a:latin typeface="Patrick Hand" panose="00000500000000000000" pitchFamily="2" charset="0"/>
              </a:rPr>
              <a:t>tả</a:t>
            </a:r>
            <a:r>
              <a:rPr lang="en-US" sz="2200" b="1" dirty="0">
                <a:latin typeface="Patrick Hand" panose="00000500000000000000" pitchFamily="2" charset="0"/>
              </a:rPr>
              <a:t> 2 </a:t>
            </a:r>
            <a:r>
              <a:rPr lang="en-US" sz="2200" b="1" dirty="0" err="1">
                <a:latin typeface="Patrick Hand" panose="00000500000000000000" pitchFamily="2" charset="0"/>
              </a:rPr>
              <a:t>vật</a:t>
            </a:r>
            <a:r>
              <a:rPr lang="en-US" sz="2200" b="1" dirty="0">
                <a:latin typeface="Patrick Hand" panose="00000500000000000000" pitchFamily="2" charset="0"/>
              </a:rPr>
              <a:t> hay </a:t>
            </a:r>
            <a:r>
              <a:rPr lang="en-US" sz="2200" b="1" dirty="0" err="1">
                <a:latin typeface="Patrick Hand" panose="00000500000000000000" pitchFamily="2" charset="0"/>
              </a:rPr>
              <a:t>sự</a:t>
            </a:r>
            <a:r>
              <a:rPr lang="en-US" sz="2200" b="1" dirty="0">
                <a:latin typeface="Patrick Hand" panose="00000500000000000000" pitchFamily="2" charset="0"/>
              </a:rPr>
              <a:t> </a:t>
            </a:r>
            <a:r>
              <a:rPr lang="en-US" sz="2200" b="1" dirty="0" err="1">
                <a:latin typeface="Patrick Hand" panose="00000500000000000000" pitchFamily="2" charset="0"/>
              </a:rPr>
              <a:t>việc</a:t>
            </a:r>
            <a:r>
              <a:rPr lang="en-US" sz="2200" b="1" dirty="0">
                <a:latin typeface="Patrick Hand" panose="00000500000000000000" pitchFamily="2" charset="0"/>
              </a:rPr>
              <a:t>, con </a:t>
            </a:r>
            <a:r>
              <a:rPr lang="en-US" sz="2200" b="1" dirty="0" err="1">
                <a:latin typeface="Patrick Hand" panose="00000500000000000000" pitchFamily="2" charset="0"/>
              </a:rPr>
              <a:t>người</a:t>
            </a:r>
            <a:r>
              <a:rPr lang="en-US" sz="2200" b="1" dirty="0">
                <a:latin typeface="Patrick Hand" panose="00000500000000000000" pitchFamily="2" charset="0"/>
              </a:rPr>
              <a:t> </a:t>
            </a:r>
            <a:r>
              <a:rPr lang="en-US" sz="2200" b="1" dirty="0" err="1">
                <a:latin typeface="Patrick Hand" panose="00000500000000000000" pitchFamily="2" charset="0"/>
              </a:rPr>
              <a:t>có</a:t>
            </a:r>
            <a:r>
              <a:rPr lang="en-US" sz="2200" b="1" dirty="0">
                <a:latin typeface="Patrick Hand" panose="00000500000000000000" pitchFamily="2" charset="0"/>
              </a:rPr>
              <a:t> </a:t>
            </a:r>
            <a:r>
              <a:rPr lang="en-US" sz="2200" b="1" dirty="0" err="1">
                <a:latin typeface="Patrick Hand" panose="00000500000000000000" pitchFamily="2" charset="0"/>
              </a:rPr>
              <a:t>sự</a:t>
            </a:r>
            <a:r>
              <a:rPr lang="en-US" sz="2200" b="1" dirty="0">
                <a:latin typeface="Patrick Hand" panose="00000500000000000000" pitchFamily="2" charset="0"/>
              </a:rPr>
              <a:t> </a:t>
            </a:r>
            <a:r>
              <a:rPr lang="en-US" sz="2200" b="1" dirty="0" err="1">
                <a:latin typeface="Patrick Hand" panose="00000500000000000000" pitchFamily="2" charset="0"/>
              </a:rPr>
              <a:t>thay</a:t>
            </a:r>
            <a:r>
              <a:rPr lang="en-US" sz="2200" b="1" dirty="0">
                <a:latin typeface="Patrick Hand" panose="00000500000000000000" pitchFamily="2" charset="0"/>
              </a:rPr>
              <a:t> </a:t>
            </a:r>
            <a:r>
              <a:rPr lang="en-US" sz="2200" b="1" dirty="0" err="1">
                <a:latin typeface="Patrick Hand" panose="00000500000000000000" pitchFamily="2" charset="0"/>
              </a:rPr>
              <a:t>đổi</a:t>
            </a:r>
            <a:r>
              <a:rPr lang="en-US" sz="2200" b="1" dirty="0">
                <a:latin typeface="Patrick Hand" panose="00000500000000000000" pitchFamily="2" charset="0"/>
              </a:rPr>
              <a:t> </a:t>
            </a:r>
            <a:r>
              <a:rPr lang="en-US" sz="2200" b="1" dirty="0" err="1">
                <a:latin typeface="Patrick Hand" panose="00000500000000000000" pitchFamily="2" charset="0"/>
              </a:rPr>
              <a:t>hoặc</a:t>
            </a:r>
            <a:r>
              <a:rPr lang="en-US" sz="2200" b="1" dirty="0">
                <a:latin typeface="Patrick Hand" panose="00000500000000000000" pitchFamily="2" charset="0"/>
              </a:rPr>
              <a:t> </a:t>
            </a:r>
            <a:r>
              <a:rPr lang="en-US" sz="2200" b="1" dirty="0" err="1">
                <a:latin typeface="Patrick Hand" panose="00000500000000000000" pitchFamily="2" charset="0"/>
              </a:rPr>
              <a:t>phát</a:t>
            </a:r>
            <a:r>
              <a:rPr lang="en-US" sz="2200" b="1" dirty="0">
                <a:latin typeface="Patrick Hand" panose="00000500000000000000" pitchFamily="2" charset="0"/>
              </a:rPr>
              <a:t> </a:t>
            </a:r>
            <a:r>
              <a:rPr lang="en-US" sz="2200" b="1" dirty="0" err="1">
                <a:latin typeface="Patrick Hand" panose="00000500000000000000" pitchFamily="2" charset="0"/>
              </a:rPr>
              <a:t>triển</a:t>
            </a:r>
            <a:r>
              <a:rPr lang="en-US" sz="2200" b="1" dirty="0">
                <a:latin typeface="Patrick Hand" panose="00000500000000000000" pitchFamily="2" charset="0"/>
              </a:rPr>
              <a:t> </a:t>
            </a:r>
            <a:r>
              <a:rPr lang="en-US" sz="2200" b="1" dirty="0" err="1">
                <a:latin typeface="Patrick Hand" panose="00000500000000000000" pitchFamily="2" charset="0"/>
              </a:rPr>
              <a:t>có</a:t>
            </a:r>
            <a:r>
              <a:rPr lang="en-US" sz="2200" b="1" dirty="0">
                <a:latin typeface="Patrick Hand" panose="00000500000000000000" pitchFamily="2" charset="0"/>
              </a:rPr>
              <a:t> </a:t>
            </a:r>
            <a:r>
              <a:rPr lang="en-US" sz="2200" b="1" dirty="0" err="1">
                <a:latin typeface="Patrick Hand" panose="00000500000000000000" pitchFamily="2" charset="0"/>
              </a:rPr>
              <a:t>liên</a:t>
            </a:r>
            <a:r>
              <a:rPr lang="en-US" sz="2200" b="1" dirty="0">
                <a:latin typeface="Patrick Hand" panose="00000500000000000000" pitchFamily="2" charset="0"/>
              </a:rPr>
              <a:t> </a:t>
            </a:r>
            <a:r>
              <a:rPr lang="en-US" sz="2200" b="1" dirty="0" err="1">
                <a:latin typeface="Patrick Hand" panose="00000500000000000000" pitchFamily="2" charset="0"/>
              </a:rPr>
              <a:t>quan</a:t>
            </a:r>
            <a:r>
              <a:rPr lang="en-US" sz="2200" b="1" dirty="0">
                <a:latin typeface="Patrick Hand" panose="00000500000000000000" pitchFamily="2" charset="0"/>
              </a:rPr>
              <a:t> </a:t>
            </a:r>
            <a:r>
              <a:rPr lang="en-US" sz="2200" b="1" dirty="0" err="1">
                <a:latin typeface="Patrick Hand" panose="00000500000000000000" pitchFamily="2" charset="0"/>
              </a:rPr>
              <a:t>đến</a:t>
            </a:r>
            <a:r>
              <a:rPr lang="en-US" sz="2200" b="1" dirty="0">
                <a:latin typeface="Patrick Hand" panose="00000500000000000000" pitchFamily="2" charset="0"/>
              </a:rPr>
              <a:t> </a:t>
            </a:r>
            <a:r>
              <a:rPr lang="en-US" sz="2200" b="1" dirty="0" err="1">
                <a:latin typeface="Patrick Hand" panose="00000500000000000000" pitchFamily="2" charset="0"/>
              </a:rPr>
              <a:t>nhau</a:t>
            </a:r>
            <a:r>
              <a:rPr lang="en-US" sz="2200" b="1" dirty="0">
                <a:latin typeface="Patrick Hand" panose="00000500000000000000" pitchFamily="2" charset="0"/>
              </a:rPr>
              <a:t> </a:t>
            </a:r>
            <a:endParaRPr lang="vi-VN" sz="2200" b="1" dirty="0">
              <a:latin typeface="Patrick Hand" panose="00000500000000000000" pitchFamily="2" charset="0"/>
            </a:endParaRPr>
          </a:p>
          <a:p>
            <a:endParaRPr lang="en-US" sz="2200" dirty="0">
              <a:latin typeface="Patrick Hand" panose="00000500000000000000" pitchFamily="2" charset="0"/>
            </a:endParaRPr>
          </a:p>
          <a:p>
            <a:endParaRPr lang="en-US" sz="2200" dirty="0">
              <a:latin typeface="Patrick Hand" panose="00000500000000000000" pitchFamily="2" charset="0"/>
            </a:endParaRPr>
          </a:p>
          <a:p>
            <a:endParaRPr lang="en-US" sz="2200" dirty="0">
              <a:latin typeface="Patrick Hand" panose="00000500000000000000" pitchFamily="2" charset="0"/>
            </a:endParaRPr>
          </a:p>
          <a:p>
            <a:endParaRPr lang="en-US" sz="2200" dirty="0">
              <a:latin typeface="Patrick Hand" panose="00000500000000000000" pitchFamily="2" charset="0"/>
            </a:endParaRPr>
          </a:p>
          <a:p>
            <a:r>
              <a:rPr lang="vi-VN" sz="2200" dirty="0">
                <a:latin typeface="Patrick Hand" panose="00000500000000000000" pitchFamily="2" charset="0"/>
              </a:rPr>
              <a:t>Ví dụ:</a:t>
            </a:r>
          </a:p>
          <a:p>
            <a:r>
              <a:rPr lang="vi-VN" sz="2200" b="1" dirty="0">
                <a:solidFill>
                  <a:schemeClr val="accent3"/>
                </a:solidFill>
                <a:latin typeface="Patrick Hand" panose="00000500000000000000" pitchFamily="2" charset="0"/>
              </a:rPr>
              <a:t>The richer she is the more selfish she becomes.</a:t>
            </a:r>
            <a:r>
              <a:rPr lang="en-US" sz="2200" dirty="0">
                <a:latin typeface="Patrick Hand" panose="00000500000000000000" pitchFamily="2" charset="0"/>
              </a:rPr>
              <a:t> (</a:t>
            </a:r>
            <a:r>
              <a:rPr lang="vi-VN" sz="2200" dirty="0">
                <a:latin typeface="Patrick Hand" panose="00000500000000000000" pitchFamily="2" charset="0"/>
              </a:rPr>
              <a:t>Càng giàu,cô ấy càng trở nên ích kỷ hơn.</a:t>
            </a:r>
            <a:r>
              <a:rPr lang="en-US" sz="2200" dirty="0">
                <a:latin typeface="Patrick Hand" panose="00000500000000000000" pitchFamily="2" charset="0"/>
              </a:rPr>
              <a:t>)</a:t>
            </a:r>
            <a:endParaRPr lang="vi-VN" sz="2200" dirty="0">
              <a:latin typeface="Patrick Hand" panose="00000500000000000000" pitchFamily="2" charset="0"/>
            </a:endParaRPr>
          </a:p>
          <a:p>
            <a:r>
              <a:rPr lang="vi-VN" sz="2200" b="1" dirty="0">
                <a:solidFill>
                  <a:schemeClr val="accent3"/>
                </a:solidFill>
                <a:latin typeface="Patrick Hand" panose="00000500000000000000" pitchFamily="2" charset="0"/>
              </a:rPr>
              <a:t>The more intelligent he is the lazier he becomes.</a:t>
            </a:r>
            <a:r>
              <a:rPr lang="en-US" sz="2200" dirty="0">
                <a:latin typeface="Patrick Hand" panose="00000500000000000000" pitchFamily="2" charset="0"/>
              </a:rPr>
              <a:t> (</a:t>
            </a:r>
            <a:r>
              <a:rPr lang="vi-VN" sz="2200" dirty="0">
                <a:latin typeface="Patrick Hand" panose="00000500000000000000" pitchFamily="2" charset="0"/>
              </a:rPr>
              <a:t>Càng thông minh,anh ta càng trở nên lười hơn.</a:t>
            </a:r>
            <a:r>
              <a:rPr lang="en-US" sz="2200" dirty="0">
                <a:latin typeface="Patrick Hand" panose="00000500000000000000" pitchFamily="2" charset="0"/>
              </a:rPr>
              <a:t>)</a:t>
            </a:r>
            <a:endParaRPr lang="vi-VN" sz="2200" dirty="0">
              <a:latin typeface="Patrick Hand" panose="00000500000000000000" pitchFamily="2" charset="0"/>
            </a:endParaRPr>
          </a:p>
          <a:p>
            <a:endParaRPr lang="vi-VN" sz="2200" dirty="0">
              <a:latin typeface="Patrick Hand" panose="00000500000000000000" pitchFamily="2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91758D4-53AD-87FB-7F63-26D2FA33296C}"/>
              </a:ext>
            </a:extLst>
          </p:cNvPr>
          <p:cNvSpPr/>
          <p:nvPr/>
        </p:nvSpPr>
        <p:spPr>
          <a:xfrm>
            <a:off x="1392865" y="1792028"/>
            <a:ext cx="6259032" cy="779722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  <a:latin typeface="Patrick Hand" panose="00000500000000000000" pitchFamily="2" charset="0"/>
              </a:rPr>
              <a:t>The + comparative + S + V</a:t>
            </a:r>
            <a:r>
              <a:rPr lang="en-US" sz="2400" dirty="0">
                <a:solidFill>
                  <a:schemeClr val="tx1"/>
                </a:solidFill>
                <a:latin typeface="Patrick Hand" panose="00000500000000000000" pitchFamily="2" charset="0"/>
              </a:rPr>
              <a:t>,</a:t>
            </a:r>
            <a:r>
              <a:rPr lang="vi-VN" sz="2400" dirty="0">
                <a:solidFill>
                  <a:schemeClr val="tx1"/>
                </a:solidFill>
                <a:latin typeface="Patrick Hand" panose="00000500000000000000" pitchFamily="2" charset="0"/>
              </a:rPr>
              <a:t> the + comparative + S + V.</a:t>
            </a:r>
          </a:p>
          <a:p>
            <a:pPr algn="ctr"/>
            <a:r>
              <a:rPr lang="vi-VN" sz="2400" dirty="0">
                <a:solidFill>
                  <a:schemeClr val="tx1"/>
                </a:solidFill>
                <a:latin typeface="Patrick Hand" panose="00000500000000000000" pitchFamily="2" charset="0"/>
              </a:rPr>
              <a:t>(The + comparative : The + từ ở dạng so sánh hơn)</a:t>
            </a:r>
          </a:p>
        </p:txBody>
      </p:sp>
    </p:spTree>
    <p:extLst>
      <p:ext uri="{BB962C8B-B14F-4D97-AF65-F5344CB8AC3E}">
        <p14:creationId xmlns:p14="http://schemas.microsoft.com/office/powerpoint/2010/main" val="30318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8" name="Google Shape;2468;p33"/>
          <p:cNvSpPr txBox="1">
            <a:spLocks noGrp="1"/>
          </p:cNvSpPr>
          <p:nvPr>
            <p:ph type="title"/>
          </p:nvPr>
        </p:nvSpPr>
        <p:spPr>
          <a:xfrm>
            <a:off x="719975" y="16527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GRAMMAR: </a:t>
            </a:r>
            <a:r>
              <a:rPr lang="en-US" sz="2000" dirty="0">
                <a:latin typeface="Bahnschrift" panose="020B0502040204020203" pitchFamily="34" charset="0"/>
              </a:rPr>
              <a:t>DOUBLE COMPARATIVES</a:t>
            </a:r>
            <a:endParaRPr sz="4000" dirty="0">
              <a:latin typeface="Bahnschrift" panose="020B0502040204020203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1F4AA1-1207-9B71-616C-6103F519B419}"/>
              </a:ext>
            </a:extLst>
          </p:cNvPr>
          <p:cNvSpPr txBox="1"/>
          <p:nvPr/>
        </p:nvSpPr>
        <p:spPr>
          <a:xfrm>
            <a:off x="403861" y="1000524"/>
            <a:ext cx="81381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i="1" u="sng" dirty="0">
                <a:solidFill>
                  <a:srgbClr val="FF0000"/>
                </a:solidFill>
                <a:latin typeface="Patrick Hand" panose="00000500000000000000" pitchFamily="2" charset="0"/>
              </a:rPr>
              <a:t>Lưu ý: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  <a:latin typeface="Patrick Hand" panose="00000500000000000000" pitchFamily="2" charset="0"/>
              </a:rPr>
              <a:t>Trong câu so sánh kép, </a:t>
            </a:r>
            <a:r>
              <a:rPr lang="vi-VN" sz="2400">
                <a:solidFill>
                  <a:srgbClr val="FF0000"/>
                </a:solidFill>
                <a:latin typeface="Patrick Hand" panose="00000500000000000000" pitchFamily="2" charset="0"/>
              </a:rPr>
              <a:t>nếu </a:t>
            </a:r>
            <a:r>
              <a:rPr lang="en-US" sz="2400" smtClean="0">
                <a:solidFill>
                  <a:srgbClr val="FF0000"/>
                </a:solidFill>
                <a:latin typeface="Patrick Hand" panose="00000500000000000000" pitchFamily="2" charset="0"/>
              </a:rPr>
              <a:t>O </a:t>
            </a:r>
            <a:r>
              <a:rPr lang="vi-VN" sz="2400" smtClean="0">
                <a:solidFill>
                  <a:srgbClr val="FF0000"/>
                </a:solidFill>
                <a:latin typeface="Patrick Hand" panose="00000500000000000000" pitchFamily="2" charset="0"/>
              </a:rPr>
              <a:t>là </a:t>
            </a:r>
            <a:r>
              <a:rPr lang="vi-VN" sz="2400" dirty="0">
                <a:solidFill>
                  <a:srgbClr val="FF0000"/>
                </a:solidFill>
                <a:latin typeface="Patrick Hand" panose="00000500000000000000" pitchFamily="2" charset="0"/>
              </a:rPr>
              <a:t>một danh từ thì ta đặt danh từ ấy ngay sau tính từ so sánh.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Patrick Hand" panose="00000500000000000000" pitchFamily="2" charset="0"/>
              </a:rPr>
              <a:t>Ví dụ: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Patrick Hand" panose="00000500000000000000" pitchFamily="2" charset="0"/>
              </a:rPr>
              <a:t>The more English vocabulary we </a:t>
            </a:r>
            <a:r>
              <a:rPr lang="vi-VN" sz="2400">
                <a:latin typeface="Patrick Hand" panose="00000500000000000000" pitchFamily="2" charset="0"/>
              </a:rPr>
              <a:t>know </a:t>
            </a:r>
            <a:r>
              <a:rPr lang="en-US" sz="2400" smtClean="0">
                <a:latin typeface="Patrick Hand" panose="00000500000000000000" pitchFamily="2" charset="0"/>
              </a:rPr>
              <a:t>,</a:t>
            </a:r>
            <a:r>
              <a:rPr lang="vi-VN" sz="2400" smtClean="0">
                <a:latin typeface="Patrick Hand" panose="00000500000000000000" pitchFamily="2" charset="0"/>
              </a:rPr>
              <a:t>the </a:t>
            </a:r>
            <a:r>
              <a:rPr lang="vi-VN" sz="2400" dirty="0">
                <a:latin typeface="Patrick Hand" panose="00000500000000000000" pitchFamily="2" charset="0"/>
              </a:rPr>
              <a:t>better we speak.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Patrick Hand" panose="00000500000000000000" pitchFamily="2" charset="0"/>
              </a:rPr>
              <a:t>Càng biết nhiều từ vựng tiếng Anh, ta càng nói tốt hơn.</a:t>
            </a:r>
            <a:endParaRPr lang="en-US" sz="2400" dirty="0">
              <a:latin typeface="Patrick Hand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610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E4AB268-7085-192C-6CA5-374BC187B90F}"/>
              </a:ext>
            </a:extLst>
          </p:cNvPr>
          <p:cNvSpPr txBox="1"/>
          <p:nvPr/>
        </p:nvSpPr>
        <p:spPr>
          <a:xfrm>
            <a:off x="0" y="1296680"/>
            <a:ext cx="4701539" cy="1765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" sz="4800" dirty="0">
                <a:latin typeface="Krona One" panose="020B0604020202020204" charset="0"/>
                <a:cs typeface="Arial" panose="020B0604020202020204" pitchFamily="34" charset="0"/>
              </a:rPr>
              <a:t>GRAMMAR: </a:t>
            </a:r>
            <a:r>
              <a:rPr lang="en-US" sz="2800" dirty="0">
                <a:latin typeface="Bahnschrift" panose="020B0502040204020203" pitchFamily="34" charset="0"/>
              </a:rPr>
              <a:t>PHRASAL VERBS (2)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4076E2-26C9-E703-B4EB-3F15B58898FF}"/>
              </a:ext>
            </a:extLst>
          </p:cNvPr>
          <p:cNvSpPr txBox="1"/>
          <p:nvPr/>
        </p:nvSpPr>
        <p:spPr>
          <a:xfrm>
            <a:off x="4572000" y="59299"/>
            <a:ext cx="4572000" cy="5024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chemeClr val="tx1"/>
                </a:solidFill>
                <a:latin typeface="Patrick Hand" panose="00000500000000000000" pitchFamily="2" charset="0"/>
              </a:rPr>
              <a:t>1. </a:t>
            </a:r>
            <a:r>
              <a:rPr lang="vi-VN" sz="2400" b="1" dirty="0">
                <a:solidFill>
                  <a:srgbClr val="C00000"/>
                </a:solidFill>
                <a:latin typeface="Patrick Hand" panose="00000500000000000000" pitchFamily="2" charset="0"/>
              </a:rPr>
              <a:t>throw away</a:t>
            </a:r>
            <a:r>
              <a:rPr lang="vi-VN" sz="2400" dirty="0">
                <a:solidFill>
                  <a:schemeClr val="tx1"/>
                </a:solidFill>
                <a:latin typeface="Patrick Hand" panose="00000500000000000000" pitchFamily="2" charset="0"/>
              </a:rPr>
              <a:t>: vứt bỏ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chemeClr val="tx1"/>
                </a:solidFill>
                <a:latin typeface="Patrick Hand" panose="00000500000000000000" pitchFamily="2" charset="0"/>
              </a:rPr>
              <a:t>2. </a:t>
            </a:r>
            <a:r>
              <a:rPr lang="vi-VN" sz="2400" b="1" dirty="0">
                <a:solidFill>
                  <a:srgbClr val="C00000"/>
                </a:solidFill>
                <a:latin typeface="Patrick Hand" panose="00000500000000000000" pitchFamily="2" charset="0"/>
              </a:rPr>
              <a:t>hang out with sb</a:t>
            </a:r>
            <a:r>
              <a:rPr lang="vi-VN" sz="2400" dirty="0">
                <a:solidFill>
                  <a:schemeClr val="tx1"/>
                </a:solidFill>
                <a:latin typeface="Patrick Hand" panose="00000500000000000000" pitchFamily="2" charset="0"/>
              </a:rPr>
              <a:t>: đi ra ngoài chơi với ai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chemeClr val="tx1"/>
                </a:solidFill>
                <a:latin typeface="Patrick Hand" panose="00000500000000000000" pitchFamily="2" charset="0"/>
              </a:rPr>
              <a:t>3. </a:t>
            </a:r>
            <a:r>
              <a:rPr lang="vi-VN" sz="2400" b="1" dirty="0">
                <a:solidFill>
                  <a:srgbClr val="C00000"/>
                </a:solidFill>
                <a:latin typeface="Patrick Hand" panose="00000500000000000000" pitchFamily="2" charset="0"/>
              </a:rPr>
              <a:t>cut down on</a:t>
            </a:r>
            <a:r>
              <a:rPr lang="vi-VN" sz="2400" dirty="0">
                <a:solidFill>
                  <a:schemeClr val="tx1"/>
                </a:solidFill>
                <a:latin typeface="Patrick Hand" panose="00000500000000000000" pitchFamily="2" charset="0"/>
              </a:rPr>
              <a:t>: giảm bớt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chemeClr val="tx1"/>
                </a:solidFill>
                <a:latin typeface="Patrick Hand" panose="00000500000000000000" pitchFamily="2" charset="0"/>
              </a:rPr>
              <a:t>4. </a:t>
            </a:r>
            <a:r>
              <a:rPr lang="vi-VN" sz="2400" b="1" dirty="0">
                <a:solidFill>
                  <a:srgbClr val="C00000"/>
                </a:solidFill>
                <a:latin typeface="Patrick Hand" panose="00000500000000000000" pitchFamily="2" charset="0"/>
              </a:rPr>
              <a:t>carry on</a:t>
            </a:r>
            <a:r>
              <a:rPr lang="vi-VN" sz="2400" dirty="0">
                <a:solidFill>
                  <a:schemeClr val="tx1"/>
                </a:solidFill>
                <a:latin typeface="Patrick Hand" panose="00000500000000000000" pitchFamily="2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Patrick Hand" panose="00000500000000000000" pitchFamily="2" charset="0"/>
              </a:rPr>
              <a:t>tiếp</a:t>
            </a:r>
            <a:r>
              <a:rPr lang="en-US" sz="2400" dirty="0">
                <a:solidFill>
                  <a:schemeClr val="tx1"/>
                </a:solidFill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Patrick Hand" panose="00000500000000000000" pitchFamily="2" charset="0"/>
              </a:rPr>
              <a:t>tục</a:t>
            </a:r>
            <a:endParaRPr lang="vi-VN" sz="2400" dirty="0">
              <a:solidFill>
                <a:schemeClr val="tx1"/>
              </a:solidFill>
              <a:latin typeface="Patrick Hand" panose="000005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chemeClr val="tx1"/>
                </a:solidFill>
                <a:latin typeface="Patrick Hand" panose="00000500000000000000" pitchFamily="2" charset="0"/>
              </a:rPr>
              <a:t>5. </a:t>
            </a:r>
            <a:r>
              <a:rPr lang="vi-VN" sz="2400" b="1" dirty="0">
                <a:solidFill>
                  <a:srgbClr val="C00000"/>
                </a:solidFill>
                <a:latin typeface="Patrick Hand" panose="00000500000000000000" pitchFamily="2" charset="0"/>
              </a:rPr>
              <a:t>come down with</a:t>
            </a:r>
            <a:r>
              <a:rPr lang="vi-VN" sz="2400" dirty="0">
                <a:solidFill>
                  <a:schemeClr val="tx1"/>
                </a:solidFill>
                <a:latin typeface="Patrick Hand" panose="00000500000000000000" pitchFamily="2" charset="0"/>
              </a:rPr>
              <a:t>: mắc bệnh</a:t>
            </a:r>
            <a:endParaRPr lang="en-US" sz="2400" dirty="0">
              <a:solidFill>
                <a:schemeClr val="tx1"/>
              </a:solidFill>
              <a:latin typeface="Patrick Hand" panose="000005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Patrick Hand" panose="00000500000000000000" pitchFamily="2" charset="0"/>
              </a:rPr>
              <a:t>6. </a:t>
            </a:r>
            <a:r>
              <a:rPr lang="en-US" sz="2400" b="1" dirty="0">
                <a:solidFill>
                  <a:srgbClr val="C00000"/>
                </a:solidFill>
                <a:latin typeface="Patrick Hand" panose="00000500000000000000" pitchFamily="2" charset="0"/>
              </a:rPr>
              <a:t>get around</a:t>
            </a:r>
            <a:r>
              <a:rPr lang="en-US" sz="2400" dirty="0">
                <a:latin typeface="Patrick Hand" panose="00000500000000000000" pitchFamily="2" charset="0"/>
              </a:rPr>
              <a:t>: </a:t>
            </a:r>
            <a:r>
              <a:rPr lang="en-US" sz="2400" dirty="0" err="1">
                <a:latin typeface="Patrick Hand" panose="00000500000000000000" pitchFamily="2" charset="0"/>
              </a:rPr>
              <a:t>thăm</a:t>
            </a:r>
            <a:r>
              <a:rPr lang="en-US" sz="2400" dirty="0"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latin typeface="Patrick Hand" panose="00000500000000000000" pitchFamily="2" charset="0"/>
              </a:rPr>
              <a:t>quan</a:t>
            </a:r>
            <a:r>
              <a:rPr lang="en-US" sz="2400" dirty="0"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latin typeface="Patrick Hand" panose="00000500000000000000" pitchFamily="2" charset="0"/>
              </a:rPr>
              <a:t>nhiều</a:t>
            </a:r>
            <a:r>
              <a:rPr lang="en-US" sz="2400" dirty="0"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latin typeface="Patrick Hand" panose="00000500000000000000" pitchFamily="2" charset="0"/>
              </a:rPr>
              <a:t>địa</a:t>
            </a:r>
            <a:r>
              <a:rPr lang="en-US" sz="2400" dirty="0"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latin typeface="Patrick Hand" panose="00000500000000000000" pitchFamily="2" charset="0"/>
              </a:rPr>
              <a:t>điểm</a:t>
            </a:r>
            <a:r>
              <a:rPr lang="en-US" sz="2400" dirty="0"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latin typeface="Patrick Hand" panose="00000500000000000000" pitchFamily="2" charset="0"/>
              </a:rPr>
              <a:t>khác</a:t>
            </a:r>
            <a:r>
              <a:rPr lang="en-US" sz="2400" dirty="0"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latin typeface="Patrick Hand" panose="00000500000000000000" pitchFamily="2" charset="0"/>
              </a:rPr>
              <a:t>nhau</a:t>
            </a:r>
            <a:endParaRPr lang="en-US" sz="2400" dirty="0">
              <a:latin typeface="Patrick Hand" panose="000005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Patrick Hand" panose="00000500000000000000" pitchFamily="2" charset="0"/>
              </a:rPr>
              <a:t>7. </a:t>
            </a:r>
            <a:r>
              <a:rPr lang="en-US" sz="2400" b="1" dirty="0">
                <a:solidFill>
                  <a:srgbClr val="C00000"/>
                </a:solidFill>
                <a:latin typeface="Patrick Hand" panose="00000500000000000000" pitchFamily="2" charset="0"/>
              </a:rPr>
              <a:t>carry out</a:t>
            </a:r>
            <a:r>
              <a:rPr lang="en-US" sz="2400" dirty="0">
                <a:latin typeface="Patrick Hand" panose="00000500000000000000" pitchFamily="2" charset="0"/>
              </a:rPr>
              <a:t>: </a:t>
            </a:r>
            <a:r>
              <a:rPr lang="en-US" sz="2400" dirty="0" err="1">
                <a:latin typeface="Patrick Hand" panose="00000500000000000000" pitchFamily="2" charset="0"/>
              </a:rPr>
              <a:t>thực</a:t>
            </a:r>
            <a:r>
              <a:rPr lang="en-US" sz="2400" dirty="0">
                <a:latin typeface="Patrick Hand" panose="00000500000000000000" pitchFamily="2" charset="0"/>
              </a:rPr>
              <a:t> </a:t>
            </a:r>
            <a:r>
              <a:rPr lang="en-US" sz="2400" dirty="0" err="1">
                <a:latin typeface="Patrick Hand" panose="00000500000000000000" pitchFamily="2" charset="0"/>
              </a:rPr>
              <a:t>hiện</a:t>
            </a:r>
            <a:r>
              <a:rPr lang="en-US" sz="2400" dirty="0">
                <a:latin typeface="Patrick Hand" panose="00000500000000000000" pitchFamily="2" charset="0"/>
              </a:rPr>
              <a:t>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Google Shape;2071;p29"/>
          <p:cNvSpPr txBox="1">
            <a:spLocks noGrp="1"/>
          </p:cNvSpPr>
          <p:nvPr>
            <p:ph type="title"/>
          </p:nvPr>
        </p:nvSpPr>
        <p:spPr>
          <a:xfrm>
            <a:off x="1876575" y="2623033"/>
            <a:ext cx="5407813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latin typeface="Comic Sans MS" panose="030F0702030302020204" pitchFamily="66" charset="0"/>
              </a:rPr>
              <a:t>VOCABULARY</a:t>
            </a:r>
            <a:endParaRPr sz="6000" dirty="0">
              <a:latin typeface="Comic Sans MS" panose="030F0702030302020204" pitchFamily="66" charset="0"/>
            </a:endParaRPr>
          </a:p>
        </p:txBody>
      </p:sp>
      <p:grpSp>
        <p:nvGrpSpPr>
          <p:cNvPr id="2073" name="Google Shape;2073;p29"/>
          <p:cNvGrpSpPr/>
          <p:nvPr/>
        </p:nvGrpSpPr>
        <p:grpSpPr>
          <a:xfrm>
            <a:off x="864425" y="1178819"/>
            <a:ext cx="1050925" cy="609425"/>
            <a:chOff x="-1041487" y="232513"/>
            <a:chExt cx="1050925" cy="609425"/>
          </a:xfrm>
        </p:grpSpPr>
        <p:sp>
          <p:nvSpPr>
            <p:cNvPr id="2074" name="Google Shape;2074;p29"/>
            <p:cNvSpPr/>
            <p:nvPr/>
          </p:nvSpPr>
          <p:spPr>
            <a:xfrm>
              <a:off x="-448812" y="266538"/>
              <a:ext cx="91550" cy="170025"/>
            </a:xfrm>
            <a:custGeom>
              <a:avLst/>
              <a:gdLst/>
              <a:ahLst/>
              <a:cxnLst/>
              <a:rect l="l" t="t" r="r" b="b"/>
              <a:pathLst>
                <a:path w="3662" h="6801" extrusionOk="0">
                  <a:moveTo>
                    <a:pt x="0" y="0"/>
                  </a:moveTo>
                  <a:lnTo>
                    <a:pt x="0" y="6800"/>
                  </a:lnTo>
                  <a:lnTo>
                    <a:pt x="3662" y="6800"/>
                  </a:lnTo>
                  <a:lnTo>
                    <a:pt x="36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29"/>
            <p:cNvSpPr/>
            <p:nvPr/>
          </p:nvSpPr>
          <p:spPr>
            <a:xfrm>
              <a:off x="-448812" y="266538"/>
              <a:ext cx="91550" cy="39250"/>
            </a:xfrm>
            <a:custGeom>
              <a:avLst/>
              <a:gdLst/>
              <a:ahLst/>
              <a:cxnLst/>
              <a:rect l="l" t="t" r="r" b="b"/>
              <a:pathLst>
                <a:path w="3662" h="1570" extrusionOk="0">
                  <a:moveTo>
                    <a:pt x="0" y="0"/>
                  </a:moveTo>
                  <a:lnTo>
                    <a:pt x="0" y="1569"/>
                  </a:lnTo>
                  <a:lnTo>
                    <a:pt x="3662" y="1569"/>
                  </a:lnTo>
                  <a:lnTo>
                    <a:pt x="36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29"/>
            <p:cNvSpPr/>
            <p:nvPr/>
          </p:nvSpPr>
          <p:spPr>
            <a:xfrm>
              <a:off x="-468687" y="240888"/>
              <a:ext cx="470800" cy="601050"/>
            </a:xfrm>
            <a:custGeom>
              <a:avLst/>
              <a:gdLst/>
              <a:ahLst/>
              <a:cxnLst/>
              <a:rect l="l" t="t" r="r" b="b"/>
              <a:pathLst>
                <a:path w="18832" h="24042" extrusionOk="0">
                  <a:moveTo>
                    <a:pt x="9416" y="1"/>
                  </a:moveTo>
                  <a:lnTo>
                    <a:pt x="0" y="9312"/>
                  </a:lnTo>
                  <a:lnTo>
                    <a:pt x="0" y="24042"/>
                  </a:lnTo>
                  <a:lnTo>
                    <a:pt x="18831" y="24042"/>
                  </a:lnTo>
                  <a:lnTo>
                    <a:pt x="18831" y="9312"/>
                  </a:lnTo>
                  <a:lnTo>
                    <a:pt x="94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29"/>
            <p:cNvSpPr/>
            <p:nvPr/>
          </p:nvSpPr>
          <p:spPr>
            <a:xfrm>
              <a:off x="-466087" y="533313"/>
              <a:ext cx="465050" cy="45000"/>
            </a:xfrm>
            <a:custGeom>
              <a:avLst/>
              <a:gdLst/>
              <a:ahLst/>
              <a:cxnLst/>
              <a:rect l="l" t="t" r="r" b="b"/>
              <a:pathLst>
                <a:path w="18602" h="1800" extrusionOk="0">
                  <a:moveTo>
                    <a:pt x="1" y="0"/>
                  </a:moveTo>
                  <a:lnTo>
                    <a:pt x="1" y="1799"/>
                  </a:lnTo>
                  <a:lnTo>
                    <a:pt x="18602" y="1799"/>
                  </a:lnTo>
                  <a:lnTo>
                    <a:pt x="18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29"/>
            <p:cNvSpPr/>
            <p:nvPr/>
          </p:nvSpPr>
          <p:spPr>
            <a:xfrm>
              <a:off x="-466612" y="402538"/>
              <a:ext cx="462975" cy="45000"/>
            </a:xfrm>
            <a:custGeom>
              <a:avLst/>
              <a:gdLst/>
              <a:ahLst/>
              <a:cxnLst/>
              <a:rect l="l" t="t" r="r" b="b"/>
              <a:pathLst>
                <a:path w="18519" h="1800" extrusionOk="0">
                  <a:moveTo>
                    <a:pt x="2198" y="0"/>
                  </a:moveTo>
                  <a:cubicBezTo>
                    <a:pt x="1570" y="732"/>
                    <a:pt x="880" y="1444"/>
                    <a:pt x="1" y="1737"/>
                  </a:cubicBezTo>
                  <a:lnTo>
                    <a:pt x="1" y="1800"/>
                  </a:lnTo>
                  <a:lnTo>
                    <a:pt x="18518" y="1800"/>
                  </a:lnTo>
                  <a:lnTo>
                    <a:pt x="18518" y="1674"/>
                  </a:lnTo>
                  <a:cubicBezTo>
                    <a:pt x="18288" y="1486"/>
                    <a:pt x="18037" y="1256"/>
                    <a:pt x="17807" y="1004"/>
                  </a:cubicBezTo>
                  <a:cubicBezTo>
                    <a:pt x="17723" y="942"/>
                    <a:pt x="17681" y="858"/>
                    <a:pt x="17598" y="795"/>
                  </a:cubicBezTo>
                  <a:cubicBezTo>
                    <a:pt x="17305" y="628"/>
                    <a:pt x="17054" y="481"/>
                    <a:pt x="16782" y="293"/>
                  </a:cubicBezTo>
                  <a:cubicBezTo>
                    <a:pt x="16656" y="209"/>
                    <a:pt x="16489" y="105"/>
                    <a:pt x="16363" y="0"/>
                  </a:cubicBezTo>
                  <a:close/>
                </a:path>
              </a:pathLst>
            </a:custGeom>
            <a:solidFill>
              <a:srgbClr val="D1C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29"/>
            <p:cNvSpPr/>
            <p:nvPr/>
          </p:nvSpPr>
          <p:spPr>
            <a:xfrm>
              <a:off x="-466087" y="739388"/>
              <a:ext cx="465050" cy="101000"/>
            </a:xfrm>
            <a:custGeom>
              <a:avLst/>
              <a:gdLst/>
              <a:ahLst/>
              <a:cxnLst/>
              <a:rect l="l" t="t" r="r" b="b"/>
              <a:pathLst>
                <a:path w="18602" h="4040" extrusionOk="0">
                  <a:moveTo>
                    <a:pt x="1" y="1"/>
                  </a:moveTo>
                  <a:lnTo>
                    <a:pt x="1" y="4039"/>
                  </a:lnTo>
                  <a:lnTo>
                    <a:pt x="18602" y="4039"/>
                  </a:lnTo>
                  <a:lnTo>
                    <a:pt x="186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29"/>
            <p:cNvSpPr/>
            <p:nvPr/>
          </p:nvSpPr>
          <p:spPr>
            <a:xfrm>
              <a:off x="-476012" y="232513"/>
              <a:ext cx="485450" cy="253725"/>
            </a:xfrm>
            <a:custGeom>
              <a:avLst/>
              <a:gdLst/>
              <a:ahLst/>
              <a:cxnLst/>
              <a:rect l="l" t="t" r="r" b="b"/>
              <a:pathLst>
                <a:path w="19418" h="10149" extrusionOk="0">
                  <a:moveTo>
                    <a:pt x="9667" y="1"/>
                  </a:moveTo>
                  <a:lnTo>
                    <a:pt x="0" y="9835"/>
                  </a:lnTo>
                  <a:lnTo>
                    <a:pt x="19417" y="10149"/>
                  </a:lnTo>
                  <a:lnTo>
                    <a:pt x="96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29"/>
            <p:cNvSpPr/>
            <p:nvPr/>
          </p:nvSpPr>
          <p:spPr>
            <a:xfrm>
              <a:off x="-476012" y="232513"/>
              <a:ext cx="485450" cy="253725"/>
            </a:xfrm>
            <a:custGeom>
              <a:avLst/>
              <a:gdLst/>
              <a:ahLst/>
              <a:cxnLst/>
              <a:rect l="l" t="t" r="r" b="b"/>
              <a:pathLst>
                <a:path w="19418" h="10149" fill="none" extrusionOk="0">
                  <a:moveTo>
                    <a:pt x="0" y="9835"/>
                  </a:moveTo>
                  <a:lnTo>
                    <a:pt x="9667" y="1"/>
                  </a:lnTo>
                  <a:lnTo>
                    <a:pt x="19417" y="10149"/>
                  </a:lnTo>
                </a:path>
              </a:pathLst>
            </a:custGeom>
            <a:solidFill>
              <a:schemeClr val="dk1"/>
            </a:solidFill>
            <a:ln w="418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29"/>
            <p:cNvSpPr/>
            <p:nvPr/>
          </p:nvSpPr>
          <p:spPr>
            <a:xfrm>
              <a:off x="-324837" y="667213"/>
              <a:ext cx="179425" cy="173700"/>
            </a:xfrm>
            <a:custGeom>
              <a:avLst/>
              <a:gdLst/>
              <a:ahLst/>
              <a:cxnLst/>
              <a:rect l="l" t="t" r="r" b="b"/>
              <a:pathLst>
                <a:path w="7177" h="6948" extrusionOk="0">
                  <a:moveTo>
                    <a:pt x="3578" y="1"/>
                  </a:moveTo>
                  <a:cubicBezTo>
                    <a:pt x="1632" y="1"/>
                    <a:pt x="0" y="1612"/>
                    <a:pt x="0" y="3558"/>
                  </a:cubicBezTo>
                  <a:lnTo>
                    <a:pt x="0" y="6947"/>
                  </a:lnTo>
                  <a:lnTo>
                    <a:pt x="7177" y="6947"/>
                  </a:lnTo>
                  <a:lnTo>
                    <a:pt x="7177" y="3558"/>
                  </a:lnTo>
                  <a:cubicBezTo>
                    <a:pt x="7177" y="1612"/>
                    <a:pt x="5566" y="1"/>
                    <a:pt x="3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29"/>
            <p:cNvSpPr/>
            <p:nvPr/>
          </p:nvSpPr>
          <p:spPr>
            <a:xfrm>
              <a:off x="-324312" y="667213"/>
              <a:ext cx="83175" cy="173700"/>
            </a:xfrm>
            <a:custGeom>
              <a:avLst/>
              <a:gdLst/>
              <a:ahLst/>
              <a:cxnLst/>
              <a:rect l="l" t="t" r="r" b="b"/>
              <a:pathLst>
                <a:path w="3327" h="6948" extrusionOk="0">
                  <a:moveTo>
                    <a:pt x="3327" y="1"/>
                  </a:moveTo>
                  <a:cubicBezTo>
                    <a:pt x="1465" y="147"/>
                    <a:pt x="0" y="1674"/>
                    <a:pt x="0" y="3558"/>
                  </a:cubicBezTo>
                  <a:lnTo>
                    <a:pt x="0" y="6947"/>
                  </a:lnTo>
                  <a:lnTo>
                    <a:pt x="3327" y="6947"/>
                  </a:lnTo>
                  <a:lnTo>
                    <a:pt x="33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29"/>
            <p:cNvSpPr/>
            <p:nvPr/>
          </p:nvSpPr>
          <p:spPr>
            <a:xfrm>
              <a:off x="-417437" y="609138"/>
              <a:ext cx="57575" cy="104650"/>
            </a:xfrm>
            <a:custGeom>
              <a:avLst/>
              <a:gdLst/>
              <a:ahLst/>
              <a:cxnLst/>
              <a:rect l="l" t="t" r="r" b="b"/>
              <a:pathLst>
                <a:path w="2303" h="4186" extrusionOk="0">
                  <a:moveTo>
                    <a:pt x="1151" y="1"/>
                  </a:moveTo>
                  <a:cubicBezTo>
                    <a:pt x="524" y="1"/>
                    <a:pt x="1" y="524"/>
                    <a:pt x="1" y="1152"/>
                  </a:cubicBezTo>
                  <a:lnTo>
                    <a:pt x="1" y="4186"/>
                  </a:lnTo>
                  <a:lnTo>
                    <a:pt x="2302" y="4186"/>
                  </a:lnTo>
                  <a:lnTo>
                    <a:pt x="2302" y="1152"/>
                  </a:lnTo>
                  <a:cubicBezTo>
                    <a:pt x="2302" y="524"/>
                    <a:pt x="1779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 w="27725" cap="flat" cmpd="sng">
              <a:solidFill>
                <a:schemeClr val="accent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29"/>
            <p:cNvSpPr/>
            <p:nvPr/>
          </p:nvSpPr>
          <p:spPr>
            <a:xfrm>
              <a:off x="-102537" y="609138"/>
              <a:ext cx="57575" cy="104650"/>
            </a:xfrm>
            <a:custGeom>
              <a:avLst/>
              <a:gdLst/>
              <a:ahLst/>
              <a:cxnLst/>
              <a:rect l="l" t="t" r="r" b="b"/>
              <a:pathLst>
                <a:path w="2303" h="4186" extrusionOk="0">
                  <a:moveTo>
                    <a:pt x="1151" y="1"/>
                  </a:moveTo>
                  <a:cubicBezTo>
                    <a:pt x="524" y="1"/>
                    <a:pt x="1" y="524"/>
                    <a:pt x="1" y="1152"/>
                  </a:cubicBezTo>
                  <a:lnTo>
                    <a:pt x="1" y="4186"/>
                  </a:lnTo>
                  <a:lnTo>
                    <a:pt x="2302" y="4186"/>
                  </a:lnTo>
                  <a:lnTo>
                    <a:pt x="2302" y="1152"/>
                  </a:lnTo>
                  <a:cubicBezTo>
                    <a:pt x="2302" y="524"/>
                    <a:pt x="1779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 w="27725" cap="flat" cmpd="sng">
              <a:solidFill>
                <a:schemeClr val="accent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29"/>
            <p:cNvSpPr/>
            <p:nvPr/>
          </p:nvSpPr>
          <p:spPr>
            <a:xfrm>
              <a:off x="-263112" y="378463"/>
              <a:ext cx="57550" cy="104650"/>
            </a:xfrm>
            <a:custGeom>
              <a:avLst/>
              <a:gdLst/>
              <a:ahLst/>
              <a:cxnLst/>
              <a:rect l="l" t="t" r="r" b="b"/>
              <a:pathLst>
                <a:path w="2302" h="4186" extrusionOk="0">
                  <a:moveTo>
                    <a:pt x="1151" y="1"/>
                  </a:moveTo>
                  <a:cubicBezTo>
                    <a:pt x="523" y="1"/>
                    <a:pt x="0" y="524"/>
                    <a:pt x="0" y="1151"/>
                  </a:cubicBezTo>
                  <a:lnTo>
                    <a:pt x="0" y="4185"/>
                  </a:lnTo>
                  <a:lnTo>
                    <a:pt x="2302" y="4185"/>
                  </a:lnTo>
                  <a:lnTo>
                    <a:pt x="2302" y="1151"/>
                  </a:lnTo>
                  <a:cubicBezTo>
                    <a:pt x="2302" y="524"/>
                    <a:pt x="1779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 w="27725" cap="flat" cmpd="sng">
              <a:solidFill>
                <a:schemeClr val="accent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29"/>
            <p:cNvSpPr/>
            <p:nvPr/>
          </p:nvSpPr>
          <p:spPr>
            <a:xfrm>
              <a:off x="-1004862" y="292688"/>
              <a:ext cx="85275" cy="163750"/>
            </a:xfrm>
            <a:custGeom>
              <a:avLst/>
              <a:gdLst/>
              <a:ahLst/>
              <a:cxnLst/>
              <a:rect l="l" t="t" r="r" b="b"/>
              <a:pathLst>
                <a:path w="3411" h="6550" extrusionOk="0">
                  <a:moveTo>
                    <a:pt x="0" y="0"/>
                  </a:moveTo>
                  <a:lnTo>
                    <a:pt x="0" y="6549"/>
                  </a:lnTo>
                  <a:lnTo>
                    <a:pt x="3411" y="6549"/>
                  </a:lnTo>
                  <a:lnTo>
                    <a:pt x="34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29"/>
            <p:cNvSpPr/>
            <p:nvPr/>
          </p:nvSpPr>
          <p:spPr>
            <a:xfrm>
              <a:off x="-1004862" y="292688"/>
              <a:ext cx="85275" cy="32975"/>
            </a:xfrm>
            <a:custGeom>
              <a:avLst/>
              <a:gdLst/>
              <a:ahLst/>
              <a:cxnLst/>
              <a:rect l="l" t="t" r="r" b="b"/>
              <a:pathLst>
                <a:path w="3411" h="1319" extrusionOk="0">
                  <a:moveTo>
                    <a:pt x="0" y="0"/>
                  </a:moveTo>
                  <a:lnTo>
                    <a:pt x="0" y="1318"/>
                  </a:lnTo>
                  <a:lnTo>
                    <a:pt x="3411" y="1318"/>
                  </a:lnTo>
                  <a:lnTo>
                    <a:pt x="34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29"/>
            <p:cNvSpPr/>
            <p:nvPr/>
          </p:nvSpPr>
          <p:spPr>
            <a:xfrm>
              <a:off x="-1031012" y="261288"/>
              <a:ext cx="483350" cy="580650"/>
            </a:xfrm>
            <a:custGeom>
              <a:avLst/>
              <a:gdLst/>
              <a:ahLst/>
              <a:cxnLst/>
              <a:rect l="l" t="t" r="r" b="b"/>
              <a:pathLst>
                <a:path w="19334" h="23226" extrusionOk="0">
                  <a:moveTo>
                    <a:pt x="9646" y="1"/>
                  </a:moveTo>
                  <a:lnTo>
                    <a:pt x="0" y="9730"/>
                  </a:lnTo>
                  <a:lnTo>
                    <a:pt x="0" y="23226"/>
                  </a:lnTo>
                  <a:lnTo>
                    <a:pt x="19334" y="23226"/>
                  </a:lnTo>
                  <a:lnTo>
                    <a:pt x="19334" y="9730"/>
                  </a:lnTo>
                  <a:lnTo>
                    <a:pt x="96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29"/>
            <p:cNvSpPr/>
            <p:nvPr/>
          </p:nvSpPr>
          <p:spPr>
            <a:xfrm>
              <a:off x="-1031012" y="566788"/>
              <a:ext cx="483350" cy="47100"/>
            </a:xfrm>
            <a:custGeom>
              <a:avLst/>
              <a:gdLst/>
              <a:ahLst/>
              <a:cxnLst/>
              <a:rect l="l" t="t" r="r" b="b"/>
              <a:pathLst>
                <a:path w="19334" h="1884" extrusionOk="0">
                  <a:moveTo>
                    <a:pt x="0" y="0"/>
                  </a:moveTo>
                  <a:lnTo>
                    <a:pt x="0" y="1883"/>
                  </a:lnTo>
                  <a:lnTo>
                    <a:pt x="19334" y="1883"/>
                  </a:lnTo>
                  <a:lnTo>
                    <a:pt x="193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29"/>
            <p:cNvSpPr/>
            <p:nvPr/>
          </p:nvSpPr>
          <p:spPr>
            <a:xfrm>
              <a:off x="-1031537" y="430263"/>
              <a:ext cx="482825" cy="47100"/>
            </a:xfrm>
            <a:custGeom>
              <a:avLst/>
              <a:gdLst/>
              <a:ahLst/>
              <a:cxnLst/>
              <a:rect l="l" t="t" r="r" b="b"/>
              <a:pathLst>
                <a:path w="19313" h="1884" extrusionOk="0">
                  <a:moveTo>
                    <a:pt x="2302" y="0"/>
                  </a:moveTo>
                  <a:cubicBezTo>
                    <a:pt x="1653" y="753"/>
                    <a:pt x="942" y="1486"/>
                    <a:pt x="0" y="1800"/>
                  </a:cubicBezTo>
                  <a:lnTo>
                    <a:pt x="0" y="1883"/>
                  </a:lnTo>
                  <a:lnTo>
                    <a:pt x="19313" y="1883"/>
                  </a:lnTo>
                  <a:lnTo>
                    <a:pt x="19313" y="1737"/>
                  </a:lnTo>
                  <a:cubicBezTo>
                    <a:pt x="19083" y="1528"/>
                    <a:pt x="18832" y="1297"/>
                    <a:pt x="18601" y="1046"/>
                  </a:cubicBezTo>
                  <a:cubicBezTo>
                    <a:pt x="18518" y="963"/>
                    <a:pt x="18434" y="900"/>
                    <a:pt x="18392" y="837"/>
                  </a:cubicBezTo>
                  <a:cubicBezTo>
                    <a:pt x="18099" y="670"/>
                    <a:pt x="17806" y="481"/>
                    <a:pt x="17555" y="314"/>
                  </a:cubicBezTo>
                  <a:cubicBezTo>
                    <a:pt x="17409" y="209"/>
                    <a:pt x="17262" y="126"/>
                    <a:pt x="17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29"/>
            <p:cNvSpPr/>
            <p:nvPr/>
          </p:nvSpPr>
          <p:spPr>
            <a:xfrm>
              <a:off x="-1031012" y="781763"/>
              <a:ext cx="483350" cy="60175"/>
            </a:xfrm>
            <a:custGeom>
              <a:avLst/>
              <a:gdLst/>
              <a:ahLst/>
              <a:cxnLst/>
              <a:rect l="l" t="t" r="r" b="b"/>
              <a:pathLst>
                <a:path w="19334" h="2407" extrusionOk="0">
                  <a:moveTo>
                    <a:pt x="0" y="1"/>
                  </a:moveTo>
                  <a:lnTo>
                    <a:pt x="0" y="2407"/>
                  </a:lnTo>
                  <a:lnTo>
                    <a:pt x="19334" y="2407"/>
                  </a:lnTo>
                  <a:lnTo>
                    <a:pt x="193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29"/>
            <p:cNvSpPr/>
            <p:nvPr/>
          </p:nvSpPr>
          <p:spPr>
            <a:xfrm>
              <a:off x="-1041487" y="252938"/>
              <a:ext cx="507425" cy="264175"/>
            </a:xfrm>
            <a:custGeom>
              <a:avLst/>
              <a:gdLst/>
              <a:ahLst/>
              <a:cxnLst/>
              <a:rect l="l" t="t" r="r" b="b"/>
              <a:pathLst>
                <a:path w="20297" h="10567" fill="none" extrusionOk="0">
                  <a:moveTo>
                    <a:pt x="1" y="10273"/>
                  </a:moveTo>
                  <a:lnTo>
                    <a:pt x="10065" y="0"/>
                  </a:lnTo>
                  <a:lnTo>
                    <a:pt x="20297" y="10566"/>
                  </a:lnTo>
                </a:path>
              </a:pathLst>
            </a:custGeom>
            <a:solidFill>
              <a:schemeClr val="dk1"/>
            </a:solidFill>
            <a:ln w="43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29"/>
            <p:cNvSpPr/>
            <p:nvPr/>
          </p:nvSpPr>
          <p:spPr>
            <a:xfrm>
              <a:off x="-991787" y="658838"/>
              <a:ext cx="85300" cy="78500"/>
            </a:xfrm>
            <a:custGeom>
              <a:avLst/>
              <a:gdLst/>
              <a:ahLst/>
              <a:cxnLst/>
              <a:rect l="l" t="t" r="r" b="b"/>
              <a:pathLst>
                <a:path w="3412" h="3140" extrusionOk="0">
                  <a:moveTo>
                    <a:pt x="0" y="1"/>
                  </a:moveTo>
                  <a:lnTo>
                    <a:pt x="0" y="3139"/>
                  </a:lnTo>
                  <a:lnTo>
                    <a:pt x="3411" y="3139"/>
                  </a:lnTo>
                  <a:lnTo>
                    <a:pt x="3411" y="1"/>
                  </a:lnTo>
                  <a:close/>
                </a:path>
              </a:pathLst>
            </a:custGeom>
            <a:solidFill>
              <a:schemeClr val="accent6"/>
            </a:solidFill>
            <a:ln w="26150" cap="flat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29"/>
            <p:cNvSpPr/>
            <p:nvPr/>
          </p:nvSpPr>
          <p:spPr>
            <a:xfrm>
              <a:off x="-664862" y="658838"/>
              <a:ext cx="72225" cy="78500"/>
            </a:xfrm>
            <a:custGeom>
              <a:avLst/>
              <a:gdLst/>
              <a:ahLst/>
              <a:cxnLst/>
              <a:rect l="l" t="t" r="r" b="b"/>
              <a:pathLst>
                <a:path w="2889" h="3140" extrusionOk="0">
                  <a:moveTo>
                    <a:pt x="1" y="1"/>
                  </a:moveTo>
                  <a:lnTo>
                    <a:pt x="1" y="3139"/>
                  </a:lnTo>
                  <a:lnTo>
                    <a:pt x="2888" y="3139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6"/>
            </a:solidFill>
            <a:ln w="26150" cap="flat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29"/>
            <p:cNvSpPr/>
            <p:nvPr/>
          </p:nvSpPr>
          <p:spPr>
            <a:xfrm>
              <a:off x="-867287" y="417188"/>
              <a:ext cx="150150" cy="84750"/>
            </a:xfrm>
            <a:custGeom>
              <a:avLst/>
              <a:gdLst/>
              <a:ahLst/>
              <a:cxnLst/>
              <a:rect l="l" t="t" r="r" b="b"/>
              <a:pathLst>
                <a:path w="6006" h="3390" extrusionOk="0">
                  <a:moveTo>
                    <a:pt x="0" y="0"/>
                  </a:moveTo>
                  <a:lnTo>
                    <a:pt x="0" y="3390"/>
                  </a:lnTo>
                  <a:lnTo>
                    <a:pt x="6005" y="3390"/>
                  </a:lnTo>
                  <a:lnTo>
                    <a:pt x="6005" y="0"/>
                  </a:lnTo>
                  <a:close/>
                </a:path>
              </a:pathLst>
            </a:custGeom>
            <a:solidFill>
              <a:schemeClr val="accent6"/>
            </a:solidFill>
            <a:ln w="26150" cap="flat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29"/>
            <p:cNvSpPr/>
            <p:nvPr/>
          </p:nvSpPr>
          <p:spPr>
            <a:xfrm>
              <a:off x="-844787" y="655713"/>
              <a:ext cx="110375" cy="186225"/>
            </a:xfrm>
            <a:custGeom>
              <a:avLst/>
              <a:gdLst/>
              <a:ahLst/>
              <a:cxnLst/>
              <a:rect l="l" t="t" r="r" b="b"/>
              <a:pathLst>
                <a:path w="4415" h="7449" extrusionOk="0">
                  <a:moveTo>
                    <a:pt x="0" y="0"/>
                  </a:moveTo>
                  <a:lnTo>
                    <a:pt x="0" y="7449"/>
                  </a:lnTo>
                  <a:lnTo>
                    <a:pt x="4415" y="7449"/>
                  </a:lnTo>
                  <a:lnTo>
                    <a:pt x="44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29"/>
            <p:cNvSpPr/>
            <p:nvPr/>
          </p:nvSpPr>
          <p:spPr>
            <a:xfrm>
              <a:off x="-845837" y="655713"/>
              <a:ext cx="56500" cy="186225"/>
            </a:xfrm>
            <a:custGeom>
              <a:avLst/>
              <a:gdLst/>
              <a:ahLst/>
              <a:cxnLst/>
              <a:rect l="l" t="t" r="r" b="b"/>
              <a:pathLst>
                <a:path w="2260" h="7449" extrusionOk="0">
                  <a:moveTo>
                    <a:pt x="0" y="0"/>
                  </a:moveTo>
                  <a:lnTo>
                    <a:pt x="0" y="7449"/>
                  </a:lnTo>
                  <a:lnTo>
                    <a:pt x="2260" y="7449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9" name="Google Shape;2099;p29"/>
          <p:cNvGrpSpPr/>
          <p:nvPr/>
        </p:nvGrpSpPr>
        <p:grpSpPr>
          <a:xfrm>
            <a:off x="898388" y="51206"/>
            <a:ext cx="982988" cy="1062625"/>
            <a:chOff x="2728588" y="-121037"/>
            <a:chExt cx="982988" cy="1062625"/>
          </a:xfrm>
        </p:grpSpPr>
        <p:sp>
          <p:nvSpPr>
            <p:cNvPr id="2100" name="Google Shape;2100;p29"/>
            <p:cNvSpPr/>
            <p:nvPr/>
          </p:nvSpPr>
          <p:spPr>
            <a:xfrm>
              <a:off x="3047688" y="-71662"/>
              <a:ext cx="58600" cy="235425"/>
            </a:xfrm>
            <a:custGeom>
              <a:avLst/>
              <a:gdLst/>
              <a:ahLst/>
              <a:cxnLst/>
              <a:rect l="l" t="t" r="r" b="b"/>
              <a:pathLst>
                <a:path w="2344" h="9417" extrusionOk="0">
                  <a:moveTo>
                    <a:pt x="0" y="1"/>
                  </a:moveTo>
                  <a:lnTo>
                    <a:pt x="0" y="9417"/>
                  </a:lnTo>
                  <a:lnTo>
                    <a:pt x="2344" y="9417"/>
                  </a:lnTo>
                  <a:lnTo>
                    <a:pt x="234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29"/>
            <p:cNvSpPr/>
            <p:nvPr/>
          </p:nvSpPr>
          <p:spPr>
            <a:xfrm>
              <a:off x="2753188" y="-81062"/>
              <a:ext cx="383450" cy="1022650"/>
            </a:xfrm>
            <a:custGeom>
              <a:avLst/>
              <a:gdLst/>
              <a:ahLst/>
              <a:cxnLst/>
              <a:rect l="l" t="t" r="r" b="b"/>
              <a:pathLst>
                <a:path w="15338" h="40906" extrusionOk="0">
                  <a:moveTo>
                    <a:pt x="7658" y="0"/>
                  </a:moveTo>
                  <a:lnTo>
                    <a:pt x="0" y="11613"/>
                  </a:lnTo>
                  <a:lnTo>
                    <a:pt x="0" y="40906"/>
                  </a:lnTo>
                  <a:lnTo>
                    <a:pt x="15337" y="40906"/>
                  </a:lnTo>
                  <a:lnTo>
                    <a:pt x="15337" y="11613"/>
                  </a:lnTo>
                  <a:lnTo>
                    <a:pt x="76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29"/>
            <p:cNvSpPr/>
            <p:nvPr/>
          </p:nvSpPr>
          <p:spPr>
            <a:xfrm>
              <a:off x="2753188" y="747513"/>
              <a:ext cx="382925" cy="194075"/>
            </a:xfrm>
            <a:custGeom>
              <a:avLst/>
              <a:gdLst/>
              <a:ahLst/>
              <a:cxnLst/>
              <a:rect l="l" t="t" r="r" b="b"/>
              <a:pathLst>
                <a:path w="15317" h="7763" extrusionOk="0">
                  <a:moveTo>
                    <a:pt x="0" y="0"/>
                  </a:moveTo>
                  <a:lnTo>
                    <a:pt x="0" y="7763"/>
                  </a:lnTo>
                  <a:lnTo>
                    <a:pt x="15316" y="7763"/>
                  </a:lnTo>
                  <a:lnTo>
                    <a:pt x="1531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29"/>
            <p:cNvSpPr/>
            <p:nvPr/>
          </p:nvSpPr>
          <p:spPr>
            <a:xfrm>
              <a:off x="3026763" y="820738"/>
              <a:ext cx="75875" cy="120850"/>
            </a:xfrm>
            <a:custGeom>
              <a:avLst/>
              <a:gdLst/>
              <a:ahLst/>
              <a:cxnLst/>
              <a:rect l="l" t="t" r="r" b="b"/>
              <a:pathLst>
                <a:path w="3035" h="4834" extrusionOk="0">
                  <a:moveTo>
                    <a:pt x="1507" y="1"/>
                  </a:moveTo>
                  <a:cubicBezTo>
                    <a:pt x="670" y="1"/>
                    <a:pt x="0" y="670"/>
                    <a:pt x="0" y="1507"/>
                  </a:cubicBezTo>
                  <a:lnTo>
                    <a:pt x="0" y="4834"/>
                  </a:lnTo>
                  <a:lnTo>
                    <a:pt x="3034" y="4834"/>
                  </a:lnTo>
                  <a:lnTo>
                    <a:pt x="3034" y="1507"/>
                  </a:lnTo>
                  <a:cubicBezTo>
                    <a:pt x="3034" y="670"/>
                    <a:pt x="2344" y="1"/>
                    <a:pt x="1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29"/>
            <p:cNvSpPr/>
            <p:nvPr/>
          </p:nvSpPr>
          <p:spPr>
            <a:xfrm>
              <a:off x="2753188" y="680038"/>
              <a:ext cx="379250" cy="39250"/>
            </a:xfrm>
            <a:custGeom>
              <a:avLst/>
              <a:gdLst/>
              <a:ahLst/>
              <a:cxnLst/>
              <a:rect l="l" t="t" r="r" b="b"/>
              <a:pathLst>
                <a:path w="15170" h="1570" extrusionOk="0">
                  <a:moveTo>
                    <a:pt x="0" y="0"/>
                  </a:moveTo>
                  <a:lnTo>
                    <a:pt x="0" y="1569"/>
                  </a:lnTo>
                  <a:lnTo>
                    <a:pt x="15170" y="1569"/>
                  </a:lnTo>
                  <a:lnTo>
                    <a:pt x="151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29"/>
            <p:cNvSpPr/>
            <p:nvPr/>
          </p:nvSpPr>
          <p:spPr>
            <a:xfrm>
              <a:off x="2991713" y="525188"/>
              <a:ext cx="75875" cy="169525"/>
            </a:xfrm>
            <a:custGeom>
              <a:avLst/>
              <a:gdLst/>
              <a:ahLst/>
              <a:cxnLst/>
              <a:rect l="l" t="t" r="r" b="b"/>
              <a:pathLst>
                <a:path w="3035" h="6781" extrusionOk="0">
                  <a:moveTo>
                    <a:pt x="1528" y="1"/>
                  </a:moveTo>
                  <a:cubicBezTo>
                    <a:pt x="691" y="1"/>
                    <a:pt x="0" y="670"/>
                    <a:pt x="0" y="1507"/>
                  </a:cubicBezTo>
                  <a:lnTo>
                    <a:pt x="0" y="6780"/>
                  </a:lnTo>
                  <a:lnTo>
                    <a:pt x="3034" y="6780"/>
                  </a:lnTo>
                  <a:lnTo>
                    <a:pt x="3034" y="1507"/>
                  </a:lnTo>
                  <a:cubicBezTo>
                    <a:pt x="3034" y="670"/>
                    <a:pt x="2365" y="1"/>
                    <a:pt x="1528" y="1"/>
                  </a:cubicBezTo>
                  <a:close/>
                </a:path>
              </a:pathLst>
            </a:custGeom>
            <a:solidFill>
              <a:schemeClr val="accent6"/>
            </a:solidFill>
            <a:ln w="29300" cap="flat" cmpd="sng">
              <a:solidFill>
                <a:schemeClr val="accent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29"/>
            <p:cNvSpPr/>
            <p:nvPr/>
          </p:nvSpPr>
          <p:spPr>
            <a:xfrm>
              <a:off x="2823788" y="525188"/>
              <a:ext cx="75875" cy="169525"/>
            </a:xfrm>
            <a:custGeom>
              <a:avLst/>
              <a:gdLst/>
              <a:ahLst/>
              <a:cxnLst/>
              <a:rect l="l" t="t" r="r" b="b"/>
              <a:pathLst>
                <a:path w="3035" h="6781" extrusionOk="0">
                  <a:moveTo>
                    <a:pt x="1528" y="1"/>
                  </a:moveTo>
                  <a:cubicBezTo>
                    <a:pt x="691" y="1"/>
                    <a:pt x="1" y="670"/>
                    <a:pt x="1" y="1507"/>
                  </a:cubicBezTo>
                  <a:lnTo>
                    <a:pt x="1" y="6780"/>
                  </a:lnTo>
                  <a:lnTo>
                    <a:pt x="3035" y="6780"/>
                  </a:lnTo>
                  <a:lnTo>
                    <a:pt x="3035" y="1507"/>
                  </a:lnTo>
                  <a:cubicBezTo>
                    <a:pt x="3035" y="670"/>
                    <a:pt x="2365" y="1"/>
                    <a:pt x="1528" y="1"/>
                  </a:cubicBezTo>
                  <a:close/>
                </a:path>
              </a:pathLst>
            </a:custGeom>
            <a:solidFill>
              <a:schemeClr val="accent6"/>
            </a:solidFill>
            <a:ln w="29300" cap="flat" cmpd="sng">
              <a:solidFill>
                <a:schemeClr val="accent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29"/>
            <p:cNvSpPr/>
            <p:nvPr/>
          </p:nvSpPr>
          <p:spPr>
            <a:xfrm>
              <a:off x="2753188" y="451438"/>
              <a:ext cx="379250" cy="26175"/>
            </a:xfrm>
            <a:custGeom>
              <a:avLst/>
              <a:gdLst/>
              <a:ahLst/>
              <a:cxnLst/>
              <a:rect l="l" t="t" r="r" b="b"/>
              <a:pathLst>
                <a:path w="15170" h="1047" extrusionOk="0">
                  <a:moveTo>
                    <a:pt x="0" y="1"/>
                  </a:moveTo>
                  <a:lnTo>
                    <a:pt x="0" y="1047"/>
                  </a:lnTo>
                  <a:lnTo>
                    <a:pt x="15170" y="1047"/>
                  </a:lnTo>
                  <a:lnTo>
                    <a:pt x="151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29"/>
            <p:cNvSpPr/>
            <p:nvPr/>
          </p:nvSpPr>
          <p:spPr>
            <a:xfrm>
              <a:off x="2991713" y="288238"/>
              <a:ext cx="75875" cy="169500"/>
            </a:xfrm>
            <a:custGeom>
              <a:avLst/>
              <a:gdLst/>
              <a:ahLst/>
              <a:cxnLst/>
              <a:rect l="l" t="t" r="r" b="b"/>
              <a:pathLst>
                <a:path w="3035" h="6780" extrusionOk="0">
                  <a:moveTo>
                    <a:pt x="1528" y="0"/>
                  </a:moveTo>
                  <a:cubicBezTo>
                    <a:pt x="691" y="0"/>
                    <a:pt x="0" y="691"/>
                    <a:pt x="0" y="1528"/>
                  </a:cubicBezTo>
                  <a:lnTo>
                    <a:pt x="0" y="6780"/>
                  </a:lnTo>
                  <a:lnTo>
                    <a:pt x="3034" y="6780"/>
                  </a:lnTo>
                  <a:lnTo>
                    <a:pt x="3034" y="1528"/>
                  </a:lnTo>
                  <a:cubicBezTo>
                    <a:pt x="3034" y="691"/>
                    <a:pt x="2365" y="0"/>
                    <a:pt x="1528" y="0"/>
                  </a:cubicBezTo>
                  <a:close/>
                </a:path>
              </a:pathLst>
            </a:custGeom>
            <a:solidFill>
              <a:schemeClr val="accent6"/>
            </a:solidFill>
            <a:ln w="29300" cap="flat" cmpd="sng">
              <a:solidFill>
                <a:schemeClr val="accent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29"/>
            <p:cNvSpPr/>
            <p:nvPr/>
          </p:nvSpPr>
          <p:spPr>
            <a:xfrm>
              <a:off x="2823788" y="288238"/>
              <a:ext cx="75875" cy="169500"/>
            </a:xfrm>
            <a:custGeom>
              <a:avLst/>
              <a:gdLst/>
              <a:ahLst/>
              <a:cxnLst/>
              <a:rect l="l" t="t" r="r" b="b"/>
              <a:pathLst>
                <a:path w="3035" h="6780" extrusionOk="0">
                  <a:moveTo>
                    <a:pt x="1528" y="0"/>
                  </a:moveTo>
                  <a:cubicBezTo>
                    <a:pt x="691" y="0"/>
                    <a:pt x="1" y="691"/>
                    <a:pt x="1" y="1528"/>
                  </a:cubicBezTo>
                  <a:lnTo>
                    <a:pt x="1" y="6780"/>
                  </a:lnTo>
                  <a:lnTo>
                    <a:pt x="3035" y="6780"/>
                  </a:lnTo>
                  <a:lnTo>
                    <a:pt x="3035" y="1528"/>
                  </a:lnTo>
                  <a:cubicBezTo>
                    <a:pt x="3035" y="691"/>
                    <a:pt x="2365" y="0"/>
                    <a:pt x="1528" y="0"/>
                  </a:cubicBezTo>
                  <a:close/>
                </a:path>
              </a:pathLst>
            </a:custGeom>
            <a:solidFill>
              <a:schemeClr val="accent6"/>
            </a:solidFill>
            <a:ln w="29300" cap="flat" cmpd="sng">
              <a:solidFill>
                <a:schemeClr val="accent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29"/>
            <p:cNvSpPr/>
            <p:nvPr/>
          </p:nvSpPr>
          <p:spPr>
            <a:xfrm>
              <a:off x="2753188" y="202963"/>
              <a:ext cx="379250" cy="32475"/>
            </a:xfrm>
            <a:custGeom>
              <a:avLst/>
              <a:gdLst/>
              <a:ahLst/>
              <a:cxnLst/>
              <a:rect l="l" t="t" r="r" b="b"/>
              <a:pathLst>
                <a:path w="15170" h="1299" extrusionOk="0">
                  <a:moveTo>
                    <a:pt x="0" y="1"/>
                  </a:moveTo>
                  <a:lnTo>
                    <a:pt x="0" y="1298"/>
                  </a:lnTo>
                  <a:lnTo>
                    <a:pt x="15170" y="1298"/>
                  </a:lnTo>
                  <a:lnTo>
                    <a:pt x="151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29"/>
            <p:cNvSpPr/>
            <p:nvPr/>
          </p:nvSpPr>
          <p:spPr>
            <a:xfrm>
              <a:off x="2908013" y="47088"/>
              <a:ext cx="75875" cy="169500"/>
            </a:xfrm>
            <a:custGeom>
              <a:avLst/>
              <a:gdLst/>
              <a:ahLst/>
              <a:cxnLst/>
              <a:rect l="l" t="t" r="r" b="b"/>
              <a:pathLst>
                <a:path w="3035" h="6780" extrusionOk="0">
                  <a:moveTo>
                    <a:pt x="1528" y="1"/>
                  </a:moveTo>
                  <a:cubicBezTo>
                    <a:pt x="691" y="1"/>
                    <a:pt x="1" y="670"/>
                    <a:pt x="1" y="1528"/>
                  </a:cubicBezTo>
                  <a:lnTo>
                    <a:pt x="1" y="6780"/>
                  </a:lnTo>
                  <a:lnTo>
                    <a:pt x="3034" y="6780"/>
                  </a:lnTo>
                  <a:lnTo>
                    <a:pt x="3034" y="1528"/>
                  </a:lnTo>
                  <a:cubicBezTo>
                    <a:pt x="3034" y="691"/>
                    <a:pt x="2365" y="1"/>
                    <a:pt x="1528" y="1"/>
                  </a:cubicBezTo>
                  <a:close/>
                </a:path>
              </a:pathLst>
            </a:custGeom>
            <a:solidFill>
              <a:schemeClr val="accent6"/>
            </a:solidFill>
            <a:ln w="29300" cap="flat" cmpd="sng">
              <a:solidFill>
                <a:schemeClr val="accent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29"/>
            <p:cNvSpPr/>
            <p:nvPr/>
          </p:nvSpPr>
          <p:spPr>
            <a:xfrm>
              <a:off x="2787713" y="820738"/>
              <a:ext cx="75875" cy="120850"/>
            </a:xfrm>
            <a:custGeom>
              <a:avLst/>
              <a:gdLst/>
              <a:ahLst/>
              <a:cxnLst/>
              <a:rect l="l" t="t" r="r" b="b"/>
              <a:pathLst>
                <a:path w="3035" h="4834" extrusionOk="0">
                  <a:moveTo>
                    <a:pt x="1528" y="1"/>
                  </a:moveTo>
                  <a:cubicBezTo>
                    <a:pt x="691" y="1"/>
                    <a:pt x="0" y="670"/>
                    <a:pt x="0" y="1507"/>
                  </a:cubicBezTo>
                  <a:lnTo>
                    <a:pt x="0" y="4834"/>
                  </a:lnTo>
                  <a:lnTo>
                    <a:pt x="3034" y="4834"/>
                  </a:lnTo>
                  <a:lnTo>
                    <a:pt x="3034" y="1507"/>
                  </a:lnTo>
                  <a:cubicBezTo>
                    <a:pt x="3034" y="670"/>
                    <a:pt x="2364" y="1"/>
                    <a:pt x="15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29"/>
            <p:cNvSpPr/>
            <p:nvPr/>
          </p:nvSpPr>
          <p:spPr>
            <a:xfrm>
              <a:off x="2901213" y="778888"/>
              <a:ext cx="90000" cy="162700"/>
            </a:xfrm>
            <a:custGeom>
              <a:avLst/>
              <a:gdLst/>
              <a:ahLst/>
              <a:cxnLst/>
              <a:rect l="l" t="t" r="r" b="b"/>
              <a:pathLst>
                <a:path w="3600" h="6508" extrusionOk="0">
                  <a:moveTo>
                    <a:pt x="1800" y="1"/>
                  </a:moveTo>
                  <a:cubicBezTo>
                    <a:pt x="796" y="1"/>
                    <a:pt x="1" y="817"/>
                    <a:pt x="1" y="1800"/>
                  </a:cubicBezTo>
                  <a:lnTo>
                    <a:pt x="1" y="6508"/>
                  </a:lnTo>
                  <a:lnTo>
                    <a:pt x="3599" y="6508"/>
                  </a:lnTo>
                  <a:lnTo>
                    <a:pt x="3599" y="1800"/>
                  </a:lnTo>
                  <a:cubicBezTo>
                    <a:pt x="3599" y="817"/>
                    <a:pt x="2783" y="1"/>
                    <a:pt x="18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29"/>
            <p:cNvSpPr/>
            <p:nvPr/>
          </p:nvSpPr>
          <p:spPr>
            <a:xfrm>
              <a:off x="2900163" y="778888"/>
              <a:ext cx="40825" cy="162700"/>
            </a:xfrm>
            <a:custGeom>
              <a:avLst/>
              <a:gdLst/>
              <a:ahLst/>
              <a:cxnLst/>
              <a:rect l="l" t="t" r="r" b="b"/>
              <a:pathLst>
                <a:path w="1633" h="6508" extrusionOk="0">
                  <a:moveTo>
                    <a:pt x="1633" y="1"/>
                  </a:moveTo>
                  <a:cubicBezTo>
                    <a:pt x="712" y="105"/>
                    <a:pt x="1" y="859"/>
                    <a:pt x="1" y="1800"/>
                  </a:cubicBezTo>
                  <a:lnTo>
                    <a:pt x="1" y="6508"/>
                  </a:lnTo>
                  <a:lnTo>
                    <a:pt x="1633" y="6508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29"/>
            <p:cNvSpPr/>
            <p:nvPr/>
          </p:nvSpPr>
          <p:spPr>
            <a:xfrm>
              <a:off x="2728588" y="-121037"/>
              <a:ext cx="435250" cy="333825"/>
            </a:xfrm>
            <a:custGeom>
              <a:avLst/>
              <a:gdLst/>
              <a:ahLst/>
              <a:cxnLst/>
              <a:rect l="l" t="t" r="r" b="b"/>
              <a:pathLst>
                <a:path w="17410" h="13353" extrusionOk="0">
                  <a:moveTo>
                    <a:pt x="8806" y="0"/>
                  </a:moveTo>
                  <a:cubicBezTo>
                    <a:pt x="8772" y="0"/>
                    <a:pt x="8738" y="3"/>
                    <a:pt x="8705" y="9"/>
                  </a:cubicBezTo>
                  <a:cubicBezTo>
                    <a:pt x="8685" y="8"/>
                    <a:pt x="8666" y="7"/>
                    <a:pt x="8646" y="7"/>
                  </a:cubicBezTo>
                  <a:cubicBezTo>
                    <a:pt x="8400" y="7"/>
                    <a:pt x="8192" y="129"/>
                    <a:pt x="8056" y="323"/>
                  </a:cubicBezTo>
                  <a:lnTo>
                    <a:pt x="210" y="12270"/>
                  </a:lnTo>
                  <a:cubicBezTo>
                    <a:pt x="1" y="12584"/>
                    <a:pt x="105" y="13024"/>
                    <a:pt x="419" y="13233"/>
                  </a:cubicBezTo>
                  <a:cubicBezTo>
                    <a:pt x="530" y="13307"/>
                    <a:pt x="657" y="13342"/>
                    <a:pt x="784" y="13342"/>
                  </a:cubicBezTo>
                  <a:cubicBezTo>
                    <a:pt x="1015" y="13342"/>
                    <a:pt x="1247" y="13226"/>
                    <a:pt x="1382" y="13024"/>
                  </a:cubicBezTo>
                  <a:lnTo>
                    <a:pt x="8705" y="1892"/>
                  </a:lnTo>
                  <a:lnTo>
                    <a:pt x="16028" y="13024"/>
                  </a:lnTo>
                  <a:cubicBezTo>
                    <a:pt x="16158" y="13244"/>
                    <a:pt x="16377" y="13352"/>
                    <a:pt x="16599" y="13352"/>
                  </a:cubicBezTo>
                  <a:cubicBezTo>
                    <a:pt x="16735" y="13352"/>
                    <a:pt x="16872" y="13312"/>
                    <a:pt x="16991" y="13233"/>
                  </a:cubicBezTo>
                  <a:cubicBezTo>
                    <a:pt x="17325" y="13024"/>
                    <a:pt x="17409" y="12584"/>
                    <a:pt x="17200" y="12270"/>
                  </a:cubicBezTo>
                  <a:lnTo>
                    <a:pt x="9354" y="323"/>
                  </a:lnTo>
                  <a:cubicBezTo>
                    <a:pt x="9228" y="108"/>
                    <a:pt x="9010" y="0"/>
                    <a:pt x="88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16" name="Google Shape;2116;p29"/>
            <p:cNvGrpSpPr/>
            <p:nvPr/>
          </p:nvGrpSpPr>
          <p:grpSpPr>
            <a:xfrm>
              <a:off x="3226125" y="332163"/>
              <a:ext cx="485450" cy="609425"/>
              <a:chOff x="3335250" y="332163"/>
              <a:chExt cx="485450" cy="609425"/>
            </a:xfrm>
          </p:grpSpPr>
          <p:sp>
            <p:nvSpPr>
              <p:cNvPr id="2117" name="Google Shape;2117;p29"/>
              <p:cNvSpPr/>
              <p:nvPr/>
            </p:nvSpPr>
            <p:spPr>
              <a:xfrm>
                <a:off x="3362450" y="366188"/>
                <a:ext cx="91550" cy="170025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6801" extrusionOk="0">
                    <a:moveTo>
                      <a:pt x="0" y="0"/>
                    </a:moveTo>
                    <a:lnTo>
                      <a:pt x="0" y="6800"/>
                    </a:lnTo>
                    <a:lnTo>
                      <a:pt x="3662" y="6800"/>
                    </a:lnTo>
                    <a:lnTo>
                      <a:pt x="366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29"/>
              <p:cNvSpPr/>
              <p:nvPr/>
            </p:nvSpPr>
            <p:spPr>
              <a:xfrm>
                <a:off x="3362450" y="366188"/>
                <a:ext cx="91550" cy="39250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1570" extrusionOk="0">
                    <a:moveTo>
                      <a:pt x="0" y="0"/>
                    </a:moveTo>
                    <a:lnTo>
                      <a:pt x="0" y="1569"/>
                    </a:lnTo>
                    <a:lnTo>
                      <a:pt x="3662" y="1569"/>
                    </a:lnTo>
                    <a:lnTo>
                      <a:pt x="36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29"/>
              <p:cNvSpPr/>
              <p:nvPr/>
            </p:nvSpPr>
            <p:spPr>
              <a:xfrm>
                <a:off x="3342575" y="340538"/>
                <a:ext cx="470800" cy="601050"/>
              </a:xfrm>
              <a:custGeom>
                <a:avLst/>
                <a:gdLst/>
                <a:ahLst/>
                <a:cxnLst/>
                <a:rect l="l" t="t" r="r" b="b"/>
                <a:pathLst>
                  <a:path w="18832" h="24042" extrusionOk="0">
                    <a:moveTo>
                      <a:pt x="9416" y="1"/>
                    </a:moveTo>
                    <a:lnTo>
                      <a:pt x="0" y="9312"/>
                    </a:lnTo>
                    <a:lnTo>
                      <a:pt x="0" y="24042"/>
                    </a:lnTo>
                    <a:lnTo>
                      <a:pt x="18831" y="24042"/>
                    </a:lnTo>
                    <a:lnTo>
                      <a:pt x="18831" y="9312"/>
                    </a:lnTo>
                    <a:lnTo>
                      <a:pt x="941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29"/>
              <p:cNvSpPr/>
              <p:nvPr/>
            </p:nvSpPr>
            <p:spPr>
              <a:xfrm>
                <a:off x="3345175" y="632963"/>
                <a:ext cx="465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18602" h="1800" extrusionOk="0">
                    <a:moveTo>
                      <a:pt x="1" y="0"/>
                    </a:moveTo>
                    <a:lnTo>
                      <a:pt x="1" y="1799"/>
                    </a:lnTo>
                    <a:lnTo>
                      <a:pt x="18602" y="1799"/>
                    </a:lnTo>
                    <a:lnTo>
                      <a:pt x="18602" y="0"/>
                    </a:lnTo>
                    <a:close/>
                  </a:path>
                </a:pathLst>
              </a:custGeom>
              <a:solidFill>
                <a:srgbClr val="FF80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29"/>
              <p:cNvSpPr/>
              <p:nvPr/>
            </p:nvSpPr>
            <p:spPr>
              <a:xfrm>
                <a:off x="3344650" y="502188"/>
                <a:ext cx="462975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18519" h="1800" extrusionOk="0">
                    <a:moveTo>
                      <a:pt x="2198" y="0"/>
                    </a:moveTo>
                    <a:cubicBezTo>
                      <a:pt x="1570" y="732"/>
                      <a:pt x="880" y="1444"/>
                      <a:pt x="1" y="1737"/>
                    </a:cubicBezTo>
                    <a:lnTo>
                      <a:pt x="1" y="1800"/>
                    </a:lnTo>
                    <a:lnTo>
                      <a:pt x="18518" y="1800"/>
                    </a:lnTo>
                    <a:lnTo>
                      <a:pt x="18518" y="1674"/>
                    </a:lnTo>
                    <a:cubicBezTo>
                      <a:pt x="18288" y="1486"/>
                      <a:pt x="18037" y="1256"/>
                      <a:pt x="17807" y="1004"/>
                    </a:cubicBezTo>
                    <a:cubicBezTo>
                      <a:pt x="17723" y="942"/>
                      <a:pt x="17681" y="858"/>
                      <a:pt x="17598" y="795"/>
                    </a:cubicBezTo>
                    <a:cubicBezTo>
                      <a:pt x="17305" y="628"/>
                      <a:pt x="17054" y="481"/>
                      <a:pt x="16782" y="293"/>
                    </a:cubicBezTo>
                    <a:cubicBezTo>
                      <a:pt x="16656" y="209"/>
                      <a:pt x="16489" y="105"/>
                      <a:pt x="16363" y="0"/>
                    </a:cubicBezTo>
                    <a:close/>
                  </a:path>
                </a:pathLst>
              </a:custGeom>
              <a:solidFill>
                <a:srgbClr val="D1CE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29"/>
              <p:cNvSpPr/>
              <p:nvPr/>
            </p:nvSpPr>
            <p:spPr>
              <a:xfrm>
                <a:off x="3345175" y="839038"/>
                <a:ext cx="465050" cy="101000"/>
              </a:xfrm>
              <a:custGeom>
                <a:avLst/>
                <a:gdLst/>
                <a:ahLst/>
                <a:cxnLst/>
                <a:rect l="l" t="t" r="r" b="b"/>
                <a:pathLst>
                  <a:path w="18602" h="4040" extrusionOk="0">
                    <a:moveTo>
                      <a:pt x="1" y="1"/>
                    </a:moveTo>
                    <a:lnTo>
                      <a:pt x="1" y="4039"/>
                    </a:lnTo>
                    <a:lnTo>
                      <a:pt x="18602" y="4039"/>
                    </a:lnTo>
                    <a:lnTo>
                      <a:pt x="1860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29"/>
              <p:cNvSpPr/>
              <p:nvPr/>
            </p:nvSpPr>
            <p:spPr>
              <a:xfrm>
                <a:off x="3335250" y="332163"/>
                <a:ext cx="485450" cy="253725"/>
              </a:xfrm>
              <a:custGeom>
                <a:avLst/>
                <a:gdLst/>
                <a:ahLst/>
                <a:cxnLst/>
                <a:rect l="l" t="t" r="r" b="b"/>
                <a:pathLst>
                  <a:path w="19418" h="10149" extrusionOk="0">
                    <a:moveTo>
                      <a:pt x="9667" y="1"/>
                    </a:moveTo>
                    <a:lnTo>
                      <a:pt x="0" y="9835"/>
                    </a:lnTo>
                    <a:lnTo>
                      <a:pt x="19417" y="10149"/>
                    </a:lnTo>
                    <a:lnTo>
                      <a:pt x="966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29"/>
              <p:cNvSpPr/>
              <p:nvPr/>
            </p:nvSpPr>
            <p:spPr>
              <a:xfrm>
                <a:off x="3335250" y="332163"/>
                <a:ext cx="485450" cy="253725"/>
              </a:xfrm>
              <a:custGeom>
                <a:avLst/>
                <a:gdLst/>
                <a:ahLst/>
                <a:cxnLst/>
                <a:rect l="l" t="t" r="r" b="b"/>
                <a:pathLst>
                  <a:path w="19418" h="10149" fill="none" extrusionOk="0">
                    <a:moveTo>
                      <a:pt x="0" y="9835"/>
                    </a:moveTo>
                    <a:lnTo>
                      <a:pt x="9667" y="1"/>
                    </a:lnTo>
                    <a:lnTo>
                      <a:pt x="19417" y="10149"/>
                    </a:lnTo>
                  </a:path>
                </a:pathLst>
              </a:custGeom>
              <a:solidFill>
                <a:schemeClr val="dk1"/>
              </a:solidFill>
              <a:ln w="41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29"/>
              <p:cNvSpPr/>
              <p:nvPr/>
            </p:nvSpPr>
            <p:spPr>
              <a:xfrm>
                <a:off x="3486425" y="766863"/>
                <a:ext cx="179425" cy="173700"/>
              </a:xfrm>
              <a:custGeom>
                <a:avLst/>
                <a:gdLst/>
                <a:ahLst/>
                <a:cxnLst/>
                <a:rect l="l" t="t" r="r" b="b"/>
                <a:pathLst>
                  <a:path w="7177" h="6948" extrusionOk="0">
                    <a:moveTo>
                      <a:pt x="3578" y="1"/>
                    </a:moveTo>
                    <a:cubicBezTo>
                      <a:pt x="1632" y="1"/>
                      <a:pt x="0" y="1612"/>
                      <a:pt x="0" y="3558"/>
                    </a:cubicBezTo>
                    <a:lnTo>
                      <a:pt x="0" y="6947"/>
                    </a:lnTo>
                    <a:lnTo>
                      <a:pt x="7177" y="6947"/>
                    </a:lnTo>
                    <a:lnTo>
                      <a:pt x="7177" y="3558"/>
                    </a:lnTo>
                    <a:cubicBezTo>
                      <a:pt x="7177" y="1612"/>
                      <a:pt x="5566" y="1"/>
                      <a:pt x="3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29"/>
              <p:cNvSpPr/>
              <p:nvPr/>
            </p:nvSpPr>
            <p:spPr>
              <a:xfrm>
                <a:off x="3486950" y="766863"/>
                <a:ext cx="83175" cy="173700"/>
              </a:xfrm>
              <a:custGeom>
                <a:avLst/>
                <a:gdLst/>
                <a:ahLst/>
                <a:cxnLst/>
                <a:rect l="l" t="t" r="r" b="b"/>
                <a:pathLst>
                  <a:path w="3327" h="6948" extrusionOk="0">
                    <a:moveTo>
                      <a:pt x="3327" y="1"/>
                    </a:moveTo>
                    <a:cubicBezTo>
                      <a:pt x="1465" y="147"/>
                      <a:pt x="0" y="1674"/>
                      <a:pt x="0" y="3558"/>
                    </a:cubicBezTo>
                    <a:lnTo>
                      <a:pt x="0" y="6947"/>
                    </a:lnTo>
                    <a:lnTo>
                      <a:pt x="3327" y="6947"/>
                    </a:lnTo>
                    <a:lnTo>
                      <a:pt x="33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29"/>
              <p:cNvSpPr/>
              <p:nvPr/>
            </p:nvSpPr>
            <p:spPr>
              <a:xfrm>
                <a:off x="3393825" y="708788"/>
                <a:ext cx="57575" cy="104650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4186" extrusionOk="0">
                    <a:moveTo>
                      <a:pt x="1151" y="1"/>
                    </a:moveTo>
                    <a:cubicBezTo>
                      <a:pt x="524" y="1"/>
                      <a:pt x="1" y="524"/>
                      <a:pt x="1" y="1152"/>
                    </a:cubicBezTo>
                    <a:lnTo>
                      <a:pt x="1" y="4186"/>
                    </a:lnTo>
                    <a:lnTo>
                      <a:pt x="2302" y="4186"/>
                    </a:lnTo>
                    <a:lnTo>
                      <a:pt x="2302" y="1152"/>
                    </a:lnTo>
                    <a:cubicBezTo>
                      <a:pt x="2302" y="524"/>
                      <a:pt x="1779" y="1"/>
                      <a:pt x="11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7725" cap="flat" cmpd="sng">
                <a:solidFill>
                  <a:schemeClr val="accent1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29"/>
              <p:cNvSpPr/>
              <p:nvPr/>
            </p:nvSpPr>
            <p:spPr>
              <a:xfrm>
                <a:off x="3708725" y="708788"/>
                <a:ext cx="57575" cy="104650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4186" extrusionOk="0">
                    <a:moveTo>
                      <a:pt x="1151" y="1"/>
                    </a:moveTo>
                    <a:cubicBezTo>
                      <a:pt x="524" y="1"/>
                      <a:pt x="1" y="524"/>
                      <a:pt x="1" y="1152"/>
                    </a:cubicBezTo>
                    <a:lnTo>
                      <a:pt x="1" y="4186"/>
                    </a:lnTo>
                    <a:lnTo>
                      <a:pt x="2302" y="4186"/>
                    </a:lnTo>
                    <a:lnTo>
                      <a:pt x="2302" y="1152"/>
                    </a:lnTo>
                    <a:cubicBezTo>
                      <a:pt x="2302" y="524"/>
                      <a:pt x="1779" y="1"/>
                      <a:pt x="11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7725" cap="flat" cmpd="sng">
                <a:solidFill>
                  <a:schemeClr val="accent1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29"/>
              <p:cNvSpPr/>
              <p:nvPr/>
            </p:nvSpPr>
            <p:spPr>
              <a:xfrm>
                <a:off x="3548150" y="478113"/>
                <a:ext cx="57550" cy="104650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4186" extrusionOk="0">
                    <a:moveTo>
                      <a:pt x="1151" y="1"/>
                    </a:moveTo>
                    <a:cubicBezTo>
                      <a:pt x="523" y="1"/>
                      <a:pt x="0" y="524"/>
                      <a:pt x="0" y="1151"/>
                    </a:cubicBezTo>
                    <a:lnTo>
                      <a:pt x="0" y="4185"/>
                    </a:lnTo>
                    <a:lnTo>
                      <a:pt x="2302" y="4185"/>
                    </a:lnTo>
                    <a:lnTo>
                      <a:pt x="2302" y="1151"/>
                    </a:lnTo>
                    <a:cubicBezTo>
                      <a:pt x="2302" y="524"/>
                      <a:pt x="1779" y="1"/>
                      <a:pt x="11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7725" cap="flat" cmpd="sng">
                <a:solidFill>
                  <a:schemeClr val="accent1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30" name="Google Shape;2130;p29"/>
          <p:cNvGrpSpPr/>
          <p:nvPr/>
        </p:nvGrpSpPr>
        <p:grpSpPr>
          <a:xfrm>
            <a:off x="6817308" y="3763491"/>
            <a:ext cx="2326801" cy="960311"/>
            <a:chOff x="2407325" y="1225038"/>
            <a:chExt cx="2130575" cy="879325"/>
          </a:xfrm>
        </p:grpSpPr>
        <p:sp>
          <p:nvSpPr>
            <p:cNvPr id="2131" name="Google Shape;2131;p29"/>
            <p:cNvSpPr/>
            <p:nvPr/>
          </p:nvSpPr>
          <p:spPr>
            <a:xfrm>
              <a:off x="3675825" y="1452063"/>
              <a:ext cx="833300" cy="652300"/>
            </a:xfrm>
            <a:custGeom>
              <a:avLst/>
              <a:gdLst/>
              <a:ahLst/>
              <a:cxnLst/>
              <a:rect l="l" t="t" r="r" b="b"/>
              <a:pathLst>
                <a:path w="33332" h="26092" extrusionOk="0">
                  <a:moveTo>
                    <a:pt x="16676" y="0"/>
                  </a:moveTo>
                  <a:lnTo>
                    <a:pt x="0" y="26092"/>
                  </a:lnTo>
                  <a:lnTo>
                    <a:pt x="33331" y="26092"/>
                  </a:lnTo>
                  <a:lnTo>
                    <a:pt x="1667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29"/>
            <p:cNvSpPr/>
            <p:nvPr/>
          </p:nvSpPr>
          <p:spPr>
            <a:xfrm>
              <a:off x="3677375" y="1453113"/>
              <a:ext cx="415900" cy="651250"/>
            </a:xfrm>
            <a:custGeom>
              <a:avLst/>
              <a:gdLst/>
              <a:ahLst/>
              <a:cxnLst/>
              <a:rect l="l" t="t" r="r" b="b"/>
              <a:pathLst>
                <a:path w="16636" h="26050" extrusionOk="0">
                  <a:moveTo>
                    <a:pt x="16614" y="0"/>
                  </a:moveTo>
                  <a:lnTo>
                    <a:pt x="1" y="26050"/>
                  </a:lnTo>
                  <a:lnTo>
                    <a:pt x="16635" y="26050"/>
                  </a:lnTo>
                  <a:lnTo>
                    <a:pt x="16635" y="63"/>
                  </a:lnTo>
                  <a:lnTo>
                    <a:pt x="16614" y="0"/>
                  </a:lnTo>
                  <a:close/>
                </a:path>
              </a:pathLst>
            </a:custGeom>
            <a:solidFill>
              <a:srgbClr val="000000">
                <a:alpha val="1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29"/>
            <p:cNvSpPr/>
            <p:nvPr/>
          </p:nvSpPr>
          <p:spPr>
            <a:xfrm>
              <a:off x="3959850" y="1453113"/>
              <a:ext cx="265225" cy="259475"/>
            </a:xfrm>
            <a:custGeom>
              <a:avLst/>
              <a:gdLst/>
              <a:ahLst/>
              <a:cxnLst/>
              <a:rect l="l" t="t" r="r" b="b"/>
              <a:pathLst>
                <a:path w="10609" h="10379" extrusionOk="0">
                  <a:moveTo>
                    <a:pt x="5315" y="0"/>
                  </a:moveTo>
                  <a:lnTo>
                    <a:pt x="1" y="8349"/>
                  </a:lnTo>
                  <a:lnTo>
                    <a:pt x="5336" y="10378"/>
                  </a:lnTo>
                  <a:lnTo>
                    <a:pt x="10609" y="8349"/>
                  </a:lnTo>
                  <a:lnTo>
                    <a:pt x="5336" y="63"/>
                  </a:lnTo>
                  <a:lnTo>
                    <a:pt x="531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29"/>
            <p:cNvSpPr/>
            <p:nvPr/>
          </p:nvSpPr>
          <p:spPr>
            <a:xfrm>
              <a:off x="2475325" y="1452063"/>
              <a:ext cx="833300" cy="652300"/>
            </a:xfrm>
            <a:custGeom>
              <a:avLst/>
              <a:gdLst/>
              <a:ahLst/>
              <a:cxnLst/>
              <a:rect l="l" t="t" r="r" b="b"/>
              <a:pathLst>
                <a:path w="33332" h="26092" extrusionOk="0">
                  <a:moveTo>
                    <a:pt x="16677" y="0"/>
                  </a:moveTo>
                  <a:lnTo>
                    <a:pt x="0" y="26092"/>
                  </a:lnTo>
                  <a:lnTo>
                    <a:pt x="33332" y="26092"/>
                  </a:lnTo>
                  <a:lnTo>
                    <a:pt x="16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29"/>
            <p:cNvSpPr/>
            <p:nvPr/>
          </p:nvSpPr>
          <p:spPr>
            <a:xfrm>
              <a:off x="2476900" y="1453113"/>
              <a:ext cx="415875" cy="651250"/>
            </a:xfrm>
            <a:custGeom>
              <a:avLst/>
              <a:gdLst/>
              <a:ahLst/>
              <a:cxnLst/>
              <a:rect l="l" t="t" r="r" b="b"/>
              <a:pathLst>
                <a:path w="16635" h="26050" extrusionOk="0">
                  <a:moveTo>
                    <a:pt x="16614" y="0"/>
                  </a:moveTo>
                  <a:lnTo>
                    <a:pt x="0" y="26050"/>
                  </a:lnTo>
                  <a:lnTo>
                    <a:pt x="16634" y="26050"/>
                  </a:lnTo>
                  <a:lnTo>
                    <a:pt x="16634" y="63"/>
                  </a:lnTo>
                  <a:lnTo>
                    <a:pt x="16614" y="0"/>
                  </a:lnTo>
                  <a:close/>
                </a:path>
              </a:pathLst>
            </a:custGeom>
            <a:solidFill>
              <a:srgbClr val="000000">
                <a:alpha val="1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29"/>
            <p:cNvSpPr/>
            <p:nvPr/>
          </p:nvSpPr>
          <p:spPr>
            <a:xfrm>
              <a:off x="2759350" y="1453113"/>
              <a:ext cx="265250" cy="259475"/>
            </a:xfrm>
            <a:custGeom>
              <a:avLst/>
              <a:gdLst/>
              <a:ahLst/>
              <a:cxnLst/>
              <a:rect l="l" t="t" r="r" b="b"/>
              <a:pathLst>
                <a:path w="10610" h="10379" extrusionOk="0">
                  <a:moveTo>
                    <a:pt x="5316" y="0"/>
                  </a:moveTo>
                  <a:lnTo>
                    <a:pt x="1" y="8349"/>
                  </a:lnTo>
                  <a:lnTo>
                    <a:pt x="5336" y="10378"/>
                  </a:lnTo>
                  <a:lnTo>
                    <a:pt x="10609" y="8349"/>
                  </a:lnTo>
                  <a:lnTo>
                    <a:pt x="5336" y="63"/>
                  </a:lnTo>
                  <a:lnTo>
                    <a:pt x="5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29"/>
            <p:cNvSpPr/>
            <p:nvPr/>
          </p:nvSpPr>
          <p:spPr>
            <a:xfrm>
              <a:off x="3008350" y="1225038"/>
              <a:ext cx="836975" cy="879325"/>
            </a:xfrm>
            <a:custGeom>
              <a:avLst/>
              <a:gdLst/>
              <a:ahLst/>
              <a:cxnLst/>
              <a:rect l="l" t="t" r="r" b="b"/>
              <a:pathLst>
                <a:path w="33479" h="35173" extrusionOk="0">
                  <a:moveTo>
                    <a:pt x="16739" y="0"/>
                  </a:moveTo>
                  <a:lnTo>
                    <a:pt x="1" y="35173"/>
                  </a:lnTo>
                  <a:lnTo>
                    <a:pt x="33478" y="35173"/>
                  </a:lnTo>
                  <a:lnTo>
                    <a:pt x="167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29"/>
            <p:cNvSpPr/>
            <p:nvPr/>
          </p:nvSpPr>
          <p:spPr>
            <a:xfrm>
              <a:off x="3008875" y="1226613"/>
              <a:ext cx="418500" cy="877750"/>
            </a:xfrm>
            <a:custGeom>
              <a:avLst/>
              <a:gdLst/>
              <a:ahLst/>
              <a:cxnLst/>
              <a:rect l="l" t="t" r="r" b="b"/>
              <a:pathLst>
                <a:path w="16740" h="35110" extrusionOk="0">
                  <a:moveTo>
                    <a:pt x="16718" y="0"/>
                  </a:moveTo>
                  <a:lnTo>
                    <a:pt x="0" y="35110"/>
                  </a:lnTo>
                  <a:lnTo>
                    <a:pt x="16739" y="35110"/>
                  </a:lnTo>
                  <a:lnTo>
                    <a:pt x="16739" y="42"/>
                  </a:lnTo>
                  <a:lnTo>
                    <a:pt x="16718" y="0"/>
                  </a:lnTo>
                  <a:close/>
                </a:path>
              </a:pathLst>
            </a:custGeom>
            <a:solidFill>
              <a:srgbClr val="000000">
                <a:alpha val="1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29"/>
            <p:cNvSpPr/>
            <p:nvPr/>
          </p:nvSpPr>
          <p:spPr>
            <a:xfrm>
              <a:off x="3293425" y="1226613"/>
              <a:ext cx="266300" cy="348400"/>
            </a:xfrm>
            <a:custGeom>
              <a:avLst/>
              <a:gdLst/>
              <a:ahLst/>
              <a:cxnLst/>
              <a:rect l="l" t="t" r="r" b="b"/>
              <a:pathLst>
                <a:path w="10652" h="13936" extrusionOk="0">
                  <a:moveTo>
                    <a:pt x="5336" y="0"/>
                  </a:moveTo>
                  <a:lnTo>
                    <a:pt x="1" y="11152"/>
                  </a:lnTo>
                  <a:lnTo>
                    <a:pt x="5357" y="13935"/>
                  </a:lnTo>
                  <a:lnTo>
                    <a:pt x="10651" y="11152"/>
                  </a:lnTo>
                  <a:lnTo>
                    <a:pt x="5357" y="42"/>
                  </a:lnTo>
                  <a:lnTo>
                    <a:pt x="53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29"/>
            <p:cNvSpPr/>
            <p:nvPr/>
          </p:nvSpPr>
          <p:spPr>
            <a:xfrm>
              <a:off x="4046175" y="1499663"/>
              <a:ext cx="491725" cy="128700"/>
            </a:xfrm>
            <a:custGeom>
              <a:avLst/>
              <a:gdLst/>
              <a:ahLst/>
              <a:cxnLst/>
              <a:rect l="l" t="t" r="r" b="b"/>
              <a:pathLst>
                <a:path w="19669" h="5148" extrusionOk="0">
                  <a:moveTo>
                    <a:pt x="7009" y="0"/>
                  </a:moveTo>
                  <a:cubicBezTo>
                    <a:pt x="6821" y="0"/>
                    <a:pt x="6633" y="21"/>
                    <a:pt x="6444" y="21"/>
                  </a:cubicBezTo>
                  <a:cubicBezTo>
                    <a:pt x="6068" y="105"/>
                    <a:pt x="5712" y="251"/>
                    <a:pt x="5440" y="523"/>
                  </a:cubicBezTo>
                  <a:cubicBezTo>
                    <a:pt x="5022" y="879"/>
                    <a:pt x="4750" y="1402"/>
                    <a:pt x="4708" y="1967"/>
                  </a:cubicBezTo>
                  <a:lnTo>
                    <a:pt x="4708" y="2030"/>
                  </a:lnTo>
                  <a:lnTo>
                    <a:pt x="4540" y="2030"/>
                  </a:lnTo>
                  <a:cubicBezTo>
                    <a:pt x="3620" y="2030"/>
                    <a:pt x="2783" y="2532"/>
                    <a:pt x="2511" y="3390"/>
                  </a:cubicBezTo>
                  <a:cubicBezTo>
                    <a:pt x="2406" y="3390"/>
                    <a:pt x="2323" y="3369"/>
                    <a:pt x="2218" y="3369"/>
                  </a:cubicBezTo>
                  <a:cubicBezTo>
                    <a:pt x="2148" y="3361"/>
                    <a:pt x="2078" y="3357"/>
                    <a:pt x="2009" y="3357"/>
                  </a:cubicBezTo>
                  <a:cubicBezTo>
                    <a:pt x="1025" y="3357"/>
                    <a:pt x="156" y="4169"/>
                    <a:pt x="0" y="5127"/>
                  </a:cubicBezTo>
                  <a:lnTo>
                    <a:pt x="19564" y="5127"/>
                  </a:lnTo>
                  <a:lnTo>
                    <a:pt x="19564" y="5147"/>
                  </a:lnTo>
                  <a:cubicBezTo>
                    <a:pt x="19585" y="5022"/>
                    <a:pt x="19605" y="4896"/>
                    <a:pt x="19605" y="4771"/>
                  </a:cubicBezTo>
                  <a:cubicBezTo>
                    <a:pt x="19668" y="4164"/>
                    <a:pt x="19459" y="3536"/>
                    <a:pt x="19061" y="3097"/>
                  </a:cubicBezTo>
                  <a:cubicBezTo>
                    <a:pt x="18894" y="2950"/>
                    <a:pt x="18769" y="2825"/>
                    <a:pt x="18622" y="2699"/>
                  </a:cubicBezTo>
                  <a:cubicBezTo>
                    <a:pt x="18287" y="2490"/>
                    <a:pt x="17911" y="2365"/>
                    <a:pt x="17513" y="2323"/>
                  </a:cubicBezTo>
                  <a:cubicBezTo>
                    <a:pt x="17053" y="2365"/>
                    <a:pt x="16551" y="2323"/>
                    <a:pt x="16111" y="2595"/>
                  </a:cubicBezTo>
                  <a:cubicBezTo>
                    <a:pt x="15944" y="2678"/>
                    <a:pt x="15818" y="2741"/>
                    <a:pt x="15693" y="2846"/>
                  </a:cubicBezTo>
                  <a:cubicBezTo>
                    <a:pt x="15630" y="2741"/>
                    <a:pt x="15567" y="2678"/>
                    <a:pt x="15504" y="2574"/>
                  </a:cubicBezTo>
                  <a:cubicBezTo>
                    <a:pt x="15253" y="2281"/>
                    <a:pt x="14939" y="2072"/>
                    <a:pt x="14563" y="1946"/>
                  </a:cubicBezTo>
                  <a:cubicBezTo>
                    <a:pt x="14357" y="1856"/>
                    <a:pt x="14096" y="1814"/>
                    <a:pt x="13847" y="1814"/>
                  </a:cubicBezTo>
                  <a:cubicBezTo>
                    <a:pt x="13692" y="1814"/>
                    <a:pt x="13541" y="1830"/>
                    <a:pt x="13412" y="1862"/>
                  </a:cubicBezTo>
                  <a:cubicBezTo>
                    <a:pt x="12910" y="1967"/>
                    <a:pt x="12743" y="2093"/>
                    <a:pt x="12324" y="2386"/>
                  </a:cubicBezTo>
                  <a:cubicBezTo>
                    <a:pt x="12282" y="2406"/>
                    <a:pt x="12261" y="2406"/>
                    <a:pt x="12240" y="2427"/>
                  </a:cubicBezTo>
                  <a:lnTo>
                    <a:pt x="11926" y="2741"/>
                  </a:lnTo>
                  <a:cubicBezTo>
                    <a:pt x="11696" y="1904"/>
                    <a:pt x="10964" y="1172"/>
                    <a:pt x="10064" y="1172"/>
                  </a:cubicBezTo>
                  <a:cubicBezTo>
                    <a:pt x="9625" y="1172"/>
                    <a:pt x="9206" y="1277"/>
                    <a:pt x="8872" y="1486"/>
                  </a:cubicBezTo>
                  <a:cubicBezTo>
                    <a:pt x="8788" y="1235"/>
                    <a:pt x="8621" y="963"/>
                    <a:pt x="8432" y="733"/>
                  </a:cubicBezTo>
                  <a:cubicBezTo>
                    <a:pt x="8307" y="607"/>
                    <a:pt x="8160" y="502"/>
                    <a:pt x="8014" y="356"/>
                  </a:cubicBezTo>
                  <a:cubicBezTo>
                    <a:pt x="7700" y="147"/>
                    <a:pt x="7365" y="42"/>
                    <a:pt x="70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29"/>
            <p:cNvSpPr/>
            <p:nvPr/>
          </p:nvSpPr>
          <p:spPr>
            <a:xfrm>
              <a:off x="3161100" y="1538363"/>
              <a:ext cx="396000" cy="138650"/>
            </a:xfrm>
            <a:custGeom>
              <a:avLst/>
              <a:gdLst/>
              <a:ahLst/>
              <a:cxnLst/>
              <a:rect l="l" t="t" r="r" b="b"/>
              <a:pathLst>
                <a:path w="15840" h="5546" extrusionOk="0">
                  <a:moveTo>
                    <a:pt x="7470" y="1"/>
                  </a:moveTo>
                  <a:cubicBezTo>
                    <a:pt x="6424" y="1"/>
                    <a:pt x="5482" y="649"/>
                    <a:pt x="5315" y="1716"/>
                  </a:cubicBezTo>
                  <a:lnTo>
                    <a:pt x="4855" y="1758"/>
                  </a:lnTo>
                  <a:cubicBezTo>
                    <a:pt x="4457" y="1821"/>
                    <a:pt x="4122" y="1988"/>
                    <a:pt x="3829" y="2239"/>
                  </a:cubicBezTo>
                  <a:cubicBezTo>
                    <a:pt x="3411" y="2616"/>
                    <a:pt x="3139" y="3139"/>
                    <a:pt x="3097" y="3704"/>
                  </a:cubicBezTo>
                  <a:lnTo>
                    <a:pt x="3097" y="3767"/>
                  </a:lnTo>
                  <a:cubicBezTo>
                    <a:pt x="2867" y="3662"/>
                    <a:pt x="2616" y="3579"/>
                    <a:pt x="2365" y="3579"/>
                  </a:cubicBezTo>
                  <a:cubicBezTo>
                    <a:pt x="2176" y="3579"/>
                    <a:pt x="1967" y="3599"/>
                    <a:pt x="1800" y="3599"/>
                  </a:cubicBezTo>
                  <a:cubicBezTo>
                    <a:pt x="1402" y="3683"/>
                    <a:pt x="1026" y="3871"/>
                    <a:pt x="754" y="4123"/>
                  </a:cubicBezTo>
                  <a:cubicBezTo>
                    <a:pt x="314" y="4499"/>
                    <a:pt x="63" y="5001"/>
                    <a:pt x="0" y="5545"/>
                  </a:cubicBezTo>
                  <a:lnTo>
                    <a:pt x="15651" y="5545"/>
                  </a:lnTo>
                  <a:lnTo>
                    <a:pt x="15651" y="5524"/>
                  </a:lnTo>
                  <a:cubicBezTo>
                    <a:pt x="15735" y="5315"/>
                    <a:pt x="15756" y="5106"/>
                    <a:pt x="15777" y="4897"/>
                  </a:cubicBezTo>
                  <a:cubicBezTo>
                    <a:pt x="15839" y="4206"/>
                    <a:pt x="15609" y="3558"/>
                    <a:pt x="15149" y="3035"/>
                  </a:cubicBezTo>
                  <a:cubicBezTo>
                    <a:pt x="14661" y="2479"/>
                    <a:pt x="13954" y="2195"/>
                    <a:pt x="13243" y="2195"/>
                  </a:cubicBezTo>
                  <a:cubicBezTo>
                    <a:pt x="12856" y="2195"/>
                    <a:pt x="12469" y="2279"/>
                    <a:pt x="12115" y="2449"/>
                  </a:cubicBezTo>
                  <a:cubicBezTo>
                    <a:pt x="11697" y="1654"/>
                    <a:pt x="10922" y="1026"/>
                    <a:pt x="9981" y="1026"/>
                  </a:cubicBezTo>
                  <a:cubicBezTo>
                    <a:pt x="9688" y="1026"/>
                    <a:pt x="9374" y="1068"/>
                    <a:pt x="9123" y="1151"/>
                  </a:cubicBezTo>
                  <a:cubicBezTo>
                    <a:pt x="8809" y="524"/>
                    <a:pt x="8202" y="1"/>
                    <a:pt x="74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29"/>
            <p:cNvSpPr/>
            <p:nvPr/>
          </p:nvSpPr>
          <p:spPr>
            <a:xfrm>
              <a:off x="2872875" y="1234963"/>
              <a:ext cx="299750" cy="122950"/>
            </a:xfrm>
            <a:custGeom>
              <a:avLst/>
              <a:gdLst/>
              <a:ahLst/>
              <a:cxnLst/>
              <a:rect l="l" t="t" r="r" b="b"/>
              <a:pathLst>
                <a:path w="11990" h="4918" extrusionOk="0">
                  <a:moveTo>
                    <a:pt x="5524" y="1"/>
                  </a:moveTo>
                  <a:cubicBezTo>
                    <a:pt x="4834" y="1"/>
                    <a:pt x="4164" y="252"/>
                    <a:pt x="3683" y="754"/>
                  </a:cubicBezTo>
                  <a:cubicBezTo>
                    <a:pt x="3244" y="1194"/>
                    <a:pt x="2992" y="1779"/>
                    <a:pt x="2951" y="2407"/>
                  </a:cubicBezTo>
                  <a:cubicBezTo>
                    <a:pt x="2741" y="2323"/>
                    <a:pt x="2490" y="2282"/>
                    <a:pt x="2218" y="2282"/>
                  </a:cubicBezTo>
                  <a:cubicBezTo>
                    <a:pt x="628" y="2282"/>
                    <a:pt x="0" y="3746"/>
                    <a:pt x="293" y="4918"/>
                  </a:cubicBezTo>
                  <a:lnTo>
                    <a:pt x="11927" y="4918"/>
                  </a:lnTo>
                  <a:cubicBezTo>
                    <a:pt x="11990" y="4541"/>
                    <a:pt x="11969" y="4207"/>
                    <a:pt x="11885" y="3851"/>
                  </a:cubicBezTo>
                  <a:cubicBezTo>
                    <a:pt x="11655" y="2951"/>
                    <a:pt x="10943" y="2240"/>
                    <a:pt x="10044" y="1989"/>
                  </a:cubicBezTo>
                  <a:cubicBezTo>
                    <a:pt x="9820" y="1926"/>
                    <a:pt x="9590" y="1896"/>
                    <a:pt x="9360" y="1896"/>
                  </a:cubicBezTo>
                  <a:cubicBezTo>
                    <a:pt x="8900" y="1896"/>
                    <a:pt x="8440" y="2017"/>
                    <a:pt x="8035" y="2240"/>
                  </a:cubicBezTo>
                  <a:cubicBezTo>
                    <a:pt x="7951" y="1675"/>
                    <a:pt x="7700" y="1131"/>
                    <a:pt x="7303" y="733"/>
                  </a:cubicBezTo>
                  <a:cubicBezTo>
                    <a:pt x="6821" y="252"/>
                    <a:pt x="6173" y="1"/>
                    <a:pt x="55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29"/>
            <p:cNvSpPr/>
            <p:nvPr/>
          </p:nvSpPr>
          <p:spPr>
            <a:xfrm>
              <a:off x="2407325" y="1491413"/>
              <a:ext cx="309700" cy="115500"/>
            </a:xfrm>
            <a:custGeom>
              <a:avLst/>
              <a:gdLst/>
              <a:ahLst/>
              <a:cxnLst/>
              <a:rect l="l" t="t" r="r" b="b"/>
              <a:pathLst>
                <a:path w="12388" h="4620" extrusionOk="0">
                  <a:moveTo>
                    <a:pt x="4867" y="1"/>
                  </a:moveTo>
                  <a:cubicBezTo>
                    <a:pt x="4701" y="1"/>
                    <a:pt x="4535" y="19"/>
                    <a:pt x="4373" y="58"/>
                  </a:cubicBezTo>
                  <a:cubicBezTo>
                    <a:pt x="3515" y="309"/>
                    <a:pt x="2888" y="1104"/>
                    <a:pt x="2888" y="2025"/>
                  </a:cubicBezTo>
                  <a:cubicBezTo>
                    <a:pt x="2888" y="2192"/>
                    <a:pt x="2909" y="2339"/>
                    <a:pt x="2930" y="2506"/>
                  </a:cubicBezTo>
                  <a:cubicBezTo>
                    <a:pt x="2804" y="2464"/>
                    <a:pt x="2658" y="2444"/>
                    <a:pt x="2490" y="2444"/>
                  </a:cubicBezTo>
                  <a:cubicBezTo>
                    <a:pt x="1611" y="2444"/>
                    <a:pt x="775" y="2925"/>
                    <a:pt x="314" y="3699"/>
                  </a:cubicBezTo>
                  <a:cubicBezTo>
                    <a:pt x="168" y="3992"/>
                    <a:pt x="63" y="4306"/>
                    <a:pt x="0" y="4620"/>
                  </a:cubicBezTo>
                  <a:lnTo>
                    <a:pt x="12387" y="4620"/>
                  </a:lnTo>
                  <a:cubicBezTo>
                    <a:pt x="11990" y="3971"/>
                    <a:pt x="11257" y="3532"/>
                    <a:pt x="10441" y="3532"/>
                  </a:cubicBezTo>
                  <a:cubicBezTo>
                    <a:pt x="10023" y="3532"/>
                    <a:pt x="9604" y="3657"/>
                    <a:pt x="9269" y="3866"/>
                  </a:cubicBezTo>
                  <a:cubicBezTo>
                    <a:pt x="9269" y="2904"/>
                    <a:pt x="8642" y="1920"/>
                    <a:pt x="7407" y="1920"/>
                  </a:cubicBezTo>
                  <a:cubicBezTo>
                    <a:pt x="7407" y="1920"/>
                    <a:pt x="7093" y="1962"/>
                    <a:pt x="6947" y="1983"/>
                  </a:cubicBezTo>
                  <a:cubicBezTo>
                    <a:pt x="6947" y="1648"/>
                    <a:pt x="6863" y="1335"/>
                    <a:pt x="6696" y="1084"/>
                  </a:cubicBezTo>
                  <a:cubicBezTo>
                    <a:pt x="6675" y="1063"/>
                    <a:pt x="6675" y="1042"/>
                    <a:pt x="6675" y="1000"/>
                  </a:cubicBezTo>
                  <a:cubicBezTo>
                    <a:pt x="6487" y="707"/>
                    <a:pt x="6256" y="456"/>
                    <a:pt x="5943" y="267"/>
                  </a:cubicBezTo>
                  <a:cubicBezTo>
                    <a:pt x="5610" y="94"/>
                    <a:pt x="5238" y="1"/>
                    <a:pt x="48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4" name="Google Shape;2144;p29"/>
          <p:cNvSpPr/>
          <p:nvPr/>
        </p:nvSpPr>
        <p:spPr>
          <a:xfrm>
            <a:off x="7284388" y="163900"/>
            <a:ext cx="111975" cy="93125"/>
          </a:xfrm>
          <a:custGeom>
            <a:avLst/>
            <a:gdLst/>
            <a:ahLst/>
            <a:cxnLst/>
            <a:rect l="l" t="t" r="r" b="b"/>
            <a:pathLst>
              <a:path w="4479" h="3725" extrusionOk="0">
                <a:moveTo>
                  <a:pt x="2260" y="1"/>
                </a:moveTo>
                <a:lnTo>
                  <a:pt x="0" y="3725"/>
                </a:lnTo>
                <a:lnTo>
                  <a:pt x="4478" y="3725"/>
                </a:lnTo>
                <a:lnTo>
                  <a:pt x="226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5" name="Google Shape;2145;p29"/>
          <p:cNvSpPr/>
          <p:nvPr/>
        </p:nvSpPr>
        <p:spPr>
          <a:xfrm>
            <a:off x="7377488" y="163900"/>
            <a:ext cx="110925" cy="93125"/>
          </a:xfrm>
          <a:custGeom>
            <a:avLst/>
            <a:gdLst/>
            <a:ahLst/>
            <a:cxnLst/>
            <a:rect l="l" t="t" r="r" b="b"/>
            <a:pathLst>
              <a:path w="4437" h="3725" extrusionOk="0">
                <a:moveTo>
                  <a:pt x="2219" y="1"/>
                </a:moveTo>
                <a:lnTo>
                  <a:pt x="1" y="3725"/>
                </a:lnTo>
                <a:lnTo>
                  <a:pt x="4437" y="3725"/>
                </a:lnTo>
                <a:lnTo>
                  <a:pt x="221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6" name="Google Shape;2146;p29"/>
          <p:cNvSpPr/>
          <p:nvPr/>
        </p:nvSpPr>
        <p:spPr>
          <a:xfrm>
            <a:off x="7469563" y="163900"/>
            <a:ext cx="110925" cy="93125"/>
          </a:xfrm>
          <a:custGeom>
            <a:avLst/>
            <a:gdLst/>
            <a:ahLst/>
            <a:cxnLst/>
            <a:rect l="l" t="t" r="r" b="b"/>
            <a:pathLst>
              <a:path w="4437" h="3725" extrusionOk="0">
                <a:moveTo>
                  <a:pt x="2218" y="1"/>
                </a:moveTo>
                <a:lnTo>
                  <a:pt x="0" y="3725"/>
                </a:lnTo>
                <a:lnTo>
                  <a:pt x="4436" y="3725"/>
                </a:lnTo>
                <a:lnTo>
                  <a:pt x="22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7" name="Google Shape;2147;p29"/>
          <p:cNvSpPr/>
          <p:nvPr/>
        </p:nvSpPr>
        <p:spPr>
          <a:xfrm>
            <a:off x="7561638" y="163900"/>
            <a:ext cx="111425" cy="93125"/>
          </a:xfrm>
          <a:custGeom>
            <a:avLst/>
            <a:gdLst/>
            <a:ahLst/>
            <a:cxnLst/>
            <a:rect l="l" t="t" r="r" b="b"/>
            <a:pathLst>
              <a:path w="4457" h="3725" extrusionOk="0">
                <a:moveTo>
                  <a:pt x="2239" y="1"/>
                </a:moveTo>
                <a:lnTo>
                  <a:pt x="0" y="3725"/>
                </a:lnTo>
                <a:lnTo>
                  <a:pt x="4457" y="3725"/>
                </a:lnTo>
                <a:lnTo>
                  <a:pt x="223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8" name="Google Shape;2148;p29"/>
          <p:cNvSpPr/>
          <p:nvPr/>
        </p:nvSpPr>
        <p:spPr>
          <a:xfrm>
            <a:off x="7654213" y="163900"/>
            <a:ext cx="111450" cy="93125"/>
          </a:xfrm>
          <a:custGeom>
            <a:avLst/>
            <a:gdLst/>
            <a:ahLst/>
            <a:cxnLst/>
            <a:rect l="l" t="t" r="r" b="b"/>
            <a:pathLst>
              <a:path w="4458" h="3725" extrusionOk="0">
                <a:moveTo>
                  <a:pt x="2218" y="1"/>
                </a:moveTo>
                <a:lnTo>
                  <a:pt x="0" y="3725"/>
                </a:lnTo>
                <a:lnTo>
                  <a:pt x="4457" y="3725"/>
                </a:lnTo>
                <a:lnTo>
                  <a:pt x="22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9" name="Google Shape;2149;p29"/>
          <p:cNvSpPr/>
          <p:nvPr/>
        </p:nvSpPr>
        <p:spPr>
          <a:xfrm>
            <a:off x="7746288" y="163900"/>
            <a:ext cx="111950" cy="93125"/>
          </a:xfrm>
          <a:custGeom>
            <a:avLst/>
            <a:gdLst/>
            <a:ahLst/>
            <a:cxnLst/>
            <a:rect l="l" t="t" r="r" b="b"/>
            <a:pathLst>
              <a:path w="4478" h="3725" extrusionOk="0">
                <a:moveTo>
                  <a:pt x="2218" y="1"/>
                </a:moveTo>
                <a:lnTo>
                  <a:pt x="0" y="3725"/>
                </a:lnTo>
                <a:lnTo>
                  <a:pt x="4478" y="3725"/>
                </a:lnTo>
                <a:lnTo>
                  <a:pt x="22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0" name="Google Shape;2150;p29"/>
          <p:cNvSpPr/>
          <p:nvPr/>
        </p:nvSpPr>
        <p:spPr>
          <a:xfrm>
            <a:off x="7838338" y="163900"/>
            <a:ext cx="111975" cy="93125"/>
          </a:xfrm>
          <a:custGeom>
            <a:avLst/>
            <a:gdLst/>
            <a:ahLst/>
            <a:cxnLst/>
            <a:rect l="l" t="t" r="r" b="b"/>
            <a:pathLst>
              <a:path w="4479" h="3725" extrusionOk="0">
                <a:moveTo>
                  <a:pt x="2239" y="1"/>
                </a:moveTo>
                <a:lnTo>
                  <a:pt x="1" y="3725"/>
                </a:lnTo>
                <a:lnTo>
                  <a:pt x="4478" y="3725"/>
                </a:lnTo>
                <a:lnTo>
                  <a:pt x="223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1" name="Google Shape;2151;p29"/>
          <p:cNvSpPr/>
          <p:nvPr/>
        </p:nvSpPr>
        <p:spPr>
          <a:xfrm>
            <a:off x="7931463" y="163900"/>
            <a:ext cx="110900" cy="93125"/>
          </a:xfrm>
          <a:custGeom>
            <a:avLst/>
            <a:gdLst/>
            <a:ahLst/>
            <a:cxnLst/>
            <a:rect l="l" t="t" r="r" b="b"/>
            <a:pathLst>
              <a:path w="4436" h="3725" extrusionOk="0">
                <a:moveTo>
                  <a:pt x="2218" y="1"/>
                </a:moveTo>
                <a:lnTo>
                  <a:pt x="0" y="3725"/>
                </a:lnTo>
                <a:lnTo>
                  <a:pt x="4436" y="3725"/>
                </a:lnTo>
                <a:lnTo>
                  <a:pt x="22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2" name="Google Shape;2152;p29"/>
          <p:cNvSpPr/>
          <p:nvPr/>
        </p:nvSpPr>
        <p:spPr>
          <a:xfrm>
            <a:off x="8023513" y="163900"/>
            <a:ext cx="110925" cy="93125"/>
          </a:xfrm>
          <a:custGeom>
            <a:avLst/>
            <a:gdLst/>
            <a:ahLst/>
            <a:cxnLst/>
            <a:rect l="l" t="t" r="r" b="b"/>
            <a:pathLst>
              <a:path w="4437" h="3725" extrusionOk="0">
                <a:moveTo>
                  <a:pt x="2218" y="1"/>
                </a:moveTo>
                <a:lnTo>
                  <a:pt x="1" y="3725"/>
                </a:lnTo>
                <a:lnTo>
                  <a:pt x="4436" y="3725"/>
                </a:lnTo>
                <a:lnTo>
                  <a:pt x="22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3" name="Google Shape;2153;p29"/>
          <p:cNvSpPr/>
          <p:nvPr/>
        </p:nvSpPr>
        <p:spPr>
          <a:xfrm>
            <a:off x="8115588" y="163900"/>
            <a:ext cx="111425" cy="93125"/>
          </a:xfrm>
          <a:custGeom>
            <a:avLst/>
            <a:gdLst/>
            <a:ahLst/>
            <a:cxnLst/>
            <a:rect l="l" t="t" r="r" b="b"/>
            <a:pathLst>
              <a:path w="4457" h="3725" extrusionOk="0">
                <a:moveTo>
                  <a:pt x="2218" y="1"/>
                </a:moveTo>
                <a:lnTo>
                  <a:pt x="0" y="3725"/>
                </a:lnTo>
                <a:lnTo>
                  <a:pt x="4457" y="3725"/>
                </a:lnTo>
                <a:lnTo>
                  <a:pt x="22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4" name="Google Shape;2154;p29"/>
          <p:cNvSpPr/>
          <p:nvPr/>
        </p:nvSpPr>
        <p:spPr>
          <a:xfrm>
            <a:off x="8207638" y="163900"/>
            <a:ext cx="111975" cy="93125"/>
          </a:xfrm>
          <a:custGeom>
            <a:avLst/>
            <a:gdLst/>
            <a:ahLst/>
            <a:cxnLst/>
            <a:rect l="l" t="t" r="r" b="b"/>
            <a:pathLst>
              <a:path w="4479" h="3725" extrusionOk="0">
                <a:moveTo>
                  <a:pt x="2240" y="1"/>
                </a:moveTo>
                <a:lnTo>
                  <a:pt x="1" y="3725"/>
                </a:lnTo>
                <a:lnTo>
                  <a:pt x="4478" y="3725"/>
                </a:lnTo>
                <a:lnTo>
                  <a:pt x="224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5" name="Google Shape;2155;p29"/>
          <p:cNvSpPr/>
          <p:nvPr/>
        </p:nvSpPr>
        <p:spPr>
          <a:xfrm>
            <a:off x="8300238" y="163900"/>
            <a:ext cx="111425" cy="93125"/>
          </a:xfrm>
          <a:custGeom>
            <a:avLst/>
            <a:gdLst/>
            <a:ahLst/>
            <a:cxnLst/>
            <a:rect l="l" t="t" r="r" b="b"/>
            <a:pathLst>
              <a:path w="4457" h="3725" extrusionOk="0">
                <a:moveTo>
                  <a:pt x="2218" y="1"/>
                </a:moveTo>
                <a:lnTo>
                  <a:pt x="0" y="3725"/>
                </a:lnTo>
                <a:lnTo>
                  <a:pt x="4457" y="3725"/>
                </a:lnTo>
                <a:lnTo>
                  <a:pt x="22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6" name="Google Shape;2156;p29"/>
          <p:cNvSpPr/>
          <p:nvPr/>
        </p:nvSpPr>
        <p:spPr>
          <a:xfrm>
            <a:off x="8392288" y="163900"/>
            <a:ext cx="111975" cy="93125"/>
          </a:xfrm>
          <a:custGeom>
            <a:avLst/>
            <a:gdLst/>
            <a:ahLst/>
            <a:cxnLst/>
            <a:rect l="l" t="t" r="r" b="b"/>
            <a:pathLst>
              <a:path w="4479" h="3725" extrusionOk="0">
                <a:moveTo>
                  <a:pt x="2240" y="1"/>
                </a:moveTo>
                <a:lnTo>
                  <a:pt x="1" y="3725"/>
                </a:lnTo>
                <a:lnTo>
                  <a:pt x="4478" y="3725"/>
                </a:lnTo>
                <a:lnTo>
                  <a:pt x="224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7" name="Google Shape;2157;p29"/>
          <p:cNvSpPr/>
          <p:nvPr/>
        </p:nvSpPr>
        <p:spPr>
          <a:xfrm>
            <a:off x="8484363" y="163900"/>
            <a:ext cx="111950" cy="93125"/>
          </a:xfrm>
          <a:custGeom>
            <a:avLst/>
            <a:gdLst/>
            <a:ahLst/>
            <a:cxnLst/>
            <a:rect l="l" t="t" r="r" b="b"/>
            <a:pathLst>
              <a:path w="4478" h="3725" extrusionOk="0">
                <a:moveTo>
                  <a:pt x="2260" y="1"/>
                </a:moveTo>
                <a:lnTo>
                  <a:pt x="0" y="3725"/>
                </a:lnTo>
                <a:lnTo>
                  <a:pt x="4478" y="3725"/>
                </a:lnTo>
                <a:lnTo>
                  <a:pt x="226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8" name="Google Shape;2158;p29"/>
          <p:cNvSpPr/>
          <p:nvPr/>
        </p:nvSpPr>
        <p:spPr>
          <a:xfrm>
            <a:off x="8577463" y="163900"/>
            <a:ext cx="110925" cy="93125"/>
          </a:xfrm>
          <a:custGeom>
            <a:avLst/>
            <a:gdLst/>
            <a:ahLst/>
            <a:cxnLst/>
            <a:rect l="l" t="t" r="r" b="b"/>
            <a:pathLst>
              <a:path w="4437" h="3725" extrusionOk="0">
                <a:moveTo>
                  <a:pt x="2219" y="1"/>
                </a:moveTo>
                <a:lnTo>
                  <a:pt x="1" y="3725"/>
                </a:lnTo>
                <a:lnTo>
                  <a:pt x="4436" y="3725"/>
                </a:lnTo>
                <a:lnTo>
                  <a:pt x="221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9" name="Google Shape;2159;p29"/>
          <p:cNvSpPr/>
          <p:nvPr/>
        </p:nvSpPr>
        <p:spPr>
          <a:xfrm>
            <a:off x="8669538" y="163900"/>
            <a:ext cx="110925" cy="93125"/>
          </a:xfrm>
          <a:custGeom>
            <a:avLst/>
            <a:gdLst/>
            <a:ahLst/>
            <a:cxnLst/>
            <a:rect l="l" t="t" r="r" b="b"/>
            <a:pathLst>
              <a:path w="4437" h="3725" extrusionOk="0">
                <a:moveTo>
                  <a:pt x="2218" y="1"/>
                </a:moveTo>
                <a:lnTo>
                  <a:pt x="0" y="3725"/>
                </a:lnTo>
                <a:lnTo>
                  <a:pt x="4436" y="3725"/>
                </a:lnTo>
                <a:lnTo>
                  <a:pt x="22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0" name="Google Shape;2160;p29"/>
          <p:cNvSpPr/>
          <p:nvPr/>
        </p:nvSpPr>
        <p:spPr>
          <a:xfrm>
            <a:off x="8761588" y="163900"/>
            <a:ext cx="111450" cy="93125"/>
          </a:xfrm>
          <a:custGeom>
            <a:avLst/>
            <a:gdLst/>
            <a:ahLst/>
            <a:cxnLst/>
            <a:rect l="l" t="t" r="r" b="b"/>
            <a:pathLst>
              <a:path w="4458" h="3725" extrusionOk="0">
                <a:moveTo>
                  <a:pt x="2219" y="1"/>
                </a:moveTo>
                <a:lnTo>
                  <a:pt x="1" y="3725"/>
                </a:lnTo>
                <a:lnTo>
                  <a:pt x="4458" y="3725"/>
                </a:lnTo>
                <a:lnTo>
                  <a:pt x="221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1" name="Google Shape;2161;p29"/>
          <p:cNvSpPr/>
          <p:nvPr/>
        </p:nvSpPr>
        <p:spPr>
          <a:xfrm>
            <a:off x="7327288" y="96425"/>
            <a:ext cx="1536325" cy="25"/>
          </a:xfrm>
          <a:custGeom>
            <a:avLst/>
            <a:gdLst/>
            <a:ahLst/>
            <a:cxnLst/>
            <a:rect l="l" t="t" r="r" b="b"/>
            <a:pathLst>
              <a:path w="61453" h="1" fill="none" extrusionOk="0">
                <a:moveTo>
                  <a:pt x="0" y="0"/>
                </a:moveTo>
                <a:lnTo>
                  <a:pt x="61453" y="0"/>
                </a:lnTo>
              </a:path>
            </a:pathLst>
          </a:custGeom>
          <a:noFill/>
          <a:ln w="46025" cap="rnd" cmpd="sng">
            <a:solidFill>
              <a:schemeClr val="accent2"/>
            </a:solidFill>
            <a:prstDash val="solid"/>
            <a:miter lim="209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2" name="Google Shape;2162;p29"/>
          <p:cNvSpPr/>
          <p:nvPr/>
        </p:nvSpPr>
        <p:spPr>
          <a:xfrm>
            <a:off x="7284388" y="405575"/>
            <a:ext cx="111975" cy="93125"/>
          </a:xfrm>
          <a:custGeom>
            <a:avLst/>
            <a:gdLst/>
            <a:ahLst/>
            <a:cxnLst/>
            <a:rect l="l" t="t" r="r" b="b"/>
            <a:pathLst>
              <a:path w="4479" h="3725" extrusionOk="0">
                <a:moveTo>
                  <a:pt x="2260" y="0"/>
                </a:moveTo>
                <a:lnTo>
                  <a:pt x="0" y="3725"/>
                </a:lnTo>
                <a:lnTo>
                  <a:pt x="4478" y="3725"/>
                </a:lnTo>
                <a:lnTo>
                  <a:pt x="226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3" name="Google Shape;2163;p29"/>
          <p:cNvSpPr/>
          <p:nvPr/>
        </p:nvSpPr>
        <p:spPr>
          <a:xfrm>
            <a:off x="7377488" y="405575"/>
            <a:ext cx="110925" cy="93125"/>
          </a:xfrm>
          <a:custGeom>
            <a:avLst/>
            <a:gdLst/>
            <a:ahLst/>
            <a:cxnLst/>
            <a:rect l="l" t="t" r="r" b="b"/>
            <a:pathLst>
              <a:path w="4437" h="3725" extrusionOk="0">
                <a:moveTo>
                  <a:pt x="2219" y="0"/>
                </a:moveTo>
                <a:lnTo>
                  <a:pt x="1" y="3725"/>
                </a:lnTo>
                <a:lnTo>
                  <a:pt x="4437" y="3725"/>
                </a:lnTo>
                <a:lnTo>
                  <a:pt x="221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4" name="Google Shape;2164;p29"/>
          <p:cNvSpPr/>
          <p:nvPr/>
        </p:nvSpPr>
        <p:spPr>
          <a:xfrm>
            <a:off x="7469563" y="405575"/>
            <a:ext cx="110925" cy="93125"/>
          </a:xfrm>
          <a:custGeom>
            <a:avLst/>
            <a:gdLst/>
            <a:ahLst/>
            <a:cxnLst/>
            <a:rect l="l" t="t" r="r" b="b"/>
            <a:pathLst>
              <a:path w="4437" h="3725" extrusionOk="0">
                <a:moveTo>
                  <a:pt x="2218" y="0"/>
                </a:moveTo>
                <a:lnTo>
                  <a:pt x="0" y="3725"/>
                </a:lnTo>
                <a:lnTo>
                  <a:pt x="4436" y="3725"/>
                </a:lnTo>
                <a:lnTo>
                  <a:pt x="221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5" name="Google Shape;2165;p29"/>
          <p:cNvSpPr/>
          <p:nvPr/>
        </p:nvSpPr>
        <p:spPr>
          <a:xfrm>
            <a:off x="7561638" y="405575"/>
            <a:ext cx="111425" cy="93125"/>
          </a:xfrm>
          <a:custGeom>
            <a:avLst/>
            <a:gdLst/>
            <a:ahLst/>
            <a:cxnLst/>
            <a:rect l="l" t="t" r="r" b="b"/>
            <a:pathLst>
              <a:path w="4457" h="3725" extrusionOk="0">
                <a:moveTo>
                  <a:pt x="2239" y="0"/>
                </a:moveTo>
                <a:lnTo>
                  <a:pt x="0" y="3725"/>
                </a:lnTo>
                <a:lnTo>
                  <a:pt x="4457" y="3725"/>
                </a:lnTo>
                <a:lnTo>
                  <a:pt x="223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6" name="Google Shape;2166;p29"/>
          <p:cNvSpPr/>
          <p:nvPr/>
        </p:nvSpPr>
        <p:spPr>
          <a:xfrm>
            <a:off x="7654213" y="405575"/>
            <a:ext cx="111450" cy="93125"/>
          </a:xfrm>
          <a:custGeom>
            <a:avLst/>
            <a:gdLst/>
            <a:ahLst/>
            <a:cxnLst/>
            <a:rect l="l" t="t" r="r" b="b"/>
            <a:pathLst>
              <a:path w="4458" h="3725" extrusionOk="0">
                <a:moveTo>
                  <a:pt x="2218" y="0"/>
                </a:moveTo>
                <a:lnTo>
                  <a:pt x="0" y="3725"/>
                </a:lnTo>
                <a:lnTo>
                  <a:pt x="4457" y="3725"/>
                </a:lnTo>
                <a:lnTo>
                  <a:pt x="221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7" name="Google Shape;2167;p29"/>
          <p:cNvSpPr/>
          <p:nvPr/>
        </p:nvSpPr>
        <p:spPr>
          <a:xfrm>
            <a:off x="7746288" y="405575"/>
            <a:ext cx="111950" cy="93125"/>
          </a:xfrm>
          <a:custGeom>
            <a:avLst/>
            <a:gdLst/>
            <a:ahLst/>
            <a:cxnLst/>
            <a:rect l="l" t="t" r="r" b="b"/>
            <a:pathLst>
              <a:path w="4478" h="3725" extrusionOk="0">
                <a:moveTo>
                  <a:pt x="2218" y="0"/>
                </a:moveTo>
                <a:lnTo>
                  <a:pt x="0" y="3725"/>
                </a:lnTo>
                <a:lnTo>
                  <a:pt x="4478" y="3725"/>
                </a:lnTo>
                <a:lnTo>
                  <a:pt x="221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8" name="Google Shape;2168;p29"/>
          <p:cNvSpPr/>
          <p:nvPr/>
        </p:nvSpPr>
        <p:spPr>
          <a:xfrm>
            <a:off x="7838338" y="405575"/>
            <a:ext cx="111975" cy="93125"/>
          </a:xfrm>
          <a:custGeom>
            <a:avLst/>
            <a:gdLst/>
            <a:ahLst/>
            <a:cxnLst/>
            <a:rect l="l" t="t" r="r" b="b"/>
            <a:pathLst>
              <a:path w="4479" h="3725" extrusionOk="0">
                <a:moveTo>
                  <a:pt x="2239" y="0"/>
                </a:moveTo>
                <a:lnTo>
                  <a:pt x="1" y="3725"/>
                </a:lnTo>
                <a:lnTo>
                  <a:pt x="4478" y="3725"/>
                </a:lnTo>
                <a:lnTo>
                  <a:pt x="223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9" name="Google Shape;2169;p29"/>
          <p:cNvSpPr/>
          <p:nvPr/>
        </p:nvSpPr>
        <p:spPr>
          <a:xfrm>
            <a:off x="7931463" y="405575"/>
            <a:ext cx="110900" cy="93125"/>
          </a:xfrm>
          <a:custGeom>
            <a:avLst/>
            <a:gdLst/>
            <a:ahLst/>
            <a:cxnLst/>
            <a:rect l="l" t="t" r="r" b="b"/>
            <a:pathLst>
              <a:path w="4436" h="3725" extrusionOk="0">
                <a:moveTo>
                  <a:pt x="2218" y="0"/>
                </a:moveTo>
                <a:lnTo>
                  <a:pt x="0" y="3725"/>
                </a:lnTo>
                <a:lnTo>
                  <a:pt x="4436" y="3725"/>
                </a:lnTo>
                <a:lnTo>
                  <a:pt x="221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0" name="Google Shape;2170;p29"/>
          <p:cNvSpPr/>
          <p:nvPr/>
        </p:nvSpPr>
        <p:spPr>
          <a:xfrm>
            <a:off x="8023513" y="405575"/>
            <a:ext cx="110925" cy="93125"/>
          </a:xfrm>
          <a:custGeom>
            <a:avLst/>
            <a:gdLst/>
            <a:ahLst/>
            <a:cxnLst/>
            <a:rect l="l" t="t" r="r" b="b"/>
            <a:pathLst>
              <a:path w="4437" h="3725" extrusionOk="0">
                <a:moveTo>
                  <a:pt x="2218" y="0"/>
                </a:moveTo>
                <a:lnTo>
                  <a:pt x="1" y="3725"/>
                </a:lnTo>
                <a:lnTo>
                  <a:pt x="4436" y="3725"/>
                </a:lnTo>
                <a:lnTo>
                  <a:pt x="221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1" name="Google Shape;2171;p29"/>
          <p:cNvSpPr/>
          <p:nvPr/>
        </p:nvSpPr>
        <p:spPr>
          <a:xfrm>
            <a:off x="8115588" y="405575"/>
            <a:ext cx="111425" cy="93125"/>
          </a:xfrm>
          <a:custGeom>
            <a:avLst/>
            <a:gdLst/>
            <a:ahLst/>
            <a:cxnLst/>
            <a:rect l="l" t="t" r="r" b="b"/>
            <a:pathLst>
              <a:path w="4457" h="3725" extrusionOk="0">
                <a:moveTo>
                  <a:pt x="2218" y="0"/>
                </a:moveTo>
                <a:lnTo>
                  <a:pt x="0" y="3725"/>
                </a:lnTo>
                <a:lnTo>
                  <a:pt x="4457" y="3725"/>
                </a:lnTo>
                <a:lnTo>
                  <a:pt x="221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2" name="Google Shape;2172;p29"/>
          <p:cNvSpPr/>
          <p:nvPr/>
        </p:nvSpPr>
        <p:spPr>
          <a:xfrm>
            <a:off x="8207638" y="405575"/>
            <a:ext cx="111975" cy="93125"/>
          </a:xfrm>
          <a:custGeom>
            <a:avLst/>
            <a:gdLst/>
            <a:ahLst/>
            <a:cxnLst/>
            <a:rect l="l" t="t" r="r" b="b"/>
            <a:pathLst>
              <a:path w="4479" h="3725" extrusionOk="0">
                <a:moveTo>
                  <a:pt x="2240" y="0"/>
                </a:moveTo>
                <a:lnTo>
                  <a:pt x="1" y="3725"/>
                </a:lnTo>
                <a:lnTo>
                  <a:pt x="4478" y="3725"/>
                </a:lnTo>
                <a:lnTo>
                  <a:pt x="224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3" name="Google Shape;2173;p29"/>
          <p:cNvSpPr/>
          <p:nvPr/>
        </p:nvSpPr>
        <p:spPr>
          <a:xfrm>
            <a:off x="8300238" y="405575"/>
            <a:ext cx="111425" cy="93125"/>
          </a:xfrm>
          <a:custGeom>
            <a:avLst/>
            <a:gdLst/>
            <a:ahLst/>
            <a:cxnLst/>
            <a:rect l="l" t="t" r="r" b="b"/>
            <a:pathLst>
              <a:path w="4457" h="3725" extrusionOk="0">
                <a:moveTo>
                  <a:pt x="2218" y="0"/>
                </a:moveTo>
                <a:lnTo>
                  <a:pt x="0" y="3725"/>
                </a:lnTo>
                <a:lnTo>
                  <a:pt x="4457" y="3725"/>
                </a:lnTo>
                <a:lnTo>
                  <a:pt x="221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4" name="Google Shape;2174;p29"/>
          <p:cNvSpPr/>
          <p:nvPr/>
        </p:nvSpPr>
        <p:spPr>
          <a:xfrm>
            <a:off x="8392288" y="405575"/>
            <a:ext cx="111975" cy="93125"/>
          </a:xfrm>
          <a:custGeom>
            <a:avLst/>
            <a:gdLst/>
            <a:ahLst/>
            <a:cxnLst/>
            <a:rect l="l" t="t" r="r" b="b"/>
            <a:pathLst>
              <a:path w="4479" h="3725" extrusionOk="0">
                <a:moveTo>
                  <a:pt x="2240" y="0"/>
                </a:moveTo>
                <a:lnTo>
                  <a:pt x="1" y="3725"/>
                </a:lnTo>
                <a:lnTo>
                  <a:pt x="4478" y="3725"/>
                </a:lnTo>
                <a:lnTo>
                  <a:pt x="224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5" name="Google Shape;2175;p29"/>
          <p:cNvSpPr/>
          <p:nvPr/>
        </p:nvSpPr>
        <p:spPr>
          <a:xfrm>
            <a:off x="8484363" y="405575"/>
            <a:ext cx="111950" cy="93125"/>
          </a:xfrm>
          <a:custGeom>
            <a:avLst/>
            <a:gdLst/>
            <a:ahLst/>
            <a:cxnLst/>
            <a:rect l="l" t="t" r="r" b="b"/>
            <a:pathLst>
              <a:path w="4478" h="3725" extrusionOk="0">
                <a:moveTo>
                  <a:pt x="2260" y="0"/>
                </a:moveTo>
                <a:lnTo>
                  <a:pt x="0" y="3725"/>
                </a:lnTo>
                <a:lnTo>
                  <a:pt x="4478" y="3725"/>
                </a:lnTo>
                <a:lnTo>
                  <a:pt x="226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6" name="Google Shape;2176;p29"/>
          <p:cNvSpPr/>
          <p:nvPr/>
        </p:nvSpPr>
        <p:spPr>
          <a:xfrm>
            <a:off x="8577463" y="405575"/>
            <a:ext cx="110925" cy="93125"/>
          </a:xfrm>
          <a:custGeom>
            <a:avLst/>
            <a:gdLst/>
            <a:ahLst/>
            <a:cxnLst/>
            <a:rect l="l" t="t" r="r" b="b"/>
            <a:pathLst>
              <a:path w="4437" h="3725" extrusionOk="0">
                <a:moveTo>
                  <a:pt x="2219" y="0"/>
                </a:moveTo>
                <a:lnTo>
                  <a:pt x="1" y="3725"/>
                </a:lnTo>
                <a:lnTo>
                  <a:pt x="4436" y="3725"/>
                </a:lnTo>
                <a:lnTo>
                  <a:pt x="221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7" name="Google Shape;2177;p29"/>
          <p:cNvSpPr/>
          <p:nvPr/>
        </p:nvSpPr>
        <p:spPr>
          <a:xfrm>
            <a:off x="8669538" y="405575"/>
            <a:ext cx="110925" cy="93125"/>
          </a:xfrm>
          <a:custGeom>
            <a:avLst/>
            <a:gdLst/>
            <a:ahLst/>
            <a:cxnLst/>
            <a:rect l="l" t="t" r="r" b="b"/>
            <a:pathLst>
              <a:path w="4437" h="3725" extrusionOk="0">
                <a:moveTo>
                  <a:pt x="2218" y="0"/>
                </a:moveTo>
                <a:lnTo>
                  <a:pt x="0" y="3725"/>
                </a:lnTo>
                <a:lnTo>
                  <a:pt x="4436" y="3725"/>
                </a:lnTo>
                <a:lnTo>
                  <a:pt x="221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8" name="Google Shape;2178;p29"/>
          <p:cNvSpPr/>
          <p:nvPr/>
        </p:nvSpPr>
        <p:spPr>
          <a:xfrm>
            <a:off x="8761588" y="405575"/>
            <a:ext cx="111450" cy="93125"/>
          </a:xfrm>
          <a:custGeom>
            <a:avLst/>
            <a:gdLst/>
            <a:ahLst/>
            <a:cxnLst/>
            <a:rect l="l" t="t" r="r" b="b"/>
            <a:pathLst>
              <a:path w="4458" h="3725" extrusionOk="0">
                <a:moveTo>
                  <a:pt x="2219" y="0"/>
                </a:moveTo>
                <a:lnTo>
                  <a:pt x="1" y="3725"/>
                </a:lnTo>
                <a:lnTo>
                  <a:pt x="4458" y="3725"/>
                </a:lnTo>
                <a:lnTo>
                  <a:pt x="221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9" name="Google Shape;2179;p29"/>
          <p:cNvSpPr/>
          <p:nvPr/>
        </p:nvSpPr>
        <p:spPr>
          <a:xfrm>
            <a:off x="7327288" y="338625"/>
            <a:ext cx="1536325" cy="25"/>
          </a:xfrm>
          <a:custGeom>
            <a:avLst/>
            <a:gdLst/>
            <a:ahLst/>
            <a:cxnLst/>
            <a:rect l="l" t="t" r="r" b="b"/>
            <a:pathLst>
              <a:path w="61453" h="1" fill="none" extrusionOk="0">
                <a:moveTo>
                  <a:pt x="0" y="0"/>
                </a:moveTo>
                <a:lnTo>
                  <a:pt x="61453" y="0"/>
                </a:lnTo>
              </a:path>
            </a:pathLst>
          </a:custGeom>
          <a:noFill/>
          <a:ln w="46025" cap="rnd" cmpd="sng">
            <a:solidFill>
              <a:schemeClr val="accent4"/>
            </a:solidFill>
            <a:prstDash val="solid"/>
            <a:miter lim="209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0" name="Google Shape;2180;p29"/>
          <p:cNvSpPr/>
          <p:nvPr/>
        </p:nvSpPr>
        <p:spPr>
          <a:xfrm>
            <a:off x="5957338" y="710492"/>
            <a:ext cx="111975" cy="93150"/>
          </a:xfrm>
          <a:custGeom>
            <a:avLst/>
            <a:gdLst/>
            <a:ahLst/>
            <a:cxnLst/>
            <a:rect l="l" t="t" r="r" b="b"/>
            <a:pathLst>
              <a:path w="4479" h="3726" extrusionOk="0">
                <a:moveTo>
                  <a:pt x="2260" y="1"/>
                </a:moveTo>
                <a:lnTo>
                  <a:pt x="0" y="3725"/>
                </a:lnTo>
                <a:lnTo>
                  <a:pt x="4478" y="3725"/>
                </a:lnTo>
                <a:lnTo>
                  <a:pt x="226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1" name="Google Shape;2181;p29"/>
          <p:cNvSpPr/>
          <p:nvPr/>
        </p:nvSpPr>
        <p:spPr>
          <a:xfrm>
            <a:off x="6050438" y="710492"/>
            <a:ext cx="110925" cy="93150"/>
          </a:xfrm>
          <a:custGeom>
            <a:avLst/>
            <a:gdLst/>
            <a:ahLst/>
            <a:cxnLst/>
            <a:rect l="l" t="t" r="r" b="b"/>
            <a:pathLst>
              <a:path w="4437" h="3726" extrusionOk="0">
                <a:moveTo>
                  <a:pt x="2219" y="1"/>
                </a:moveTo>
                <a:lnTo>
                  <a:pt x="1" y="3725"/>
                </a:lnTo>
                <a:lnTo>
                  <a:pt x="4437" y="3725"/>
                </a:lnTo>
                <a:lnTo>
                  <a:pt x="221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2" name="Google Shape;2182;p29"/>
          <p:cNvSpPr/>
          <p:nvPr/>
        </p:nvSpPr>
        <p:spPr>
          <a:xfrm>
            <a:off x="6142513" y="710492"/>
            <a:ext cx="110925" cy="93150"/>
          </a:xfrm>
          <a:custGeom>
            <a:avLst/>
            <a:gdLst/>
            <a:ahLst/>
            <a:cxnLst/>
            <a:rect l="l" t="t" r="r" b="b"/>
            <a:pathLst>
              <a:path w="4437" h="3726" extrusionOk="0">
                <a:moveTo>
                  <a:pt x="2218" y="1"/>
                </a:moveTo>
                <a:lnTo>
                  <a:pt x="0" y="3725"/>
                </a:lnTo>
                <a:lnTo>
                  <a:pt x="4436" y="3725"/>
                </a:lnTo>
                <a:lnTo>
                  <a:pt x="22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3" name="Google Shape;2183;p29"/>
          <p:cNvSpPr/>
          <p:nvPr/>
        </p:nvSpPr>
        <p:spPr>
          <a:xfrm>
            <a:off x="6234588" y="710492"/>
            <a:ext cx="111425" cy="93150"/>
          </a:xfrm>
          <a:custGeom>
            <a:avLst/>
            <a:gdLst/>
            <a:ahLst/>
            <a:cxnLst/>
            <a:rect l="l" t="t" r="r" b="b"/>
            <a:pathLst>
              <a:path w="4457" h="3726" extrusionOk="0">
                <a:moveTo>
                  <a:pt x="2239" y="1"/>
                </a:moveTo>
                <a:lnTo>
                  <a:pt x="0" y="3725"/>
                </a:lnTo>
                <a:lnTo>
                  <a:pt x="4457" y="3725"/>
                </a:lnTo>
                <a:lnTo>
                  <a:pt x="223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4" name="Google Shape;2184;p29"/>
          <p:cNvSpPr/>
          <p:nvPr/>
        </p:nvSpPr>
        <p:spPr>
          <a:xfrm>
            <a:off x="6327163" y="710492"/>
            <a:ext cx="111450" cy="93150"/>
          </a:xfrm>
          <a:custGeom>
            <a:avLst/>
            <a:gdLst/>
            <a:ahLst/>
            <a:cxnLst/>
            <a:rect l="l" t="t" r="r" b="b"/>
            <a:pathLst>
              <a:path w="4458" h="3726" extrusionOk="0">
                <a:moveTo>
                  <a:pt x="2218" y="1"/>
                </a:moveTo>
                <a:lnTo>
                  <a:pt x="0" y="3725"/>
                </a:lnTo>
                <a:lnTo>
                  <a:pt x="4457" y="3725"/>
                </a:lnTo>
                <a:lnTo>
                  <a:pt x="22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5" name="Google Shape;2185;p29"/>
          <p:cNvSpPr/>
          <p:nvPr/>
        </p:nvSpPr>
        <p:spPr>
          <a:xfrm>
            <a:off x="6419238" y="710492"/>
            <a:ext cx="111950" cy="93150"/>
          </a:xfrm>
          <a:custGeom>
            <a:avLst/>
            <a:gdLst/>
            <a:ahLst/>
            <a:cxnLst/>
            <a:rect l="l" t="t" r="r" b="b"/>
            <a:pathLst>
              <a:path w="4478" h="3726" extrusionOk="0">
                <a:moveTo>
                  <a:pt x="2218" y="1"/>
                </a:moveTo>
                <a:lnTo>
                  <a:pt x="0" y="3725"/>
                </a:lnTo>
                <a:lnTo>
                  <a:pt x="4478" y="3725"/>
                </a:lnTo>
                <a:lnTo>
                  <a:pt x="22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6" name="Google Shape;2186;p29"/>
          <p:cNvSpPr/>
          <p:nvPr/>
        </p:nvSpPr>
        <p:spPr>
          <a:xfrm>
            <a:off x="6511288" y="710492"/>
            <a:ext cx="111975" cy="93150"/>
          </a:xfrm>
          <a:custGeom>
            <a:avLst/>
            <a:gdLst/>
            <a:ahLst/>
            <a:cxnLst/>
            <a:rect l="l" t="t" r="r" b="b"/>
            <a:pathLst>
              <a:path w="4479" h="3726" extrusionOk="0">
                <a:moveTo>
                  <a:pt x="2239" y="1"/>
                </a:moveTo>
                <a:lnTo>
                  <a:pt x="1" y="3725"/>
                </a:lnTo>
                <a:lnTo>
                  <a:pt x="4478" y="3725"/>
                </a:lnTo>
                <a:lnTo>
                  <a:pt x="223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7" name="Google Shape;2187;p29"/>
          <p:cNvSpPr/>
          <p:nvPr/>
        </p:nvSpPr>
        <p:spPr>
          <a:xfrm>
            <a:off x="6604413" y="710492"/>
            <a:ext cx="110900" cy="93150"/>
          </a:xfrm>
          <a:custGeom>
            <a:avLst/>
            <a:gdLst/>
            <a:ahLst/>
            <a:cxnLst/>
            <a:rect l="l" t="t" r="r" b="b"/>
            <a:pathLst>
              <a:path w="4436" h="3726" extrusionOk="0">
                <a:moveTo>
                  <a:pt x="2218" y="1"/>
                </a:moveTo>
                <a:lnTo>
                  <a:pt x="0" y="3725"/>
                </a:lnTo>
                <a:lnTo>
                  <a:pt x="4436" y="3725"/>
                </a:lnTo>
                <a:lnTo>
                  <a:pt x="22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8" name="Google Shape;2188;p29"/>
          <p:cNvSpPr/>
          <p:nvPr/>
        </p:nvSpPr>
        <p:spPr>
          <a:xfrm>
            <a:off x="6696463" y="710492"/>
            <a:ext cx="110925" cy="93150"/>
          </a:xfrm>
          <a:custGeom>
            <a:avLst/>
            <a:gdLst/>
            <a:ahLst/>
            <a:cxnLst/>
            <a:rect l="l" t="t" r="r" b="b"/>
            <a:pathLst>
              <a:path w="4437" h="3726" extrusionOk="0">
                <a:moveTo>
                  <a:pt x="2218" y="1"/>
                </a:moveTo>
                <a:lnTo>
                  <a:pt x="1" y="3725"/>
                </a:lnTo>
                <a:lnTo>
                  <a:pt x="4436" y="3725"/>
                </a:lnTo>
                <a:lnTo>
                  <a:pt x="22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9" name="Google Shape;2189;p29"/>
          <p:cNvSpPr/>
          <p:nvPr/>
        </p:nvSpPr>
        <p:spPr>
          <a:xfrm>
            <a:off x="6788538" y="710492"/>
            <a:ext cx="111425" cy="93150"/>
          </a:xfrm>
          <a:custGeom>
            <a:avLst/>
            <a:gdLst/>
            <a:ahLst/>
            <a:cxnLst/>
            <a:rect l="l" t="t" r="r" b="b"/>
            <a:pathLst>
              <a:path w="4457" h="3726" extrusionOk="0">
                <a:moveTo>
                  <a:pt x="2218" y="1"/>
                </a:moveTo>
                <a:lnTo>
                  <a:pt x="0" y="3725"/>
                </a:lnTo>
                <a:lnTo>
                  <a:pt x="4457" y="3725"/>
                </a:lnTo>
                <a:lnTo>
                  <a:pt x="22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0" name="Google Shape;2190;p29"/>
          <p:cNvSpPr/>
          <p:nvPr/>
        </p:nvSpPr>
        <p:spPr>
          <a:xfrm>
            <a:off x="6880588" y="710492"/>
            <a:ext cx="111975" cy="93150"/>
          </a:xfrm>
          <a:custGeom>
            <a:avLst/>
            <a:gdLst/>
            <a:ahLst/>
            <a:cxnLst/>
            <a:rect l="l" t="t" r="r" b="b"/>
            <a:pathLst>
              <a:path w="4479" h="3726" extrusionOk="0">
                <a:moveTo>
                  <a:pt x="2240" y="1"/>
                </a:moveTo>
                <a:lnTo>
                  <a:pt x="1" y="3725"/>
                </a:lnTo>
                <a:lnTo>
                  <a:pt x="4478" y="3725"/>
                </a:lnTo>
                <a:lnTo>
                  <a:pt x="224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1" name="Google Shape;2191;p29"/>
          <p:cNvSpPr/>
          <p:nvPr/>
        </p:nvSpPr>
        <p:spPr>
          <a:xfrm>
            <a:off x="6973188" y="710492"/>
            <a:ext cx="111425" cy="93150"/>
          </a:xfrm>
          <a:custGeom>
            <a:avLst/>
            <a:gdLst/>
            <a:ahLst/>
            <a:cxnLst/>
            <a:rect l="l" t="t" r="r" b="b"/>
            <a:pathLst>
              <a:path w="4457" h="3726" extrusionOk="0">
                <a:moveTo>
                  <a:pt x="2218" y="1"/>
                </a:moveTo>
                <a:lnTo>
                  <a:pt x="0" y="3725"/>
                </a:lnTo>
                <a:lnTo>
                  <a:pt x="4457" y="3725"/>
                </a:lnTo>
                <a:lnTo>
                  <a:pt x="22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2" name="Google Shape;2192;p29"/>
          <p:cNvSpPr/>
          <p:nvPr/>
        </p:nvSpPr>
        <p:spPr>
          <a:xfrm>
            <a:off x="7065238" y="710492"/>
            <a:ext cx="111975" cy="93150"/>
          </a:xfrm>
          <a:custGeom>
            <a:avLst/>
            <a:gdLst/>
            <a:ahLst/>
            <a:cxnLst/>
            <a:rect l="l" t="t" r="r" b="b"/>
            <a:pathLst>
              <a:path w="4479" h="3726" extrusionOk="0">
                <a:moveTo>
                  <a:pt x="2240" y="1"/>
                </a:moveTo>
                <a:lnTo>
                  <a:pt x="1" y="3725"/>
                </a:lnTo>
                <a:lnTo>
                  <a:pt x="4478" y="3725"/>
                </a:lnTo>
                <a:lnTo>
                  <a:pt x="224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3" name="Google Shape;2193;p29"/>
          <p:cNvSpPr/>
          <p:nvPr/>
        </p:nvSpPr>
        <p:spPr>
          <a:xfrm>
            <a:off x="7157313" y="710492"/>
            <a:ext cx="111950" cy="93150"/>
          </a:xfrm>
          <a:custGeom>
            <a:avLst/>
            <a:gdLst/>
            <a:ahLst/>
            <a:cxnLst/>
            <a:rect l="l" t="t" r="r" b="b"/>
            <a:pathLst>
              <a:path w="4478" h="3726" extrusionOk="0">
                <a:moveTo>
                  <a:pt x="2260" y="1"/>
                </a:moveTo>
                <a:lnTo>
                  <a:pt x="0" y="3725"/>
                </a:lnTo>
                <a:lnTo>
                  <a:pt x="4478" y="3725"/>
                </a:lnTo>
                <a:lnTo>
                  <a:pt x="226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4" name="Google Shape;2194;p29"/>
          <p:cNvSpPr/>
          <p:nvPr/>
        </p:nvSpPr>
        <p:spPr>
          <a:xfrm>
            <a:off x="7250413" y="710492"/>
            <a:ext cx="110925" cy="93150"/>
          </a:xfrm>
          <a:custGeom>
            <a:avLst/>
            <a:gdLst/>
            <a:ahLst/>
            <a:cxnLst/>
            <a:rect l="l" t="t" r="r" b="b"/>
            <a:pathLst>
              <a:path w="4437" h="3726" extrusionOk="0">
                <a:moveTo>
                  <a:pt x="2219" y="1"/>
                </a:moveTo>
                <a:lnTo>
                  <a:pt x="1" y="3725"/>
                </a:lnTo>
                <a:lnTo>
                  <a:pt x="4436" y="3725"/>
                </a:lnTo>
                <a:lnTo>
                  <a:pt x="221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5" name="Google Shape;2195;p29"/>
          <p:cNvSpPr/>
          <p:nvPr/>
        </p:nvSpPr>
        <p:spPr>
          <a:xfrm>
            <a:off x="7342488" y="710492"/>
            <a:ext cx="110925" cy="93150"/>
          </a:xfrm>
          <a:custGeom>
            <a:avLst/>
            <a:gdLst/>
            <a:ahLst/>
            <a:cxnLst/>
            <a:rect l="l" t="t" r="r" b="b"/>
            <a:pathLst>
              <a:path w="4437" h="3726" extrusionOk="0">
                <a:moveTo>
                  <a:pt x="2218" y="1"/>
                </a:moveTo>
                <a:lnTo>
                  <a:pt x="0" y="3725"/>
                </a:lnTo>
                <a:lnTo>
                  <a:pt x="4436" y="3725"/>
                </a:lnTo>
                <a:lnTo>
                  <a:pt x="22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6" name="Google Shape;2196;p29"/>
          <p:cNvSpPr/>
          <p:nvPr/>
        </p:nvSpPr>
        <p:spPr>
          <a:xfrm>
            <a:off x="7434538" y="710492"/>
            <a:ext cx="111450" cy="93150"/>
          </a:xfrm>
          <a:custGeom>
            <a:avLst/>
            <a:gdLst/>
            <a:ahLst/>
            <a:cxnLst/>
            <a:rect l="l" t="t" r="r" b="b"/>
            <a:pathLst>
              <a:path w="4458" h="3726" extrusionOk="0">
                <a:moveTo>
                  <a:pt x="2219" y="1"/>
                </a:moveTo>
                <a:lnTo>
                  <a:pt x="1" y="3725"/>
                </a:lnTo>
                <a:lnTo>
                  <a:pt x="4458" y="3725"/>
                </a:lnTo>
                <a:lnTo>
                  <a:pt x="221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7" name="Google Shape;2197;p29"/>
          <p:cNvSpPr/>
          <p:nvPr/>
        </p:nvSpPr>
        <p:spPr>
          <a:xfrm>
            <a:off x="6000238" y="643017"/>
            <a:ext cx="1536325" cy="25"/>
          </a:xfrm>
          <a:custGeom>
            <a:avLst/>
            <a:gdLst/>
            <a:ahLst/>
            <a:cxnLst/>
            <a:rect l="l" t="t" r="r" b="b"/>
            <a:pathLst>
              <a:path w="61453" h="1" fill="none" extrusionOk="0">
                <a:moveTo>
                  <a:pt x="0" y="1"/>
                </a:moveTo>
                <a:lnTo>
                  <a:pt x="61453" y="1"/>
                </a:lnTo>
              </a:path>
            </a:pathLst>
          </a:custGeom>
          <a:noFill/>
          <a:ln w="46025" cap="rnd" cmpd="sng">
            <a:solidFill>
              <a:schemeClr val="accent2"/>
            </a:solidFill>
            <a:prstDash val="solid"/>
            <a:miter lim="209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8" name="Google Shape;2198;p29"/>
          <p:cNvSpPr/>
          <p:nvPr/>
        </p:nvSpPr>
        <p:spPr>
          <a:xfrm>
            <a:off x="5957338" y="952692"/>
            <a:ext cx="111975" cy="92600"/>
          </a:xfrm>
          <a:custGeom>
            <a:avLst/>
            <a:gdLst/>
            <a:ahLst/>
            <a:cxnLst/>
            <a:rect l="l" t="t" r="r" b="b"/>
            <a:pathLst>
              <a:path w="4479" h="3704" extrusionOk="0">
                <a:moveTo>
                  <a:pt x="2260" y="1"/>
                </a:moveTo>
                <a:lnTo>
                  <a:pt x="0" y="3704"/>
                </a:lnTo>
                <a:lnTo>
                  <a:pt x="4478" y="3704"/>
                </a:lnTo>
                <a:lnTo>
                  <a:pt x="226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9" name="Google Shape;2199;p29"/>
          <p:cNvSpPr/>
          <p:nvPr/>
        </p:nvSpPr>
        <p:spPr>
          <a:xfrm>
            <a:off x="6050438" y="952692"/>
            <a:ext cx="110925" cy="92600"/>
          </a:xfrm>
          <a:custGeom>
            <a:avLst/>
            <a:gdLst/>
            <a:ahLst/>
            <a:cxnLst/>
            <a:rect l="l" t="t" r="r" b="b"/>
            <a:pathLst>
              <a:path w="4437" h="3704" extrusionOk="0">
                <a:moveTo>
                  <a:pt x="2219" y="1"/>
                </a:moveTo>
                <a:lnTo>
                  <a:pt x="1" y="3704"/>
                </a:lnTo>
                <a:lnTo>
                  <a:pt x="4437" y="3704"/>
                </a:lnTo>
                <a:lnTo>
                  <a:pt x="221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0" name="Google Shape;2200;p29"/>
          <p:cNvSpPr/>
          <p:nvPr/>
        </p:nvSpPr>
        <p:spPr>
          <a:xfrm>
            <a:off x="6142513" y="952692"/>
            <a:ext cx="110925" cy="92600"/>
          </a:xfrm>
          <a:custGeom>
            <a:avLst/>
            <a:gdLst/>
            <a:ahLst/>
            <a:cxnLst/>
            <a:rect l="l" t="t" r="r" b="b"/>
            <a:pathLst>
              <a:path w="4437" h="3704" extrusionOk="0">
                <a:moveTo>
                  <a:pt x="2218" y="1"/>
                </a:moveTo>
                <a:lnTo>
                  <a:pt x="0" y="3704"/>
                </a:lnTo>
                <a:lnTo>
                  <a:pt x="4436" y="3704"/>
                </a:lnTo>
                <a:lnTo>
                  <a:pt x="22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1" name="Google Shape;2201;p29"/>
          <p:cNvSpPr/>
          <p:nvPr/>
        </p:nvSpPr>
        <p:spPr>
          <a:xfrm>
            <a:off x="6234588" y="952692"/>
            <a:ext cx="111425" cy="92600"/>
          </a:xfrm>
          <a:custGeom>
            <a:avLst/>
            <a:gdLst/>
            <a:ahLst/>
            <a:cxnLst/>
            <a:rect l="l" t="t" r="r" b="b"/>
            <a:pathLst>
              <a:path w="4457" h="3704" extrusionOk="0">
                <a:moveTo>
                  <a:pt x="2239" y="1"/>
                </a:moveTo>
                <a:lnTo>
                  <a:pt x="0" y="3704"/>
                </a:lnTo>
                <a:lnTo>
                  <a:pt x="4457" y="3704"/>
                </a:lnTo>
                <a:lnTo>
                  <a:pt x="223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2" name="Google Shape;2202;p29"/>
          <p:cNvSpPr/>
          <p:nvPr/>
        </p:nvSpPr>
        <p:spPr>
          <a:xfrm>
            <a:off x="6327163" y="952692"/>
            <a:ext cx="111450" cy="92600"/>
          </a:xfrm>
          <a:custGeom>
            <a:avLst/>
            <a:gdLst/>
            <a:ahLst/>
            <a:cxnLst/>
            <a:rect l="l" t="t" r="r" b="b"/>
            <a:pathLst>
              <a:path w="4458" h="3704" extrusionOk="0">
                <a:moveTo>
                  <a:pt x="2218" y="1"/>
                </a:moveTo>
                <a:lnTo>
                  <a:pt x="0" y="3704"/>
                </a:lnTo>
                <a:lnTo>
                  <a:pt x="4457" y="3704"/>
                </a:lnTo>
                <a:lnTo>
                  <a:pt x="22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3" name="Google Shape;2203;p29"/>
          <p:cNvSpPr/>
          <p:nvPr/>
        </p:nvSpPr>
        <p:spPr>
          <a:xfrm>
            <a:off x="6419238" y="952692"/>
            <a:ext cx="111950" cy="92600"/>
          </a:xfrm>
          <a:custGeom>
            <a:avLst/>
            <a:gdLst/>
            <a:ahLst/>
            <a:cxnLst/>
            <a:rect l="l" t="t" r="r" b="b"/>
            <a:pathLst>
              <a:path w="4478" h="3704" extrusionOk="0">
                <a:moveTo>
                  <a:pt x="2218" y="1"/>
                </a:moveTo>
                <a:lnTo>
                  <a:pt x="0" y="3704"/>
                </a:lnTo>
                <a:lnTo>
                  <a:pt x="4478" y="3704"/>
                </a:lnTo>
                <a:lnTo>
                  <a:pt x="22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4" name="Google Shape;2204;p29"/>
          <p:cNvSpPr/>
          <p:nvPr/>
        </p:nvSpPr>
        <p:spPr>
          <a:xfrm>
            <a:off x="6511288" y="952692"/>
            <a:ext cx="111975" cy="92600"/>
          </a:xfrm>
          <a:custGeom>
            <a:avLst/>
            <a:gdLst/>
            <a:ahLst/>
            <a:cxnLst/>
            <a:rect l="l" t="t" r="r" b="b"/>
            <a:pathLst>
              <a:path w="4479" h="3704" extrusionOk="0">
                <a:moveTo>
                  <a:pt x="2239" y="1"/>
                </a:moveTo>
                <a:lnTo>
                  <a:pt x="1" y="3704"/>
                </a:lnTo>
                <a:lnTo>
                  <a:pt x="4478" y="3704"/>
                </a:lnTo>
                <a:lnTo>
                  <a:pt x="223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5" name="Google Shape;2205;p29"/>
          <p:cNvSpPr/>
          <p:nvPr/>
        </p:nvSpPr>
        <p:spPr>
          <a:xfrm>
            <a:off x="6604413" y="952692"/>
            <a:ext cx="110900" cy="92600"/>
          </a:xfrm>
          <a:custGeom>
            <a:avLst/>
            <a:gdLst/>
            <a:ahLst/>
            <a:cxnLst/>
            <a:rect l="l" t="t" r="r" b="b"/>
            <a:pathLst>
              <a:path w="4436" h="3704" extrusionOk="0">
                <a:moveTo>
                  <a:pt x="2218" y="1"/>
                </a:moveTo>
                <a:lnTo>
                  <a:pt x="0" y="3704"/>
                </a:lnTo>
                <a:lnTo>
                  <a:pt x="4436" y="3704"/>
                </a:lnTo>
                <a:lnTo>
                  <a:pt x="22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6" name="Google Shape;2206;p29"/>
          <p:cNvSpPr/>
          <p:nvPr/>
        </p:nvSpPr>
        <p:spPr>
          <a:xfrm>
            <a:off x="6696463" y="952692"/>
            <a:ext cx="110925" cy="92600"/>
          </a:xfrm>
          <a:custGeom>
            <a:avLst/>
            <a:gdLst/>
            <a:ahLst/>
            <a:cxnLst/>
            <a:rect l="l" t="t" r="r" b="b"/>
            <a:pathLst>
              <a:path w="4437" h="3704" extrusionOk="0">
                <a:moveTo>
                  <a:pt x="2218" y="1"/>
                </a:moveTo>
                <a:lnTo>
                  <a:pt x="1" y="3704"/>
                </a:lnTo>
                <a:lnTo>
                  <a:pt x="4436" y="3704"/>
                </a:lnTo>
                <a:lnTo>
                  <a:pt x="22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7" name="Google Shape;2207;p29"/>
          <p:cNvSpPr/>
          <p:nvPr/>
        </p:nvSpPr>
        <p:spPr>
          <a:xfrm>
            <a:off x="6788538" y="952692"/>
            <a:ext cx="111425" cy="92600"/>
          </a:xfrm>
          <a:custGeom>
            <a:avLst/>
            <a:gdLst/>
            <a:ahLst/>
            <a:cxnLst/>
            <a:rect l="l" t="t" r="r" b="b"/>
            <a:pathLst>
              <a:path w="4457" h="3704" extrusionOk="0">
                <a:moveTo>
                  <a:pt x="2218" y="1"/>
                </a:moveTo>
                <a:lnTo>
                  <a:pt x="0" y="3704"/>
                </a:lnTo>
                <a:lnTo>
                  <a:pt x="4457" y="3704"/>
                </a:lnTo>
                <a:lnTo>
                  <a:pt x="22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8" name="Google Shape;2208;p29"/>
          <p:cNvSpPr/>
          <p:nvPr/>
        </p:nvSpPr>
        <p:spPr>
          <a:xfrm>
            <a:off x="6880588" y="952692"/>
            <a:ext cx="111975" cy="92600"/>
          </a:xfrm>
          <a:custGeom>
            <a:avLst/>
            <a:gdLst/>
            <a:ahLst/>
            <a:cxnLst/>
            <a:rect l="l" t="t" r="r" b="b"/>
            <a:pathLst>
              <a:path w="4479" h="3704" extrusionOk="0">
                <a:moveTo>
                  <a:pt x="2240" y="1"/>
                </a:moveTo>
                <a:lnTo>
                  <a:pt x="1" y="3704"/>
                </a:lnTo>
                <a:lnTo>
                  <a:pt x="4478" y="3704"/>
                </a:lnTo>
                <a:lnTo>
                  <a:pt x="224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9" name="Google Shape;2209;p29"/>
          <p:cNvSpPr/>
          <p:nvPr/>
        </p:nvSpPr>
        <p:spPr>
          <a:xfrm>
            <a:off x="6973188" y="952692"/>
            <a:ext cx="111425" cy="92600"/>
          </a:xfrm>
          <a:custGeom>
            <a:avLst/>
            <a:gdLst/>
            <a:ahLst/>
            <a:cxnLst/>
            <a:rect l="l" t="t" r="r" b="b"/>
            <a:pathLst>
              <a:path w="4457" h="3704" extrusionOk="0">
                <a:moveTo>
                  <a:pt x="2218" y="1"/>
                </a:moveTo>
                <a:lnTo>
                  <a:pt x="0" y="3704"/>
                </a:lnTo>
                <a:lnTo>
                  <a:pt x="4457" y="3704"/>
                </a:lnTo>
                <a:lnTo>
                  <a:pt x="22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0" name="Google Shape;2210;p29"/>
          <p:cNvSpPr/>
          <p:nvPr/>
        </p:nvSpPr>
        <p:spPr>
          <a:xfrm>
            <a:off x="7065238" y="952692"/>
            <a:ext cx="111975" cy="92600"/>
          </a:xfrm>
          <a:custGeom>
            <a:avLst/>
            <a:gdLst/>
            <a:ahLst/>
            <a:cxnLst/>
            <a:rect l="l" t="t" r="r" b="b"/>
            <a:pathLst>
              <a:path w="4479" h="3704" extrusionOk="0">
                <a:moveTo>
                  <a:pt x="2240" y="1"/>
                </a:moveTo>
                <a:lnTo>
                  <a:pt x="1" y="3704"/>
                </a:lnTo>
                <a:lnTo>
                  <a:pt x="4478" y="3704"/>
                </a:lnTo>
                <a:lnTo>
                  <a:pt x="224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1" name="Google Shape;2211;p29"/>
          <p:cNvSpPr/>
          <p:nvPr/>
        </p:nvSpPr>
        <p:spPr>
          <a:xfrm>
            <a:off x="7157313" y="952692"/>
            <a:ext cx="111950" cy="92600"/>
          </a:xfrm>
          <a:custGeom>
            <a:avLst/>
            <a:gdLst/>
            <a:ahLst/>
            <a:cxnLst/>
            <a:rect l="l" t="t" r="r" b="b"/>
            <a:pathLst>
              <a:path w="4478" h="3704" extrusionOk="0">
                <a:moveTo>
                  <a:pt x="2260" y="1"/>
                </a:moveTo>
                <a:lnTo>
                  <a:pt x="0" y="3704"/>
                </a:lnTo>
                <a:lnTo>
                  <a:pt x="4478" y="3704"/>
                </a:lnTo>
                <a:lnTo>
                  <a:pt x="226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2" name="Google Shape;2212;p29"/>
          <p:cNvSpPr/>
          <p:nvPr/>
        </p:nvSpPr>
        <p:spPr>
          <a:xfrm>
            <a:off x="7250413" y="952692"/>
            <a:ext cx="110925" cy="92600"/>
          </a:xfrm>
          <a:custGeom>
            <a:avLst/>
            <a:gdLst/>
            <a:ahLst/>
            <a:cxnLst/>
            <a:rect l="l" t="t" r="r" b="b"/>
            <a:pathLst>
              <a:path w="4437" h="3704" extrusionOk="0">
                <a:moveTo>
                  <a:pt x="2219" y="1"/>
                </a:moveTo>
                <a:lnTo>
                  <a:pt x="1" y="3704"/>
                </a:lnTo>
                <a:lnTo>
                  <a:pt x="4436" y="3704"/>
                </a:lnTo>
                <a:lnTo>
                  <a:pt x="221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3" name="Google Shape;2213;p29"/>
          <p:cNvSpPr/>
          <p:nvPr/>
        </p:nvSpPr>
        <p:spPr>
          <a:xfrm>
            <a:off x="7342488" y="952692"/>
            <a:ext cx="110925" cy="92600"/>
          </a:xfrm>
          <a:custGeom>
            <a:avLst/>
            <a:gdLst/>
            <a:ahLst/>
            <a:cxnLst/>
            <a:rect l="l" t="t" r="r" b="b"/>
            <a:pathLst>
              <a:path w="4437" h="3704" extrusionOk="0">
                <a:moveTo>
                  <a:pt x="2218" y="1"/>
                </a:moveTo>
                <a:lnTo>
                  <a:pt x="0" y="3704"/>
                </a:lnTo>
                <a:lnTo>
                  <a:pt x="4436" y="3704"/>
                </a:lnTo>
                <a:lnTo>
                  <a:pt x="221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4" name="Google Shape;2214;p29"/>
          <p:cNvSpPr/>
          <p:nvPr/>
        </p:nvSpPr>
        <p:spPr>
          <a:xfrm>
            <a:off x="7434538" y="952692"/>
            <a:ext cx="111450" cy="92600"/>
          </a:xfrm>
          <a:custGeom>
            <a:avLst/>
            <a:gdLst/>
            <a:ahLst/>
            <a:cxnLst/>
            <a:rect l="l" t="t" r="r" b="b"/>
            <a:pathLst>
              <a:path w="4458" h="3704" extrusionOk="0">
                <a:moveTo>
                  <a:pt x="2219" y="1"/>
                </a:moveTo>
                <a:lnTo>
                  <a:pt x="1" y="3704"/>
                </a:lnTo>
                <a:lnTo>
                  <a:pt x="4458" y="3704"/>
                </a:lnTo>
                <a:lnTo>
                  <a:pt x="221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5" name="Google Shape;2215;p29"/>
          <p:cNvSpPr/>
          <p:nvPr/>
        </p:nvSpPr>
        <p:spPr>
          <a:xfrm>
            <a:off x="6000238" y="885217"/>
            <a:ext cx="1536325" cy="25"/>
          </a:xfrm>
          <a:custGeom>
            <a:avLst/>
            <a:gdLst/>
            <a:ahLst/>
            <a:cxnLst/>
            <a:rect l="l" t="t" r="r" b="b"/>
            <a:pathLst>
              <a:path w="61453" h="1" fill="none" extrusionOk="0">
                <a:moveTo>
                  <a:pt x="0" y="0"/>
                </a:moveTo>
                <a:lnTo>
                  <a:pt x="61453" y="0"/>
                </a:lnTo>
              </a:path>
            </a:pathLst>
          </a:custGeom>
          <a:noFill/>
          <a:ln w="46025" cap="rnd" cmpd="sng">
            <a:solidFill>
              <a:schemeClr val="accent4"/>
            </a:solidFill>
            <a:prstDash val="solid"/>
            <a:miter lim="209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6" name="Google Shape;2216;p29"/>
          <p:cNvSpPr/>
          <p:nvPr/>
        </p:nvSpPr>
        <p:spPr>
          <a:xfrm rot="-2700000">
            <a:off x="2978335" y="1269246"/>
            <a:ext cx="194737" cy="194313"/>
          </a:xfrm>
          <a:prstGeom prst="corner">
            <a:avLst>
              <a:gd name="adj1" fmla="val 10430"/>
              <a:gd name="adj2" fmla="val 8333"/>
            </a:avLst>
          </a:prstGeom>
          <a:solidFill>
            <a:schemeClr val="dk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9A75E4-2C0C-F778-B3D5-6CA4513FC8CA}"/>
              </a:ext>
            </a:extLst>
          </p:cNvPr>
          <p:cNvSpPr txBox="1"/>
          <p:nvPr/>
        </p:nvSpPr>
        <p:spPr>
          <a:xfrm>
            <a:off x="3825976" y="866956"/>
            <a:ext cx="153760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solidFill>
                  <a:schemeClr val="accent5">
                    <a:lumMod val="75000"/>
                  </a:schemeClr>
                </a:solidFill>
                <a:latin typeface="Cooper Black" panose="0208090404030B020404" pitchFamily="18" charset="0"/>
                <a:cs typeface="Arial" panose="020B0604020202020204" pitchFamily="34" charset="0"/>
              </a:rPr>
              <a:t>01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0" name="Google Shape;7250;p41"/>
          <p:cNvSpPr txBox="1">
            <a:spLocks noGrp="1"/>
          </p:cNvSpPr>
          <p:nvPr>
            <p:ph type="title"/>
          </p:nvPr>
        </p:nvSpPr>
        <p:spPr>
          <a:xfrm>
            <a:off x="114300" y="114595"/>
            <a:ext cx="774550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Ex1: Choose the correct answer to complete each sentence below.</a:t>
            </a:r>
            <a:endParaRPr sz="1600" dirty="0"/>
          </a:p>
        </p:txBody>
      </p:sp>
      <p:sp>
        <p:nvSpPr>
          <p:cNvPr id="7251" name="Google Shape;7251;p41"/>
          <p:cNvSpPr txBox="1">
            <a:spLocks noGrp="1"/>
          </p:cNvSpPr>
          <p:nvPr>
            <p:ph type="subTitle" idx="1"/>
          </p:nvPr>
        </p:nvSpPr>
        <p:spPr>
          <a:xfrm>
            <a:off x="311039" y="629442"/>
            <a:ext cx="8521921" cy="20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dirty="0">
                <a:latin typeface="Patrick Hand" panose="00000500000000000000" pitchFamily="2" charset="0"/>
              </a:rPr>
              <a:t>1. It takes Jane 30 minutes to travel from her house in the </a:t>
            </a:r>
            <a:r>
              <a:rPr lang="en-US" sz="2200" b="1" dirty="0">
                <a:latin typeface="Patrick Hand" panose="00000500000000000000" pitchFamily="2" charset="0"/>
              </a:rPr>
              <a:t>suburbs / downtown</a:t>
            </a:r>
            <a:r>
              <a:rPr lang="en-US" sz="2200" dirty="0">
                <a:latin typeface="Patrick Hand" panose="00000500000000000000" pitchFamily="2" charset="0"/>
              </a:rPr>
              <a:t> to her office in the city </a:t>
            </a:r>
            <a:r>
              <a:rPr lang="en-US" sz="2200" dirty="0" err="1">
                <a:latin typeface="Patrick Hand" panose="00000500000000000000" pitchFamily="2" charset="0"/>
              </a:rPr>
              <a:t>centre</a:t>
            </a:r>
            <a:r>
              <a:rPr lang="en-US" sz="2200" dirty="0">
                <a:latin typeface="Patrick Hand" panose="00000500000000000000" pitchFamily="2" charset="0"/>
              </a:rPr>
              <a:t>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200" dirty="0">
              <a:latin typeface="Patrick Hand" panose="00000500000000000000" pitchFamily="2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dirty="0">
                <a:latin typeface="Patrick Hand" panose="00000500000000000000" pitchFamily="2" charset="0"/>
              </a:rPr>
              <a:t>2. Minh prefers the </a:t>
            </a:r>
            <a:r>
              <a:rPr lang="en-US" sz="2200" b="1" dirty="0">
                <a:latin typeface="Patrick Hand" panose="00000500000000000000" pitchFamily="2" charset="0"/>
              </a:rPr>
              <a:t>metro / sky train</a:t>
            </a:r>
            <a:r>
              <a:rPr lang="en-US" sz="2200" dirty="0">
                <a:latin typeface="Patrick Hand" panose="00000500000000000000" pitchFamily="2" charset="0"/>
              </a:rPr>
              <a:t>. He finds it more comfortable to go underground than above the ground.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200" dirty="0">
              <a:latin typeface="Patrick Hand" panose="00000500000000000000" pitchFamily="2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dirty="0">
                <a:latin typeface="Patrick Hand" panose="00000500000000000000" pitchFamily="2" charset="0"/>
              </a:rPr>
              <a:t>3. The city </a:t>
            </a:r>
            <a:r>
              <a:rPr lang="en-US" sz="2200" dirty="0" err="1">
                <a:latin typeface="Patrick Hand" panose="00000500000000000000" pitchFamily="2" charset="0"/>
              </a:rPr>
              <a:t>centre</a:t>
            </a:r>
            <a:r>
              <a:rPr lang="en-US" sz="2200" dirty="0">
                <a:latin typeface="Patrick Hand" panose="00000500000000000000" pitchFamily="2" charset="0"/>
              </a:rPr>
              <a:t> is now packed with high buildings. It looks like an ugly </a:t>
            </a:r>
            <a:r>
              <a:rPr lang="en-US" sz="2200" b="1" dirty="0">
                <a:latin typeface="Patrick Hand" panose="00000500000000000000" pitchFamily="2" charset="0"/>
              </a:rPr>
              <a:t>public amenity / concrete jungle</a:t>
            </a:r>
            <a:r>
              <a:rPr lang="en-US" sz="2200" dirty="0">
                <a:latin typeface="Patrick Hand" panose="00000500000000000000" pitchFamily="2" charset="0"/>
              </a:rPr>
              <a:t>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200" dirty="0">
              <a:latin typeface="Patrick Hand" panose="00000500000000000000" pitchFamily="2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dirty="0">
                <a:latin typeface="Patrick Hand" panose="00000500000000000000" pitchFamily="2" charset="0"/>
              </a:rPr>
              <a:t>4. He loves the nightlife of his city. He thinks that it is </a:t>
            </a:r>
            <a:r>
              <a:rPr lang="en-US" sz="2200" b="1" dirty="0">
                <a:latin typeface="Patrick Hand" panose="00000500000000000000" pitchFamily="2" charset="0"/>
              </a:rPr>
              <a:t>lively / noisy</a:t>
            </a:r>
            <a:r>
              <a:rPr lang="en-US" sz="2200" dirty="0">
                <a:latin typeface="Patrick Hand" panose="00000500000000000000" pitchFamily="2" charset="0"/>
              </a:rPr>
              <a:t>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200" dirty="0">
              <a:latin typeface="Patrick Hand" panose="00000500000000000000" pitchFamily="2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dirty="0">
                <a:latin typeface="Patrick Hand" panose="00000500000000000000" pitchFamily="2" charset="0"/>
              </a:rPr>
              <a:t>5. Ho Chi Minh City is a </a:t>
            </a:r>
            <a:r>
              <a:rPr lang="en-US" sz="2200" b="1" dirty="0">
                <a:latin typeface="Patrick Hand" panose="00000500000000000000" pitchFamily="2" charset="0"/>
              </a:rPr>
              <a:t>slow / bustling </a:t>
            </a:r>
            <a:r>
              <a:rPr lang="en-US" sz="2200" dirty="0">
                <a:latin typeface="Patrick Hand" panose="00000500000000000000" pitchFamily="2" charset="0"/>
              </a:rPr>
              <a:t>city. It is always full of activities.</a:t>
            </a:r>
            <a:endParaRPr sz="2200" dirty="0">
              <a:latin typeface="Patrick Hand" panose="000005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Rural and Urban Areas by Slidesgo">
  <a:themeElements>
    <a:clrScheme name="Simple Light">
      <a:dk1>
        <a:srgbClr val="2B2B2B"/>
      </a:dk1>
      <a:lt1>
        <a:srgbClr val="C1DEEC"/>
      </a:lt1>
      <a:dk2>
        <a:srgbClr val="3D689E"/>
      </a:dk2>
      <a:lt2>
        <a:srgbClr val="595959"/>
      </a:lt2>
      <a:accent1>
        <a:srgbClr val="9D8365"/>
      </a:accent1>
      <a:accent2>
        <a:srgbClr val="91C767"/>
      </a:accent2>
      <a:accent3>
        <a:srgbClr val="3A9E48"/>
      </a:accent3>
      <a:accent4>
        <a:srgbClr val="DA6323"/>
      </a:accent4>
      <a:accent5>
        <a:srgbClr val="FFC554"/>
      </a:accent5>
      <a:accent6>
        <a:srgbClr val="FFFFFF"/>
      </a:accent6>
      <a:hlink>
        <a:srgbClr val="2B2B2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1473</Words>
  <Application>Microsoft Office PowerPoint</Application>
  <PresentationFormat>On-screen Show (16:9)</PresentationFormat>
  <Paragraphs>143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Cooper Black</vt:lpstr>
      <vt:lpstr>Arial</vt:lpstr>
      <vt:lpstr>Lexend Deca</vt:lpstr>
      <vt:lpstr>Patrick Hand</vt:lpstr>
      <vt:lpstr>Krona One</vt:lpstr>
      <vt:lpstr>DM Sans</vt:lpstr>
      <vt:lpstr>Bahnschrift</vt:lpstr>
      <vt:lpstr>Wingdings</vt:lpstr>
      <vt:lpstr>Calibri</vt:lpstr>
      <vt:lpstr>Comic Sans MS</vt:lpstr>
      <vt:lpstr>Nunito Light</vt:lpstr>
      <vt:lpstr>Rural and Urban Areas by Slidesgo</vt:lpstr>
      <vt:lpstr>Unit 2:  City life</vt:lpstr>
      <vt:lpstr>PowerPoint Presentation</vt:lpstr>
      <vt:lpstr>VOCABULARY</vt:lpstr>
      <vt:lpstr>PRONUNCIATION</vt:lpstr>
      <vt:lpstr>GRAMMAR: DOUBLE COMPARATIVES</vt:lpstr>
      <vt:lpstr>GRAMMAR: DOUBLE COMPARATIVES</vt:lpstr>
      <vt:lpstr>PowerPoint Presentation</vt:lpstr>
      <vt:lpstr>VOCABULARY</vt:lpstr>
      <vt:lpstr>Ex1: Choose the correct answer to complete each sentence below.</vt:lpstr>
      <vt:lpstr>Ex1: Choose the correct answer to complete each sentence below.</vt:lpstr>
      <vt:lpstr>Ex2: Fill in each gap with a word from the box to complete the passage.</vt:lpstr>
      <vt:lpstr>Ex2: Fill in each gap with a word from the box to complete the passage.</vt:lpstr>
      <vt:lpstr>GRAMMAR</vt:lpstr>
      <vt:lpstr>Ex3: Complete the sentences with the particles in the box.</vt:lpstr>
      <vt:lpstr>Ex4: Find a grammar mistake in each sentence and correct it.</vt:lpstr>
      <vt:lpstr>Ex4: Find a grammar mistake in each sentence and correct it.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2:  City life</dc:title>
  <cp:lastModifiedBy>GALAXY</cp:lastModifiedBy>
  <cp:revision>11</cp:revision>
  <dcterms:modified xsi:type="dcterms:W3CDTF">2024-10-08T22:53:58Z</dcterms:modified>
</cp:coreProperties>
</file>