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0" r:id="rId1"/>
  </p:sldMasterIdLst>
  <p:notesMasterIdLst>
    <p:notesMasterId r:id="rId23"/>
  </p:notesMasterIdLst>
  <p:sldIdLst>
    <p:sldId id="256" r:id="rId2"/>
    <p:sldId id="307" r:id="rId3"/>
    <p:sldId id="299" r:id="rId4"/>
    <p:sldId id="296" r:id="rId5"/>
    <p:sldId id="306" r:id="rId6"/>
    <p:sldId id="302" r:id="rId7"/>
    <p:sldId id="303" r:id="rId8"/>
    <p:sldId id="257" r:id="rId9"/>
    <p:sldId id="304" r:id="rId10"/>
    <p:sldId id="258" r:id="rId11"/>
    <p:sldId id="301" r:id="rId12"/>
    <p:sldId id="297" r:id="rId13"/>
    <p:sldId id="305" r:id="rId14"/>
    <p:sldId id="259" r:id="rId15"/>
    <p:sldId id="298" r:id="rId16"/>
    <p:sldId id="262" r:id="rId17"/>
    <p:sldId id="261" r:id="rId18"/>
    <p:sldId id="263" r:id="rId19"/>
    <p:sldId id="264" r:id="rId20"/>
    <p:sldId id="274" r:id="rId21"/>
    <p:sldId id="265" r:id="rId22"/>
  </p:sldIdLst>
  <p:sldSz cx="9144000" cy="5143500" type="screen16x9"/>
  <p:notesSz cx="6858000" cy="9144000"/>
  <p:embeddedFontLst>
    <p:embeddedFont>
      <p:font typeface="Berlin Sans FB" panose="020E0602020502020306" pitchFamily="34" charset="0"/>
      <p:regular r:id="rId24"/>
      <p:bold r:id="rId25"/>
    </p:embeddedFont>
    <p:embeddedFont>
      <p:font typeface="Patrick Hand" panose="020B0604020202020204" charset="0"/>
      <p:regular r:id="rId26"/>
    </p:embeddedFont>
    <p:embeddedFont>
      <p:font typeface="Lexend Deca" panose="020B0604020202020204" charset="0"/>
      <p:regular r:id="rId27"/>
      <p:bold r:id="rId28"/>
    </p:embeddedFont>
    <p:embeddedFont>
      <p:font typeface="Comic Sans MS" panose="030F0702030302020204" pitchFamily="66" charset="0"/>
      <p:regular r:id="rId29"/>
      <p:bold r:id="rId30"/>
      <p:italic r:id="rId31"/>
      <p:boldItalic r:id="rId32"/>
    </p:embeddedFont>
    <p:embeddedFont>
      <p:font typeface="Archivo" panose="020B0604020202020204" charset="0"/>
      <p:regular r:id="rId33"/>
      <p:bold r:id="rId34"/>
      <p:italic r:id="rId35"/>
      <p:boldItalic r:id="rId36"/>
    </p:embeddedFont>
    <p:embeddedFont>
      <p:font typeface="Cooper Black" panose="0208090404030B020404" pitchFamily="18" charset="0"/>
      <p:regular r:id="rId37"/>
    </p:embeddedFont>
    <p:embeddedFont>
      <p:font typeface="Bebas Neue" panose="020B0604020202020204" charset="0"/>
      <p:regular r:id="rId38"/>
    </p:embeddedFont>
    <p:embeddedFont>
      <p:font typeface="Patrick Hand" panose="020B0604020202020204" charset="0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747775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DE3D6BD-F426-416F-AE81-FE42D243ABFF}">
  <a:tblStyle styleId="{3DE3D6BD-F426-416F-AE81-FE42D243ABF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7" name="Google Shape;1927;ged3401ed3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8" name="Google Shape;1928;ged3401ed3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3" name="Google Shape;2043;g24ebcc9bae2_0_404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4" name="Google Shape;2044;g24ebcc9bae2_0_404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3" name="Google Shape;2043;g24ebcc9bae2_0_404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4" name="Google Shape;2044;g24ebcc9bae2_0_404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28851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3" name="Google Shape;2043;g24ebcc9bae2_0_404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4" name="Google Shape;2044;g24ebcc9bae2_0_404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31574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5" name="Google Shape;2435;ge1d838b627_4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6" name="Google Shape;2436;ge1d838b627_4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83172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Google Shape;2060;ge207fd22f2_0_25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1" name="Google Shape;2061;ge207fd22f2_0_250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Google Shape;2067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8" name="Google Shape;2068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60749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8" name="Google Shape;2358;ge1d838b627_4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9" name="Google Shape;2359;ge1d838b627_4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5" name="Google Shape;2335;ge1d838b627_4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6" name="Google Shape;2336;ge1d838b627_4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5" name="Google Shape;2435;ge1d838b627_4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6" name="Google Shape;2436;ge1d838b627_4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ge1d838b627_4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5" name="Google Shape;2465;ge1d838b627_4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7" name="Google Shape;2967;ge1d838b627_4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8" name="Google Shape;2968;ge1d838b627_4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59672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7" name="Google Shape;2967;ge1d838b627_4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8" name="Google Shape;2968;ge1d838b627_4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1" name="Google Shape;2481;ge1d838b627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2" name="Google Shape;2482;ge1d838b627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Google Shape;2067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8" name="Google Shape;2068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9411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5" name="Google Shape;2435;ge1d838b627_4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6" name="Google Shape;2436;ge1d838b627_4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0602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4" name="Google Shape;2034;ge1d838b62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5" name="Google Shape;2035;ge1d838b62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5259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4" name="Google Shape;2034;ge1d838b62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5" name="Google Shape;2035;ge1d838b62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2524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4" name="Google Shape;2034;ge1d838b62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5" name="Google Shape;2035;ge1d838b62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0086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4" name="Google Shape;2034;ge1d838b62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5" name="Google Shape;2035;ge1d838b62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4" name="Google Shape;2034;ge1d838b62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5" name="Google Shape;2035;ge1d838b62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7498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288022" y="4604000"/>
            <a:ext cx="5056674" cy="3048274"/>
            <a:chOff x="1407897" y="4371525"/>
            <a:chExt cx="5056674" cy="3048274"/>
          </a:xfrm>
        </p:grpSpPr>
        <p:sp>
          <p:nvSpPr>
            <p:cNvPr id="10" name="Google Shape;10;p2"/>
            <p:cNvSpPr/>
            <p:nvPr/>
          </p:nvSpPr>
          <p:spPr>
            <a:xfrm rot="5400000">
              <a:off x="2419287" y="3371723"/>
              <a:ext cx="3031124" cy="5041850"/>
            </a:xfrm>
            <a:custGeom>
              <a:avLst/>
              <a:gdLst/>
              <a:ahLst/>
              <a:cxnLst/>
              <a:rect l="l" t="t" r="r" b="b"/>
              <a:pathLst>
                <a:path w="136799" h="227546" fill="none" extrusionOk="0">
                  <a:moveTo>
                    <a:pt x="136799" y="1"/>
                  </a:moveTo>
                  <a:lnTo>
                    <a:pt x="136799" y="20401"/>
                  </a:lnTo>
                  <a:cubicBezTo>
                    <a:pt x="136799" y="26888"/>
                    <a:pt x="131505" y="32181"/>
                    <a:pt x="125019" y="32181"/>
                  </a:cubicBezTo>
                  <a:lnTo>
                    <a:pt x="62248" y="32181"/>
                  </a:lnTo>
                  <a:cubicBezTo>
                    <a:pt x="55762" y="32181"/>
                    <a:pt x="50489" y="37454"/>
                    <a:pt x="50489" y="43940"/>
                  </a:cubicBezTo>
                  <a:lnTo>
                    <a:pt x="50489" y="46556"/>
                  </a:lnTo>
                  <a:cubicBezTo>
                    <a:pt x="50489" y="53042"/>
                    <a:pt x="55762" y="58336"/>
                    <a:pt x="62248" y="58336"/>
                  </a:cubicBezTo>
                  <a:lnTo>
                    <a:pt x="104367" y="58336"/>
                  </a:lnTo>
                  <a:cubicBezTo>
                    <a:pt x="110833" y="58336"/>
                    <a:pt x="116126" y="63609"/>
                    <a:pt x="116126" y="70095"/>
                  </a:cubicBezTo>
                  <a:lnTo>
                    <a:pt x="116126" y="95726"/>
                  </a:lnTo>
                  <a:cubicBezTo>
                    <a:pt x="116126" y="102213"/>
                    <a:pt x="110833" y="107506"/>
                    <a:pt x="104367" y="107506"/>
                  </a:cubicBezTo>
                  <a:lnTo>
                    <a:pt x="11780" y="107506"/>
                  </a:lnTo>
                  <a:cubicBezTo>
                    <a:pt x="5273" y="107506"/>
                    <a:pt x="0" y="112779"/>
                    <a:pt x="0" y="119265"/>
                  </a:cubicBezTo>
                  <a:lnTo>
                    <a:pt x="0" y="139666"/>
                  </a:lnTo>
                  <a:cubicBezTo>
                    <a:pt x="0" y="146152"/>
                    <a:pt x="5273" y="151446"/>
                    <a:pt x="11780" y="151446"/>
                  </a:cubicBezTo>
                  <a:lnTo>
                    <a:pt x="76895" y="151446"/>
                  </a:lnTo>
                  <a:cubicBezTo>
                    <a:pt x="83381" y="151446"/>
                    <a:pt x="88675" y="156719"/>
                    <a:pt x="88675" y="163205"/>
                  </a:cubicBezTo>
                  <a:lnTo>
                    <a:pt x="88675" y="227545"/>
                  </a:lnTo>
                </a:path>
              </a:pathLst>
            </a:custGeom>
            <a:noFill/>
            <a:ln w="3923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 rot="5400000">
              <a:off x="2419287" y="3371723"/>
              <a:ext cx="3031124" cy="5041850"/>
            </a:xfrm>
            <a:custGeom>
              <a:avLst/>
              <a:gdLst/>
              <a:ahLst/>
              <a:cxnLst/>
              <a:rect l="l" t="t" r="r" b="b"/>
              <a:pathLst>
                <a:path w="136799" h="227546" fill="none" extrusionOk="0">
                  <a:moveTo>
                    <a:pt x="136799" y="1"/>
                  </a:moveTo>
                  <a:lnTo>
                    <a:pt x="136799" y="20401"/>
                  </a:lnTo>
                  <a:cubicBezTo>
                    <a:pt x="136799" y="26888"/>
                    <a:pt x="131505" y="32181"/>
                    <a:pt x="125019" y="32181"/>
                  </a:cubicBezTo>
                  <a:lnTo>
                    <a:pt x="62248" y="32181"/>
                  </a:lnTo>
                  <a:cubicBezTo>
                    <a:pt x="55762" y="32181"/>
                    <a:pt x="50489" y="37454"/>
                    <a:pt x="50489" y="43940"/>
                  </a:cubicBezTo>
                  <a:lnTo>
                    <a:pt x="50489" y="46556"/>
                  </a:lnTo>
                  <a:cubicBezTo>
                    <a:pt x="50489" y="53042"/>
                    <a:pt x="55762" y="58336"/>
                    <a:pt x="62248" y="58336"/>
                  </a:cubicBezTo>
                  <a:lnTo>
                    <a:pt x="104367" y="58336"/>
                  </a:lnTo>
                  <a:cubicBezTo>
                    <a:pt x="110833" y="58336"/>
                    <a:pt x="116126" y="63609"/>
                    <a:pt x="116126" y="70095"/>
                  </a:cubicBezTo>
                  <a:lnTo>
                    <a:pt x="116126" y="95726"/>
                  </a:lnTo>
                  <a:cubicBezTo>
                    <a:pt x="116126" y="102213"/>
                    <a:pt x="110833" y="107506"/>
                    <a:pt x="104367" y="107506"/>
                  </a:cubicBezTo>
                  <a:lnTo>
                    <a:pt x="11780" y="107506"/>
                  </a:lnTo>
                  <a:cubicBezTo>
                    <a:pt x="5273" y="107506"/>
                    <a:pt x="0" y="112779"/>
                    <a:pt x="0" y="119265"/>
                  </a:cubicBezTo>
                  <a:lnTo>
                    <a:pt x="0" y="139666"/>
                  </a:lnTo>
                  <a:cubicBezTo>
                    <a:pt x="0" y="146152"/>
                    <a:pt x="5273" y="151446"/>
                    <a:pt x="11780" y="151446"/>
                  </a:cubicBezTo>
                  <a:lnTo>
                    <a:pt x="76895" y="151446"/>
                  </a:lnTo>
                  <a:cubicBezTo>
                    <a:pt x="83381" y="151446"/>
                    <a:pt x="88675" y="156719"/>
                    <a:pt x="88675" y="163205"/>
                  </a:cubicBezTo>
                  <a:lnTo>
                    <a:pt x="88675" y="227545"/>
                  </a:lnTo>
                </a:path>
              </a:pathLst>
            </a:custGeom>
            <a:noFill/>
            <a:ln w="326925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rot="5400000">
              <a:off x="2419287" y="3371723"/>
              <a:ext cx="3031124" cy="5041850"/>
            </a:xfrm>
            <a:custGeom>
              <a:avLst/>
              <a:gdLst/>
              <a:ahLst/>
              <a:cxnLst/>
              <a:rect l="l" t="t" r="r" b="b"/>
              <a:pathLst>
                <a:path w="136799" h="227546" fill="none" extrusionOk="0">
                  <a:moveTo>
                    <a:pt x="136799" y="1"/>
                  </a:moveTo>
                  <a:lnTo>
                    <a:pt x="136799" y="20401"/>
                  </a:lnTo>
                  <a:cubicBezTo>
                    <a:pt x="136799" y="26888"/>
                    <a:pt x="131505" y="32181"/>
                    <a:pt x="125019" y="32181"/>
                  </a:cubicBezTo>
                  <a:lnTo>
                    <a:pt x="62248" y="32181"/>
                  </a:lnTo>
                  <a:cubicBezTo>
                    <a:pt x="55762" y="32181"/>
                    <a:pt x="50489" y="37454"/>
                    <a:pt x="50489" y="43940"/>
                  </a:cubicBezTo>
                  <a:lnTo>
                    <a:pt x="50489" y="46556"/>
                  </a:lnTo>
                  <a:cubicBezTo>
                    <a:pt x="50489" y="53042"/>
                    <a:pt x="55762" y="58336"/>
                    <a:pt x="62248" y="58336"/>
                  </a:cubicBezTo>
                  <a:lnTo>
                    <a:pt x="104367" y="58336"/>
                  </a:lnTo>
                  <a:cubicBezTo>
                    <a:pt x="110833" y="58336"/>
                    <a:pt x="116126" y="63609"/>
                    <a:pt x="116126" y="70095"/>
                  </a:cubicBezTo>
                  <a:lnTo>
                    <a:pt x="116126" y="95726"/>
                  </a:lnTo>
                  <a:cubicBezTo>
                    <a:pt x="116126" y="102213"/>
                    <a:pt x="110833" y="107506"/>
                    <a:pt x="104367" y="107506"/>
                  </a:cubicBezTo>
                  <a:lnTo>
                    <a:pt x="11780" y="107506"/>
                  </a:lnTo>
                  <a:cubicBezTo>
                    <a:pt x="5273" y="107506"/>
                    <a:pt x="0" y="112779"/>
                    <a:pt x="0" y="119265"/>
                  </a:cubicBezTo>
                  <a:lnTo>
                    <a:pt x="0" y="139666"/>
                  </a:lnTo>
                  <a:cubicBezTo>
                    <a:pt x="0" y="146152"/>
                    <a:pt x="5273" y="151446"/>
                    <a:pt x="11780" y="151446"/>
                  </a:cubicBezTo>
                  <a:lnTo>
                    <a:pt x="76895" y="151446"/>
                  </a:lnTo>
                  <a:cubicBezTo>
                    <a:pt x="83381" y="151446"/>
                    <a:pt x="88675" y="156719"/>
                    <a:pt x="88675" y="163205"/>
                  </a:cubicBezTo>
                  <a:lnTo>
                    <a:pt x="88675" y="227545"/>
                  </a:lnTo>
                </a:path>
              </a:pathLst>
            </a:custGeom>
            <a:noFill/>
            <a:ln w="2615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5400000">
              <a:off x="2412097" y="3367325"/>
              <a:ext cx="3048274" cy="5056674"/>
            </a:xfrm>
            <a:custGeom>
              <a:avLst/>
              <a:gdLst/>
              <a:ahLst/>
              <a:cxnLst/>
              <a:rect l="l" t="t" r="r" b="b"/>
              <a:pathLst>
                <a:path w="137573" h="228215" extrusionOk="0">
                  <a:moveTo>
                    <a:pt x="137175" y="0"/>
                  </a:moveTo>
                  <a:cubicBezTo>
                    <a:pt x="136966" y="0"/>
                    <a:pt x="136778" y="189"/>
                    <a:pt x="136778" y="398"/>
                  </a:cubicBezTo>
                  <a:lnTo>
                    <a:pt x="136778" y="5880"/>
                  </a:lnTo>
                  <a:cubicBezTo>
                    <a:pt x="136778" y="6089"/>
                    <a:pt x="136966" y="6277"/>
                    <a:pt x="137175" y="6277"/>
                  </a:cubicBezTo>
                  <a:cubicBezTo>
                    <a:pt x="137385" y="6277"/>
                    <a:pt x="137573" y="6089"/>
                    <a:pt x="137573" y="5880"/>
                  </a:cubicBezTo>
                  <a:lnTo>
                    <a:pt x="137573" y="398"/>
                  </a:lnTo>
                  <a:cubicBezTo>
                    <a:pt x="137573" y="189"/>
                    <a:pt x="137385" y="0"/>
                    <a:pt x="137175" y="0"/>
                  </a:cubicBezTo>
                  <a:close/>
                  <a:moveTo>
                    <a:pt x="137175" y="10985"/>
                  </a:moveTo>
                  <a:cubicBezTo>
                    <a:pt x="136966" y="10985"/>
                    <a:pt x="136778" y="11173"/>
                    <a:pt x="136778" y="11383"/>
                  </a:cubicBezTo>
                  <a:lnTo>
                    <a:pt x="136778" y="16886"/>
                  </a:lnTo>
                  <a:cubicBezTo>
                    <a:pt x="136778" y="17074"/>
                    <a:pt x="136966" y="17262"/>
                    <a:pt x="137175" y="17262"/>
                  </a:cubicBezTo>
                  <a:cubicBezTo>
                    <a:pt x="137385" y="17262"/>
                    <a:pt x="137573" y="17074"/>
                    <a:pt x="137573" y="16886"/>
                  </a:cubicBezTo>
                  <a:lnTo>
                    <a:pt x="137573" y="11383"/>
                  </a:lnTo>
                  <a:cubicBezTo>
                    <a:pt x="137573" y="11173"/>
                    <a:pt x="137385" y="10985"/>
                    <a:pt x="137175" y="10985"/>
                  </a:cubicBezTo>
                  <a:close/>
                  <a:moveTo>
                    <a:pt x="137069" y="21947"/>
                  </a:moveTo>
                  <a:cubicBezTo>
                    <a:pt x="136859" y="21947"/>
                    <a:pt x="136693" y="22088"/>
                    <a:pt x="136673" y="22284"/>
                  </a:cubicBezTo>
                  <a:cubicBezTo>
                    <a:pt x="136464" y="24062"/>
                    <a:pt x="135836" y="25799"/>
                    <a:pt x="134916" y="27285"/>
                  </a:cubicBezTo>
                  <a:cubicBezTo>
                    <a:pt x="134811" y="27473"/>
                    <a:pt x="134874" y="27724"/>
                    <a:pt x="135062" y="27829"/>
                  </a:cubicBezTo>
                  <a:cubicBezTo>
                    <a:pt x="135125" y="27871"/>
                    <a:pt x="135188" y="27891"/>
                    <a:pt x="135271" y="27891"/>
                  </a:cubicBezTo>
                  <a:cubicBezTo>
                    <a:pt x="135397" y="27891"/>
                    <a:pt x="135522" y="27829"/>
                    <a:pt x="135606" y="27703"/>
                  </a:cubicBezTo>
                  <a:cubicBezTo>
                    <a:pt x="136590" y="26113"/>
                    <a:pt x="137217" y="24272"/>
                    <a:pt x="137468" y="22389"/>
                  </a:cubicBezTo>
                  <a:cubicBezTo>
                    <a:pt x="137489" y="22179"/>
                    <a:pt x="137322" y="21970"/>
                    <a:pt x="137113" y="21949"/>
                  </a:cubicBezTo>
                  <a:cubicBezTo>
                    <a:pt x="137098" y="21948"/>
                    <a:pt x="137083" y="21947"/>
                    <a:pt x="137069" y="21947"/>
                  </a:cubicBezTo>
                  <a:close/>
                  <a:moveTo>
                    <a:pt x="71308" y="32578"/>
                  </a:moveTo>
                  <a:cubicBezTo>
                    <a:pt x="71099" y="32578"/>
                    <a:pt x="70931" y="32746"/>
                    <a:pt x="70931" y="32955"/>
                  </a:cubicBezTo>
                  <a:cubicBezTo>
                    <a:pt x="70931" y="33164"/>
                    <a:pt x="71099" y="33353"/>
                    <a:pt x="71308" y="33353"/>
                  </a:cubicBezTo>
                  <a:lnTo>
                    <a:pt x="76811" y="33353"/>
                  </a:lnTo>
                  <a:cubicBezTo>
                    <a:pt x="77020" y="33353"/>
                    <a:pt x="77208" y="33164"/>
                    <a:pt x="77208" y="32955"/>
                  </a:cubicBezTo>
                  <a:cubicBezTo>
                    <a:pt x="77208" y="32746"/>
                    <a:pt x="77020" y="32578"/>
                    <a:pt x="76811" y="32578"/>
                  </a:cubicBezTo>
                  <a:close/>
                  <a:moveTo>
                    <a:pt x="82293" y="32578"/>
                  </a:moveTo>
                  <a:cubicBezTo>
                    <a:pt x="82083" y="32578"/>
                    <a:pt x="81916" y="32746"/>
                    <a:pt x="81916" y="32955"/>
                  </a:cubicBezTo>
                  <a:cubicBezTo>
                    <a:pt x="81916" y="33164"/>
                    <a:pt x="82083" y="33353"/>
                    <a:pt x="82293" y="33353"/>
                  </a:cubicBezTo>
                  <a:lnTo>
                    <a:pt x="87796" y="33353"/>
                  </a:lnTo>
                  <a:cubicBezTo>
                    <a:pt x="88005" y="33353"/>
                    <a:pt x="88193" y="33164"/>
                    <a:pt x="88193" y="32955"/>
                  </a:cubicBezTo>
                  <a:cubicBezTo>
                    <a:pt x="88193" y="32746"/>
                    <a:pt x="88005" y="32578"/>
                    <a:pt x="87796" y="32578"/>
                  </a:cubicBezTo>
                  <a:close/>
                  <a:moveTo>
                    <a:pt x="93278" y="32578"/>
                  </a:moveTo>
                  <a:cubicBezTo>
                    <a:pt x="93068" y="32578"/>
                    <a:pt x="92901" y="32746"/>
                    <a:pt x="92901" y="32955"/>
                  </a:cubicBezTo>
                  <a:cubicBezTo>
                    <a:pt x="92901" y="33164"/>
                    <a:pt x="93068" y="33353"/>
                    <a:pt x="93278" y="33353"/>
                  </a:cubicBezTo>
                  <a:lnTo>
                    <a:pt x="98781" y="33353"/>
                  </a:lnTo>
                  <a:cubicBezTo>
                    <a:pt x="98990" y="33353"/>
                    <a:pt x="99178" y="33164"/>
                    <a:pt x="99178" y="32955"/>
                  </a:cubicBezTo>
                  <a:cubicBezTo>
                    <a:pt x="99178" y="32746"/>
                    <a:pt x="98990" y="32578"/>
                    <a:pt x="98781" y="32578"/>
                  </a:cubicBezTo>
                  <a:close/>
                  <a:moveTo>
                    <a:pt x="104263" y="32578"/>
                  </a:moveTo>
                  <a:cubicBezTo>
                    <a:pt x="104053" y="32578"/>
                    <a:pt x="103886" y="32746"/>
                    <a:pt x="103886" y="32955"/>
                  </a:cubicBezTo>
                  <a:cubicBezTo>
                    <a:pt x="103886" y="33164"/>
                    <a:pt x="104053" y="33353"/>
                    <a:pt x="104263" y="33353"/>
                  </a:cubicBezTo>
                  <a:lnTo>
                    <a:pt x="109765" y="33353"/>
                  </a:lnTo>
                  <a:cubicBezTo>
                    <a:pt x="109975" y="33353"/>
                    <a:pt x="110163" y="33164"/>
                    <a:pt x="110163" y="32955"/>
                  </a:cubicBezTo>
                  <a:cubicBezTo>
                    <a:pt x="110163" y="32746"/>
                    <a:pt x="109975" y="32578"/>
                    <a:pt x="109765" y="32578"/>
                  </a:cubicBezTo>
                  <a:close/>
                  <a:moveTo>
                    <a:pt x="115247" y="32578"/>
                  </a:moveTo>
                  <a:cubicBezTo>
                    <a:pt x="115038" y="32578"/>
                    <a:pt x="114871" y="32746"/>
                    <a:pt x="114871" y="32955"/>
                  </a:cubicBezTo>
                  <a:cubicBezTo>
                    <a:pt x="114871" y="33164"/>
                    <a:pt x="115038" y="33353"/>
                    <a:pt x="115247" y="33353"/>
                  </a:cubicBezTo>
                  <a:lnTo>
                    <a:pt x="120750" y="33353"/>
                  </a:lnTo>
                  <a:cubicBezTo>
                    <a:pt x="120960" y="33353"/>
                    <a:pt x="121148" y="33164"/>
                    <a:pt x="121148" y="32955"/>
                  </a:cubicBezTo>
                  <a:cubicBezTo>
                    <a:pt x="121148" y="32746"/>
                    <a:pt x="120960" y="32578"/>
                    <a:pt x="120750" y="32578"/>
                  </a:cubicBezTo>
                  <a:close/>
                  <a:moveTo>
                    <a:pt x="131409" y="31000"/>
                  </a:moveTo>
                  <a:cubicBezTo>
                    <a:pt x="131342" y="31000"/>
                    <a:pt x="131275" y="31016"/>
                    <a:pt x="131212" y="31051"/>
                  </a:cubicBezTo>
                  <a:cubicBezTo>
                    <a:pt x="129685" y="31992"/>
                    <a:pt x="127990" y="32495"/>
                    <a:pt x="126211" y="32578"/>
                  </a:cubicBezTo>
                  <a:cubicBezTo>
                    <a:pt x="126002" y="32599"/>
                    <a:pt x="125856" y="32788"/>
                    <a:pt x="125856" y="32997"/>
                  </a:cubicBezTo>
                  <a:cubicBezTo>
                    <a:pt x="125856" y="33206"/>
                    <a:pt x="126023" y="33353"/>
                    <a:pt x="126232" y="33353"/>
                  </a:cubicBezTo>
                  <a:cubicBezTo>
                    <a:pt x="128178" y="33269"/>
                    <a:pt x="129978" y="32725"/>
                    <a:pt x="131631" y="31741"/>
                  </a:cubicBezTo>
                  <a:cubicBezTo>
                    <a:pt x="131819" y="31595"/>
                    <a:pt x="131882" y="31365"/>
                    <a:pt x="131756" y="31176"/>
                  </a:cubicBezTo>
                  <a:cubicBezTo>
                    <a:pt x="131672" y="31065"/>
                    <a:pt x="131542" y="31000"/>
                    <a:pt x="131409" y="31000"/>
                  </a:cubicBezTo>
                  <a:close/>
                  <a:moveTo>
                    <a:pt x="63022" y="32578"/>
                  </a:moveTo>
                  <a:cubicBezTo>
                    <a:pt x="62101" y="32578"/>
                    <a:pt x="61202" y="32683"/>
                    <a:pt x="60281" y="32850"/>
                  </a:cubicBezTo>
                  <a:cubicBezTo>
                    <a:pt x="60051" y="32913"/>
                    <a:pt x="59904" y="33122"/>
                    <a:pt x="59967" y="33332"/>
                  </a:cubicBezTo>
                  <a:cubicBezTo>
                    <a:pt x="60009" y="33520"/>
                    <a:pt x="60176" y="33645"/>
                    <a:pt x="60365" y="33645"/>
                  </a:cubicBezTo>
                  <a:cubicBezTo>
                    <a:pt x="60386" y="33645"/>
                    <a:pt x="60407" y="33645"/>
                    <a:pt x="60428" y="33625"/>
                  </a:cubicBezTo>
                  <a:cubicBezTo>
                    <a:pt x="61265" y="33457"/>
                    <a:pt x="62164" y="33353"/>
                    <a:pt x="63022" y="33353"/>
                  </a:cubicBezTo>
                  <a:lnTo>
                    <a:pt x="65826" y="33353"/>
                  </a:lnTo>
                  <a:cubicBezTo>
                    <a:pt x="66035" y="33353"/>
                    <a:pt x="66223" y="33164"/>
                    <a:pt x="66223" y="32955"/>
                  </a:cubicBezTo>
                  <a:cubicBezTo>
                    <a:pt x="66223" y="32746"/>
                    <a:pt x="66035" y="32578"/>
                    <a:pt x="65826" y="32578"/>
                  </a:cubicBezTo>
                  <a:close/>
                  <a:moveTo>
                    <a:pt x="55402" y="35104"/>
                  </a:moveTo>
                  <a:cubicBezTo>
                    <a:pt x="55320" y="35104"/>
                    <a:pt x="55234" y="35133"/>
                    <a:pt x="55155" y="35194"/>
                  </a:cubicBezTo>
                  <a:cubicBezTo>
                    <a:pt x="53606" y="36366"/>
                    <a:pt x="52372" y="37851"/>
                    <a:pt x="51577" y="39525"/>
                  </a:cubicBezTo>
                  <a:cubicBezTo>
                    <a:pt x="51451" y="39713"/>
                    <a:pt x="51577" y="39943"/>
                    <a:pt x="51744" y="40048"/>
                  </a:cubicBezTo>
                  <a:cubicBezTo>
                    <a:pt x="51807" y="40069"/>
                    <a:pt x="51849" y="40069"/>
                    <a:pt x="51912" y="40069"/>
                  </a:cubicBezTo>
                  <a:cubicBezTo>
                    <a:pt x="52058" y="40069"/>
                    <a:pt x="52205" y="40006"/>
                    <a:pt x="52267" y="39860"/>
                  </a:cubicBezTo>
                  <a:cubicBezTo>
                    <a:pt x="53042" y="38290"/>
                    <a:pt x="54192" y="36910"/>
                    <a:pt x="55615" y="35822"/>
                  </a:cubicBezTo>
                  <a:cubicBezTo>
                    <a:pt x="55803" y="35675"/>
                    <a:pt x="55824" y="35445"/>
                    <a:pt x="55699" y="35257"/>
                  </a:cubicBezTo>
                  <a:cubicBezTo>
                    <a:pt x="55626" y="35159"/>
                    <a:pt x="55517" y="35104"/>
                    <a:pt x="55402" y="35104"/>
                  </a:cubicBezTo>
                  <a:close/>
                  <a:moveTo>
                    <a:pt x="50865" y="44651"/>
                  </a:moveTo>
                  <a:cubicBezTo>
                    <a:pt x="50656" y="44651"/>
                    <a:pt x="50468" y="44840"/>
                    <a:pt x="50468" y="45049"/>
                  </a:cubicBezTo>
                  <a:lnTo>
                    <a:pt x="50468" y="46974"/>
                  </a:lnTo>
                  <a:cubicBezTo>
                    <a:pt x="50468" y="48187"/>
                    <a:pt x="50656" y="49422"/>
                    <a:pt x="51054" y="50594"/>
                  </a:cubicBezTo>
                  <a:cubicBezTo>
                    <a:pt x="51096" y="50740"/>
                    <a:pt x="51263" y="50845"/>
                    <a:pt x="51409" y="50845"/>
                  </a:cubicBezTo>
                  <a:cubicBezTo>
                    <a:pt x="51451" y="50845"/>
                    <a:pt x="51475" y="50835"/>
                    <a:pt x="51498" y="50835"/>
                  </a:cubicBezTo>
                  <a:cubicBezTo>
                    <a:pt x="51509" y="50835"/>
                    <a:pt x="51521" y="50838"/>
                    <a:pt x="51535" y="50845"/>
                  </a:cubicBezTo>
                  <a:cubicBezTo>
                    <a:pt x="51744" y="50782"/>
                    <a:pt x="51891" y="50573"/>
                    <a:pt x="51807" y="50363"/>
                  </a:cubicBezTo>
                  <a:cubicBezTo>
                    <a:pt x="51430" y="49254"/>
                    <a:pt x="51263" y="48104"/>
                    <a:pt x="51263" y="46974"/>
                  </a:cubicBezTo>
                  <a:lnTo>
                    <a:pt x="51263" y="45049"/>
                  </a:lnTo>
                  <a:cubicBezTo>
                    <a:pt x="51263" y="44840"/>
                    <a:pt x="51075" y="44651"/>
                    <a:pt x="50865" y="44651"/>
                  </a:cubicBezTo>
                  <a:close/>
                  <a:moveTo>
                    <a:pt x="54212" y="54746"/>
                  </a:moveTo>
                  <a:cubicBezTo>
                    <a:pt x="54117" y="54746"/>
                    <a:pt x="54020" y="54784"/>
                    <a:pt x="53941" y="54862"/>
                  </a:cubicBezTo>
                  <a:cubicBezTo>
                    <a:pt x="53795" y="54988"/>
                    <a:pt x="53753" y="55239"/>
                    <a:pt x="53920" y="55406"/>
                  </a:cubicBezTo>
                  <a:cubicBezTo>
                    <a:pt x="55197" y="56808"/>
                    <a:pt x="56787" y="57917"/>
                    <a:pt x="58524" y="58628"/>
                  </a:cubicBezTo>
                  <a:cubicBezTo>
                    <a:pt x="58586" y="58649"/>
                    <a:pt x="58628" y="58649"/>
                    <a:pt x="58691" y="58649"/>
                  </a:cubicBezTo>
                  <a:cubicBezTo>
                    <a:pt x="58837" y="58649"/>
                    <a:pt x="58963" y="58545"/>
                    <a:pt x="59047" y="58419"/>
                  </a:cubicBezTo>
                  <a:cubicBezTo>
                    <a:pt x="59130" y="58189"/>
                    <a:pt x="59047" y="57959"/>
                    <a:pt x="58837" y="57896"/>
                  </a:cubicBezTo>
                  <a:cubicBezTo>
                    <a:pt x="57205" y="57226"/>
                    <a:pt x="55720" y="56180"/>
                    <a:pt x="54506" y="54883"/>
                  </a:cubicBezTo>
                  <a:cubicBezTo>
                    <a:pt x="54428" y="54794"/>
                    <a:pt x="54321" y="54746"/>
                    <a:pt x="54212" y="54746"/>
                  </a:cubicBezTo>
                  <a:close/>
                  <a:moveTo>
                    <a:pt x="64047" y="58733"/>
                  </a:moveTo>
                  <a:cubicBezTo>
                    <a:pt x="63838" y="58733"/>
                    <a:pt x="63650" y="58900"/>
                    <a:pt x="63650" y="59109"/>
                  </a:cubicBezTo>
                  <a:cubicBezTo>
                    <a:pt x="63650" y="59319"/>
                    <a:pt x="63838" y="59507"/>
                    <a:pt x="64047" y="59507"/>
                  </a:cubicBezTo>
                  <a:lnTo>
                    <a:pt x="69529" y="59507"/>
                  </a:lnTo>
                  <a:cubicBezTo>
                    <a:pt x="69780" y="59507"/>
                    <a:pt x="69927" y="59319"/>
                    <a:pt x="69927" y="59109"/>
                  </a:cubicBezTo>
                  <a:cubicBezTo>
                    <a:pt x="69927" y="58900"/>
                    <a:pt x="69739" y="58733"/>
                    <a:pt x="69529" y="58733"/>
                  </a:cubicBezTo>
                  <a:close/>
                  <a:moveTo>
                    <a:pt x="75032" y="58733"/>
                  </a:moveTo>
                  <a:cubicBezTo>
                    <a:pt x="74823" y="58733"/>
                    <a:pt x="74635" y="58900"/>
                    <a:pt x="74635" y="59109"/>
                  </a:cubicBezTo>
                  <a:cubicBezTo>
                    <a:pt x="74635" y="59319"/>
                    <a:pt x="74823" y="59507"/>
                    <a:pt x="75032" y="59507"/>
                  </a:cubicBezTo>
                  <a:lnTo>
                    <a:pt x="80514" y="59507"/>
                  </a:lnTo>
                  <a:cubicBezTo>
                    <a:pt x="80765" y="59507"/>
                    <a:pt x="80912" y="59319"/>
                    <a:pt x="80912" y="59109"/>
                  </a:cubicBezTo>
                  <a:cubicBezTo>
                    <a:pt x="80912" y="58900"/>
                    <a:pt x="80723" y="58733"/>
                    <a:pt x="80514" y="58733"/>
                  </a:cubicBezTo>
                  <a:close/>
                  <a:moveTo>
                    <a:pt x="86017" y="58733"/>
                  </a:moveTo>
                  <a:cubicBezTo>
                    <a:pt x="85808" y="58733"/>
                    <a:pt x="85620" y="58900"/>
                    <a:pt x="85620" y="59109"/>
                  </a:cubicBezTo>
                  <a:cubicBezTo>
                    <a:pt x="85620" y="59319"/>
                    <a:pt x="85808" y="59507"/>
                    <a:pt x="86017" y="59507"/>
                  </a:cubicBezTo>
                  <a:lnTo>
                    <a:pt x="91499" y="59507"/>
                  </a:lnTo>
                  <a:cubicBezTo>
                    <a:pt x="91750" y="59507"/>
                    <a:pt x="91897" y="59319"/>
                    <a:pt x="91897" y="59109"/>
                  </a:cubicBezTo>
                  <a:cubicBezTo>
                    <a:pt x="91897" y="58900"/>
                    <a:pt x="91708" y="58733"/>
                    <a:pt x="91499" y="58733"/>
                  </a:cubicBezTo>
                  <a:close/>
                  <a:moveTo>
                    <a:pt x="97002" y="58733"/>
                  </a:moveTo>
                  <a:cubicBezTo>
                    <a:pt x="96793" y="58733"/>
                    <a:pt x="96604" y="58900"/>
                    <a:pt x="96604" y="59109"/>
                  </a:cubicBezTo>
                  <a:cubicBezTo>
                    <a:pt x="96604" y="59319"/>
                    <a:pt x="96793" y="59507"/>
                    <a:pt x="97002" y="59507"/>
                  </a:cubicBezTo>
                  <a:lnTo>
                    <a:pt x="102484" y="59507"/>
                  </a:lnTo>
                  <a:cubicBezTo>
                    <a:pt x="102714" y="59507"/>
                    <a:pt x="102882" y="59319"/>
                    <a:pt x="102882" y="59109"/>
                  </a:cubicBezTo>
                  <a:cubicBezTo>
                    <a:pt x="102882" y="58900"/>
                    <a:pt x="102693" y="58733"/>
                    <a:pt x="102484" y="58733"/>
                  </a:cubicBezTo>
                  <a:close/>
                  <a:moveTo>
                    <a:pt x="107959" y="59053"/>
                  </a:moveTo>
                  <a:cubicBezTo>
                    <a:pt x="107799" y="59053"/>
                    <a:pt x="107642" y="59185"/>
                    <a:pt x="107589" y="59361"/>
                  </a:cubicBezTo>
                  <a:cubicBezTo>
                    <a:pt x="107548" y="59570"/>
                    <a:pt x="107673" y="59779"/>
                    <a:pt x="107882" y="59821"/>
                  </a:cubicBezTo>
                  <a:cubicBezTo>
                    <a:pt x="109619" y="60239"/>
                    <a:pt x="111230" y="61076"/>
                    <a:pt x="112527" y="62227"/>
                  </a:cubicBezTo>
                  <a:cubicBezTo>
                    <a:pt x="112611" y="62311"/>
                    <a:pt x="112695" y="62332"/>
                    <a:pt x="112799" y="62332"/>
                  </a:cubicBezTo>
                  <a:cubicBezTo>
                    <a:pt x="112904" y="62332"/>
                    <a:pt x="113009" y="62311"/>
                    <a:pt x="113092" y="62206"/>
                  </a:cubicBezTo>
                  <a:cubicBezTo>
                    <a:pt x="113239" y="62039"/>
                    <a:pt x="113218" y="61809"/>
                    <a:pt x="113050" y="61662"/>
                  </a:cubicBezTo>
                  <a:cubicBezTo>
                    <a:pt x="111649" y="60407"/>
                    <a:pt x="109912" y="59507"/>
                    <a:pt x="108050" y="59068"/>
                  </a:cubicBezTo>
                  <a:cubicBezTo>
                    <a:pt x="108020" y="59058"/>
                    <a:pt x="107989" y="59053"/>
                    <a:pt x="107959" y="59053"/>
                  </a:cubicBezTo>
                  <a:close/>
                  <a:moveTo>
                    <a:pt x="115844" y="66069"/>
                  </a:moveTo>
                  <a:cubicBezTo>
                    <a:pt x="115798" y="66069"/>
                    <a:pt x="115752" y="66078"/>
                    <a:pt x="115708" y="66098"/>
                  </a:cubicBezTo>
                  <a:cubicBezTo>
                    <a:pt x="115499" y="66182"/>
                    <a:pt x="115394" y="66391"/>
                    <a:pt x="115457" y="66600"/>
                  </a:cubicBezTo>
                  <a:cubicBezTo>
                    <a:pt x="115875" y="67835"/>
                    <a:pt x="116126" y="69132"/>
                    <a:pt x="116126" y="70492"/>
                  </a:cubicBezTo>
                  <a:lnTo>
                    <a:pt x="116126" y="71873"/>
                  </a:lnTo>
                  <a:cubicBezTo>
                    <a:pt x="116126" y="72082"/>
                    <a:pt x="116294" y="72270"/>
                    <a:pt x="116503" y="72270"/>
                  </a:cubicBezTo>
                  <a:cubicBezTo>
                    <a:pt x="116712" y="72270"/>
                    <a:pt x="116900" y="72082"/>
                    <a:pt x="116900" y="71873"/>
                  </a:cubicBezTo>
                  <a:lnTo>
                    <a:pt x="116900" y="70492"/>
                  </a:lnTo>
                  <a:cubicBezTo>
                    <a:pt x="116900" y="69048"/>
                    <a:pt x="116670" y="67646"/>
                    <a:pt x="116189" y="66328"/>
                  </a:cubicBezTo>
                  <a:cubicBezTo>
                    <a:pt x="116141" y="66168"/>
                    <a:pt x="115995" y="66069"/>
                    <a:pt x="115844" y="66069"/>
                  </a:cubicBezTo>
                  <a:close/>
                  <a:moveTo>
                    <a:pt x="116503" y="76978"/>
                  </a:moveTo>
                  <a:cubicBezTo>
                    <a:pt x="116294" y="76978"/>
                    <a:pt x="116126" y="77167"/>
                    <a:pt x="116126" y="77376"/>
                  </a:cubicBezTo>
                  <a:lnTo>
                    <a:pt x="116126" y="82858"/>
                  </a:lnTo>
                  <a:cubicBezTo>
                    <a:pt x="116126" y="83067"/>
                    <a:pt x="116294" y="83255"/>
                    <a:pt x="116503" y="83255"/>
                  </a:cubicBezTo>
                  <a:cubicBezTo>
                    <a:pt x="116712" y="83255"/>
                    <a:pt x="116900" y="83067"/>
                    <a:pt x="116900" y="82858"/>
                  </a:cubicBezTo>
                  <a:lnTo>
                    <a:pt x="116900" y="77376"/>
                  </a:lnTo>
                  <a:cubicBezTo>
                    <a:pt x="116900" y="77167"/>
                    <a:pt x="116712" y="76978"/>
                    <a:pt x="116503" y="76978"/>
                  </a:cubicBezTo>
                  <a:close/>
                  <a:moveTo>
                    <a:pt x="116503" y="87963"/>
                  </a:moveTo>
                  <a:cubicBezTo>
                    <a:pt x="116294" y="87963"/>
                    <a:pt x="116126" y="88151"/>
                    <a:pt x="116126" y="88361"/>
                  </a:cubicBezTo>
                  <a:lnTo>
                    <a:pt x="116126" y="93843"/>
                  </a:lnTo>
                  <a:cubicBezTo>
                    <a:pt x="116126" y="94052"/>
                    <a:pt x="116294" y="94240"/>
                    <a:pt x="116503" y="94240"/>
                  </a:cubicBezTo>
                  <a:cubicBezTo>
                    <a:pt x="116712" y="94240"/>
                    <a:pt x="116900" y="94052"/>
                    <a:pt x="116900" y="93843"/>
                  </a:cubicBezTo>
                  <a:lnTo>
                    <a:pt x="116900" y="88361"/>
                  </a:lnTo>
                  <a:cubicBezTo>
                    <a:pt x="116900" y="88151"/>
                    <a:pt x="116712" y="87963"/>
                    <a:pt x="116503" y="87963"/>
                  </a:cubicBezTo>
                  <a:close/>
                  <a:moveTo>
                    <a:pt x="116080" y="98911"/>
                  </a:moveTo>
                  <a:cubicBezTo>
                    <a:pt x="115912" y="98911"/>
                    <a:pt x="115763" y="99027"/>
                    <a:pt x="115729" y="99199"/>
                  </a:cubicBezTo>
                  <a:cubicBezTo>
                    <a:pt x="115268" y="100936"/>
                    <a:pt x="114473" y="102568"/>
                    <a:pt x="113343" y="103907"/>
                  </a:cubicBezTo>
                  <a:cubicBezTo>
                    <a:pt x="113218" y="104074"/>
                    <a:pt x="113239" y="104346"/>
                    <a:pt x="113406" y="104472"/>
                  </a:cubicBezTo>
                  <a:cubicBezTo>
                    <a:pt x="113469" y="104514"/>
                    <a:pt x="113574" y="104556"/>
                    <a:pt x="113657" y="104556"/>
                  </a:cubicBezTo>
                  <a:cubicBezTo>
                    <a:pt x="113762" y="104556"/>
                    <a:pt x="113887" y="104493"/>
                    <a:pt x="113950" y="104409"/>
                  </a:cubicBezTo>
                  <a:cubicBezTo>
                    <a:pt x="115143" y="102965"/>
                    <a:pt x="116022" y="101229"/>
                    <a:pt x="116482" y="99387"/>
                  </a:cubicBezTo>
                  <a:cubicBezTo>
                    <a:pt x="116524" y="99178"/>
                    <a:pt x="116398" y="98969"/>
                    <a:pt x="116189" y="98927"/>
                  </a:cubicBezTo>
                  <a:cubicBezTo>
                    <a:pt x="116152" y="98916"/>
                    <a:pt x="116116" y="98911"/>
                    <a:pt x="116080" y="98911"/>
                  </a:cubicBezTo>
                  <a:close/>
                  <a:moveTo>
                    <a:pt x="16049" y="107903"/>
                  </a:moveTo>
                  <a:cubicBezTo>
                    <a:pt x="15839" y="107903"/>
                    <a:pt x="15651" y="108071"/>
                    <a:pt x="15651" y="108280"/>
                  </a:cubicBezTo>
                  <a:cubicBezTo>
                    <a:pt x="15651" y="108489"/>
                    <a:pt x="15839" y="108678"/>
                    <a:pt x="16049" y="108678"/>
                  </a:cubicBezTo>
                  <a:lnTo>
                    <a:pt x="21551" y="108678"/>
                  </a:lnTo>
                  <a:cubicBezTo>
                    <a:pt x="21782" y="108678"/>
                    <a:pt x="21928" y="108489"/>
                    <a:pt x="21928" y="108280"/>
                  </a:cubicBezTo>
                  <a:cubicBezTo>
                    <a:pt x="21928" y="108071"/>
                    <a:pt x="21761" y="107903"/>
                    <a:pt x="21551" y="107903"/>
                  </a:cubicBezTo>
                  <a:close/>
                  <a:moveTo>
                    <a:pt x="27033" y="107903"/>
                  </a:moveTo>
                  <a:cubicBezTo>
                    <a:pt x="26824" y="107903"/>
                    <a:pt x="26636" y="108071"/>
                    <a:pt x="26636" y="108280"/>
                  </a:cubicBezTo>
                  <a:cubicBezTo>
                    <a:pt x="26636" y="108489"/>
                    <a:pt x="26824" y="108678"/>
                    <a:pt x="27033" y="108678"/>
                  </a:cubicBezTo>
                  <a:lnTo>
                    <a:pt x="32515" y="108678"/>
                  </a:lnTo>
                  <a:cubicBezTo>
                    <a:pt x="32767" y="108678"/>
                    <a:pt x="32913" y="108489"/>
                    <a:pt x="32913" y="108280"/>
                  </a:cubicBezTo>
                  <a:cubicBezTo>
                    <a:pt x="32913" y="108071"/>
                    <a:pt x="32746" y="107903"/>
                    <a:pt x="32515" y="107903"/>
                  </a:cubicBezTo>
                  <a:close/>
                  <a:moveTo>
                    <a:pt x="38018" y="107903"/>
                  </a:moveTo>
                  <a:cubicBezTo>
                    <a:pt x="37809" y="107903"/>
                    <a:pt x="37621" y="108071"/>
                    <a:pt x="37621" y="108280"/>
                  </a:cubicBezTo>
                  <a:cubicBezTo>
                    <a:pt x="37621" y="108489"/>
                    <a:pt x="37809" y="108678"/>
                    <a:pt x="38018" y="108678"/>
                  </a:cubicBezTo>
                  <a:lnTo>
                    <a:pt x="43500" y="108678"/>
                  </a:lnTo>
                  <a:cubicBezTo>
                    <a:pt x="43751" y="108678"/>
                    <a:pt x="43898" y="108489"/>
                    <a:pt x="43898" y="108280"/>
                  </a:cubicBezTo>
                  <a:cubicBezTo>
                    <a:pt x="43898" y="108071"/>
                    <a:pt x="43731" y="107903"/>
                    <a:pt x="43500" y="107903"/>
                  </a:cubicBezTo>
                  <a:close/>
                  <a:moveTo>
                    <a:pt x="49003" y="107903"/>
                  </a:moveTo>
                  <a:cubicBezTo>
                    <a:pt x="48794" y="107903"/>
                    <a:pt x="48606" y="108071"/>
                    <a:pt x="48606" y="108280"/>
                  </a:cubicBezTo>
                  <a:cubicBezTo>
                    <a:pt x="48606" y="108489"/>
                    <a:pt x="48794" y="108678"/>
                    <a:pt x="49003" y="108678"/>
                  </a:cubicBezTo>
                  <a:lnTo>
                    <a:pt x="54506" y="108678"/>
                  </a:lnTo>
                  <a:cubicBezTo>
                    <a:pt x="54736" y="108678"/>
                    <a:pt x="54883" y="108489"/>
                    <a:pt x="54883" y="108280"/>
                  </a:cubicBezTo>
                  <a:cubicBezTo>
                    <a:pt x="54883" y="108071"/>
                    <a:pt x="54715" y="107903"/>
                    <a:pt x="54506" y="107903"/>
                  </a:cubicBezTo>
                  <a:close/>
                  <a:moveTo>
                    <a:pt x="59988" y="107903"/>
                  </a:moveTo>
                  <a:cubicBezTo>
                    <a:pt x="59779" y="107903"/>
                    <a:pt x="59591" y="108071"/>
                    <a:pt x="59591" y="108280"/>
                  </a:cubicBezTo>
                  <a:cubicBezTo>
                    <a:pt x="59591" y="108489"/>
                    <a:pt x="59779" y="108678"/>
                    <a:pt x="59988" y="108678"/>
                  </a:cubicBezTo>
                  <a:lnTo>
                    <a:pt x="65491" y="108678"/>
                  </a:lnTo>
                  <a:cubicBezTo>
                    <a:pt x="65721" y="108678"/>
                    <a:pt x="65868" y="108489"/>
                    <a:pt x="65868" y="108280"/>
                  </a:cubicBezTo>
                  <a:cubicBezTo>
                    <a:pt x="65868" y="108071"/>
                    <a:pt x="65700" y="107903"/>
                    <a:pt x="65491" y="107903"/>
                  </a:cubicBezTo>
                  <a:close/>
                  <a:moveTo>
                    <a:pt x="70973" y="107903"/>
                  </a:moveTo>
                  <a:cubicBezTo>
                    <a:pt x="70764" y="107903"/>
                    <a:pt x="70576" y="108071"/>
                    <a:pt x="70576" y="108280"/>
                  </a:cubicBezTo>
                  <a:cubicBezTo>
                    <a:pt x="70576" y="108489"/>
                    <a:pt x="70764" y="108678"/>
                    <a:pt x="70973" y="108678"/>
                  </a:cubicBezTo>
                  <a:lnTo>
                    <a:pt x="76476" y="108678"/>
                  </a:lnTo>
                  <a:cubicBezTo>
                    <a:pt x="76706" y="108678"/>
                    <a:pt x="76853" y="108489"/>
                    <a:pt x="76853" y="108280"/>
                  </a:cubicBezTo>
                  <a:cubicBezTo>
                    <a:pt x="76853" y="108071"/>
                    <a:pt x="76685" y="107903"/>
                    <a:pt x="76476" y="107903"/>
                  </a:cubicBezTo>
                  <a:close/>
                  <a:moveTo>
                    <a:pt x="81958" y="107903"/>
                  </a:moveTo>
                  <a:cubicBezTo>
                    <a:pt x="81749" y="107903"/>
                    <a:pt x="81560" y="108071"/>
                    <a:pt x="81560" y="108280"/>
                  </a:cubicBezTo>
                  <a:cubicBezTo>
                    <a:pt x="81560" y="108489"/>
                    <a:pt x="81749" y="108678"/>
                    <a:pt x="81958" y="108678"/>
                  </a:cubicBezTo>
                  <a:lnTo>
                    <a:pt x="87461" y="108678"/>
                  </a:lnTo>
                  <a:cubicBezTo>
                    <a:pt x="87691" y="108678"/>
                    <a:pt x="87837" y="108489"/>
                    <a:pt x="87837" y="108280"/>
                  </a:cubicBezTo>
                  <a:cubicBezTo>
                    <a:pt x="87837" y="108071"/>
                    <a:pt x="87670" y="107903"/>
                    <a:pt x="87461" y="107903"/>
                  </a:cubicBezTo>
                  <a:close/>
                  <a:moveTo>
                    <a:pt x="92943" y="107903"/>
                  </a:moveTo>
                  <a:cubicBezTo>
                    <a:pt x="92734" y="107903"/>
                    <a:pt x="92545" y="108071"/>
                    <a:pt x="92545" y="108280"/>
                  </a:cubicBezTo>
                  <a:cubicBezTo>
                    <a:pt x="92545" y="108489"/>
                    <a:pt x="92734" y="108678"/>
                    <a:pt x="92943" y="108678"/>
                  </a:cubicBezTo>
                  <a:lnTo>
                    <a:pt x="98446" y="108678"/>
                  </a:lnTo>
                  <a:cubicBezTo>
                    <a:pt x="98676" y="108678"/>
                    <a:pt x="98822" y="108489"/>
                    <a:pt x="98822" y="108280"/>
                  </a:cubicBezTo>
                  <a:cubicBezTo>
                    <a:pt x="98822" y="108071"/>
                    <a:pt x="98634" y="107903"/>
                    <a:pt x="98446" y="107903"/>
                  </a:cubicBezTo>
                  <a:close/>
                  <a:moveTo>
                    <a:pt x="109319" y="107055"/>
                  </a:moveTo>
                  <a:cubicBezTo>
                    <a:pt x="109267" y="107055"/>
                    <a:pt x="109213" y="107066"/>
                    <a:pt x="109159" y="107087"/>
                  </a:cubicBezTo>
                  <a:cubicBezTo>
                    <a:pt x="107882" y="107631"/>
                    <a:pt x="106522" y="107903"/>
                    <a:pt x="105141" y="107903"/>
                  </a:cubicBezTo>
                  <a:lnTo>
                    <a:pt x="103928" y="107903"/>
                  </a:lnTo>
                  <a:cubicBezTo>
                    <a:pt x="103719" y="107903"/>
                    <a:pt x="103530" y="108071"/>
                    <a:pt x="103530" y="108280"/>
                  </a:cubicBezTo>
                  <a:cubicBezTo>
                    <a:pt x="103530" y="108489"/>
                    <a:pt x="103719" y="108678"/>
                    <a:pt x="103928" y="108678"/>
                  </a:cubicBezTo>
                  <a:lnTo>
                    <a:pt x="105141" y="108678"/>
                  </a:lnTo>
                  <a:cubicBezTo>
                    <a:pt x="106648" y="108678"/>
                    <a:pt x="108092" y="108385"/>
                    <a:pt x="109473" y="107820"/>
                  </a:cubicBezTo>
                  <a:cubicBezTo>
                    <a:pt x="109682" y="107715"/>
                    <a:pt x="109786" y="107506"/>
                    <a:pt x="109682" y="107297"/>
                  </a:cubicBezTo>
                  <a:cubicBezTo>
                    <a:pt x="109604" y="107141"/>
                    <a:pt x="109469" y="107055"/>
                    <a:pt x="109319" y="107055"/>
                  </a:cubicBezTo>
                  <a:close/>
                  <a:moveTo>
                    <a:pt x="10549" y="108027"/>
                  </a:moveTo>
                  <a:cubicBezTo>
                    <a:pt x="10534" y="108027"/>
                    <a:pt x="10519" y="108027"/>
                    <a:pt x="10504" y="108029"/>
                  </a:cubicBezTo>
                  <a:cubicBezTo>
                    <a:pt x="8642" y="108322"/>
                    <a:pt x="6842" y="109012"/>
                    <a:pt x="5273" y="110058"/>
                  </a:cubicBezTo>
                  <a:cubicBezTo>
                    <a:pt x="5085" y="110205"/>
                    <a:pt x="5043" y="110435"/>
                    <a:pt x="5168" y="110623"/>
                  </a:cubicBezTo>
                  <a:cubicBezTo>
                    <a:pt x="5231" y="110749"/>
                    <a:pt x="5357" y="110791"/>
                    <a:pt x="5482" y="110791"/>
                  </a:cubicBezTo>
                  <a:cubicBezTo>
                    <a:pt x="5566" y="110791"/>
                    <a:pt x="5650" y="110770"/>
                    <a:pt x="5691" y="110728"/>
                  </a:cubicBezTo>
                  <a:cubicBezTo>
                    <a:pt x="7156" y="109745"/>
                    <a:pt x="8851" y="109075"/>
                    <a:pt x="10608" y="108803"/>
                  </a:cubicBezTo>
                  <a:cubicBezTo>
                    <a:pt x="10839" y="108782"/>
                    <a:pt x="10985" y="108573"/>
                    <a:pt x="10943" y="108364"/>
                  </a:cubicBezTo>
                  <a:cubicBezTo>
                    <a:pt x="10924" y="108150"/>
                    <a:pt x="10742" y="108027"/>
                    <a:pt x="10549" y="108027"/>
                  </a:cubicBezTo>
                  <a:close/>
                  <a:moveTo>
                    <a:pt x="1781" y="113988"/>
                  </a:moveTo>
                  <a:cubicBezTo>
                    <a:pt x="1642" y="113988"/>
                    <a:pt x="1496" y="114069"/>
                    <a:pt x="1423" y="114201"/>
                  </a:cubicBezTo>
                  <a:cubicBezTo>
                    <a:pt x="481" y="115875"/>
                    <a:pt x="0" y="117696"/>
                    <a:pt x="0" y="119642"/>
                  </a:cubicBezTo>
                  <a:cubicBezTo>
                    <a:pt x="0" y="119851"/>
                    <a:pt x="168" y="120039"/>
                    <a:pt x="377" y="120039"/>
                  </a:cubicBezTo>
                  <a:cubicBezTo>
                    <a:pt x="586" y="120039"/>
                    <a:pt x="774" y="119851"/>
                    <a:pt x="774" y="119600"/>
                  </a:cubicBezTo>
                  <a:cubicBezTo>
                    <a:pt x="774" y="117821"/>
                    <a:pt x="1214" y="116126"/>
                    <a:pt x="2113" y="114557"/>
                  </a:cubicBezTo>
                  <a:cubicBezTo>
                    <a:pt x="2218" y="114369"/>
                    <a:pt x="2134" y="114139"/>
                    <a:pt x="1946" y="114034"/>
                  </a:cubicBezTo>
                  <a:cubicBezTo>
                    <a:pt x="1896" y="114003"/>
                    <a:pt x="1839" y="113988"/>
                    <a:pt x="1781" y="113988"/>
                  </a:cubicBezTo>
                  <a:close/>
                  <a:moveTo>
                    <a:pt x="377" y="124747"/>
                  </a:moveTo>
                  <a:cubicBezTo>
                    <a:pt x="168" y="124747"/>
                    <a:pt x="0" y="124914"/>
                    <a:pt x="0" y="125123"/>
                  </a:cubicBezTo>
                  <a:lnTo>
                    <a:pt x="0" y="130626"/>
                  </a:lnTo>
                  <a:cubicBezTo>
                    <a:pt x="0" y="130836"/>
                    <a:pt x="168" y="131024"/>
                    <a:pt x="377" y="131024"/>
                  </a:cubicBezTo>
                  <a:cubicBezTo>
                    <a:pt x="586" y="131024"/>
                    <a:pt x="774" y="130836"/>
                    <a:pt x="774" y="130626"/>
                  </a:cubicBezTo>
                  <a:lnTo>
                    <a:pt x="774" y="125123"/>
                  </a:lnTo>
                  <a:cubicBezTo>
                    <a:pt x="774" y="124914"/>
                    <a:pt x="586" y="124747"/>
                    <a:pt x="377" y="124747"/>
                  </a:cubicBezTo>
                  <a:close/>
                  <a:moveTo>
                    <a:pt x="377" y="135732"/>
                  </a:moveTo>
                  <a:cubicBezTo>
                    <a:pt x="168" y="135732"/>
                    <a:pt x="0" y="135899"/>
                    <a:pt x="0" y="136108"/>
                  </a:cubicBezTo>
                  <a:lnTo>
                    <a:pt x="0" y="140063"/>
                  </a:lnTo>
                  <a:cubicBezTo>
                    <a:pt x="0" y="140586"/>
                    <a:pt x="21" y="141109"/>
                    <a:pt x="105" y="141632"/>
                  </a:cubicBezTo>
                  <a:cubicBezTo>
                    <a:pt x="126" y="141841"/>
                    <a:pt x="314" y="141967"/>
                    <a:pt x="481" y="141967"/>
                  </a:cubicBezTo>
                  <a:lnTo>
                    <a:pt x="544" y="141967"/>
                  </a:lnTo>
                  <a:cubicBezTo>
                    <a:pt x="753" y="141946"/>
                    <a:pt x="900" y="141737"/>
                    <a:pt x="879" y="141528"/>
                  </a:cubicBezTo>
                  <a:cubicBezTo>
                    <a:pt x="795" y="141067"/>
                    <a:pt x="774" y="140565"/>
                    <a:pt x="774" y="140063"/>
                  </a:cubicBezTo>
                  <a:lnTo>
                    <a:pt x="774" y="136108"/>
                  </a:lnTo>
                  <a:cubicBezTo>
                    <a:pt x="774" y="135899"/>
                    <a:pt x="586" y="135732"/>
                    <a:pt x="377" y="135732"/>
                  </a:cubicBezTo>
                  <a:close/>
                  <a:moveTo>
                    <a:pt x="2466" y="146268"/>
                  </a:moveTo>
                  <a:cubicBezTo>
                    <a:pt x="2390" y="146268"/>
                    <a:pt x="2311" y="146292"/>
                    <a:pt x="2239" y="146340"/>
                  </a:cubicBezTo>
                  <a:cubicBezTo>
                    <a:pt x="2051" y="146466"/>
                    <a:pt x="2009" y="146717"/>
                    <a:pt x="2134" y="146884"/>
                  </a:cubicBezTo>
                  <a:cubicBezTo>
                    <a:pt x="3181" y="148453"/>
                    <a:pt x="4603" y="149792"/>
                    <a:pt x="6194" y="150797"/>
                  </a:cubicBezTo>
                  <a:cubicBezTo>
                    <a:pt x="6277" y="150818"/>
                    <a:pt x="6319" y="150839"/>
                    <a:pt x="6403" y="150839"/>
                  </a:cubicBezTo>
                  <a:cubicBezTo>
                    <a:pt x="6528" y="150839"/>
                    <a:pt x="6654" y="150755"/>
                    <a:pt x="6738" y="150650"/>
                  </a:cubicBezTo>
                  <a:cubicBezTo>
                    <a:pt x="6842" y="150462"/>
                    <a:pt x="6779" y="150211"/>
                    <a:pt x="6612" y="150106"/>
                  </a:cubicBezTo>
                  <a:cubicBezTo>
                    <a:pt x="5085" y="149186"/>
                    <a:pt x="3787" y="147909"/>
                    <a:pt x="2783" y="146445"/>
                  </a:cubicBezTo>
                  <a:cubicBezTo>
                    <a:pt x="2706" y="146329"/>
                    <a:pt x="2589" y="146268"/>
                    <a:pt x="2466" y="146268"/>
                  </a:cubicBezTo>
                  <a:close/>
                  <a:moveTo>
                    <a:pt x="11571" y="151780"/>
                  </a:moveTo>
                  <a:cubicBezTo>
                    <a:pt x="11362" y="151780"/>
                    <a:pt x="11152" y="151927"/>
                    <a:pt x="11152" y="152136"/>
                  </a:cubicBezTo>
                  <a:cubicBezTo>
                    <a:pt x="11152" y="152366"/>
                    <a:pt x="11320" y="152533"/>
                    <a:pt x="11529" y="152554"/>
                  </a:cubicBezTo>
                  <a:cubicBezTo>
                    <a:pt x="11864" y="152596"/>
                    <a:pt x="12199" y="152617"/>
                    <a:pt x="12554" y="152617"/>
                  </a:cubicBezTo>
                  <a:lnTo>
                    <a:pt x="17053" y="152617"/>
                  </a:lnTo>
                  <a:cubicBezTo>
                    <a:pt x="17262" y="152617"/>
                    <a:pt x="17430" y="152429"/>
                    <a:pt x="17430" y="152220"/>
                  </a:cubicBezTo>
                  <a:cubicBezTo>
                    <a:pt x="17430" y="152010"/>
                    <a:pt x="17241" y="151843"/>
                    <a:pt x="17032" y="151843"/>
                  </a:cubicBezTo>
                  <a:lnTo>
                    <a:pt x="12533" y="151843"/>
                  </a:lnTo>
                  <a:cubicBezTo>
                    <a:pt x="12199" y="151843"/>
                    <a:pt x="11885" y="151801"/>
                    <a:pt x="11571" y="151780"/>
                  </a:cubicBezTo>
                  <a:close/>
                  <a:moveTo>
                    <a:pt x="22535" y="151843"/>
                  </a:moveTo>
                  <a:cubicBezTo>
                    <a:pt x="22326" y="151843"/>
                    <a:pt x="22137" y="152010"/>
                    <a:pt x="22137" y="152220"/>
                  </a:cubicBezTo>
                  <a:cubicBezTo>
                    <a:pt x="22137" y="152429"/>
                    <a:pt x="22326" y="152617"/>
                    <a:pt x="22535" y="152617"/>
                  </a:cubicBezTo>
                  <a:lnTo>
                    <a:pt x="28038" y="152617"/>
                  </a:lnTo>
                  <a:cubicBezTo>
                    <a:pt x="28247" y="152617"/>
                    <a:pt x="28414" y="152429"/>
                    <a:pt x="28414" y="152220"/>
                  </a:cubicBezTo>
                  <a:cubicBezTo>
                    <a:pt x="28414" y="152010"/>
                    <a:pt x="28247" y="151843"/>
                    <a:pt x="28038" y="151843"/>
                  </a:cubicBezTo>
                  <a:close/>
                  <a:moveTo>
                    <a:pt x="33520" y="151843"/>
                  </a:moveTo>
                  <a:cubicBezTo>
                    <a:pt x="33311" y="151843"/>
                    <a:pt x="33122" y="152010"/>
                    <a:pt x="33122" y="152220"/>
                  </a:cubicBezTo>
                  <a:cubicBezTo>
                    <a:pt x="33122" y="152429"/>
                    <a:pt x="33311" y="152617"/>
                    <a:pt x="33520" y="152617"/>
                  </a:cubicBezTo>
                  <a:lnTo>
                    <a:pt x="39023" y="152617"/>
                  </a:lnTo>
                  <a:cubicBezTo>
                    <a:pt x="39232" y="152617"/>
                    <a:pt x="39399" y="152429"/>
                    <a:pt x="39399" y="152220"/>
                  </a:cubicBezTo>
                  <a:cubicBezTo>
                    <a:pt x="39399" y="152010"/>
                    <a:pt x="39232" y="151843"/>
                    <a:pt x="39023" y="151843"/>
                  </a:cubicBezTo>
                  <a:close/>
                  <a:moveTo>
                    <a:pt x="44505" y="151843"/>
                  </a:moveTo>
                  <a:cubicBezTo>
                    <a:pt x="44295" y="151843"/>
                    <a:pt x="44107" y="152010"/>
                    <a:pt x="44107" y="152220"/>
                  </a:cubicBezTo>
                  <a:cubicBezTo>
                    <a:pt x="44107" y="152429"/>
                    <a:pt x="44295" y="152617"/>
                    <a:pt x="44505" y="152617"/>
                  </a:cubicBezTo>
                  <a:lnTo>
                    <a:pt x="50008" y="152617"/>
                  </a:lnTo>
                  <a:cubicBezTo>
                    <a:pt x="50217" y="152617"/>
                    <a:pt x="50384" y="152429"/>
                    <a:pt x="50384" y="152220"/>
                  </a:cubicBezTo>
                  <a:cubicBezTo>
                    <a:pt x="50384" y="152010"/>
                    <a:pt x="50217" y="151843"/>
                    <a:pt x="50008" y="151843"/>
                  </a:cubicBezTo>
                  <a:close/>
                  <a:moveTo>
                    <a:pt x="55490" y="151843"/>
                  </a:moveTo>
                  <a:cubicBezTo>
                    <a:pt x="55280" y="151843"/>
                    <a:pt x="55092" y="152010"/>
                    <a:pt x="55092" y="152220"/>
                  </a:cubicBezTo>
                  <a:cubicBezTo>
                    <a:pt x="55092" y="152429"/>
                    <a:pt x="55280" y="152617"/>
                    <a:pt x="55490" y="152617"/>
                  </a:cubicBezTo>
                  <a:lnTo>
                    <a:pt x="60992" y="152617"/>
                  </a:lnTo>
                  <a:cubicBezTo>
                    <a:pt x="61202" y="152617"/>
                    <a:pt x="61369" y="152429"/>
                    <a:pt x="61369" y="152220"/>
                  </a:cubicBezTo>
                  <a:cubicBezTo>
                    <a:pt x="61369" y="152010"/>
                    <a:pt x="61202" y="151843"/>
                    <a:pt x="60992" y="151843"/>
                  </a:cubicBezTo>
                  <a:close/>
                  <a:moveTo>
                    <a:pt x="66474" y="151843"/>
                  </a:moveTo>
                  <a:cubicBezTo>
                    <a:pt x="66265" y="151843"/>
                    <a:pt x="66077" y="152010"/>
                    <a:pt x="66077" y="152220"/>
                  </a:cubicBezTo>
                  <a:cubicBezTo>
                    <a:pt x="66077" y="152429"/>
                    <a:pt x="66265" y="152617"/>
                    <a:pt x="66474" y="152617"/>
                  </a:cubicBezTo>
                  <a:lnTo>
                    <a:pt x="71977" y="152617"/>
                  </a:lnTo>
                  <a:cubicBezTo>
                    <a:pt x="72187" y="152617"/>
                    <a:pt x="72354" y="152429"/>
                    <a:pt x="72354" y="152220"/>
                  </a:cubicBezTo>
                  <a:cubicBezTo>
                    <a:pt x="72354" y="152010"/>
                    <a:pt x="72187" y="151843"/>
                    <a:pt x="71977" y="151843"/>
                  </a:cubicBezTo>
                  <a:close/>
                  <a:moveTo>
                    <a:pt x="77459" y="151822"/>
                  </a:moveTo>
                  <a:cubicBezTo>
                    <a:pt x="77250" y="151822"/>
                    <a:pt x="77062" y="152010"/>
                    <a:pt x="77062" y="152220"/>
                  </a:cubicBezTo>
                  <a:cubicBezTo>
                    <a:pt x="77062" y="152429"/>
                    <a:pt x="77250" y="152617"/>
                    <a:pt x="77459" y="152617"/>
                  </a:cubicBezTo>
                  <a:lnTo>
                    <a:pt x="77669" y="152617"/>
                  </a:lnTo>
                  <a:cubicBezTo>
                    <a:pt x="79426" y="152617"/>
                    <a:pt x="81100" y="152994"/>
                    <a:pt x="82607" y="153705"/>
                  </a:cubicBezTo>
                  <a:cubicBezTo>
                    <a:pt x="82669" y="153747"/>
                    <a:pt x="82711" y="153747"/>
                    <a:pt x="82774" y="153747"/>
                  </a:cubicBezTo>
                  <a:cubicBezTo>
                    <a:pt x="82920" y="153747"/>
                    <a:pt x="83067" y="153663"/>
                    <a:pt x="83130" y="153538"/>
                  </a:cubicBezTo>
                  <a:cubicBezTo>
                    <a:pt x="83234" y="153349"/>
                    <a:pt x="83130" y="153119"/>
                    <a:pt x="82962" y="153015"/>
                  </a:cubicBezTo>
                  <a:cubicBezTo>
                    <a:pt x="81330" y="152220"/>
                    <a:pt x="79552" y="151822"/>
                    <a:pt x="77669" y="151822"/>
                  </a:cubicBezTo>
                  <a:close/>
                  <a:moveTo>
                    <a:pt x="86939" y="156442"/>
                  </a:moveTo>
                  <a:cubicBezTo>
                    <a:pt x="86865" y="156442"/>
                    <a:pt x="86791" y="156462"/>
                    <a:pt x="86729" y="156509"/>
                  </a:cubicBezTo>
                  <a:cubicBezTo>
                    <a:pt x="86561" y="156655"/>
                    <a:pt x="86519" y="156886"/>
                    <a:pt x="86645" y="157074"/>
                  </a:cubicBezTo>
                  <a:cubicBezTo>
                    <a:pt x="87628" y="158476"/>
                    <a:pt x="88319" y="160171"/>
                    <a:pt x="88549" y="161949"/>
                  </a:cubicBezTo>
                  <a:cubicBezTo>
                    <a:pt x="88570" y="162158"/>
                    <a:pt x="88758" y="162305"/>
                    <a:pt x="88946" y="162305"/>
                  </a:cubicBezTo>
                  <a:cubicBezTo>
                    <a:pt x="88946" y="162305"/>
                    <a:pt x="88967" y="162305"/>
                    <a:pt x="88988" y="162263"/>
                  </a:cubicBezTo>
                  <a:cubicBezTo>
                    <a:pt x="89198" y="162242"/>
                    <a:pt x="89365" y="162033"/>
                    <a:pt x="89344" y="161824"/>
                  </a:cubicBezTo>
                  <a:cubicBezTo>
                    <a:pt x="89072" y="159919"/>
                    <a:pt x="88340" y="158099"/>
                    <a:pt x="87273" y="156593"/>
                  </a:cubicBezTo>
                  <a:cubicBezTo>
                    <a:pt x="87194" y="156501"/>
                    <a:pt x="87065" y="156442"/>
                    <a:pt x="86939" y="156442"/>
                  </a:cubicBezTo>
                  <a:close/>
                  <a:moveTo>
                    <a:pt x="89051" y="167013"/>
                  </a:moveTo>
                  <a:cubicBezTo>
                    <a:pt x="88842" y="167013"/>
                    <a:pt x="88654" y="167180"/>
                    <a:pt x="88654" y="167389"/>
                  </a:cubicBezTo>
                  <a:lnTo>
                    <a:pt x="88654" y="172892"/>
                  </a:lnTo>
                  <a:cubicBezTo>
                    <a:pt x="88654" y="173101"/>
                    <a:pt x="88842" y="173290"/>
                    <a:pt x="89051" y="173290"/>
                  </a:cubicBezTo>
                  <a:cubicBezTo>
                    <a:pt x="89260" y="173290"/>
                    <a:pt x="89449" y="173101"/>
                    <a:pt x="89449" y="172892"/>
                  </a:cubicBezTo>
                  <a:lnTo>
                    <a:pt x="89449" y="167389"/>
                  </a:lnTo>
                  <a:cubicBezTo>
                    <a:pt x="89449" y="167180"/>
                    <a:pt x="89260" y="167013"/>
                    <a:pt x="89051" y="167013"/>
                  </a:cubicBezTo>
                  <a:close/>
                  <a:moveTo>
                    <a:pt x="89051" y="177997"/>
                  </a:moveTo>
                  <a:cubicBezTo>
                    <a:pt x="88842" y="177997"/>
                    <a:pt x="88654" y="178165"/>
                    <a:pt x="88654" y="178374"/>
                  </a:cubicBezTo>
                  <a:lnTo>
                    <a:pt x="88654" y="183877"/>
                  </a:lnTo>
                  <a:cubicBezTo>
                    <a:pt x="88654" y="184086"/>
                    <a:pt x="88842" y="184275"/>
                    <a:pt x="89051" y="184275"/>
                  </a:cubicBezTo>
                  <a:cubicBezTo>
                    <a:pt x="89260" y="184275"/>
                    <a:pt x="89449" y="184086"/>
                    <a:pt x="89449" y="183877"/>
                  </a:cubicBezTo>
                  <a:lnTo>
                    <a:pt x="89449" y="178374"/>
                  </a:lnTo>
                  <a:cubicBezTo>
                    <a:pt x="89449" y="178165"/>
                    <a:pt x="89260" y="177997"/>
                    <a:pt x="89051" y="177997"/>
                  </a:cubicBezTo>
                  <a:close/>
                  <a:moveTo>
                    <a:pt x="89051" y="188982"/>
                  </a:moveTo>
                  <a:cubicBezTo>
                    <a:pt x="88842" y="188982"/>
                    <a:pt x="88654" y="189150"/>
                    <a:pt x="88654" y="189359"/>
                  </a:cubicBezTo>
                  <a:lnTo>
                    <a:pt x="88654" y="194862"/>
                  </a:lnTo>
                  <a:cubicBezTo>
                    <a:pt x="88654" y="195071"/>
                    <a:pt x="88842" y="195259"/>
                    <a:pt x="89051" y="195259"/>
                  </a:cubicBezTo>
                  <a:cubicBezTo>
                    <a:pt x="89260" y="195259"/>
                    <a:pt x="89449" y="195071"/>
                    <a:pt x="89449" y="194862"/>
                  </a:cubicBezTo>
                  <a:lnTo>
                    <a:pt x="89449" y="189359"/>
                  </a:lnTo>
                  <a:cubicBezTo>
                    <a:pt x="89449" y="189150"/>
                    <a:pt x="89260" y="188982"/>
                    <a:pt x="89051" y="188982"/>
                  </a:cubicBezTo>
                  <a:close/>
                  <a:moveTo>
                    <a:pt x="89051" y="199967"/>
                  </a:moveTo>
                  <a:cubicBezTo>
                    <a:pt x="88842" y="199967"/>
                    <a:pt x="88654" y="200135"/>
                    <a:pt x="88654" y="200344"/>
                  </a:cubicBezTo>
                  <a:lnTo>
                    <a:pt x="88654" y="205847"/>
                  </a:lnTo>
                  <a:cubicBezTo>
                    <a:pt x="88654" y="206056"/>
                    <a:pt x="88842" y="206244"/>
                    <a:pt x="89051" y="206244"/>
                  </a:cubicBezTo>
                  <a:cubicBezTo>
                    <a:pt x="89260" y="206244"/>
                    <a:pt x="89449" y="206056"/>
                    <a:pt x="89449" y="205847"/>
                  </a:cubicBezTo>
                  <a:lnTo>
                    <a:pt x="89449" y="200344"/>
                  </a:lnTo>
                  <a:cubicBezTo>
                    <a:pt x="89449" y="200135"/>
                    <a:pt x="89260" y="199967"/>
                    <a:pt x="89051" y="199967"/>
                  </a:cubicBezTo>
                  <a:close/>
                  <a:moveTo>
                    <a:pt x="89051" y="210952"/>
                  </a:moveTo>
                  <a:cubicBezTo>
                    <a:pt x="88842" y="210952"/>
                    <a:pt x="88654" y="211120"/>
                    <a:pt x="88654" y="211329"/>
                  </a:cubicBezTo>
                  <a:lnTo>
                    <a:pt x="88654" y="216832"/>
                  </a:lnTo>
                  <a:cubicBezTo>
                    <a:pt x="88654" y="217041"/>
                    <a:pt x="88842" y="217229"/>
                    <a:pt x="89051" y="217229"/>
                  </a:cubicBezTo>
                  <a:cubicBezTo>
                    <a:pt x="89260" y="217229"/>
                    <a:pt x="89449" y="217041"/>
                    <a:pt x="89449" y="216832"/>
                  </a:cubicBezTo>
                  <a:lnTo>
                    <a:pt x="89449" y="211329"/>
                  </a:lnTo>
                  <a:cubicBezTo>
                    <a:pt x="89449" y="211120"/>
                    <a:pt x="89260" y="210952"/>
                    <a:pt x="89051" y="210952"/>
                  </a:cubicBezTo>
                  <a:close/>
                  <a:moveTo>
                    <a:pt x="89051" y="221937"/>
                  </a:moveTo>
                  <a:cubicBezTo>
                    <a:pt x="88842" y="221937"/>
                    <a:pt x="88654" y="222104"/>
                    <a:pt x="88654" y="222314"/>
                  </a:cubicBezTo>
                  <a:lnTo>
                    <a:pt x="88654" y="227817"/>
                  </a:lnTo>
                  <a:cubicBezTo>
                    <a:pt x="88654" y="228026"/>
                    <a:pt x="88842" y="228214"/>
                    <a:pt x="89051" y="228214"/>
                  </a:cubicBezTo>
                  <a:cubicBezTo>
                    <a:pt x="89260" y="228214"/>
                    <a:pt x="89449" y="228026"/>
                    <a:pt x="89449" y="227817"/>
                  </a:cubicBezTo>
                  <a:lnTo>
                    <a:pt x="89449" y="222314"/>
                  </a:lnTo>
                  <a:cubicBezTo>
                    <a:pt x="89449" y="222104"/>
                    <a:pt x="89260" y="221937"/>
                    <a:pt x="89051" y="221937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/>
          <p:nvPr/>
        </p:nvSpPr>
        <p:spPr>
          <a:xfrm>
            <a:off x="-631572" y="540151"/>
            <a:ext cx="1471773" cy="603721"/>
          </a:xfrm>
          <a:custGeom>
            <a:avLst/>
            <a:gdLst/>
            <a:ahLst/>
            <a:cxnLst/>
            <a:rect l="l" t="t" r="r" b="b"/>
            <a:pathLst>
              <a:path w="11990" h="4918" extrusionOk="0">
                <a:moveTo>
                  <a:pt x="5524" y="1"/>
                </a:moveTo>
                <a:cubicBezTo>
                  <a:pt x="4834" y="1"/>
                  <a:pt x="4164" y="252"/>
                  <a:pt x="3683" y="754"/>
                </a:cubicBezTo>
                <a:cubicBezTo>
                  <a:pt x="3244" y="1194"/>
                  <a:pt x="2992" y="1779"/>
                  <a:pt x="2951" y="2407"/>
                </a:cubicBezTo>
                <a:cubicBezTo>
                  <a:pt x="2741" y="2323"/>
                  <a:pt x="2490" y="2282"/>
                  <a:pt x="2218" y="2282"/>
                </a:cubicBezTo>
                <a:cubicBezTo>
                  <a:pt x="628" y="2282"/>
                  <a:pt x="0" y="3746"/>
                  <a:pt x="293" y="4918"/>
                </a:cubicBezTo>
                <a:lnTo>
                  <a:pt x="11927" y="4918"/>
                </a:lnTo>
                <a:cubicBezTo>
                  <a:pt x="11990" y="4541"/>
                  <a:pt x="11969" y="4207"/>
                  <a:pt x="11885" y="3851"/>
                </a:cubicBezTo>
                <a:cubicBezTo>
                  <a:pt x="11655" y="2951"/>
                  <a:pt x="10943" y="2240"/>
                  <a:pt x="10044" y="1989"/>
                </a:cubicBezTo>
                <a:cubicBezTo>
                  <a:pt x="9820" y="1926"/>
                  <a:pt x="9590" y="1896"/>
                  <a:pt x="9360" y="1896"/>
                </a:cubicBezTo>
                <a:cubicBezTo>
                  <a:pt x="8900" y="1896"/>
                  <a:pt x="8440" y="2017"/>
                  <a:pt x="8035" y="2240"/>
                </a:cubicBezTo>
                <a:cubicBezTo>
                  <a:pt x="7951" y="1675"/>
                  <a:pt x="7700" y="1131"/>
                  <a:pt x="7303" y="733"/>
                </a:cubicBezTo>
                <a:cubicBezTo>
                  <a:pt x="6821" y="252"/>
                  <a:pt x="6173" y="1"/>
                  <a:pt x="55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-339376" y="4290924"/>
            <a:ext cx="2825904" cy="1026832"/>
            <a:chOff x="-339376" y="4290924"/>
            <a:chExt cx="2825904" cy="1026832"/>
          </a:xfrm>
        </p:grpSpPr>
        <p:sp>
          <p:nvSpPr>
            <p:cNvPr id="16" name="Google Shape;16;p2"/>
            <p:cNvSpPr/>
            <p:nvPr/>
          </p:nvSpPr>
          <p:spPr>
            <a:xfrm>
              <a:off x="-339376" y="4290924"/>
              <a:ext cx="2825904" cy="1026832"/>
            </a:xfrm>
            <a:custGeom>
              <a:avLst/>
              <a:gdLst/>
              <a:ahLst/>
              <a:cxnLst/>
              <a:rect l="l" t="t" r="r" b="b"/>
              <a:pathLst>
                <a:path w="57248" h="18560" extrusionOk="0">
                  <a:moveTo>
                    <a:pt x="3328" y="1"/>
                  </a:moveTo>
                  <a:cubicBezTo>
                    <a:pt x="1486" y="1"/>
                    <a:pt x="1" y="1507"/>
                    <a:pt x="1" y="3327"/>
                  </a:cubicBezTo>
                  <a:lnTo>
                    <a:pt x="1" y="15233"/>
                  </a:lnTo>
                  <a:cubicBezTo>
                    <a:pt x="1" y="17053"/>
                    <a:pt x="1486" y="18560"/>
                    <a:pt x="3328" y="18560"/>
                  </a:cubicBezTo>
                  <a:lnTo>
                    <a:pt x="36952" y="18560"/>
                  </a:lnTo>
                  <a:cubicBezTo>
                    <a:pt x="38793" y="18560"/>
                    <a:pt x="40279" y="17053"/>
                    <a:pt x="40279" y="15233"/>
                  </a:cubicBezTo>
                  <a:lnTo>
                    <a:pt x="40279" y="12408"/>
                  </a:lnTo>
                  <a:cubicBezTo>
                    <a:pt x="40279" y="10567"/>
                    <a:pt x="41764" y="9081"/>
                    <a:pt x="43606" y="9081"/>
                  </a:cubicBezTo>
                  <a:lnTo>
                    <a:pt x="53921" y="9102"/>
                  </a:lnTo>
                  <a:cubicBezTo>
                    <a:pt x="55762" y="9102"/>
                    <a:pt x="57248" y="7617"/>
                    <a:pt x="57248" y="5796"/>
                  </a:cubicBezTo>
                  <a:lnTo>
                    <a:pt x="57248" y="3327"/>
                  </a:lnTo>
                  <a:cubicBezTo>
                    <a:pt x="57248" y="1507"/>
                    <a:pt x="55762" y="1"/>
                    <a:pt x="539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08381" y="4566838"/>
              <a:ext cx="391441" cy="21781"/>
            </a:xfrm>
            <a:custGeom>
              <a:avLst/>
              <a:gdLst/>
              <a:ahLst/>
              <a:cxnLst/>
              <a:rect l="l" t="t" r="r" b="b"/>
              <a:pathLst>
                <a:path w="9417" h="524" fill="none" extrusionOk="0">
                  <a:moveTo>
                    <a:pt x="1" y="0"/>
                  </a:moveTo>
                  <a:cubicBezTo>
                    <a:pt x="942" y="0"/>
                    <a:pt x="942" y="523"/>
                    <a:pt x="1884" y="523"/>
                  </a:cubicBezTo>
                  <a:cubicBezTo>
                    <a:pt x="2825" y="523"/>
                    <a:pt x="2825" y="0"/>
                    <a:pt x="3767" y="0"/>
                  </a:cubicBezTo>
                  <a:cubicBezTo>
                    <a:pt x="4709" y="0"/>
                    <a:pt x="4709" y="523"/>
                    <a:pt x="5650" y="523"/>
                  </a:cubicBezTo>
                  <a:cubicBezTo>
                    <a:pt x="6592" y="523"/>
                    <a:pt x="6592" y="0"/>
                    <a:pt x="7533" y="0"/>
                  </a:cubicBezTo>
                  <a:cubicBezTo>
                    <a:pt x="8475" y="0"/>
                    <a:pt x="8475" y="523"/>
                    <a:pt x="9416" y="523"/>
                  </a:cubicBezTo>
                </a:path>
              </a:pathLst>
            </a:custGeom>
            <a:noFill/>
            <a:ln w="26150" cap="rnd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53491" y="4839066"/>
              <a:ext cx="391441" cy="21781"/>
            </a:xfrm>
            <a:custGeom>
              <a:avLst/>
              <a:gdLst/>
              <a:ahLst/>
              <a:cxnLst/>
              <a:rect l="l" t="t" r="r" b="b"/>
              <a:pathLst>
                <a:path w="9417" h="524" fill="none" extrusionOk="0">
                  <a:moveTo>
                    <a:pt x="0" y="0"/>
                  </a:moveTo>
                  <a:cubicBezTo>
                    <a:pt x="942" y="0"/>
                    <a:pt x="942" y="524"/>
                    <a:pt x="1884" y="524"/>
                  </a:cubicBezTo>
                  <a:cubicBezTo>
                    <a:pt x="2825" y="524"/>
                    <a:pt x="2825" y="0"/>
                    <a:pt x="3767" y="0"/>
                  </a:cubicBezTo>
                  <a:cubicBezTo>
                    <a:pt x="4708" y="0"/>
                    <a:pt x="4708" y="524"/>
                    <a:pt x="5650" y="524"/>
                  </a:cubicBezTo>
                  <a:cubicBezTo>
                    <a:pt x="6591" y="524"/>
                    <a:pt x="6591" y="0"/>
                    <a:pt x="7533" y="0"/>
                  </a:cubicBezTo>
                  <a:cubicBezTo>
                    <a:pt x="8475" y="0"/>
                    <a:pt x="8475" y="524"/>
                    <a:pt x="9416" y="524"/>
                  </a:cubicBezTo>
                </a:path>
              </a:pathLst>
            </a:custGeom>
            <a:noFill/>
            <a:ln w="26150" cap="rnd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9" y="4697216"/>
              <a:ext cx="391441" cy="21781"/>
            </a:xfrm>
            <a:custGeom>
              <a:avLst/>
              <a:gdLst/>
              <a:ahLst/>
              <a:cxnLst/>
              <a:rect l="l" t="t" r="r" b="b"/>
              <a:pathLst>
                <a:path w="9417" h="524" fill="none" extrusionOk="0">
                  <a:moveTo>
                    <a:pt x="0" y="0"/>
                  </a:moveTo>
                  <a:cubicBezTo>
                    <a:pt x="942" y="0"/>
                    <a:pt x="942" y="524"/>
                    <a:pt x="1884" y="524"/>
                  </a:cubicBezTo>
                  <a:cubicBezTo>
                    <a:pt x="2825" y="524"/>
                    <a:pt x="2825" y="0"/>
                    <a:pt x="3767" y="0"/>
                  </a:cubicBezTo>
                  <a:cubicBezTo>
                    <a:pt x="4708" y="0"/>
                    <a:pt x="4708" y="524"/>
                    <a:pt x="5650" y="524"/>
                  </a:cubicBezTo>
                  <a:cubicBezTo>
                    <a:pt x="6591" y="524"/>
                    <a:pt x="6591" y="0"/>
                    <a:pt x="7533" y="0"/>
                  </a:cubicBezTo>
                  <a:cubicBezTo>
                    <a:pt x="8475" y="0"/>
                    <a:pt x="8475" y="524"/>
                    <a:pt x="9416" y="524"/>
                  </a:cubicBezTo>
                </a:path>
              </a:pathLst>
            </a:custGeom>
            <a:noFill/>
            <a:ln w="26150" cap="rnd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2"/>
          <p:cNvSpPr/>
          <p:nvPr/>
        </p:nvSpPr>
        <p:spPr>
          <a:xfrm>
            <a:off x="2161126" y="33050"/>
            <a:ext cx="1193465" cy="417905"/>
          </a:xfrm>
          <a:custGeom>
            <a:avLst/>
            <a:gdLst/>
            <a:ahLst/>
            <a:cxnLst/>
            <a:rect l="l" t="t" r="r" b="b"/>
            <a:pathLst>
              <a:path w="15840" h="5546" extrusionOk="0">
                <a:moveTo>
                  <a:pt x="7470" y="1"/>
                </a:moveTo>
                <a:cubicBezTo>
                  <a:pt x="6424" y="1"/>
                  <a:pt x="5482" y="649"/>
                  <a:pt x="5315" y="1716"/>
                </a:cubicBezTo>
                <a:lnTo>
                  <a:pt x="4855" y="1758"/>
                </a:lnTo>
                <a:cubicBezTo>
                  <a:pt x="4457" y="1821"/>
                  <a:pt x="4122" y="1988"/>
                  <a:pt x="3829" y="2239"/>
                </a:cubicBezTo>
                <a:cubicBezTo>
                  <a:pt x="3411" y="2616"/>
                  <a:pt x="3139" y="3139"/>
                  <a:pt x="3097" y="3704"/>
                </a:cubicBezTo>
                <a:lnTo>
                  <a:pt x="3097" y="3767"/>
                </a:lnTo>
                <a:cubicBezTo>
                  <a:pt x="2867" y="3662"/>
                  <a:pt x="2616" y="3579"/>
                  <a:pt x="2365" y="3579"/>
                </a:cubicBezTo>
                <a:cubicBezTo>
                  <a:pt x="2176" y="3579"/>
                  <a:pt x="1967" y="3599"/>
                  <a:pt x="1800" y="3599"/>
                </a:cubicBezTo>
                <a:cubicBezTo>
                  <a:pt x="1402" y="3683"/>
                  <a:pt x="1026" y="3871"/>
                  <a:pt x="754" y="4123"/>
                </a:cubicBezTo>
                <a:cubicBezTo>
                  <a:pt x="314" y="4499"/>
                  <a:pt x="63" y="5001"/>
                  <a:pt x="0" y="5545"/>
                </a:cubicBezTo>
                <a:lnTo>
                  <a:pt x="15651" y="5545"/>
                </a:lnTo>
                <a:lnTo>
                  <a:pt x="15651" y="5524"/>
                </a:lnTo>
                <a:cubicBezTo>
                  <a:pt x="15735" y="5315"/>
                  <a:pt x="15756" y="5106"/>
                  <a:pt x="15777" y="4897"/>
                </a:cubicBezTo>
                <a:cubicBezTo>
                  <a:pt x="15839" y="4206"/>
                  <a:pt x="15609" y="3558"/>
                  <a:pt x="15149" y="3035"/>
                </a:cubicBezTo>
                <a:cubicBezTo>
                  <a:pt x="14661" y="2479"/>
                  <a:pt x="13954" y="2195"/>
                  <a:pt x="13243" y="2195"/>
                </a:cubicBezTo>
                <a:cubicBezTo>
                  <a:pt x="12856" y="2195"/>
                  <a:pt x="12469" y="2279"/>
                  <a:pt x="12115" y="2449"/>
                </a:cubicBezTo>
                <a:cubicBezTo>
                  <a:pt x="11697" y="1654"/>
                  <a:pt x="10922" y="1026"/>
                  <a:pt x="9981" y="1026"/>
                </a:cubicBezTo>
                <a:cubicBezTo>
                  <a:pt x="9688" y="1026"/>
                  <a:pt x="9374" y="1068"/>
                  <a:pt x="9123" y="1151"/>
                </a:cubicBezTo>
                <a:cubicBezTo>
                  <a:pt x="8809" y="524"/>
                  <a:pt x="8202" y="1"/>
                  <a:pt x="747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8559455" y="160748"/>
            <a:ext cx="854276" cy="318595"/>
          </a:xfrm>
          <a:custGeom>
            <a:avLst/>
            <a:gdLst/>
            <a:ahLst/>
            <a:cxnLst/>
            <a:rect l="l" t="t" r="r" b="b"/>
            <a:pathLst>
              <a:path w="12388" h="4620" extrusionOk="0">
                <a:moveTo>
                  <a:pt x="4867" y="1"/>
                </a:moveTo>
                <a:cubicBezTo>
                  <a:pt x="4701" y="1"/>
                  <a:pt x="4535" y="19"/>
                  <a:pt x="4373" y="58"/>
                </a:cubicBezTo>
                <a:cubicBezTo>
                  <a:pt x="3515" y="309"/>
                  <a:pt x="2888" y="1104"/>
                  <a:pt x="2888" y="2025"/>
                </a:cubicBezTo>
                <a:cubicBezTo>
                  <a:pt x="2888" y="2192"/>
                  <a:pt x="2909" y="2339"/>
                  <a:pt x="2930" y="2506"/>
                </a:cubicBezTo>
                <a:cubicBezTo>
                  <a:pt x="2804" y="2464"/>
                  <a:pt x="2658" y="2444"/>
                  <a:pt x="2490" y="2444"/>
                </a:cubicBezTo>
                <a:cubicBezTo>
                  <a:pt x="1611" y="2444"/>
                  <a:pt x="775" y="2925"/>
                  <a:pt x="314" y="3699"/>
                </a:cubicBezTo>
                <a:cubicBezTo>
                  <a:pt x="168" y="3992"/>
                  <a:pt x="63" y="4306"/>
                  <a:pt x="0" y="4620"/>
                </a:cubicBezTo>
                <a:lnTo>
                  <a:pt x="12387" y="4620"/>
                </a:lnTo>
                <a:cubicBezTo>
                  <a:pt x="11990" y="3971"/>
                  <a:pt x="11257" y="3532"/>
                  <a:pt x="10441" y="3532"/>
                </a:cubicBezTo>
                <a:cubicBezTo>
                  <a:pt x="10023" y="3532"/>
                  <a:pt x="9604" y="3657"/>
                  <a:pt x="9269" y="3866"/>
                </a:cubicBezTo>
                <a:cubicBezTo>
                  <a:pt x="9269" y="2904"/>
                  <a:pt x="8642" y="1920"/>
                  <a:pt x="7407" y="1920"/>
                </a:cubicBezTo>
                <a:cubicBezTo>
                  <a:pt x="7407" y="1920"/>
                  <a:pt x="7093" y="1962"/>
                  <a:pt x="6947" y="1983"/>
                </a:cubicBezTo>
                <a:cubicBezTo>
                  <a:pt x="6947" y="1648"/>
                  <a:pt x="6863" y="1335"/>
                  <a:pt x="6696" y="1084"/>
                </a:cubicBezTo>
                <a:cubicBezTo>
                  <a:pt x="6675" y="1063"/>
                  <a:pt x="6675" y="1042"/>
                  <a:pt x="6675" y="1000"/>
                </a:cubicBezTo>
                <a:cubicBezTo>
                  <a:pt x="6487" y="707"/>
                  <a:pt x="6256" y="456"/>
                  <a:pt x="5943" y="267"/>
                </a:cubicBezTo>
                <a:cubicBezTo>
                  <a:pt x="5610" y="94"/>
                  <a:pt x="5238" y="1"/>
                  <a:pt x="48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-2700000">
            <a:off x="4297662" y="442346"/>
            <a:ext cx="194737" cy="194313"/>
          </a:xfrm>
          <a:prstGeom prst="corner">
            <a:avLst>
              <a:gd name="adj1" fmla="val 10430"/>
              <a:gd name="adj2" fmla="val 8333"/>
            </a:avLst>
          </a:prstGeom>
          <a:solidFill>
            <a:schemeClr val="dk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 rot="-2700000">
            <a:off x="753395" y="3466"/>
            <a:ext cx="194737" cy="194313"/>
          </a:xfrm>
          <a:prstGeom prst="corner">
            <a:avLst>
              <a:gd name="adj1" fmla="val 10430"/>
              <a:gd name="adj2" fmla="val 8333"/>
            </a:avLst>
          </a:prstGeom>
          <a:solidFill>
            <a:schemeClr val="dk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 rot="-2700000">
            <a:off x="165695" y="1482891"/>
            <a:ext cx="194737" cy="194313"/>
          </a:xfrm>
          <a:prstGeom prst="corner">
            <a:avLst>
              <a:gd name="adj1" fmla="val 10430"/>
              <a:gd name="adj2" fmla="val 8333"/>
            </a:avLst>
          </a:prstGeom>
          <a:solidFill>
            <a:schemeClr val="dk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-2700000">
            <a:off x="8700487" y="550846"/>
            <a:ext cx="194737" cy="194313"/>
          </a:xfrm>
          <a:prstGeom prst="corner">
            <a:avLst>
              <a:gd name="adj1" fmla="val 10430"/>
              <a:gd name="adj2" fmla="val 8333"/>
            </a:avLst>
          </a:prstGeom>
          <a:solidFill>
            <a:schemeClr val="dk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ctrTitle"/>
          </p:nvPr>
        </p:nvSpPr>
        <p:spPr>
          <a:xfrm>
            <a:off x="713225" y="1021400"/>
            <a:ext cx="4023000" cy="231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1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subTitle" idx="1"/>
          </p:nvPr>
        </p:nvSpPr>
        <p:spPr>
          <a:xfrm>
            <a:off x="713225" y="3433374"/>
            <a:ext cx="3706800" cy="417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28" name="Google Shape;28;p2"/>
          <p:cNvGrpSpPr/>
          <p:nvPr/>
        </p:nvGrpSpPr>
        <p:grpSpPr>
          <a:xfrm>
            <a:off x="6236219" y="4659652"/>
            <a:ext cx="1777696" cy="408025"/>
            <a:chOff x="6236219" y="4659652"/>
            <a:chExt cx="1777696" cy="408025"/>
          </a:xfrm>
        </p:grpSpPr>
        <p:grpSp>
          <p:nvGrpSpPr>
            <p:cNvPr id="29" name="Google Shape;29;p2"/>
            <p:cNvGrpSpPr/>
            <p:nvPr/>
          </p:nvGrpSpPr>
          <p:grpSpPr>
            <a:xfrm>
              <a:off x="6552209" y="4659652"/>
              <a:ext cx="224950" cy="408025"/>
              <a:chOff x="9366322" y="1019690"/>
              <a:chExt cx="224950" cy="408025"/>
            </a:xfrm>
          </p:grpSpPr>
          <p:sp>
            <p:nvSpPr>
              <p:cNvPr id="30" name="Google Shape;30;p2"/>
              <p:cNvSpPr/>
              <p:nvPr/>
            </p:nvSpPr>
            <p:spPr>
              <a:xfrm>
                <a:off x="9366322" y="1019690"/>
                <a:ext cx="224950" cy="318050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12722" extrusionOk="0">
                    <a:moveTo>
                      <a:pt x="4478" y="0"/>
                    </a:moveTo>
                    <a:cubicBezTo>
                      <a:pt x="4478" y="0"/>
                      <a:pt x="0" y="6968"/>
                      <a:pt x="0" y="9018"/>
                    </a:cubicBezTo>
                    <a:cubicBezTo>
                      <a:pt x="0" y="11048"/>
                      <a:pt x="2009" y="12722"/>
                      <a:pt x="4478" y="12722"/>
                    </a:cubicBezTo>
                    <a:cubicBezTo>
                      <a:pt x="6968" y="12722"/>
                      <a:pt x="8997" y="11048"/>
                      <a:pt x="8997" y="9018"/>
                    </a:cubicBezTo>
                    <a:cubicBezTo>
                      <a:pt x="8997" y="6968"/>
                      <a:pt x="4478" y="0"/>
                      <a:pt x="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9431697" y="1201715"/>
                <a:ext cx="115625" cy="226000"/>
              </a:xfrm>
              <a:custGeom>
                <a:avLst/>
                <a:gdLst/>
                <a:ahLst/>
                <a:cxnLst/>
                <a:rect l="l" t="t" r="r" b="b"/>
                <a:pathLst>
                  <a:path w="4625" h="9040" extrusionOk="0">
                    <a:moveTo>
                      <a:pt x="1905" y="1"/>
                    </a:moveTo>
                    <a:lnTo>
                      <a:pt x="1570" y="3118"/>
                    </a:lnTo>
                    <a:lnTo>
                      <a:pt x="1" y="2553"/>
                    </a:lnTo>
                    <a:lnTo>
                      <a:pt x="1591" y="3955"/>
                    </a:lnTo>
                    <a:lnTo>
                      <a:pt x="1591" y="9040"/>
                    </a:lnTo>
                    <a:lnTo>
                      <a:pt x="2637" y="9040"/>
                    </a:lnTo>
                    <a:lnTo>
                      <a:pt x="2512" y="4248"/>
                    </a:lnTo>
                    <a:lnTo>
                      <a:pt x="4625" y="2491"/>
                    </a:lnTo>
                    <a:lnTo>
                      <a:pt x="2449" y="3328"/>
                    </a:lnTo>
                    <a:lnTo>
                      <a:pt x="19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" name="Google Shape;32;p2"/>
            <p:cNvGrpSpPr/>
            <p:nvPr/>
          </p:nvGrpSpPr>
          <p:grpSpPr>
            <a:xfrm>
              <a:off x="6236219" y="4748577"/>
              <a:ext cx="238550" cy="319100"/>
              <a:chOff x="7382532" y="3469865"/>
              <a:chExt cx="238550" cy="319100"/>
            </a:xfrm>
          </p:grpSpPr>
          <p:sp>
            <p:nvSpPr>
              <p:cNvPr id="33" name="Google Shape;33;p2"/>
              <p:cNvSpPr/>
              <p:nvPr/>
            </p:nvSpPr>
            <p:spPr>
              <a:xfrm>
                <a:off x="7382532" y="3469865"/>
                <a:ext cx="238550" cy="238025"/>
              </a:xfrm>
              <a:custGeom>
                <a:avLst/>
                <a:gdLst/>
                <a:ahLst/>
                <a:cxnLst/>
                <a:rect l="l" t="t" r="r" b="b"/>
                <a:pathLst>
                  <a:path w="9542" h="9521" extrusionOk="0">
                    <a:moveTo>
                      <a:pt x="4771" y="0"/>
                    </a:moveTo>
                    <a:cubicBezTo>
                      <a:pt x="2135" y="0"/>
                      <a:pt x="1" y="2134"/>
                      <a:pt x="1" y="4771"/>
                    </a:cubicBezTo>
                    <a:cubicBezTo>
                      <a:pt x="1" y="7386"/>
                      <a:pt x="2135" y="9520"/>
                      <a:pt x="4771" y="9520"/>
                    </a:cubicBezTo>
                    <a:cubicBezTo>
                      <a:pt x="7408" y="9520"/>
                      <a:pt x="9542" y="7386"/>
                      <a:pt x="9542" y="4771"/>
                    </a:cubicBezTo>
                    <a:cubicBezTo>
                      <a:pt x="9542" y="2134"/>
                      <a:pt x="7408" y="0"/>
                      <a:pt x="47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7446882" y="3563490"/>
                <a:ext cx="115625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4625" h="9019" extrusionOk="0">
                    <a:moveTo>
                      <a:pt x="1904" y="1"/>
                    </a:moveTo>
                    <a:lnTo>
                      <a:pt x="1570" y="3118"/>
                    </a:lnTo>
                    <a:lnTo>
                      <a:pt x="0" y="2532"/>
                    </a:lnTo>
                    <a:lnTo>
                      <a:pt x="1591" y="3955"/>
                    </a:lnTo>
                    <a:lnTo>
                      <a:pt x="1591" y="9019"/>
                    </a:lnTo>
                    <a:lnTo>
                      <a:pt x="2637" y="9019"/>
                    </a:lnTo>
                    <a:lnTo>
                      <a:pt x="2511" y="4227"/>
                    </a:lnTo>
                    <a:lnTo>
                      <a:pt x="4624" y="2490"/>
                    </a:lnTo>
                    <a:lnTo>
                      <a:pt x="4624" y="2490"/>
                    </a:lnTo>
                    <a:lnTo>
                      <a:pt x="2469" y="3306"/>
                    </a:lnTo>
                    <a:lnTo>
                      <a:pt x="190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" name="Google Shape;35;p2"/>
            <p:cNvGrpSpPr/>
            <p:nvPr/>
          </p:nvGrpSpPr>
          <p:grpSpPr>
            <a:xfrm>
              <a:off x="7170587" y="4659652"/>
              <a:ext cx="224950" cy="408025"/>
              <a:chOff x="9366322" y="1019690"/>
              <a:chExt cx="224950" cy="408025"/>
            </a:xfrm>
          </p:grpSpPr>
          <p:sp>
            <p:nvSpPr>
              <p:cNvPr id="36" name="Google Shape;36;p2"/>
              <p:cNvSpPr/>
              <p:nvPr/>
            </p:nvSpPr>
            <p:spPr>
              <a:xfrm>
                <a:off x="9366322" y="1019690"/>
                <a:ext cx="224950" cy="318050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12722" extrusionOk="0">
                    <a:moveTo>
                      <a:pt x="4478" y="0"/>
                    </a:moveTo>
                    <a:cubicBezTo>
                      <a:pt x="4478" y="0"/>
                      <a:pt x="0" y="6968"/>
                      <a:pt x="0" y="9018"/>
                    </a:cubicBezTo>
                    <a:cubicBezTo>
                      <a:pt x="0" y="11048"/>
                      <a:pt x="2009" y="12722"/>
                      <a:pt x="4478" y="12722"/>
                    </a:cubicBezTo>
                    <a:cubicBezTo>
                      <a:pt x="6968" y="12722"/>
                      <a:pt x="8997" y="11048"/>
                      <a:pt x="8997" y="9018"/>
                    </a:cubicBezTo>
                    <a:cubicBezTo>
                      <a:pt x="8997" y="6968"/>
                      <a:pt x="4478" y="0"/>
                      <a:pt x="447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9431697" y="1201715"/>
                <a:ext cx="115625" cy="226000"/>
              </a:xfrm>
              <a:custGeom>
                <a:avLst/>
                <a:gdLst/>
                <a:ahLst/>
                <a:cxnLst/>
                <a:rect l="l" t="t" r="r" b="b"/>
                <a:pathLst>
                  <a:path w="4625" h="9040" extrusionOk="0">
                    <a:moveTo>
                      <a:pt x="1905" y="1"/>
                    </a:moveTo>
                    <a:lnTo>
                      <a:pt x="1570" y="3118"/>
                    </a:lnTo>
                    <a:lnTo>
                      <a:pt x="1" y="2553"/>
                    </a:lnTo>
                    <a:lnTo>
                      <a:pt x="1591" y="3955"/>
                    </a:lnTo>
                    <a:lnTo>
                      <a:pt x="1591" y="9040"/>
                    </a:lnTo>
                    <a:lnTo>
                      <a:pt x="2637" y="9040"/>
                    </a:lnTo>
                    <a:lnTo>
                      <a:pt x="2512" y="4248"/>
                    </a:lnTo>
                    <a:lnTo>
                      <a:pt x="4625" y="2491"/>
                    </a:lnTo>
                    <a:lnTo>
                      <a:pt x="2449" y="3328"/>
                    </a:lnTo>
                    <a:lnTo>
                      <a:pt x="19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" name="Google Shape;38;p2"/>
            <p:cNvGrpSpPr/>
            <p:nvPr/>
          </p:nvGrpSpPr>
          <p:grpSpPr>
            <a:xfrm>
              <a:off x="6854598" y="4748577"/>
              <a:ext cx="238550" cy="319100"/>
              <a:chOff x="7382532" y="3469865"/>
              <a:chExt cx="238550" cy="319100"/>
            </a:xfrm>
          </p:grpSpPr>
          <p:sp>
            <p:nvSpPr>
              <p:cNvPr id="39" name="Google Shape;39;p2"/>
              <p:cNvSpPr/>
              <p:nvPr/>
            </p:nvSpPr>
            <p:spPr>
              <a:xfrm>
                <a:off x="7382532" y="3469865"/>
                <a:ext cx="238550" cy="238025"/>
              </a:xfrm>
              <a:custGeom>
                <a:avLst/>
                <a:gdLst/>
                <a:ahLst/>
                <a:cxnLst/>
                <a:rect l="l" t="t" r="r" b="b"/>
                <a:pathLst>
                  <a:path w="9542" h="9521" extrusionOk="0">
                    <a:moveTo>
                      <a:pt x="4771" y="0"/>
                    </a:moveTo>
                    <a:cubicBezTo>
                      <a:pt x="2135" y="0"/>
                      <a:pt x="1" y="2134"/>
                      <a:pt x="1" y="4771"/>
                    </a:cubicBezTo>
                    <a:cubicBezTo>
                      <a:pt x="1" y="7386"/>
                      <a:pt x="2135" y="9520"/>
                      <a:pt x="4771" y="9520"/>
                    </a:cubicBezTo>
                    <a:cubicBezTo>
                      <a:pt x="7408" y="9520"/>
                      <a:pt x="9542" y="7386"/>
                      <a:pt x="9542" y="4771"/>
                    </a:cubicBezTo>
                    <a:cubicBezTo>
                      <a:pt x="9542" y="2134"/>
                      <a:pt x="7408" y="0"/>
                      <a:pt x="47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7446882" y="3563490"/>
                <a:ext cx="115625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4625" h="9019" extrusionOk="0">
                    <a:moveTo>
                      <a:pt x="1904" y="1"/>
                    </a:moveTo>
                    <a:lnTo>
                      <a:pt x="1570" y="3118"/>
                    </a:lnTo>
                    <a:lnTo>
                      <a:pt x="0" y="2532"/>
                    </a:lnTo>
                    <a:lnTo>
                      <a:pt x="1591" y="3955"/>
                    </a:lnTo>
                    <a:lnTo>
                      <a:pt x="1591" y="9019"/>
                    </a:lnTo>
                    <a:lnTo>
                      <a:pt x="2637" y="9019"/>
                    </a:lnTo>
                    <a:lnTo>
                      <a:pt x="2511" y="4227"/>
                    </a:lnTo>
                    <a:lnTo>
                      <a:pt x="4624" y="2490"/>
                    </a:lnTo>
                    <a:lnTo>
                      <a:pt x="4624" y="2490"/>
                    </a:lnTo>
                    <a:lnTo>
                      <a:pt x="2469" y="3306"/>
                    </a:lnTo>
                    <a:lnTo>
                      <a:pt x="190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" name="Google Shape;41;p2"/>
            <p:cNvGrpSpPr/>
            <p:nvPr/>
          </p:nvGrpSpPr>
          <p:grpSpPr>
            <a:xfrm>
              <a:off x="7788965" y="4659652"/>
              <a:ext cx="224950" cy="408025"/>
              <a:chOff x="9366322" y="1019690"/>
              <a:chExt cx="224950" cy="408025"/>
            </a:xfrm>
          </p:grpSpPr>
          <p:sp>
            <p:nvSpPr>
              <p:cNvPr id="42" name="Google Shape;42;p2"/>
              <p:cNvSpPr/>
              <p:nvPr/>
            </p:nvSpPr>
            <p:spPr>
              <a:xfrm>
                <a:off x="9366322" y="1019690"/>
                <a:ext cx="224950" cy="318050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12722" extrusionOk="0">
                    <a:moveTo>
                      <a:pt x="4478" y="0"/>
                    </a:moveTo>
                    <a:cubicBezTo>
                      <a:pt x="4478" y="0"/>
                      <a:pt x="0" y="6968"/>
                      <a:pt x="0" y="9018"/>
                    </a:cubicBezTo>
                    <a:cubicBezTo>
                      <a:pt x="0" y="11048"/>
                      <a:pt x="2009" y="12722"/>
                      <a:pt x="4478" y="12722"/>
                    </a:cubicBezTo>
                    <a:cubicBezTo>
                      <a:pt x="6968" y="12722"/>
                      <a:pt x="8997" y="11048"/>
                      <a:pt x="8997" y="9018"/>
                    </a:cubicBezTo>
                    <a:cubicBezTo>
                      <a:pt x="8997" y="6968"/>
                      <a:pt x="4478" y="0"/>
                      <a:pt x="44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9431697" y="1201715"/>
                <a:ext cx="115625" cy="226000"/>
              </a:xfrm>
              <a:custGeom>
                <a:avLst/>
                <a:gdLst/>
                <a:ahLst/>
                <a:cxnLst/>
                <a:rect l="l" t="t" r="r" b="b"/>
                <a:pathLst>
                  <a:path w="4625" h="9040" extrusionOk="0">
                    <a:moveTo>
                      <a:pt x="1905" y="1"/>
                    </a:moveTo>
                    <a:lnTo>
                      <a:pt x="1570" y="3118"/>
                    </a:lnTo>
                    <a:lnTo>
                      <a:pt x="1" y="2553"/>
                    </a:lnTo>
                    <a:lnTo>
                      <a:pt x="1591" y="3955"/>
                    </a:lnTo>
                    <a:lnTo>
                      <a:pt x="1591" y="9040"/>
                    </a:lnTo>
                    <a:lnTo>
                      <a:pt x="2637" y="9040"/>
                    </a:lnTo>
                    <a:lnTo>
                      <a:pt x="2512" y="4248"/>
                    </a:lnTo>
                    <a:lnTo>
                      <a:pt x="4625" y="2491"/>
                    </a:lnTo>
                    <a:lnTo>
                      <a:pt x="2449" y="3328"/>
                    </a:lnTo>
                    <a:lnTo>
                      <a:pt x="19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" name="Google Shape;44;p2"/>
            <p:cNvGrpSpPr/>
            <p:nvPr/>
          </p:nvGrpSpPr>
          <p:grpSpPr>
            <a:xfrm>
              <a:off x="7472976" y="4748577"/>
              <a:ext cx="238550" cy="319100"/>
              <a:chOff x="7382532" y="3469865"/>
              <a:chExt cx="238550" cy="319100"/>
            </a:xfrm>
          </p:grpSpPr>
          <p:sp>
            <p:nvSpPr>
              <p:cNvPr id="45" name="Google Shape;45;p2"/>
              <p:cNvSpPr/>
              <p:nvPr/>
            </p:nvSpPr>
            <p:spPr>
              <a:xfrm>
                <a:off x="7382532" y="3469865"/>
                <a:ext cx="238550" cy="238025"/>
              </a:xfrm>
              <a:custGeom>
                <a:avLst/>
                <a:gdLst/>
                <a:ahLst/>
                <a:cxnLst/>
                <a:rect l="l" t="t" r="r" b="b"/>
                <a:pathLst>
                  <a:path w="9542" h="9521" extrusionOk="0">
                    <a:moveTo>
                      <a:pt x="4771" y="0"/>
                    </a:moveTo>
                    <a:cubicBezTo>
                      <a:pt x="2135" y="0"/>
                      <a:pt x="1" y="2134"/>
                      <a:pt x="1" y="4771"/>
                    </a:cubicBezTo>
                    <a:cubicBezTo>
                      <a:pt x="1" y="7386"/>
                      <a:pt x="2135" y="9520"/>
                      <a:pt x="4771" y="9520"/>
                    </a:cubicBezTo>
                    <a:cubicBezTo>
                      <a:pt x="7408" y="9520"/>
                      <a:pt x="9542" y="7386"/>
                      <a:pt x="9542" y="4771"/>
                    </a:cubicBezTo>
                    <a:cubicBezTo>
                      <a:pt x="9542" y="2134"/>
                      <a:pt x="7408" y="0"/>
                      <a:pt x="47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7446882" y="3563490"/>
                <a:ext cx="115625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4625" h="9019" extrusionOk="0">
                    <a:moveTo>
                      <a:pt x="1904" y="1"/>
                    </a:moveTo>
                    <a:lnTo>
                      <a:pt x="1570" y="3118"/>
                    </a:lnTo>
                    <a:lnTo>
                      <a:pt x="0" y="2532"/>
                    </a:lnTo>
                    <a:lnTo>
                      <a:pt x="1591" y="3955"/>
                    </a:lnTo>
                    <a:lnTo>
                      <a:pt x="1591" y="9019"/>
                    </a:lnTo>
                    <a:lnTo>
                      <a:pt x="2637" y="9019"/>
                    </a:lnTo>
                    <a:lnTo>
                      <a:pt x="2511" y="4227"/>
                    </a:lnTo>
                    <a:lnTo>
                      <a:pt x="4624" y="2490"/>
                    </a:lnTo>
                    <a:lnTo>
                      <a:pt x="4624" y="2490"/>
                    </a:lnTo>
                    <a:lnTo>
                      <a:pt x="2469" y="3306"/>
                    </a:lnTo>
                    <a:lnTo>
                      <a:pt x="190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7" name="Google Shape;47;p2"/>
          <p:cNvGrpSpPr/>
          <p:nvPr/>
        </p:nvGrpSpPr>
        <p:grpSpPr>
          <a:xfrm>
            <a:off x="8637807" y="2945627"/>
            <a:ext cx="235425" cy="358875"/>
            <a:chOff x="8240932" y="2700390"/>
            <a:chExt cx="235425" cy="358875"/>
          </a:xfrm>
        </p:grpSpPr>
        <p:sp>
          <p:nvSpPr>
            <p:cNvPr id="48" name="Google Shape;48;p2"/>
            <p:cNvSpPr/>
            <p:nvPr/>
          </p:nvSpPr>
          <p:spPr>
            <a:xfrm>
              <a:off x="8240932" y="2700390"/>
              <a:ext cx="235425" cy="235425"/>
            </a:xfrm>
            <a:custGeom>
              <a:avLst/>
              <a:gdLst/>
              <a:ahLst/>
              <a:cxnLst/>
              <a:rect l="l" t="t" r="r" b="b"/>
              <a:pathLst>
                <a:path w="9417" h="9417" extrusionOk="0">
                  <a:moveTo>
                    <a:pt x="4708" y="1"/>
                  </a:moveTo>
                  <a:cubicBezTo>
                    <a:pt x="2114" y="1"/>
                    <a:pt x="0" y="2114"/>
                    <a:pt x="0" y="4708"/>
                  </a:cubicBezTo>
                  <a:cubicBezTo>
                    <a:pt x="0" y="7303"/>
                    <a:pt x="2093" y="9416"/>
                    <a:pt x="4708" y="9416"/>
                  </a:cubicBezTo>
                  <a:cubicBezTo>
                    <a:pt x="7282" y="9416"/>
                    <a:pt x="9416" y="7324"/>
                    <a:pt x="9416" y="4708"/>
                  </a:cubicBezTo>
                  <a:cubicBezTo>
                    <a:pt x="9416" y="2114"/>
                    <a:pt x="7324" y="1"/>
                    <a:pt x="47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8296907" y="2783565"/>
              <a:ext cx="141250" cy="275700"/>
            </a:xfrm>
            <a:custGeom>
              <a:avLst/>
              <a:gdLst/>
              <a:ahLst/>
              <a:cxnLst/>
              <a:rect l="l" t="t" r="r" b="b"/>
              <a:pathLst>
                <a:path w="5650" h="11028" extrusionOk="0">
                  <a:moveTo>
                    <a:pt x="2302" y="0"/>
                  </a:moveTo>
                  <a:lnTo>
                    <a:pt x="1904" y="3788"/>
                  </a:lnTo>
                  <a:lnTo>
                    <a:pt x="0" y="3097"/>
                  </a:lnTo>
                  <a:lnTo>
                    <a:pt x="1946" y="4834"/>
                  </a:lnTo>
                  <a:lnTo>
                    <a:pt x="1946" y="11027"/>
                  </a:lnTo>
                  <a:lnTo>
                    <a:pt x="3181" y="11027"/>
                  </a:lnTo>
                  <a:lnTo>
                    <a:pt x="3055" y="5169"/>
                  </a:lnTo>
                  <a:lnTo>
                    <a:pt x="5650" y="3034"/>
                  </a:lnTo>
                  <a:lnTo>
                    <a:pt x="2992" y="4039"/>
                  </a:lnTo>
                  <a:lnTo>
                    <a:pt x="2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50;p2"/>
          <p:cNvGrpSpPr/>
          <p:nvPr/>
        </p:nvGrpSpPr>
        <p:grpSpPr>
          <a:xfrm>
            <a:off x="8005304" y="3227005"/>
            <a:ext cx="556600" cy="410650"/>
            <a:chOff x="7558819" y="2952002"/>
            <a:chExt cx="556600" cy="410650"/>
          </a:xfrm>
        </p:grpSpPr>
        <p:sp>
          <p:nvSpPr>
            <p:cNvPr id="51" name="Google Shape;51;p2"/>
            <p:cNvSpPr/>
            <p:nvPr/>
          </p:nvSpPr>
          <p:spPr>
            <a:xfrm>
              <a:off x="7558819" y="2952002"/>
              <a:ext cx="180500" cy="310750"/>
            </a:xfrm>
            <a:custGeom>
              <a:avLst/>
              <a:gdLst/>
              <a:ahLst/>
              <a:cxnLst/>
              <a:rect l="l" t="t" r="r" b="b"/>
              <a:pathLst>
                <a:path w="7220" h="12430" extrusionOk="0">
                  <a:moveTo>
                    <a:pt x="3600" y="1"/>
                  </a:moveTo>
                  <a:cubicBezTo>
                    <a:pt x="3600" y="1"/>
                    <a:pt x="1" y="6822"/>
                    <a:pt x="1" y="8810"/>
                  </a:cubicBezTo>
                  <a:cubicBezTo>
                    <a:pt x="1" y="10797"/>
                    <a:pt x="1612" y="12429"/>
                    <a:pt x="3600" y="12429"/>
                  </a:cubicBezTo>
                  <a:cubicBezTo>
                    <a:pt x="5588" y="12429"/>
                    <a:pt x="7220" y="10797"/>
                    <a:pt x="7220" y="8810"/>
                  </a:cubicBezTo>
                  <a:cubicBezTo>
                    <a:pt x="7220" y="6822"/>
                    <a:pt x="3600" y="1"/>
                    <a:pt x="36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596494" y="3137177"/>
              <a:ext cx="116150" cy="225475"/>
            </a:xfrm>
            <a:custGeom>
              <a:avLst/>
              <a:gdLst/>
              <a:ahLst/>
              <a:cxnLst/>
              <a:rect l="l" t="t" r="r" b="b"/>
              <a:pathLst>
                <a:path w="4646" h="9019" extrusionOk="0">
                  <a:moveTo>
                    <a:pt x="1925" y="1"/>
                  </a:moveTo>
                  <a:lnTo>
                    <a:pt x="1570" y="3118"/>
                  </a:lnTo>
                  <a:lnTo>
                    <a:pt x="0" y="2532"/>
                  </a:lnTo>
                  <a:lnTo>
                    <a:pt x="1612" y="3955"/>
                  </a:lnTo>
                  <a:lnTo>
                    <a:pt x="1612" y="9019"/>
                  </a:lnTo>
                  <a:lnTo>
                    <a:pt x="2616" y="9019"/>
                  </a:lnTo>
                  <a:lnTo>
                    <a:pt x="2511" y="4227"/>
                  </a:lnTo>
                  <a:lnTo>
                    <a:pt x="4646" y="2491"/>
                  </a:lnTo>
                  <a:lnTo>
                    <a:pt x="2469" y="3328"/>
                  </a:lnTo>
                  <a:lnTo>
                    <a:pt x="19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7801544" y="3231852"/>
              <a:ext cx="26175" cy="130800"/>
            </a:xfrm>
            <a:custGeom>
              <a:avLst/>
              <a:gdLst/>
              <a:ahLst/>
              <a:cxnLst/>
              <a:rect l="l" t="t" r="r" b="b"/>
              <a:pathLst>
                <a:path w="1047" h="5232" extrusionOk="0">
                  <a:moveTo>
                    <a:pt x="1" y="1"/>
                  </a:moveTo>
                  <a:lnTo>
                    <a:pt x="1" y="5232"/>
                  </a:lnTo>
                  <a:lnTo>
                    <a:pt x="1047" y="5232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8043219" y="3231852"/>
              <a:ext cx="26175" cy="130800"/>
            </a:xfrm>
            <a:custGeom>
              <a:avLst/>
              <a:gdLst/>
              <a:ahLst/>
              <a:cxnLst/>
              <a:rect l="l" t="t" r="r" b="b"/>
              <a:pathLst>
                <a:path w="1047" h="5232" extrusionOk="0">
                  <a:moveTo>
                    <a:pt x="0" y="1"/>
                  </a:moveTo>
                  <a:lnTo>
                    <a:pt x="0" y="5232"/>
                  </a:lnTo>
                  <a:lnTo>
                    <a:pt x="1046" y="5232"/>
                  </a:lnTo>
                  <a:lnTo>
                    <a:pt x="1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7762319" y="3212502"/>
              <a:ext cx="353100" cy="58625"/>
            </a:xfrm>
            <a:custGeom>
              <a:avLst/>
              <a:gdLst/>
              <a:ahLst/>
              <a:cxnLst/>
              <a:rect l="l" t="t" r="r" b="b"/>
              <a:pathLst>
                <a:path w="14124" h="2345" extrusionOk="0">
                  <a:moveTo>
                    <a:pt x="0" y="1"/>
                  </a:moveTo>
                  <a:lnTo>
                    <a:pt x="0" y="2344"/>
                  </a:lnTo>
                  <a:lnTo>
                    <a:pt x="14124" y="2344"/>
                  </a:lnTo>
                  <a:lnTo>
                    <a:pt x="141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762319" y="3290977"/>
              <a:ext cx="353100" cy="32450"/>
            </a:xfrm>
            <a:custGeom>
              <a:avLst/>
              <a:gdLst/>
              <a:ahLst/>
              <a:cxnLst/>
              <a:rect l="l" t="t" r="r" b="b"/>
              <a:pathLst>
                <a:path w="14124" h="1298" extrusionOk="0">
                  <a:moveTo>
                    <a:pt x="0" y="0"/>
                  </a:moveTo>
                  <a:lnTo>
                    <a:pt x="0" y="1298"/>
                  </a:lnTo>
                  <a:lnTo>
                    <a:pt x="14124" y="1298"/>
                  </a:lnTo>
                  <a:lnTo>
                    <a:pt x="141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57;p2"/>
          <p:cNvGrpSpPr/>
          <p:nvPr/>
        </p:nvGrpSpPr>
        <p:grpSpPr>
          <a:xfrm>
            <a:off x="8010107" y="3180502"/>
            <a:ext cx="1894650" cy="843250"/>
            <a:chOff x="7613232" y="2935265"/>
            <a:chExt cx="1894650" cy="843250"/>
          </a:xfrm>
        </p:grpSpPr>
        <p:sp>
          <p:nvSpPr>
            <p:cNvPr id="58" name="Google Shape;58;p2"/>
            <p:cNvSpPr/>
            <p:nvPr/>
          </p:nvSpPr>
          <p:spPr>
            <a:xfrm>
              <a:off x="7613232" y="2935265"/>
              <a:ext cx="1894650" cy="843250"/>
            </a:xfrm>
            <a:custGeom>
              <a:avLst/>
              <a:gdLst/>
              <a:ahLst/>
              <a:cxnLst/>
              <a:rect l="l" t="t" r="r" b="b"/>
              <a:pathLst>
                <a:path w="75786" h="33730" extrusionOk="0">
                  <a:moveTo>
                    <a:pt x="41052" y="0"/>
                  </a:moveTo>
                  <a:cubicBezTo>
                    <a:pt x="38039" y="0"/>
                    <a:pt x="35570" y="2155"/>
                    <a:pt x="35570" y="4834"/>
                  </a:cubicBezTo>
                  <a:cubicBezTo>
                    <a:pt x="35570" y="7491"/>
                    <a:pt x="33080" y="9667"/>
                    <a:pt x="30067" y="9667"/>
                  </a:cubicBezTo>
                  <a:lnTo>
                    <a:pt x="29544" y="9667"/>
                  </a:lnTo>
                  <a:cubicBezTo>
                    <a:pt x="26531" y="9667"/>
                    <a:pt x="24062" y="12157"/>
                    <a:pt x="24062" y="15170"/>
                  </a:cubicBezTo>
                  <a:lnTo>
                    <a:pt x="24062" y="17785"/>
                  </a:lnTo>
                  <a:cubicBezTo>
                    <a:pt x="24062" y="20777"/>
                    <a:pt x="21572" y="23267"/>
                    <a:pt x="18559" y="23267"/>
                  </a:cubicBezTo>
                  <a:lnTo>
                    <a:pt x="5482" y="23267"/>
                  </a:lnTo>
                  <a:cubicBezTo>
                    <a:pt x="2469" y="23267"/>
                    <a:pt x="0" y="25632"/>
                    <a:pt x="0" y="28498"/>
                  </a:cubicBezTo>
                  <a:cubicBezTo>
                    <a:pt x="0" y="31386"/>
                    <a:pt x="2469" y="33729"/>
                    <a:pt x="5482" y="33729"/>
                  </a:cubicBezTo>
                  <a:lnTo>
                    <a:pt x="69571" y="33729"/>
                  </a:lnTo>
                  <a:cubicBezTo>
                    <a:pt x="72563" y="33729"/>
                    <a:pt x="75116" y="31281"/>
                    <a:pt x="75179" y="28247"/>
                  </a:cubicBezTo>
                  <a:lnTo>
                    <a:pt x="75702" y="5482"/>
                  </a:lnTo>
                  <a:cubicBezTo>
                    <a:pt x="75785" y="2469"/>
                    <a:pt x="73358" y="0"/>
                    <a:pt x="703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8541707" y="3353740"/>
              <a:ext cx="235425" cy="13100"/>
            </a:xfrm>
            <a:custGeom>
              <a:avLst/>
              <a:gdLst/>
              <a:ahLst/>
              <a:cxnLst/>
              <a:rect l="l" t="t" r="r" b="b"/>
              <a:pathLst>
                <a:path w="9417" h="524" fill="none" extrusionOk="0">
                  <a:moveTo>
                    <a:pt x="0" y="0"/>
                  </a:moveTo>
                  <a:cubicBezTo>
                    <a:pt x="942" y="0"/>
                    <a:pt x="942" y="523"/>
                    <a:pt x="1884" y="523"/>
                  </a:cubicBezTo>
                  <a:cubicBezTo>
                    <a:pt x="2825" y="523"/>
                    <a:pt x="2825" y="0"/>
                    <a:pt x="3767" y="0"/>
                  </a:cubicBezTo>
                  <a:cubicBezTo>
                    <a:pt x="4708" y="0"/>
                    <a:pt x="4708" y="523"/>
                    <a:pt x="5650" y="523"/>
                  </a:cubicBezTo>
                  <a:cubicBezTo>
                    <a:pt x="6591" y="523"/>
                    <a:pt x="6591" y="0"/>
                    <a:pt x="7533" y="0"/>
                  </a:cubicBezTo>
                  <a:cubicBezTo>
                    <a:pt x="8475" y="0"/>
                    <a:pt x="8475" y="523"/>
                    <a:pt x="9416" y="523"/>
                  </a:cubicBezTo>
                </a:path>
              </a:pathLst>
            </a:custGeom>
            <a:noFill/>
            <a:ln w="26150" cap="rnd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8351832" y="3621565"/>
              <a:ext cx="235400" cy="13100"/>
            </a:xfrm>
            <a:custGeom>
              <a:avLst/>
              <a:gdLst/>
              <a:ahLst/>
              <a:cxnLst/>
              <a:rect l="l" t="t" r="r" b="b"/>
              <a:pathLst>
                <a:path w="9416" h="524" fill="none" extrusionOk="0">
                  <a:moveTo>
                    <a:pt x="0" y="0"/>
                  </a:moveTo>
                  <a:cubicBezTo>
                    <a:pt x="942" y="0"/>
                    <a:pt x="942" y="523"/>
                    <a:pt x="1883" y="523"/>
                  </a:cubicBezTo>
                  <a:cubicBezTo>
                    <a:pt x="2825" y="523"/>
                    <a:pt x="2825" y="0"/>
                    <a:pt x="3766" y="0"/>
                  </a:cubicBezTo>
                  <a:cubicBezTo>
                    <a:pt x="4708" y="0"/>
                    <a:pt x="4708" y="523"/>
                    <a:pt x="5650" y="523"/>
                  </a:cubicBezTo>
                  <a:cubicBezTo>
                    <a:pt x="6591" y="523"/>
                    <a:pt x="6591" y="0"/>
                    <a:pt x="7533" y="0"/>
                  </a:cubicBezTo>
                  <a:cubicBezTo>
                    <a:pt x="8474" y="0"/>
                    <a:pt x="8474" y="523"/>
                    <a:pt x="9416" y="523"/>
                  </a:cubicBezTo>
                </a:path>
              </a:pathLst>
            </a:custGeom>
            <a:noFill/>
            <a:ln w="26150" cap="rnd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8979532" y="3503865"/>
              <a:ext cx="235425" cy="13100"/>
            </a:xfrm>
            <a:custGeom>
              <a:avLst/>
              <a:gdLst/>
              <a:ahLst/>
              <a:cxnLst/>
              <a:rect l="l" t="t" r="r" b="b"/>
              <a:pathLst>
                <a:path w="9417" h="524" fill="none" extrusionOk="0">
                  <a:moveTo>
                    <a:pt x="1" y="0"/>
                  </a:moveTo>
                  <a:cubicBezTo>
                    <a:pt x="942" y="0"/>
                    <a:pt x="942" y="523"/>
                    <a:pt x="1884" y="523"/>
                  </a:cubicBezTo>
                  <a:cubicBezTo>
                    <a:pt x="2825" y="523"/>
                    <a:pt x="2825" y="0"/>
                    <a:pt x="3767" y="0"/>
                  </a:cubicBezTo>
                  <a:cubicBezTo>
                    <a:pt x="4708" y="0"/>
                    <a:pt x="4708" y="523"/>
                    <a:pt x="5650" y="523"/>
                  </a:cubicBezTo>
                  <a:cubicBezTo>
                    <a:pt x="6591" y="523"/>
                    <a:pt x="6591" y="0"/>
                    <a:pt x="7533" y="0"/>
                  </a:cubicBezTo>
                  <a:cubicBezTo>
                    <a:pt x="8475" y="0"/>
                    <a:pt x="8475" y="523"/>
                    <a:pt x="9416" y="523"/>
                  </a:cubicBezTo>
                </a:path>
              </a:pathLst>
            </a:custGeom>
            <a:noFill/>
            <a:ln w="26150" cap="rnd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8842482" y="3170640"/>
              <a:ext cx="235425" cy="13100"/>
            </a:xfrm>
            <a:custGeom>
              <a:avLst/>
              <a:gdLst/>
              <a:ahLst/>
              <a:cxnLst/>
              <a:rect l="l" t="t" r="r" b="b"/>
              <a:pathLst>
                <a:path w="9417" h="524" fill="none" extrusionOk="0">
                  <a:moveTo>
                    <a:pt x="1" y="1"/>
                  </a:moveTo>
                  <a:cubicBezTo>
                    <a:pt x="942" y="1"/>
                    <a:pt x="942" y="524"/>
                    <a:pt x="1884" y="524"/>
                  </a:cubicBezTo>
                  <a:cubicBezTo>
                    <a:pt x="2825" y="524"/>
                    <a:pt x="2825" y="1"/>
                    <a:pt x="3767" y="1"/>
                  </a:cubicBezTo>
                  <a:cubicBezTo>
                    <a:pt x="4708" y="1"/>
                    <a:pt x="4708" y="524"/>
                    <a:pt x="5650" y="524"/>
                  </a:cubicBezTo>
                  <a:cubicBezTo>
                    <a:pt x="6591" y="524"/>
                    <a:pt x="6591" y="1"/>
                    <a:pt x="7533" y="1"/>
                  </a:cubicBezTo>
                  <a:cubicBezTo>
                    <a:pt x="8475" y="1"/>
                    <a:pt x="8475" y="524"/>
                    <a:pt x="9416" y="524"/>
                  </a:cubicBezTo>
                </a:path>
              </a:pathLst>
            </a:custGeom>
            <a:noFill/>
            <a:ln w="26150" cap="rnd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_2">
    <p:spTree>
      <p:nvGrpSpPr>
        <p:cNvPr id="1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7" name="Google Shape;1207;p16"/>
          <p:cNvGrpSpPr/>
          <p:nvPr/>
        </p:nvGrpSpPr>
        <p:grpSpPr>
          <a:xfrm rot="5400000">
            <a:off x="7313563" y="-139641"/>
            <a:ext cx="3337669" cy="1103231"/>
            <a:chOff x="-2617662" y="4052384"/>
            <a:chExt cx="3337669" cy="1103231"/>
          </a:xfrm>
        </p:grpSpPr>
        <p:sp>
          <p:nvSpPr>
            <p:cNvPr id="1208" name="Google Shape;1208;p16"/>
            <p:cNvSpPr/>
            <p:nvPr/>
          </p:nvSpPr>
          <p:spPr>
            <a:xfrm rot="5400000">
              <a:off x="-1500443" y="2935165"/>
              <a:ext cx="1103231" cy="3337669"/>
            </a:xfrm>
            <a:custGeom>
              <a:avLst/>
              <a:gdLst/>
              <a:ahLst/>
              <a:cxnLst/>
              <a:rect l="l" t="t" r="r" b="b"/>
              <a:pathLst>
                <a:path w="7532" h="22787" extrusionOk="0">
                  <a:moveTo>
                    <a:pt x="3773" y="1"/>
                  </a:moveTo>
                  <a:cubicBezTo>
                    <a:pt x="1687" y="1"/>
                    <a:pt x="1" y="1691"/>
                    <a:pt x="1" y="3776"/>
                  </a:cubicBezTo>
                  <a:lnTo>
                    <a:pt x="1" y="15746"/>
                  </a:lnTo>
                  <a:lnTo>
                    <a:pt x="14" y="15746"/>
                  </a:lnTo>
                  <a:lnTo>
                    <a:pt x="14" y="22787"/>
                  </a:lnTo>
                  <a:lnTo>
                    <a:pt x="2861" y="22787"/>
                  </a:lnTo>
                  <a:lnTo>
                    <a:pt x="2861" y="13174"/>
                  </a:lnTo>
                  <a:lnTo>
                    <a:pt x="2861" y="3776"/>
                  </a:lnTo>
                  <a:cubicBezTo>
                    <a:pt x="2861" y="3269"/>
                    <a:pt x="3269" y="2861"/>
                    <a:pt x="3773" y="2861"/>
                  </a:cubicBezTo>
                  <a:cubicBezTo>
                    <a:pt x="4276" y="2861"/>
                    <a:pt x="4672" y="3269"/>
                    <a:pt x="4672" y="3776"/>
                  </a:cubicBezTo>
                  <a:lnTo>
                    <a:pt x="4672" y="8391"/>
                  </a:lnTo>
                  <a:lnTo>
                    <a:pt x="4672" y="22787"/>
                  </a:lnTo>
                  <a:lnTo>
                    <a:pt x="7532" y="22787"/>
                  </a:lnTo>
                  <a:lnTo>
                    <a:pt x="7532" y="7110"/>
                  </a:lnTo>
                  <a:lnTo>
                    <a:pt x="7532" y="3776"/>
                  </a:lnTo>
                  <a:cubicBezTo>
                    <a:pt x="7532" y="1691"/>
                    <a:pt x="5842" y="1"/>
                    <a:pt x="3773" y="1"/>
                  </a:cubicBezTo>
                  <a:close/>
                </a:path>
              </a:pathLst>
            </a:custGeom>
            <a:solidFill>
              <a:schemeClr val="dk2"/>
            </a:solidFill>
            <a:ln w="152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16"/>
            <p:cNvSpPr/>
            <p:nvPr/>
          </p:nvSpPr>
          <p:spPr>
            <a:xfrm rot="5400000">
              <a:off x="-1500443" y="2935165"/>
              <a:ext cx="1103231" cy="3337669"/>
            </a:xfrm>
            <a:custGeom>
              <a:avLst/>
              <a:gdLst/>
              <a:ahLst/>
              <a:cxnLst/>
              <a:rect l="l" t="t" r="r" b="b"/>
              <a:pathLst>
                <a:path w="7532" h="22787" extrusionOk="0">
                  <a:moveTo>
                    <a:pt x="3773" y="1"/>
                  </a:moveTo>
                  <a:cubicBezTo>
                    <a:pt x="1687" y="1"/>
                    <a:pt x="1" y="1691"/>
                    <a:pt x="1" y="3776"/>
                  </a:cubicBezTo>
                  <a:lnTo>
                    <a:pt x="1" y="15746"/>
                  </a:lnTo>
                  <a:lnTo>
                    <a:pt x="14" y="15746"/>
                  </a:lnTo>
                  <a:lnTo>
                    <a:pt x="14" y="22787"/>
                  </a:lnTo>
                  <a:lnTo>
                    <a:pt x="2861" y="22787"/>
                  </a:lnTo>
                  <a:lnTo>
                    <a:pt x="2861" y="13174"/>
                  </a:lnTo>
                  <a:lnTo>
                    <a:pt x="2861" y="3776"/>
                  </a:lnTo>
                  <a:cubicBezTo>
                    <a:pt x="2861" y="3269"/>
                    <a:pt x="3269" y="2861"/>
                    <a:pt x="3773" y="2861"/>
                  </a:cubicBezTo>
                  <a:cubicBezTo>
                    <a:pt x="4276" y="2861"/>
                    <a:pt x="4672" y="3269"/>
                    <a:pt x="4672" y="3776"/>
                  </a:cubicBezTo>
                  <a:lnTo>
                    <a:pt x="4672" y="8391"/>
                  </a:lnTo>
                  <a:lnTo>
                    <a:pt x="4672" y="22787"/>
                  </a:lnTo>
                  <a:lnTo>
                    <a:pt x="7532" y="22787"/>
                  </a:lnTo>
                  <a:lnTo>
                    <a:pt x="7532" y="7110"/>
                  </a:lnTo>
                  <a:lnTo>
                    <a:pt x="7532" y="3776"/>
                  </a:lnTo>
                  <a:cubicBezTo>
                    <a:pt x="7532" y="1691"/>
                    <a:pt x="5842" y="1"/>
                    <a:pt x="3773" y="1"/>
                  </a:cubicBezTo>
                  <a:close/>
                </a:path>
              </a:pathLst>
            </a:custGeom>
            <a:solidFill>
              <a:schemeClr val="dk2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16"/>
            <p:cNvSpPr/>
            <p:nvPr/>
          </p:nvSpPr>
          <p:spPr>
            <a:xfrm rot="5400000">
              <a:off x="-1500443" y="2935165"/>
              <a:ext cx="1103231" cy="3337669"/>
            </a:xfrm>
            <a:custGeom>
              <a:avLst/>
              <a:gdLst/>
              <a:ahLst/>
              <a:cxnLst/>
              <a:rect l="l" t="t" r="r" b="b"/>
              <a:pathLst>
                <a:path w="7532" h="22787" extrusionOk="0">
                  <a:moveTo>
                    <a:pt x="3773" y="1"/>
                  </a:moveTo>
                  <a:cubicBezTo>
                    <a:pt x="1687" y="1"/>
                    <a:pt x="1" y="1691"/>
                    <a:pt x="1" y="3776"/>
                  </a:cubicBezTo>
                  <a:lnTo>
                    <a:pt x="1" y="15746"/>
                  </a:lnTo>
                  <a:lnTo>
                    <a:pt x="14" y="15746"/>
                  </a:lnTo>
                  <a:lnTo>
                    <a:pt x="14" y="22787"/>
                  </a:lnTo>
                  <a:lnTo>
                    <a:pt x="2861" y="22787"/>
                  </a:lnTo>
                  <a:lnTo>
                    <a:pt x="2861" y="13174"/>
                  </a:lnTo>
                  <a:lnTo>
                    <a:pt x="2861" y="3776"/>
                  </a:lnTo>
                  <a:cubicBezTo>
                    <a:pt x="2861" y="3269"/>
                    <a:pt x="3269" y="2861"/>
                    <a:pt x="3773" y="2861"/>
                  </a:cubicBezTo>
                  <a:cubicBezTo>
                    <a:pt x="4276" y="2861"/>
                    <a:pt x="4672" y="3269"/>
                    <a:pt x="4672" y="3776"/>
                  </a:cubicBezTo>
                  <a:lnTo>
                    <a:pt x="4672" y="8391"/>
                  </a:lnTo>
                  <a:lnTo>
                    <a:pt x="4672" y="22787"/>
                  </a:lnTo>
                  <a:lnTo>
                    <a:pt x="7532" y="22787"/>
                  </a:lnTo>
                  <a:lnTo>
                    <a:pt x="7532" y="7110"/>
                  </a:lnTo>
                  <a:lnTo>
                    <a:pt x="7532" y="3776"/>
                  </a:lnTo>
                  <a:cubicBezTo>
                    <a:pt x="7532" y="1691"/>
                    <a:pt x="5842" y="1"/>
                    <a:pt x="37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11" name="Google Shape;1211;p16"/>
            <p:cNvGrpSpPr/>
            <p:nvPr/>
          </p:nvGrpSpPr>
          <p:grpSpPr>
            <a:xfrm rot="5400000">
              <a:off x="-1374764" y="3060840"/>
              <a:ext cx="700137" cy="3086315"/>
              <a:chOff x="1718105" y="2072389"/>
              <a:chExt cx="612115" cy="2698300"/>
            </a:xfrm>
          </p:grpSpPr>
          <p:sp>
            <p:nvSpPr>
              <p:cNvPr id="1212" name="Google Shape;1212;p16"/>
              <p:cNvSpPr/>
              <p:nvPr/>
            </p:nvSpPr>
            <p:spPr>
              <a:xfrm>
                <a:off x="2316262" y="3811153"/>
                <a:ext cx="1395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1"/>
                    </a:moveTo>
                    <a:lnTo>
                      <a:pt x="1" y="439"/>
                    </a:lnTo>
                    <a:lnTo>
                      <a:pt x="109" y="43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16"/>
              <p:cNvSpPr/>
              <p:nvPr/>
            </p:nvSpPr>
            <p:spPr>
              <a:xfrm>
                <a:off x="2316262" y="3698207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16"/>
              <p:cNvSpPr/>
              <p:nvPr/>
            </p:nvSpPr>
            <p:spPr>
              <a:xfrm>
                <a:off x="2316262" y="4036406"/>
                <a:ext cx="13958" cy="5954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65" extrusionOk="0">
                    <a:moveTo>
                      <a:pt x="1" y="0"/>
                    </a:moveTo>
                    <a:lnTo>
                      <a:pt x="1" y="27"/>
                    </a:lnTo>
                    <a:lnTo>
                      <a:pt x="1" y="435"/>
                    </a:lnTo>
                    <a:lnTo>
                      <a:pt x="1" y="465"/>
                    </a:lnTo>
                    <a:lnTo>
                      <a:pt x="109" y="465"/>
                    </a:lnTo>
                    <a:lnTo>
                      <a:pt x="109" y="435"/>
                    </a:lnTo>
                    <a:lnTo>
                      <a:pt x="109" y="27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16"/>
              <p:cNvSpPr/>
              <p:nvPr/>
            </p:nvSpPr>
            <p:spPr>
              <a:xfrm>
                <a:off x="2316262" y="3922948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1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16"/>
              <p:cNvSpPr/>
              <p:nvPr/>
            </p:nvSpPr>
            <p:spPr>
              <a:xfrm>
                <a:off x="2316262" y="3023087"/>
                <a:ext cx="13958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16"/>
              <p:cNvSpPr/>
              <p:nvPr/>
            </p:nvSpPr>
            <p:spPr>
              <a:xfrm>
                <a:off x="2316262" y="3586412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16"/>
              <p:cNvSpPr/>
              <p:nvPr/>
            </p:nvSpPr>
            <p:spPr>
              <a:xfrm>
                <a:off x="2316262" y="3472953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16"/>
              <p:cNvSpPr/>
              <p:nvPr/>
            </p:nvSpPr>
            <p:spPr>
              <a:xfrm>
                <a:off x="2316262" y="3359623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0"/>
                    </a:moveTo>
                    <a:lnTo>
                      <a:pt x="1" y="451"/>
                    </a:lnTo>
                    <a:lnTo>
                      <a:pt x="109" y="451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16"/>
              <p:cNvSpPr/>
              <p:nvPr/>
            </p:nvSpPr>
            <p:spPr>
              <a:xfrm>
                <a:off x="2316262" y="3134754"/>
                <a:ext cx="13958" cy="5749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49" extrusionOk="0">
                    <a:moveTo>
                      <a:pt x="1" y="1"/>
                    </a:moveTo>
                    <a:lnTo>
                      <a:pt x="1" y="449"/>
                    </a:lnTo>
                    <a:lnTo>
                      <a:pt x="109" y="44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16"/>
              <p:cNvSpPr/>
              <p:nvPr/>
            </p:nvSpPr>
            <p:spPr>
              <a:xfrm>
                <a:off x="2316262" y="3248213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16"/>
              <p:cNvSpPr/>
              <p:nvPr/>
            </p:nvSpPr>
            <p:spPr>
              <a:xfrm>
                <a:off x="2316262" y="4714855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16"/>
              <p:cNvSpPr/>
              <p:nvPr/>
            </p:nvSpPr>
            <p:spPr>
              <a:xfrm>
                <a:off x="2316262" y="4601524"/>
                <a:ext cx="13958" cy="57370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48" extrusionOk="0">
                    <a:moveTo>
                      <a:pt x="1" y="0"/>
                    </a:moveTo>
                    <a:lnTo>
                      <a:pt x="1" y="448"/>
                    </a:lnTo>
                    <a:lnTo>
                      <a:pt x="109" y="44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16"/>
              <p:cNvSpPr/>
              <p:nvPr/>
            </p:nvSpPr>
            <p:spPr>
              <a:xfrm>
                <a:off x="2316262" y="4489730"/>
                <a:ext cx="1395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16"/>
              <p:cNvSpPr/>
              <p:nvPr/>
            </p:nvSpPr>
            <p:spPr>
              <a:xfrm>
                <a:off x="2316262" y="4376271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1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16"/>
              <p:cNvSpPr/>
              <p:nvPr/>
            </p:nvSpPr>
            <p:spPr>
              <a:xfrm>
                <a:off x="2316262" y="4264989"/>
                <a:ext cx="13958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16"/>
              <p:cNvSpPr/>
              <p:nvPr/>
            </p:nvSpPr>
            <p:spPr>
              <a:xfrm>
                <a:off x="2316262" y="4151530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16"/>
              <p:cNvSpPr/>
              <p:nvPr/>
            </p:nvSpPr>
            <p:spPr>
              <a:xfrm>
                <a:off x="1901100" y="2081225"/>
                <a:ext cx="57882" cy="29837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33" extrusionOk="0">
                    <a:moveTo>
                      <a:pt x="422" y="1"/>
                    </a:moveTo>
                    <a:cubicBezTo>
                      <a:pt x="288" y="27"/>
                      <a:pt x="138" y="82"/>
                      <a:pt x="0" y="138"/>
                    </a:cubicBezTo>
                    <a:lnTo>
                      <a:pt x="43" y="233"/>
                    </a:lnTo>
                    <a:cubicBezTo>
                      <a:pt x="177" y="177"/>
                      <a:pt x="314" y="138"/>
                      <a:pt x="451" y="95"/>
                    </a:cubicBezTo>
                    <a:lnTo>
                      <a:pt x="42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16"/>
              <p:cNvSpPr/>
              <p:nvPr/>
            </p:nvSpPr>
            <p:spPr>
              <a:xfrm>
                <a:off x="1718105" y="2764795"/>
                <a:ext cx="1395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16"/>
              <p:cNvSpPr/>
              <p:nvPr/>
            </p:nvSpPr>
            <p:spPr>
              <a:xfrm>
                <a:off x="1718105" y="2878254"/>
                <a:ext cx="1395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16"/>
              <p:cNvSpPr/>
              <p:nvPr/>
            </p:nvSpPr>
            <p:spPr>
              <a:xfrm>
                <a:off x="1718105" y="2540055"/>
                <a:ext cx="13958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16"/>
              <p:cNvSpPr/>
              <p:nvPr/>
            </p:nvSpPr>
            <p:spPr>
              <a:xfrm>
                <a:off x="1742436" y="2208514"/>
                <a:ext cx="4033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39" extrusionOk="0">
                    <a:moveTo>
                      <a:pt x="220" y="0"/>
                    </a:moveTo>
                    <a:cubicBezTo>
                      <a:pt x="138" y="124"/>
                      <a:pt x="69" y="258"/>
                      <a:pt x="1" y="396"/>
                    </a:cubicBezTo>
                    <a:lnTo>
                      <a:pt x="108" y="438"/>
                    </a:lnTo>
                    <a:cubicBezTo>
                      <a:pt x="164" y="301"/>
                      <a:pt x="233" y="177"/>
                      <a:pt x="314" y="56"/>
                    </a:cubicBezTo>
                    <a:lnTo>
                      <a:pt x="22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16"/>
              <p:cNvSpPr/>
              <p:nvPr/>
            </p:nvSpPr>
            <p:spPr>
              <a:xfrm>
                <a:off x="1718105" y="2426596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0"/>
                    </a:moveTo>
                    <a:lnTo>
                      <a:pt x="1" y="451"/>
                    </a:lnTo>
                    <a:lnTo>
                      <a:pt x="109" y="451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16"/>
              <p:cNvSpPr/>
              <p:nvPr/>
            </p:nvSpPr>
            <p:spPr>
              <a:xfrm>
                <a:off x="1806849" y="2126429"/>
                <a:ext cx="52504" cy="47381"/>
              </a:xfrm>
              <a:custGeom>
                <a:avLst/>
                <a:gdLst/>
                <a:ahLst/>
                <a:cxnLst/>
                <a:rect l="l" t="t" r="r" b="b"/>
                <a:pathLst>
                  <a:path w="410" h="370" extrusionOk="0">
                    <a:moveTo>
                      <a:pt x="341" y="1"/>
                    </a:moveTo>
                    <a:cubicBezTo>
                      <a:pt x="220" y="82"/>
                      <a:pt x="109" y="180"/>
                      <a:pt x="1" y="288"/>
                    </a:cubicBezTo>
                    <a:lnTo>
                      <a:pt x="83" y="370"/>
                    </a:lnTo>
                    <a:cubicBezTo>
                      <a:pt x="177" y="275"/>
                      <a:pt x="289" y="180"/>
                      <a:pt x="409" y="99"/>
                    </a:cubicBezTo>
                    <a:lnTo>
                      <a:pt x="34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16"/>
              <p:cNvSpPr/>
              <p:nvPr/>
            </p:nvSpPr>
            <p:spPr>
              <a:xfrm>
                <a:off x="1718105" y="2313137"/>
                <a:ext cx="21129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52" extrusionOk="0">
                    <a:moveTo>
                      <a:pt x="53" y="0"/>
                    </a:moveTo>
                    <a:cubicBezTo>
                      <a:pt x="27" y="151"/>
                      <a:pt x="14" y="301"/>
                      <a:pt x="1" y="451"/>
                    </a:cubicBezTo>
                    <a:lnTo>
                      <a:pt x="109" y="451"/>
                    </a:lnTo>
                    <a:cubicBezTo>
                      <a:pt x="122" y="314"/>
                      <a:pt x="135" y="164"/>
                      <a:pt x="164" y="30"/>
                    </a:cubicBezTo>
                    <a:lnTo>
                      <a:pt x="5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16"/>
              <p:cNvSpPr/>
              <p:nvPr/>
            </p:nvSpPr>
            <p:spPr>
              <a:xfrm>
                <a:off x="1718105" y="2653385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16"/>
              <p:cNvSpPr/>
              <p:nvPr/>
            </p:nvSpPr>
            <p:spPr>
              <a:xfrm>
                <a:off x="1718105" y="3553374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16"/>
              <p:cNvSpPr/>
              <p:nvPr/>
            </p:nvSpPr>
            <p:spPr>
              <a:xfrm>
                <a:off x="1718105" y="3666833"/>
                <a:ext cx="13958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16"/>
              <p:cNvSpPr/>
              <p:nvPr/>
            </p:nvSpPr>
            <p:spPr>
              <a:xfrm>
                <a:off x="1718105" y="2989921"/>
                <a:ext cx="13958" cy="5749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49" extrusionOk="0">
                    <a:moveTo>
                      <a:pt x="1" y="1"/>
                    </a:moveTo>
                    <a:lnTo>
                      <a:pt x="1" y="449"/>
                    </a:lnTo>
                    <a:lnTo>
                      <a:pt x="109" y="44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16"/>
              <p:cNvSpPr/>
              <p:nvPr/>
            </p:nvSpPr>
            <p:spPr>
              <a:xfrm>
                <a:off x="1718105" y="3778114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1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16"/>
              <p:cNvSpPr/>
              <p:nvPr/>
            </p:nvSpPr>
            <p:spPr>
              <a:xfrm>
                <a:off x="1718105" y="3103380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16"/>
              <p:cNvSpPr/>
              <p:nvPr/>
            </p:nvSpPr>
            <p:spPr>
              <a:xfrm>
                <a:off x="1718105" y="3214790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0"/>
                    </a:moveTo>
                    <a:lnTo>
                      <a:pt x="1" y="451"/>
                    </a:lnTo>
                    <a:lnTo>
                      <a:pt x="109" y="451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16"/>
              <p:cNvSpPr/>
              <p:nvPr/>
            </p:nvSpPr>
            <p:spPr>
              <a:xfrm>
                <a:off x="1718105" y="3441579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16"/>
              <p:cNvSpPr/>
              <p:nvPr/>
            </p:nvSpPr>
            <p:spPr>
              <a:xfrm>
                <a:off x="1718105" y="3328120"/>
                <a:ext cx="1395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1"/>
                    </a:moveTo>
                    <a:lnTo>
                      <a:pt x="1" y="439"/>
                    </a:lnTo>
                    <a:lnTo>
                      <a:pt x="109" y="43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16"/>
              <p:cNvSpPr/>
              <p:nvPr/>
            </p:nvSpPr>
            <p:spPr>
              <a:xfrm>
                <a:off x="2316262" y="2459634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0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16"/>
              <p:cNvSpPr/>
              <p:nvPr/>
            </p:nvSpPr>
            <p:spPr>
              <a:xfrm>
                <a:off x="2316262" y="2573093"/>
                <a:ext cx="13958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16"/>
              <p:cNvSpPr/>
              <p:nvPr/>
            </p:nvSpPr>
            <p:spPr>
              <a:xfrm>
                <a:off x="2316262" y="2686552"/>
                <a:ext cx="13958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16"/>
              <p:cNvSpPr/>
              <p:nvPr/>
            </p:nvSpPr>
            <p:spPr>
              <a:xfrm>
                <a:off x="2316262" y="2798218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16"/>
              <p:cNvSpPr/>
              <p:nvPr/>
            </p:nvSpPr>
            <p:spPr>
              <a:xfrm>
                <a:off x="2012894" y="2072389"/>
                <a:ext cx="57370" cy="1780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39" extrusionOk="0">
                    <a:moveTo>
                      <a:pt x="0" y="1"/>
                    </a:moveTo>
                    <a:lnTo>
                      <a:pt x="0" y="112"/>
                    </a:lnTo>
                    <a:lnTo>
                      <a:pt x="95" y="112"/>
                    </a:lnTo>
                    <a:cubicBezTo>
                      <a:pt x="203" y="112"/>
                      <a:pt x="327" y="125"/>
                      <a:pt x="435" y="138"/>
                    </a:cubicBezTo>
                    <a:lnTo>
                      <a:pt x="448" y="30"/>
                    </a:lnTo>
                    <a:cubicBezTo>
                      <a:pt x="327" y="14"/>
                      <a:pt x="216" y="1"/>
                      <a:pt x="9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16"/>
              <p:cNvSpPr/>
              <p:nvPr/>
            </p:nvSpPr>
            <p:spPr>
              <a:xfrm>
                <a:off x="2314597" y="2346176"/>
                <a:ext cx="15623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52" extrusionOk="0">
                    <a:moveTo>
                      <a:pt x="109" y="1"/>
                    </a:moveTo>
                    <a:lnTo>
                      <a:pt x="1" y="17"/>
                    </a:lnTo>
                    <a:cubicBezTo>
                      <a:pt x="14" y="99"/>
                      <a:pt x="14" y="180"/>
                      <a:pt x="14" y="262"/>
                    </a:cubicBezTo>
                    <a:lnTo>
                      <a:pt x="14" y="452"/>
                    </a:lnTo>
                    <a:lnTo>
                      <a:pt x="122" y="452"/>
                    </a:lnTo>
                    <a:lnTo>
                      <a:pt x="122" y="262"/>
                    </a:lnTo>
                    <a:cubicBezTo>
                      <a:pt x="122" y="180"/>
                      <a:pt x="122" y="99"/>
                      <a:pt x="1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16"/>
              <p:cNvSpPr/>
              <p:nvPr/>
            </p:nvSpPr>
            <p:spPr>
              <a:xfrm>
                <a:off x="2283223" y="2238223"/>
                <a:ext cx="34832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272" h="436" extrusionOk="0">
                    <a:moveTo>
                      <a:pt x="108" y="0"/>
                    </a:moveTo>
                    <a:lnTo>
                      <a:pt x="1" y="43"/>
                    </a:lnTo>
                    <a:cubicBezTo>
                      <a:pt x="66" y="177"/>
                      <a:pt x="122" y="301"/>
                      <a:pt x="164" y="435"/>
                    </a:cubicBezTo>
                    <a:lnTo>
                      <a:pt x="272" y="409"/>
                    </a:lnTo>
                    <a:cubicBezTo>
                      <a:pt x="229" y="272"/>
                      <a:pt x="177" y="125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16"/>
              <p:cNvSpPr/>
              <p:nvPr/>
            </p:nvSpPr>
            <p:spPr>
              <a:xfrm>
                <a:off x="2216633" y="2147430"/>
                <a:ext cx="49174" cy="50711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96" extrusionOk="0">
                    <a:moveTo>
                      <a:pt x="70" y="0"/>
                    </a:moveTo>
                    <a:lnTo>
                      <a:pt x="1" y="82"/>
                    </a:lnTo>
                    <a:cubicBezTo>
                      <a:pt x="96" y="180"/>
                      <a:pt x="207" y="288"/>
                      <a:pt x="289" y="396"/>
                    </a:cubicBezTo>
                    <a:lnTo>
                      <a:pt x="383" y="327"/>
                    </a:lnTo>
                    <a:cubicBezTo>
                      <a:pt x="289" y="206"/>
                      <a:pt x="177" y="98"/>
                      <a:pt x="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16"/>
              <p:cNvSpPr/>
              <p:nvPr/>
            </p:nvSpPr>
            <p:spPr>
              <a:xfrm>
                <a:off x="2120846" y="2090061"/>
                <a:ext cx="57882" cy="36496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85" extrusionOk="0">
                    <a:moveTo>
                      <a:pt x="43" y="0"/>
                    </a:moveTo>
                    <a:lnTo>
                      <a:pt x="0" y="108"/>
                    </a:lnTo>
                    <a:cubicBezTo>
                      <a:pt x="138" y="151"/>
                      <a:pt x="272" y="219"/>
                      <a:pt x="396" y="285"/>
                    </a:cubicBezTo>
                    <a:lnTo>
                      <a:pt x="451" y="190"/>
                    </a:lnTo>
                    <a:cubicBezTo>
                      <a:pt x="314" y="108"/>
                      <a:pt x="177" y="56"/>
                      <a:pt x="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16"/>
              <p:cNvSpPr/>
              <p:nvPr/>
            </p:nvSpPr>
            <p:spPr>
              <a:xfrm>
                <a:off x="2316262" y="2911293"/>
                <a:ext cx="1395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16"/>
              <p:cNvSpPr/>
              <p:nvPr/>
            </p:nvSpPr>
            <p:spPr>
              <a:xfrm>
                <a:off x="1718105" y="4003368"/>
                <a:ext cx="15623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22" y="435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16"/>
              <p:cNvSpPr/>
              <p:nvPr/>
            </p:nvSpPr>
            <p:spPr>
              <a:xfrm>
                <a:off x="1718105" y="4114650"/>
                <a:ext cx="15623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52" extrusionOk="0">
                    <a:moveTo>
                      <a:pt x="1" y="1"/>
                    </a:moveTo>
                    <a:lnTo>
                      <a:pt x="1" y="452"/>
                    </a:lnTo>
                    <a:lnTo>
                      <a:pt x="122" y="452"/>
                    </a:lnTo>
                    <a:lnTo>
                      <a:pt x="12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16"/>
              <p:cNvSpPr/>
              <p:nvPr/>
            </p:nvSpPr>
            <p:spPr>
              <a:xfrm>
                <a:off x="1718105" y="3889909"/>
                <a:ext cx="15623" cy="57498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49" extrusionOk="0">
                    <a:moveTo>
                      <a:pt x="1" y="0"/>
                    </a:moveTo>
                    <a:lnTo>
                      <a:pt x="1" y="14"/>
                    </a:lnTo>
                    <a:lnTo>
                      <a:pt x="1" y="177"/>
                    </a:lnTo>
                    <a:lnTo>
                      <a:pt x="1" y="448"/>
                    </a:lnTo>
                    <a:lnTo>
                      <a:pt x="122" y="448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16"/>
              <p:cNvSpPr/>
              <p:nvPr/>
            </p:nvSpPr>
            <p:spPr>
              <a:xfrm>
                <a:off x="1718105" y="4228109"/>
                <a:ext cx="15623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22" y="438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16"/>
              <p:cNvSpPr/>
              <p:nvPr/>
            </p:nvSpPr>
            <p:spPr>
              <a:xfrm>
                <a:off x="1718105" y="4341568"/>
                <a:ext cx="15623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36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22" y="435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16"/>
              <p:cNvSpPr/>
              <p:nvPr/>
            </p:nvSpPr>
            <p:spPr>
              <a:xfrm>
                <a:off x="1718105" y="4453362"/>
                <a:ext cx="15623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22" y="435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16"/>
              <p:cNvSpPr/>
              <p:nvPr/>
            </p:nvSpPr>
            <p:spPr>
              <a:xfrm>
                <a:off x="1718105" y="4678103"/>
                <a:ext cx="15623" cy="59547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65" extrusionOk="0">
                    <a:moveTo>
                      <a:pt x="1" y="0"/>
                    </a:moveTo>
                    <a:lnTo>
                      <a:pt x="1" y="30"/>
                    </a:lnTo>
                    <a:lnTo>
                      <a:pt x="1" y="451"/>
                    </a:lnTo>
                    <a:lnTo>
                      <a:pt x="1" y="464"/>
                    </a:lnTo>
                    <a:lnTo>
                      <a:pt x="122" y="464"/>
                    </a:lnTo>
                    <a:lnTo>
                      <a:pt x="122" y="451"/>
                    </a:lnTo>
                    <a:lnTo>
                      <a:pt x="122" y="30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16"/>
              <p:cNvSpPr/>
              <p:nvPr/>
            </p:nvSpPr>
            <p:spPr>
              <a:xfrm>
                <a:off x="1718105" y="4566693"/>
                <a:ext cx="15623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36" extrusionOk="0">
                    <a:moveTo>
                      <a:pt x="1" y="1"/>
                    </a:moveTo>
                    <a:lnTo>
                      <a:pt x="1" y="436"/>
                    </a:lnTo>
                    <a:lnTo>
                      <a:pt x="122" y="436"/>
                    </a:lnTo>
                    <a:lnTo>
                      <a:pt x="12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63" name="Google Shape;1263;p16"/>
          <p:cNvGrpSpPr/>
          <p:nvPr/>
        </p:nvGrpSpPr>
        <p:grpSpPr>
          <a:xfrm>
            <a:off x="-2617662" y="4052384"/>
            <a:ext cx="3337669" cy="1103231"/>
            <a:chOff x="-2617662" y="4052384"/>
            <a:chExt cx="3337669" cy="1103231"/>
          </a:xfrm>
        </p:grpSpPr>
        <p:sp>
          <p:nvSpPr>
            <p:cNvPr id="1264" name="Google Shape;1264;p16"/>
            <p:cNvSpPr/>
            <p:nvPr/>
          </p:nvSpPr>
          <p:spPr>
            <a:xfrm rot="5400000">
              <a:off x="-1500443" y="2935165"/>
              <a:ext cx="1103231" cy="3337669"/>
            </a:xfrm>
            <a:custGeom>
              <a:avLst/>
              <a:gdLst/>
              <a:ahLst/>
              <a:cxnLst/>
              <a:rect l="l" t="t" r="r" b="b"/>
              <a:pathLst>
                <a:path w="7532" h="22787" extrusionOk="0">
                  <a:moveTo>
                    <a:pt x="3773" y="1"/>
                  </a:moveTo>
                  <a:cubicBezTo>
                    <a:pt x="1687" y="1"/>
                    <a:pt x="1" y="1691"/>
                    <a:pt x="1" y="3776"/>
                  </a:cubicBezTo>
                  <a:lnTo>
                    <a:pt x="1" y="15746"/>
                  </a:lnTo>
                  <a:lnTo>
                    <a:pt x="14" y="15746"/>
                  </a:lnTo>
                  <a:lnTo>
                    <a:pt x="14" y="22787"/>
                  </a:lnTo>
                  <a:lnTo>
                    <a:pt x="2861" y="22787"/>
                  </a:lnTo>
                  <a:lnTo>
                    <a:pt x="2861" y="13174"/>
                  </a:lnTo>
                  <a:lnTo>
                    <a:pt x="2861" y="3776"/>
                  </a:lnTo>
                  <a:cubicBezTo>
                    <a:pt x="2861" y="3269"/>
                    <a:pt x="3269" y="2861"/>
                    <a:pt x="3773" y="2861"/>
                  </a:cubicBezTo>
                  <a:cubicBezTo>
                    <a:pt x="4276" y="2861"/>
                    <a:pt x="4672" y="3269"/>
                    <a:pt x="4672" y="3776"/>
                  </a:cubicBezTo>
                  <a:lnTo>
                    <a:pt x="4672" y="8391"/>
                  </a:lnTo>
                  <a:lnTo>
                    <a:pt x="4672" y="22787"/>
                  </a:lnTo>
                  <a:lnTo>
                    <a:pt x="7532" y="22787"/>
                  </a:lnTo>
                  <a:lnTo>
                    <a:pt x="7532" y="7110"/>
                  </a:lnTo>
                  <a:lnTo>
                    <a:pt x="7532" y="3776"/>
                  </a:lnTo>
                  <a:cubicBezTo>
                    <a:pt x="7532" y="1691"/>
                    <a:pt x="5842" y="1"/>
                    <a:pt x="3773" y="1"/>
                  </a:cubicBezTo>
                  <a:close/>
                </a:path>
              </a:pathLst>
            </a:custGeom>
            <a:solidFill>
              <a:schemeClr val="dk2"/>
            </a:solidFill>
            <a:ln w="152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6"/>
            <p:cNvSpPr/>
            <p:nvPr/>
          </p:nvSpPr>
          <p:spPr>
            <a:xfrm rot="5400000">
              <a:off x="-1500443" y="2935165"/>
              <a:ext cx="1103231" cy="3337669"/>
            </a:xfrm>
            <a:custGeom>
              <a:avLst/>
              <a:gdLst/>
              <a:ahLst/>
              <a:cxnLst/>
              <a:rect l="l" t="t" r="r" b="b"/>
              <a:pathLst>
                <a:path w="7532" h="22787" extrusionOk="0">
                  <a:moveTo>
                    <a:pt x="3773" y="1"/>
                  </a:moveTo>
                  <a:cubicBezTo>
                    <a:pt x="1687" y="1"/>
                    <a:pt x="1" y="1691"/>
                    <a:pt x="1" y="3776"/>
                  </a:cubicBezTo>
                  <a:lnTo>
                    <a:pt x="1" y="15746"/>
                  </a:lnTo>
                  <a:lnTo>
                    <a:pt x="14" y="15746"/>
                  </a:lnTo>
                  <a:lnTo>
                    <a:pt x="14" y="22787"/>
                  </a:lnTo>
                  <a:lnTo>
                    <a:pt x="2861" y="22787"/>
                  </a:lnTo>
                  <a:lnTo>
                    <a:pt x="2861" y="13174"/>
                  </a:lnTo>
                  <a:lnTo>
                    <a:pt x="2861" y="3776"/>
                  </a:lnTo>
                  <a:cubicBezTo>
                    <a:pt x="2861" y="3269"/>
                    <a:pt x="3269" y="2861"/>
                    <a:pt x="3773" y="2861"/>
                  </a:cubicBezTo>
                  <a:cubicBezTo>
                    <a:pt x="4276" y="2861"/>
                    <a:pt x="4672" y="3269"/>
                    <a:pt x="4672" y="3776"/>
                  </a:cubicBezTo>
                  <a:lnTo>
                    <a:pt x="4672" y="8391"/>
                  </a:lnTo>
                  <a:lnTo>
                    <a:pt x="4672" y="22787"/>
                  </a:lnTo>
                  <a:lnTo>
                    <a:pt x="7532" y="22787"/>
                  </a:lnTo>
                  <a:lnTo>
                    <a:pt x="7532" y="7110"/>
                  </a:lnTo>
                  <a:lnTo>
                    <a:pt x="7532" y="3776"/>
                  </a:lnTo>
                  <a:cubicBezTo>
                    <a:pt x="7532" y="1691"/>
                    <a:pt x="5842" y="1"/>
                    <a:pt x="3773" y="1"/>
                  </a:cubicBezTo>
                  <a:close/>
                </a:path>
              </a:pathLst>
            </a:custGeom>
            <a:solidFill>
              <a:schemeClr val="dk2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6"/>
            <p:cNvSpPr/>
            <p:nvPr/>
          </p:nvSpPr>
          <p:spPr>
            <a:xfrm rot="5400000">
              <a:off x="-1500443" y="2935165"/>
              <a:ext cx="1103231" cy="3337669"/>
            </a:xfrm>
            <a:custGeom>
              <a:avLst/>
              <a:gdLst/>
              <a:ahLst/>
              <a:cxnLst/>
              <a:rect l="l" t="t" r="r" b="b"/>
              <a:pathLst>
                <a:path w="7532" h="22787" extrusionOk="0">
                  <a:moveTo>
                    <a:pt x="3773" y="1"/>
                  </a:moveTo>
                  <a:cubicBezTo>
                    <a:pt x="1687" y="1"/>
                    <a:pt x="1" y="1691"/>
                    <a:pt x="1" y="3776"/>
                  </a:cubicBezTo>
                  <a:lnTo>
                    <a:pt x="1" y="15746"/>
                  </a:lnTo>
                  <a:lnTo>
                    <a:pt x="14" y="15746"/>
                  </a:lnTo>
                  <a:lnTo>
                    <a:pt x="14" y="22787"/>
                  </a:lnTo>
                  <a:lnTo>
                    <a:pt x="2861" y="22787"/>
                  </a:lnTo>
                  <a:lnTo>
                    <a:pt x="2861" y="13174"/>
                  </a:lnTo>
                  <a:lnTo>
                    <a:pt x="2861" y="3776"/>
                  </a:lnTo>
                  <a:cubicBezTo>
                    <a:pt x="2861" y="3269"/>
                    <a:pt x="3269" y="2861"/>
                    <a:pt x="3773" y="2861"/>
                  </a:cubicBezTo>
                  <a:cubicBezTo>
                    <a:pt x="4276" y="2861"/>
                    <a:pt x="4672" y="3269"/>
                    <a:pt x="4672" y="3776"/>
                  </a:cubicBezTo>
                  <a:lnTo>
                    <a:pt x="4672" y="8391"/>
                  </a:lnTo>
                  <a:lnTo>
                    <a:pt x="4672" y="22787"/>
                  </a:lnTo>
                  <a:lnTo>
                    <a:pt x="7532" y="22787"/>
                  </a:lnTo>
                  <a:lnTo>
                    <a:pt x="7532" y="7110"/>
                  </a:lnTo>
                  <a:lnTo>
                    <a:pt x="7532" y="3776"/>
                  </a:lnTo>
                  <a:cubicBezTo>
                    <a:pt x="7532" y="1691"/>
                    <a:pt x="5842" y="1"/>
                    <a:pt x="37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67" name="Google Shape;1267;p16"/>
            <p:cNvGrpSpPr/>
            <p:nvPr/>
          </p:nvGrpSpPr>
          <p:grpSpPr>
            <a:xfrm rot="5400000">
              <a:off x="-1374764" y="3060840"/>
              <a:ext cx="700137" cy="3086315"/>
              <a:chOff x="1718105" y="2072389"/>
              <a:chExt cx="612115" cy="2698300"/>
            </a:xfrm>
          </p:grpSpPr>
          <p:sp>
            <p:nvSpPr>
              <p:cNvPr id="1268" name="Google Shape;1268;p16"/>
              <p:cNvSpPr/>
              <p:nvPr/>
            </p:nvSpPr>
            <p:spPr>
              <a:xfrm>
                <a:off x="2316262" y="3811153"/>
                <a:ext cx="1395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1"/>
                    </a:moveTo>
                    <a:lnTo>
                      <a:pt x="1" y="439"/>
                    </a:lnTo>
                    <a:lnTo>
                      <a:pt x="109" y="43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16"/>
              <p:cNvSpPr/>
              <p:nvPr/>
            </p:nvSpPr>
            <p:spPr>
              <a:xfrm>
                <a:off x="2316262" y="3698207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16"/>
              <p:cNvSpPr/>
              <p:nvPr/>
            </p:nvSpPr>
            <p:spPr>
              <a:xfrm>
                <a:off x="2316262" y="4036406"/>
                <a:ext cx="13958" cy="5954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65" extrusionOk="0">
                    <a:moveTo>
                      <a:pt x="1" y="0"/>
                    </a:moveTo>
                    <a:lnTo>
                      <a:pt x="1" y="27"/>
                    </a:lnTo>
                    <a:lnTo>
                      <a:pt x="1" y="435"/>
                    </a:lnTo>
                    <a:lnTo>
                      <a:pt x="1" y="465"/>
                    </a:lnTo>
                    <a:lnTo>
                      <a:pt x="109" y="465"/>
                    </a:lnTo>
                    <a:lnTo>
                      <a:pt x="109" y="435"/>
                    </a:lnTo>
                    <a:lnTo>
                      <a:pt x="109" y="27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16"/>
              <p:cNvSpPr/>
              <p:nvPr/>
            </p:nvSpPr>
            <p:spPr>
              <a:xfrm>
                <a:off x="2316262" y="3922948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1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16"/>
              <p:cNvSpPr/>
              <p:nvPr/>
            </p:nvSpPr>
            <p:spPr>
              <a:xfrm>
                <a:off x="2316262" y="3023087"/>
                <a:ext cx="13958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16"/>
              <p:cNvSpPr/>
              <p:nvPr/>
            </p:nvSpPr>
            <p:spPr>
              <a:xfrm>
                <a:off x="2316262" y="3586412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16"/>
              <p:cNvSpPr/>
              <p:nvPr/>
            </p:nvSpPr>
            <p:spPr>
              <a:xfrm>
                <a:off x="2316262" y="3472953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16"/>
              <p:cNvSpPr/>
              <p:nvPr/>
            </p:nvSpPr>
            <p:spPr>
              <a:xfrm>
                <a:off x="2316262" y="3359623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0"/>
                    </a:moveTo>
                    <a:lnTo>
                      <a:pt x="1" y="451"/>
                    </a:lnTo>
                    <a:lnTo>
                      <a:pt x="109" y="451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16"/>
              <p:cNvSpPr/>
              <p:nvPr/>
            </p:nvSpPr>
            <p:spPr>
              <a:xfrm>
                <a:off x="2316262" y="3134754"/>
                <a:ext cx="13958" cy="5749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49" extrusionOk="0">
                    <a:moveTo>
                      <a:pt x="1" y="1"/>
                    </a:moveTo>
                    <a:lnTo>
                      <a:pt x="1" y="449"/>
                    </a:lnTo>
                    <a:lnTo>
                      <a:pt x="109" y="44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16"/>
              <p:cNvSpPr/>
              <p:nvPr/>
            </p:nvSpPr>
            <p:spPr>
              <a:xfrm>
                <a:off x="2316262" y="3248213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16"/>
              <p:cNvSpPr/>
              <p:nvPr/>
            </p:nvSpPr>
            <p:spPr>
              <a:xfrm>
                <a:off x="2316262" y="4714855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16"/>
              <p:cNvSpPr/>
              <p:nvPr/>
            </p:nvSpPr>
            <p:spPr>
              <a:xfrm>
                <a:off x="2316262" y="4601524"/>
                <a:ext cx="13958" cy="57370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48" extrusionOk="0">
                    <a:moveTo>
                      <a:pt x="1" y="0"/>
                    </a:moveTo>
                    <a:lnTo>
                      <a:pt x="1" y="448"/>
                    </a:lnTo>
                    <a:lnTo>
                      <a:pt x="109" y="44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16"/>
              <p:cNvSpPr/>
              <p:nvPr/>
            </p:nvSpPr>
            <p:spPr>
              <a:xfrm>
                <a:off x="2316262" y="4489730"/>
                <a:ext cx="1395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16"/>
              <p:cNvSpPr/>
              <p:nvPr/>
            </p:nvSpPr>
            <p:spPr>
              <a:xfrm>
                <a:off x="2316262" y="4376271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1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16"/>
              <p:cNvSpPr/>
              <p:nvPr/>
            </p:nvSpPr>
            <p:spPr>
              <a:xfrm>
                <a:off x="2316262" y="4264989"/>
                <a:ext cx="13958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16"/>
              <p:cNvSpPr/>
              <p:nvPr/>
            </p:nvSpPr>
            <p:spPr>
              <a:xfrm>
                <a:off x="2316262" y="4151530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16"/>
              <p:cNvSpPr/>
              <p:nvPr/>
            </p:nvSpPr>
            <p:spPr>
              <a:xfrm>
                <a:off x="1901100" y="2081225"/>
                <a:ext cx="57882" cy="29837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33" extrusionOk="0">
                    <a:moveTo>
                      <a:pt x="422" y="1"/>
                    </a:moveTo>
                    <a:cubicBezTo>
                      <a:pt x="288" y="27"/>
                      <a:pt x="138" y="82"/>
                      <a:pt x="0" y="138"/>
                    </a:cubicBezTo>
                    <a:lnTo>
                      <a:pt x="43" y="233"/>
                    </a:lnTo>
                    <a:cubicBezTo>
                      <a:pt x="177" y="177"/>
                      <a:pt x="314" y="138"/>
                      <a:pt x="451" y="95"/>
                    </a:cubicBezTo>
                    <a:lnTo>
                      <a:pt x="42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16"/>
              <p:cNvSpPr/>
              <p:nvPr/>
            </p:nvSpPr>
            <p:spPr>
              <a:xfrm>
                <a:off x="1718105" y="2764795"/>
                <a:ext cx="1395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16"/>
              <p:cNvSpPr/>
              <p:nvPr/>
            </p:nvSpPr>
            <p:spPr>
              <a:xfrm>
                <a:off x="1718105" y="2878254"/>
                <a:ext cx="1395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16"/>
              <p:cNvSpPr/>
              <p:nvPr/>
            </p:nvSpPr>
            <p:spPr>
              <a:xfrm>
                <a:off x="1718105" y="2540055"/>
                <a:ext cx="13958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16"/>
              <p:cNvSpPr/>
              <p:nvPr/>
            </p:nvSpPr>
            <p:spPr>
              <a:xfrm>
                <a:off x="1742436" y="2208514"/>
                <a:ext cx="4033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39" extrusionOk="0">
                    <a:moveTo>
                      <a:pt x="220" y="0"/>
                    </a:moveTo>
                    <a:cubicBezTo>
                      <a:pt x="138" y="124"/>
                      <a:pt x="69" y="258"/>
                      <a:pt x="1" y="396"/>
                    </a:cubicBezTo>
                    <a:lnTo>
                      <a:pt x="108" y="438"/>
                    </a:lnTo>
                    <a:cubicBezTo>
                      <a:pt x="164" y="301"/>
                      <a:pt x="233" y="177"/>
                      <a:pt x="314" y="56"/>
                    </a:cubicBezTo>
                    <a:lnTo>
                      <a:pt x="22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16"/>
              <p:cNvSpPr/>
              <p:nvPr/>
            </p:nvSpPr>
            <p:spPr>
              <a:xfrm>
                <a:off x="1718105" y="2426596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0"/>
                    </a:moveTo>
                    <a:lnTo>
                      <a:pt x="1" y="451"/>
                    </a:lnTo>
                    <a:lnTo>
                      <a:pt x="109" y="451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16"/>
              <p:cNvSpPr/>
              <p:nvPr/>
            </p:nvSpPr>
            <p:spPr>
              <a:xfrm>
                <a:off x="1806849" y="2126429"/>
                <a:ext cx="52504" cy="47381"/>
              </a:xfrm>
              <a:custGeom>
                <a:avLst/>
                <a:gdLst/>
                <a:ahLst/>
                <a:cxnLst/>
                <a:rect l="l" t="t" r="r" b="b"/>
                <a:pathLst>
                  <a:path w="410" h="370" extrusionOk="0">
                    <a:moveTo>
                      <a:pt x="341" y="1"/>
                    </a:moveTo>
                    <a:cubicBezTo>
                      <a:pt x="220" y="82"/>
                      <a:pt x="109" y="180"/>
                      <a:pt x="1" y="288"/>
                    </a:cubicBezTo>
                    <a:lnTo>
                      <a:pt x="83" y="370"/>
                    </a:lnTo>
                    <a:cubicBezTo>
                      <a:pt x="177" y="275"/>
                      <a:pt x="289" y="180"/>
                      <a:pt x="409" y="99"/>
                    </a:cubicBezTo>
                    <a:lnTo>
                      <a:pt x="34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16"/>
              <p:cNvSpPr/>
              <p:nvPr/>
            </p:nvSpPr>
            <p:spPr>
              <a:xfrm>
                <a:off x="1718105" y="2313137"/>
                <a:ext cx="21129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52" extrusionOk="0">
                    <a:moveTo>
                      <a:pt x="53" y="0"/>
                    </a:moveTo>
                    <a:cubicBezTo>
                      <a:pt x="27" y="151"/>
                      <a:pt x="14" y="301"/>
                      <a:pt x="1" y="451"/>
                    </a:cubicBezTo>
                    <a:lnTo>
                      <a:pt x="109" y="451"/>
                    </a:lnTo>
                    <a:cubicBezTo>
                      <a:pt x="122" y="314"/>
                      <a:pt x="135" y="164"/>
                      <a:pt x="164" y="30"/>
                    </a:cubicBezTo>
                    <a:lnTo>
                      <a:pt x="5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16"/>
              <p:cNvSpPr/>
              <p:nvPr/>
            </p:nvSpPr>
            <p:spPr>
              <a:xfrm>
                <a:off x="1718105" y="2653385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16"/>
              <p:cNvSpPr/>
              <p:nvPr/>
            </p:nvSpPr>
            <p:spPr>
              <a:xfrm>
                <a:off x="1718105" y="3553374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16"/>
              <p:cNvSpPr/>
              <p:nvPr/>
            </p:nvSpPr>
            <p:spPr>
              <a:xfrm>
                <a:off x="1718105" y="3666833"/>
                <a:ext cx="13958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16"/>
              <p:cNvSpPr/>
              <p:nvPr/>
            </p:nvSpPr>
            <p:spPr>
              <a:xfrm>
                <a:off x="1718105" y="2989921"/>
                <a:ext cx="13958" cy="5749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49" extrusionOk="0">
                    <a:moveTo>
                      <a:pt x="1" y="1"/>
                    </a:moveTo>
                    <a:lnTo>
                      <a:pt x="1" y="449"/>
                    </a:lnTo>
                    <a:lnTo>
                      <a:pt x="109" y="44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16"/>
              <p:cNvSpPr/>
              <p:nvPr/>
            </p:nvSpPr>
            <p:spPr>
              <a:xfrm>
                <a:off x="1718105" y="3778114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1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16"/>
              <p:cNvSpPr/>
              <p:nvPr/>
            </p:nvSpPr>
            <p:spPr>
              <a:xfrm>
                <a:off x="1718105" y="3103380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16"/>
              <p:cNvSpPr/>
              <p:nvPr/>
            </p:nvSpPr>
            <p:spPr>
              <a:xfrm>
                <a:off x="1718105" y="3214790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0"/>
                    </a:moveTo>
                    <a:lnTo>
                      <a:pt x="1" y="451"/>
                    </a:lnTo>
                    <a:lnTo>
                      <a:pt x="109" y="451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16"/>
              <p:cNvSpPr/>
              <p:nvPr/>
            </p:nvSpPr>
            <p:spPr>
              <a:xfrm>
                <a:off x="1718105" y="3441579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16"/>
              <p:cNvSpPr/>
              <p:nvPr/>
            </p:nvSpPr>
            <p:spPr>
              <a:xfrm>
                <a:off x="1718105" y="3328120"/>
                <a:ext cx="1395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1"/>
                    </a:moveTo>
                    <a:lnTo>
                      <a:pt x="1" y="439"/>
                    </a:lnTo>
                    <a:lnTo>
                      <a:pt x="109" y="43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16"/>
              <p:cNvSpPr/>
              <p:nvPr/>
            </p:nvSpPr>
            <p:spPr>
              <a:xfrm>
                <a:off x="2316262" y="2459634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0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16"/>
              <p:cNvSpPr/>
              <p:nvPr/>
            </p:nvSpPr>
            <p:spPr>
              <a:xfrm>
                <a:off x="2316262" y="2573093"/>
                <a:ext cx="13958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16"/>
              <p:cNvSpPr/>
              <p:nvPr/>
            </p:nvSpPr>
            <p:spPr>
              <a:xfrm>
                <a:off x="2316262" y="2686552"/>
                <a:ext cx="13958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16"/>
              <p:cNvSpPr/>
              <p:nvPr/>
            </p:nvSpPr>
            <p:spPr>
              <a:xfrm>
                <a:off x="2316262" y="2798218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16"/>
              <p:cNvSpPr/>
              <p:nvPr/>
            </p:nvSpPr>
            <p:spPr>
              <a:xfrm>
                <a:off x="2012894" y="2072389"/>
                <a:ext cx="57370" cy="1780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39" extrusionOk="0">
                    <a:moveTo>
                      <a:pt x="0" y="1"/>
                    </a:moveTo>
                    <a:lnTo>
                      <a:pt x="0" y="112"/>
                    </a:lnTo>
                    <a:lnTo>
                      <a:pt x="95" y="112"/>
                    </a:lnTo>
                    <a:cubicBezTo>
                      <a:pt x="203" y="112"/>
                      <a:pt x="327" y="125"/>
                      <a:pt x="435" y="138"/>
                    </a:cubicBezTo>
                    <a:lnTo>
                      <a:pt x="448" y="30"/>
                    </a:lnTo>
                    <a:cubicBezTo>
                      <a:pt x="327" y="14"/>
                      <a:pt x="216" y="1"/>
                      <a:pt x="9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16"/>
              <p:cNvSpPr/>
              <p:nvPr/>
            </p:nvSpPr>
            <p:spPr>
              <a:xfrm>
                <a:off x="2314597" y="2346176"/>
                <a:ext cx="15623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52" extrusionOk="0">
                    <a:moveTo>
                      <a:pt x="109" y="1"/>
                    </a:moveTo>
                    <a:lnTo>
                      <a:pt x="1" y="17"/>
                    </a:lnTo>
                    <a:cubicBezTo>
                      <a:pt x="14" y="99"/>
                      <a:pt x="14" y="180"/>
                      <a:pt x="14" y="262"/>
                    </a:cubicBezTo>
                    <a:lnTo>
                      <a:pt x="14" y="452"/>
                    </a:lnTo>
                    <a:lnTo>
                      <a:pt x="122" y="452"/>
                    </a:lnTo>
                    <a:lnTo>
                      <a:pt x="122" y="262"/>
                    </a:lnTo>
                    <a:cubicBezTo>
                      <a:pt x="122" y="180"/>
                      <a:pt x="122" y="99"/>
                      <a:pt x="1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16"/>
              <p:cNvSpPr/>
              <p:nvPr/>
            </p:nvSpPr>
            <p:spPr>
              <a:xfrm>
                <a:off x="2283223" y="2238223"/>
                <a:ext cx="34832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272" h="436" extrusionOk="0">
                    <a:moveTo>
                      <a:pt x="108" y="0"/>
                    </a:moveTo>
                    <a:lnTo>
                      <a:pt x="1" y="43"/>
                    </a:lnTo>
                    <a:cubicBezTo>
                      <a:pt x="66" y="177"/>
                      <a:pt x="122" y="301"/>
                      <a:pt x="164" y="435"/>
                    </a:cubicBezTo>
                    <a:lnTo>
                      <a:pt x="272" y="409"/>
                    </a:lnTo>
                    <a:cubicBezTo>
                      <a:pt x="229" y="272"/>
                      <a:pt x="177" y="125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16"/>
              <p:cNvSpPr/>
              <p:nvPr/>
            </p:nvSpPr>
            <p:spPr>
              <a:xfrm>
                <a:off x="2216633" y="2147430"/>
                <a:ext cx="49174" cy="50711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96" extrusionOk="0">
                    <a:moveTo>
                      <a:pt x="70" y="0"/>
                    </a:moveTo>
                    <a:lnTo>
                      <a:pt x="1" y="82"/>
                    </a:lnTo>
                    <a:cubicBezTo>
                      <a:pt x="96" y="180"/>
                      <a:pt x="207" y="288"/>
                      <a:pt x="289" y="396"/>
                    </a:cubicBezTo>
                    <a:lnTo>
                      <a:pt x="383" y="327"/>
                    </a:lnTo>
                    <a:cubicBezTo>
                      <a:pt x="289" y="206"/>
                      <a:pt x="177" y="98"/>
                      <a:pt x="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16"/>
              <p:cNvSpPr/>
              <p:nvPr/>
            </p:nvSpPr>
            <p:spPr>
              <a:xfrm>
                <a:off x="2120846" y="2090061"/>
                <a:ext cx="57882" cy="36496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85" extrusionOk="0">
                    <a:moveTo>
                      <a:pt x="43" y="0"/>
                    </a:moveTo>
                    <a:lnTo>
                      <a:pt x="0" y="108"/>
                    </a:lnTo>
                    <a:cubicBezTo>
                      <a:pt x="138" y="151"/>
                      <a:pt x="272" y="219"/>
                      <a:pt x="396" y="285"/>
                    </a:cubicBezTo>
                    <a:lnTo>
                      <a:pt x="451" y="190"/>
                    </a:lnTo>
                    <a:cubicBezTo>
                      <a:pt x="314" y="108"/>
                      <a:pt x="177" y="56"/>
                      <a:pt x="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16"/>
              <p:cNvSpPr/>
              <p:nvPr/>
            </p:nvSpPr>
            <p:spPr>
              <a:xfrm>
                <a:off x="2316262" y="2911293"/>
                <a:ext cx="1395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16"/>
              <p:cNvSpPr/>
              <p:nvPr/>
            </p:nvSpPr>
            <p:spPr>
              <a:xfrm>
                <a:off x="1718105" y="4003368"/>
                <a:ext cx="15623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22" y="435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16"/>
              <p:cNvSpPr/>
              <p:nvPr/>
            </p:nvSpPr>
            <p:spPr>
              <a:xfrm>
                <a:off x="1718105" y="4114650"/>
                <a:ext cx="15623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52" extrusionOk="0">
                    <a:moveTo>
                      <a:pt x="1" y="1"/>
                    </a:moveTo>
                    <a:lnTo>
                      <a:pt x="1" y="452"/>
                    </a:lnTo>
                    <a:lnTo>
                      <a:pt x="122" y="452"/>
                    </a:lnTo>
                    <a:lnTo>
                      <a:pt x="12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16"/>
              <p:cNvSpPr/>
              <p:nvPr/>
            </p:nvSpPr>
            <p:spPr>
              <a:xfrm>
                <a:off x="1718105" y="3889909"/>
                <a:ext cx="15623" cy="57498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49" extrusionOk="0">
                    <a:moveTo>
                      <a:pt x="1" y="0"/>
                    </a:moveTo>
                    <a:lnTo>
                      <a:pt x="1" y="14"/>
                    </a:lnTo>
                    <a:lnTo>
                      <a:pt x="1" y="177"/>
                    </a:lnTo>
                    <a:lnTo>
                      <a:pt x="1" y="448"/>
                    </a:lnTo>
                    <a:lnTo>
                      <a:pt x="122" y="448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16"/>
              <p:cNvSpPr/>
              <p:nvPr/>
            </p:nvSpPr>
            <p:spPr>
              <a:xfrm>
                <a:off x="1718105" y="4228109"/>
                <a:ext cx="15623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22" y="438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16"/>
              <p:cNvSpPr/>
              <p:nvPr/>
            </p:nvSpPr>
            <p:spPr>
              <a:xfrm>
                <a:off x="1718105" y="4341568"/>
                <a:ext cx="15623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36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22" y="435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16"/>
              <p:cNvSpPr/>
              <p:nvPr/>
            </p:nvSpPr>
            <p:spPr>
              <a:xfrm>
                <a:off x="1718105" y="4453362"/>
                <a:ext cx="15623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22" y="435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16"/>
              <p:cNvSpPr/>
              <p:nvPr/>
            </p:nvSpPr>
            <p:spPr>
              <a:xfrm>
                <a:off x="1718105" y="4678103"/>
                <a:ext cx="15623" cy="59547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65" extrusionOk="0">
                    <a:moveTo>
                      <a:pt x="1" y="0"/>
                    </a:moveTo>
                    <a:lnTo>
                      <a:pt x="1" y="30"/>
                    </a:lnTo>
                    <a:lnTo>
                      <a:pt x="1" y="451"/>
                    </a:lnTo>
                    <a:lnTo>
                      <a:pt x="1" y="464"/>
                    </a:lnTo>
                    <a:lnTo>
                      <a:pt x="122" y="464"/>
                    </a:lnTo>
                    <a:lnTo>
                      <a:pt x="122" y="451"/>
                    </a:lnTo>
                    <a:lnTo>
                      <a:pt x="122" y="30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16"/>
              <p:cNvSpPr/>
              <p:nvPr/>
            </p:nvSpPr>
            <p:spPr>
              <a:xfrm>
                <a:off x="1718105" y="4566693"/>
                <a:ext cx="15623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36" extrusionOk="0">
                    <a:moveTo>
                      <a:pt x="1" y="1"/>
                    </a:moveTo>
                    <a:lnTo>
                      <a:pt x="1" y="436"/>
                    </a:lnTo>
                    <a:lnTo>
                      <a:pt x="122" y="436"/>
                    </a:lnTo>
                    <a:lnTo>
                      <a:pt x="12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19" name="Google Shape;1319;p16"/>
          <p:cNvGrpSpPr/>
          <p:nvPr/>
        </p:nvGrpSpPr>
        <p:grpSpPr>
          <a:xfrm>
            <a:off x="59519" y="3206638"/>
            <a:ext cx="507425" cy="589000"/>
            <a:chOff x="-12" y="3090750"/>
            <a:chExt cx="507425" cy="589000"/>
          </a:xfrm>
        </p:grpSpPr>
        <p:sp>
          <p:nvSpPr>
            <p:cNvPr id="1320" name="Google Shape;1320;p16"/>
            <p:cNvSpPr/>
            <p:nvPr/>
          </p:nvSpPr>
          <p:spPr>
            <a:xfrm>
              <a:off x="36613" y="3130500"/>
              <a:ext cx="85275" cy="163750"/>
            </a:xfrm>
            <a:custGeom>
              <a:avLst/>
              <a:gdLst/>
              <a:ahLst/>
              <a:cxnLst/>
              <a:rect l="l" t="t" r="r" b="b"/>
              <a:pathLst>
                <a:path w="3411" h="6550" extrusionOk="0">
                  <a:moveTo>
                    <a:pt x="0" y="0"/>
                  </a:moveTo>
                  <a:lnTo>
                    <a:pt x="0" y="6549"/>
                  </a:lnTo>
                  <a:lnTo>
                    <a:pt x="3411" y="6549"/>
                  </a:lnTo>
                  <a:lnTo>
                    <a:pt x="34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16"/>
            <p:cNvSpPr/>
            <p:nvPr/>
          </p:nvSpPr>
          <p:spPr>
            <a:xfrm>
              <a:off x="36613" y="3130500"/>
              <a:ext cx="85275" cy="32975"/>
            </a:xfrm>
            <a:custGeom>
              <a:avLst/>
              <a:gdLst/>
              <a:ahLst/>
              <a:cxnLst/>
              <a:rect l="l" t="t" r="r" b="b"/>
              <a:pathLst>
                <a:path w="3411" h="1319" extrusionOk="0">
                  <a:moveTo>
                    <a:pt x="0" y="0"/>
                  </a:moveTo>
                  <a:lnTo>
                    <a:pt x="0" y="1318"/>
                  </a:lnTo>
                  <a:lnTo>
                    <a:pt x="3411" y="1318"/>
                  </a:lnTo>
                  <a:lnTo>
                    <a:pt x="34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16"/>
            <p:cNvSpPr/>
            <p:nvPr/>
          </p:nvSpPr>
          <p:spPr>
            <a:xfrm>
              <a:off x="10463" y="3099100"/>
              <a:ext cx="483350" cy="580650"/>
            </a:xfrm>
            <a:custGeom>
              <a:avLst/>
              <a:gdLst/>
              <a:ahLst/>
              <a:cxnLst/>
              <a:rect l="l" t="t" r="r" b="b"/>
              <a:pathLst>
                <a:path w="19334" h="23226" extrusionOk="0">
                  <a:moveTo>
                    <a:pt x="9646" y="1"/>
                  </a:moveTo>
                  <a:lnTo>
                    <a:pt x="0" y="9730"/>
                  </a:lnTo>
                  <a:lnTo>
                    <a:pt x="0" y="23226"/>
                  </a:lnTo>
                  <a:lnTo>
                    <a:pt x="19334" y="23226"/>
                  </a:lnTo>
                  <a:lnTo>
                    <a:pt x="19334" y="9730"/>
                  </a:lnTo>
                  <a:lnTo>
                    <a:pt x="964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16"/>
            <p:cNvSpPr/>
            <p:nvPr/>
          </p:nvSpPr>
          <p:spPr>
            <a:xfrm>
              <a:off x="10463" y="3404600"/>
              <a:ext cx="483350" cy="47100"/>
            </a:xfrm>
            <a:custGeom>
              <a:avLst/>
              <a:gdLst/>
              <a:ahLst/>
              <a:cxnLst/>
              <a:rect l="l" t="t" r="r" b="b"/>
              <a:pathLst>
                <a:path w="19334" h="1884" extrusionOk="0">
                  <a:moveTo>
                    <a:pt x="0" y="0"/>
                  </a:moveTo>
                  <a:lnTo>
                    <a:pt x="0" y="1883"/>
                  </a:lnTo>
                  <a:lnTo>
                    <a:pt x="19334" y="1883"/>
                  </a:lnTo>
                  <a:lnTo>
                    <a:pt x="193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16"/>
            <p:cNvSpPr/>
            <p:nvPr/>
          </p:nvSpPr>
          <p:spPr>
            <a:xfrm>
              <a:off x="9938" y="3268075"/>
              <a:ext cx="482825" cy="47100"/>
            </a:xfrm>
            <a:custGeom>
              <a:avLst/>
              <a:gdLst/>
              <a:ahLst/>
              <a:cxnLst/>
              <a:rect l="l" t="t" r="r" b="b"/>
              <a:pathLst>
                <a:path w="19313" h="1884" extrusionOk="0">
                  <a:moveTo>
                    <a:pt x="2302" y="0"/>
                  </a:moveTo>
                  <a:cubicBezTo>
                    <a:pt x="1653" y="753"/>
                    <a:pt x="942" y="1486"/>
                    <a:pt x="0" y="1800"/>
                  </a:cubicBezTo>
                  <a:lnTo>
                    <a:pt x="0" y="1883"/>
                  </a:lnTo>
                  <a:lnTo>
                    <a:pt x="19313" y="1883"/>
                  </a:lnTo>
                  <a:lnTo>
                    <a:pt x="19313" y="1737"/>
                  </a:lnTo>
                  <a:cubicBezTo>
                    <a:pt x="19083" y="1528"/>
                    <a:pt x="18832" y="1297"/>
                    <a:pt x="18601" y="1046"/>
                  </a:cubicBezTo>
                  <a:cubicBezTo>
                    <a:pt x="18518" y="963"/>
                    <a:pt x="18434" y="900"/>
                    <a:pt x="18392" y="837"/>
                  </a:cubicBezTo>
                  <a:cubicBezTo>
                    <a:pt x="18099" y="670"/>
                    <a:pt x="17806" y="481"/>
                    <a:pt x="17555" y="314"/>
                  </a:cubicBezTo>
                  <a:cubicBezTo>
                    <a:pt x="17409" y="209"/>
                    <a:pt x="17262" y="126"/>
                    <a:pt x="17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16"/>
            <p:cNvSpPr/>
            <p:nvPr/>
          </p:nvSpPr>
          <p:spPr>
            <a:xfrm>
              <a:off x="10463" y="3619575"/>
              <a:ext cx="483350" cy="60175"/>
            </a:xfrm>
            <a:custGeom>
              <a:avLst/>
              <a:gdLst/>
              <a:ahLst/>
              <a:cxnLst/>
              <a:rect l="l" t="t" r="r" b="b"/>
              <a:pathLst>
                <a:path w="19334" h="2407" extrusionOk="0">
                  <a:moveTo>
                    <a:pt x="0" y="1"/>
                  </a:moveTo>
                  <a:lnTo>
                    <a:pt x="0" y="2407"/>
                  </a:lnTo>
                  <a:lnTo>
                    <a:pt x="19334" y="2407"/>
                  </a:lnTo>
                  <a:lnTo>
                    <a:pt x="193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16"/>
            <p:cNvSpPr/>
            <p:nvPr/>
          </p:nvSpPr>
          <p:spPr>
            <a:xfrm>
              <a:off x="-12" y="3090750"/>
              <a:ext cx="507425" cy="264175"/>
            </a:xfrm>
            <a:custGeom>
              <a:avLst/>
              <a:gdLst/>
              <a:ahLst/>
              <a:cxnLst/>
              <a:rect l="l" t="t" r="r" b="b"/>
              <a:pathLst>
                <a:path w="20297" h="10567" fill="none" extrusionOk="0">
                  <a:moveTo>
                    <a:pt x="1" y="10273"/>
                  </a:moveTo>
                  <a:lnTo>
                    <a:pt x="10065" y="0"/>
                  </a:lnTo>
                  <a:lnTo>
                    <a:pt x="20297" y="10566"/>
                  </a:lnTo>
                </a:path>
              </a:pathLst>
            </a:custGeom>
            <a:solidFill>
              <a:schemeClr val="dk1"/>
            </a:solidFill>
            <a:ln w="43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16"/>
            <p:cNvSpPr/>
            <p:nvPr/>
          </p:nvSpPr>
          <p:spPr>
            <a:xfrm>
              <a:off x="49688" y="3496650"/>
              <a:ext cx="85300" cy="78500"/>
            </a:xfrm>
            <a:custGeom>
              <a:avLst/>
              <a:gdLst/>
              <a:ahLst/>
              <a:cxnLst/>
              <a:rect l="l" t="t" r="r" b="b"/>
              <a:pathLst>
                <a:path w="3412" h="3140" extrusionOk="0">
                  <a:moveTo>
                    <a:pt x="0" y="1"/>
                  </a:moveTo>
                  <a:lnTo>
                    <a:pt x="0" y="3139"/>
                  </a:lnTo>
                  <a:lnTo>
                    <a:pt x="3411" y="3139"/>
                  </a:lnTo>
                  <a:lnTo>
                    <a:pt x="3411" y="1"/>
                  </a:lnTo>
                  <a:close/>
                </a:path>
              </a:pathLst>
            </a:custGeom>
            <a:solidFill>
              <a:schemeClr val="accent6"/>
            </a:solidFill>
            <a:ln w="26150" cap="flat" cmpd="sng">
              <a:solidFill>
                <a:schemeClr val="accent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16"/>
            <p:cNvSpPr/>
            <p:nvPr/>
          </p:nvSpPr>
          <p:spPr>
            <a:xfrm>
              <a:off x="376613" y="3496650"/>
              <a:ext cx="72225" cy="78500"/>
            </a:xfrm>
            <a:custGeom>
              <a:avLst/>
              <a:gdLst/>
              <a:ahLst/>
              <a:cxnLst/>
              <a:rect l="l" t="t" r="r" b="b"/>
              <a:pathLst>
                <a:path w="2889" h="3140" extrusionOk="0">
                  <a:moveTo>
                    <a:pt x="1" y="1"/>
                  </a:moveTo>
                  <a:lnTo>
                    <a:pt x="1" y="3139"/>
                  </a:lnTo>
                  <a:lnTo>
                    <a:pt x="2888" y="3139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6"/>
            </a:solidFill>
            <a:ln w="26150" cap="flat" cmpd="sng">
              <a:solidFill>
                <a:schemeClr val="accent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16"/>
            <p:cNvSpPr/>
            <p:nvPr/>
          </p:nvSpPr>
          <p:spPr>
            <a:xfrm>
              <a:off x="174188" y="3255000"/>
              <a:ext cx="150150" cy="84750"/>
            </a:xfrm>
            <a:custGeom>
              <a:avLst/>
              <a:gdLst/>
              <a:ahLst/>
              <a:cxnLst/>
              <a:rect l="l" t="t" r="r" b="b"/>
              <a:pathLst>
                <a:path w="6006" h="3390" extrusionOk="0">
                  <a:moveTo>
                    <a:pt x="0" y="0"/>
                  </a:moveTo>
                  <a:lnTo>
                    <a:pt x="0" y="3390"/>
                  </a:lnTo>
                  <a:lnTo>
                    <a:pt x="6005" y="3390"/>
                  </a:lnTo>
                  <a:lnTo>
                    <a:pt x="6005" y="0"/>
                  </a:lnTo>
                  <a:close/>
                </a:path>
              </a:pathLst>
            </a:custGeom>
            <a:solidFill>
              <a:schemeClr val="accent6"/>
            </a:solidFill>
            <a:ln w="26150" cap="flat" cmpd="sng">
              <a:solidFill>
                <a:schemeClr val="accent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16"/>
            <p:cNvSpPr/>
            <p:nvPr/>
          </p:nvSpPr>
          <p:spPr>
            <a:xfrm>
              <a:off x="196688" y="3493525"/>
              <a:ext cx="110375" cy="186225"/>
            </a:xfrm>
            <a:custGeom>
              <a:avLst/>
              <a:gdLst/>
              <a:ahLst/>
              <a:cxnLst/>
              <a:rect l="l" t="t" r="r" b="b"/>
              <a:pathLst>
                <a:path w="4415" h="7449" extrusionOk="0">
                  <a:moveTo>
                    <a:pt x="0" y="0"/>
                  </a:moveTo>
                  <a:lnTo>
                    <a:pt x="0" y="7449"/>
                  </a:lnTo>
                  <a:lnTo>
                    <a:pt x="4415" y="7449"/>
                  </a:lnTo>
                  <a:lnTo>
                    <a:pt x="44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16"/>
            <p:cNvSpPr/>
            <p:nvPr/>
          </p:nvSpPr>
          <p:spPr>
            <a:xfrm>
              <a:off x="195638" y="3493525"/>
              <a:ext cx="56500" cy="186225"/>
            </a:xfrm>
            <a:custGeom>
              <a:avLst/>
              <a:gdLst/>
              <a:ahLst/>
              <a:cxnLst/>
              <a:rect l="l" t="t" r="r" b="b"/>
              <a:pathLst>
                <a:path w="2260" h="7449" extrusionOk="0">
                  <a:moveTo>
                    <a:pt x="0" y="0"/>
                  </a:moveTo>
                  <a:lnTo>
                    <a:pt x="0" y="7449"/>
                  </a:lnTo>
                  <a:lnTo>
                    <a:pt x="2260" y="7449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2" name="Google Shape;1332;p16"/>
          <p:cNvGrpSpPr/>
          <p:nvPr/>
        </p:nvGrpSpPr>
        <p:grpSpPr>
          <a:xfrm>
            <a:off x="8423997" y="4523010"/>
            <a:ext cx="657122" cy="484813"/>
            <a:chOff x="5662500" y="2208438"/>
            <a:chExt cx="556600" cy="410650"/>
          </a:xfrm>
        </p:grpSpPr>
        <p:sp>
          <p:nvSpPr>
            <p:cNvPr id="1333" name="Google Shape;1333;p16"/>
            <p:cNvSpPr/>
            <p:nvPr/>
          </p:nvSpPr>
          <p:spPr>
            <a:xfrm>
              <a:off x="5662500" y="2208438"/>
              <a:ext cx="180500" cy="310750"/>
            </a:xfrm>
            <a:custGeom>
              <a:avLst/>
              <a:gdLst/>
              <a:ahLst/>
              <a:cxnLst/>
              <a:rect l="l" t="t" r="r" b="b"/>
              <a:pathLst>
                <a:path w="7220" h="12430" extrusionOk="0">
                  <a:moveTo>
                    <a:pt x="3600" y="1"/>
                  </a:moveTo>
                  <a:cubicBezTo>
                    <a:pt x="3600" y="1"/>
                    <a:pt x="1" y="6822"/>
                    <a:pt x="1" y="8810"/>
                  </a:cubicBezTo>
                  <a:cubicBezTo>
                    <a:pt x="1" y="10797"/>
                    <a:pt x="1612" y="12429"/>
                    <a:pt x="3600" y="12429"/>
                  </a:cubicBezTo>
                  <a:cubicBezTo>
                    <a:pt x="5588" y="12429"/>
                    <a:pt x="7220" y="10797"/>
                    <a:pt x="7220" y="8810"/>
                  </a:cubicBezTo>
                  <a:cubicBezTo>
                    <a:pt x="7220" y="6822"/>
                    <a:pt x="3600" y="1"/>
                    <a:pt x="36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16"/>
            <p:cNvSpPr/>
            <p:nvPr/>
          </p:nvSpPr>
          <p:spPr>
            <a:xfrm>
              <a:off x="5700175" y="2393613"/>
              <a:ext cx="116150" cy="225475"/>
            </a:xfrm>
            <a:custGeom>
              <a:avLst/>
              <a:gdLst/>
              <a:ahLst/>
              <a:cxnLst/>
              <a:rect l="l" t="t" r="r" b="b"/>
              <a:pathLst>
                <a:path w="4646" h="9019" extrusionOk="0">
                  <a:moveTo>
                    <a:pt x="1925" y="1"/>
                  </a:moveTo>
                  <a:lnTo>
                    <a:pt x="1570" y="3118"/>
                  </a:lnTo>
                  <a:lnTo>
                    <a:pt x="0" y="2532"/>
                  </a:lnTo>
                  <a:lnTo>
                    <a:pt x="1612" y="3955"/>
                  </a:lnTo>
                  <a:lnTo>
                    <a:pt x="1612" y="9019"/>
                  </a:lnTo>
                  <a:lnTo>
                    <a:pt x="2616" y="9019"/>
                  </a:lnTo>
                  <a:lnTo>
                    <a:pt x="2511" y="4227"/>
                  </a:lnTo>
                  <a:lnTo>
                    <a:pt x="4646" y="2491"/>
                  </a:lnTo>
                  <a:lnTo>
                    <a:pt x="2469" y="3328"/>
                  </a:lnTo>
                  <a:lnTo>
                    <a:pt x="19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16"/>
            <p:cNvSpPr/>
            <p:nvPr/>
          </p:nvSpPr>
          <p:spPr>
            <a:xfrm>
              <a:off x="5905225" y="2488288"/>
              <a:ext cx="26175" cy="130800"/>
            </a:xfrm>
            <a:custGeom>
              <a:avLst/>
              <a:gdLst/>
              <a:ahLst/>
              <a:cxnLst/>
              <a:rect l="l" t="t" r="r" b="b"/>
              <a:pathLst>
                <a:path w="1047" h="5232" extrusionOk="0">
                  <a:moveTo>
                    <a:pt x="1" y="1"/>
                  </a:moveTo>
                  <a:lnTo>
                    <a:pt x="1" y="5232"/>
                  </a:lnTo>
                  <a:lnTo>
                    <a:pt x="1047" y="5232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16"/>
            <p:cNvSpPr/>
            <p:nvPr/>
          </p:nvSpPr>
          <p:spPr>
            <a:xfrm>
              <a:off x="6146900" y="2488288"/>
              <a:ext cx="26175" cy="130800"/>
            </a:xfrm>
            <a:custGeom>
              <a:avLst/>
              <a:gdLst/>
              <a:ahLst/>
              <a:cxnLst/>
              <a:rect l="l" t="t" r="r" b="b"/>
              <a:pathLst>
                <a:path w="1047" h="5232" extrusionOk="0">
                  <a:moveTo>
                    <a:pt x="0" y="1"/>
                  </a:moveTo>
                  <a:lnTo>
                    <a:pt x="0" y="5232"/>
                  </a:lnTo>
                  <a:lnTo>
                    <a:pt x="1046" y="5232"/>
                  </a:lnTo>
                  <a:lnTo>
                    <a:pt x="1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16"/>
            <p:cNvSpPr/>
            <p:nvPr/>
          </p:nvSpPr>
          <p:spPr>
            <a:xfrm>
              <a:off x="5866000" y="2468938"/>
              <a:ext cx="353100" cy="58625"/>
            </a:xfrm>
            <a:custGeom>
              <a:avLst/>
              <a:gdLst/>
              <a:ahLst/>
              <a:cxnLst/>
              <a:rect l="l" t="t" r="r" b="b"/>
              <a:pathLst>
                <a:path w="14124" h="2345" extrusionOk="0">
                  <a:moveTo>
                    <a:pt x="0" y="1"/>
                  </a:moveTo>
                  <a:lnTo>
                    <a:pt x="0" y="2344"/>
                  </a:lnTo>
                  <a:lnTo>
                    <a:pt x="14124" y="2344"/>
                  </a:lnTo>
                  <a:lnTo>
                    <a:pt x="141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16"/>
            <p:cNvSpPr/>
            <p:nvPr/>
          </p:nvSpPr>
          <p:spPr>
            <a:xfrm>
              <a:off x="5866000" y="2547413"/>
              <a:ext cx="353100" cy="32450"/>
            </a:xfrm>
            <a:custGeom>
              <a:avLst/>
              <a:gdLst/>
              <a:ahLst/>
              <a:cxnLst/>
              <a:rect l="l" t="t" r="r" b="b"/>
              <a:pathLst>
                <a:path w="14124" h="1298" extrusionOk="0">
                  <a:moveTo>
                    <a:pt x="0" y="0"/>
                  </a:moveTo>
                  <a:lnTo>
                    <a:pt x="0" y="1298"/>
                  </a:lnTo>
                  <a:lnTo>
                    <a:pt x="14124" y="1298"/>
                  </a:lnTo>
                  <a:lnTo>
                    <a:pt x="141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9" name="Google Shape;1339;p16"/>
          <p:cNvSpPr/>
          <p:nvPr/>
        </p:nvSpPr>
        <p:spPr>
          <a:xfrm rot="-2700000">
            <a:off x="2089120" y="40391"/>
            <a:ext cx="194737" cy="194313"/>
          </a:xfrm>
          <a:prstGeom prst="corner">
            <a:avLst>
              <a:gd name="adj1" fmla="val 10430"/>
              <a:gd name="adj2" fmla="val 8333"/>
            </a:avLst>
          </a:prstGeom>
          <a:solidFill>
            <a:schemeClr val="dk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16"/>
          <p:cNvSpPr/>
          <p:nvPr/>
        </p:nvSpPr>
        <p:spPr>
          <a:xfrm rot="-2700000">
            <a:off x="165695" y="1482891"/>
            <a:ext cx="194737" cy="194313"/>
          </a:xfrm>
          <a:prstGeom prst="corner">
            <a:avLst>
              <a:gd name="adj1" fmla="val 10430"/>
              <a:gd name="adj2" fmla="val 8333"/>
            </a:avLst>
          </a:prstGeom>
          <a:solidFill>
            <a:schemeClr val="dk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16"/>
          <p:cNvSpPr/>
          <p:nvPr/>
        </p:nvSpPr>
        <p:spPr>
          <a:xfrm rot="-2700000">
            <a:off x="7221087" y="398334"/>
            <a:ext cx="194737" cy="194313"/>
          </a:xfrm>
          <a:prstGeom prst="corner">
            <a:avLst>
              <a:gd name="adj1" fmla="val 10430"/>
              <a:gd name="adj2" fmla="val 8333"/>
            </a:avLst>
          </a:prstGeom>
          <a:solidFill>
            <a:schemeClr val="dk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2" name="Google Shape;1342;p16"/>
          <p:cNvSpPr txBox="1">
            <a:spLocks noGrp="1"/>
          </p:cNvSpPr>
          <p:nvPr>
            <p:ph type="subTitle" idx="1"/>
          </p:nvPr>
        </p:nvSpPr>
        <p:spPr>
          <a:xfrm>
            <a:off x="1562576" y="2228699"/>
            <a:ext cx="25248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3" name="Google Shape;1343;p16"/>
          <p:cNvSpPr txBox="1">
            <a:spLocks noGrp="1"/>
          </p:cNvSpPr>
          <p:nvPr>
            <p:ph type="subTitle" idx="2"/>
          </p:nvPr>
        </p:nvSpPr>
        <p:spPr>
          <a:xfrm>
            <a:off x="5056725" y="2228700"/>
            <a:ext cx="25248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4" name="Google Shape;1344;p16"/>
          <p:cNvSpPr txBox="1">
            <a:spLocks noGrp="1"/>
          </p:cNvSpPr>
          <p:nvPr>
            <p:ph type="subTitle" idx="3"/>
          </p:nvPr>
        </p:nvSpPr>
        <p:spPr>
          <a:xfrm>
            <a:off x="1562576" y="4051150"/>
            <a:ext cx="25248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5" name="Google Shape;1345;p16"/>
          <p:cNvSpPr txBox="1">
            <a:spLocks noGrp="1"/>
          </p:cNvSpPr>
          <p:nvPr>
            <p:ph type="subTitle" idx="4"/>
          </p:nvPr>
        </p:nvSpPr>
        <p:spPr>
          <a:xfrm>
            <a:off x="5056725" y="4051150"/>
            <a:ext cx="25248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6" name="Google Shape;1346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47" name="Google Shape;1347;p16"/>
          <p:cNvSpPr txBox="1">
            <a:spLocks noGrp="1"/>
          </p:cNvSpPr>
          <p:nvPr>
            <p:ph type="title" idx="5" hasCustomPrompt="1"/>
          </p:nvPr>
        </p:nvSpPr>
        <p:spPr>
          <a:xfrm>
            <a:off x="2458075" y="1185974"/>
            <a:ext cx="733500" cy="733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48" name="Google Shape;1348;p16"/>
          <p:cNvSpPr txBox="1">
            <a:spLocks noGrp="1"/>
          </p:cNvSpPr>
          <p:nvPr>
            <p:ph type="title" idx="6" hasCustomPrompt="1"/>
          </p:nvPr>
        </p:nvSpPr>
        <p:spPr>
          <a:xfrm>
            <a:off x="2459222" y="3009348"/>
            <a:ext cx="731400" cy="73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49" name="Google Shape;1349;p16"/>
          <p:cNvSpPr txBox="1">
            <a:spLocks noGrp="1"/>
          </p:cNvSpPr>
          <p:nvPr>
            <p:ph type="title" idx="7" hasCustomPrompt="1"/>
          </p:nvPr>
        </p:nvSpPr>
        <p:spPr>
          <a:xfrm>
            <a:off x="5953475" y="1187017"/>
            <a:ext cx="731400" cy="73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50" name="Google Shape;1350;p16"/>
          <p:cNvSpPr txBox="1">
            <a:spLocks noGrp="1"/>
          </p:cNvSpPr>
          <p:nvPr>
            <p:ph type="title" idx="8" hasCustomPrompt="1"/>
          </p:nvPr>
        </p:nvSpPr>
        <p:spPr>
          <a:xfrm>
            <a:off x="5953475" y="3009350"/>
            <a:ext cx="731400" cy="73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51" name="Google Shape;1351;p16"/>
          <p:cNvSpPr txBox="1">
            <a:spLocks noGrp="1"/>
          </p:cNvSpPr>
          <p:nvPr>
            <p:ph type="subTitle" idx="9"/>
          </p:nvPr>
        </p:nvSpPr>
        <p:spPr>
          <a:xfrm>
            <a:off x="1562475" y="1839616"/>
            <a:ext cx="25248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52" name="Google Shape;1352;p16"/>
          <p:cNvSpPr txBox="1">
            <a:spLocks noGrp="1"/>
          </p:cNvSpPr>
          <p:nvPr>
            <p:ph type="subTitle" idx="13"/>
          </p:nvPr>
        </p:nvSpPr>
        <p:spPr>
          <a:xfrm>
            <a:off x="1562475" y="3662196"/>
            <a:ext cx="25248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53" name="Google Shape;1353;p16"/>
          <p:cNvSpPr txBox="1">
            <a:spLocks noGrp="1"/>
          </p:cNvSpPr>
          <p:nvPr>
            <p:ph type="subTitle" idx="14"/>
          </p:nvPr>
        </p:nvSpPr>
        <p:spPr>
          <a:xfrm>
            <a:off x="5056725" y="1839616"/>
            <a:ext cx="25248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54" name="Google Shape;1354;p16"/>
          <p:cNvSpPr txBox="1">
            <a:spLocks noGrp="1"/>
          </p:cNvSpPr>
          <p:nvPr>
            <p:ph type="subTitle" idx="15"/>
          </p:nvPr>
        </p:nvSpPr>
        <p:spPr>
          <a:xfrm>
            <a:off x="5056725" y="3662194"/>
            <a:ext cx="25248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55" name="Google Shape;1355;p16"/>
          <p:cNvSpPr/>
          <p:nvPr/>
        </p:nvSpPr>
        <p:spPr>
          <a:xfrm>
            <a:off x="4630405" y="146048"/>
            <a:ext cx="854276" cy="318595"/>
          </a:xfrm>
          <a:custGeom>
            <a:avLst/>
            <a:gdLst/>
            <a:ahLst/>
            <a:cxnLst/>
            <a:rect l="l" t="t" r="r" b="b"/>
            <a:pathLst>
              <a:path w="12388" h="4620" extrusionOk="0">
                <a:moveTo>
                  <a:pt x="4867" y="1"/>
                </a:moveTo>
                <a:cubicBezTo>
                  <a:pt x="4701" y="1"/>
                  <a:pt x="4535" y="19"/>
                  <a:pt x="4373" y="58"/>
                </a:cubicBezTo>
                <a:cubicBezTo>
                  <a:pt x="3515" y="309"/>
                  <a:pt x="2888" y="1104"/>
                  <a:pt x="2888" y="2025"/>
                </a:cubicBezTo>
                <a:cubicBezTo>
                  <a:pt x="2888" y="2192"/>
                  <a:pt x="2909" y="2339"/>
                  <a:pt x="2930" y="2506"/>
                </a:cubicBezTo>
                <a:cubicBezTo>
                  <a:pt x="2804" y="2464"/>
                  <a:pt x="2658" y="2444"/>
                  <a:pt x="2490" y="2444"/>
                </a:cubicBezTo>
                <a:cubicBezTo>
                  <a:pt x="1611" y="2444"/>
                  <a:pt x="775" y="2925"/>
                  <a:pt x="314" y="3699"/>
                </a:cubicBezTo>
                <a:cubicBezTo>
                  <a:pt x="168" y="3992"/>
                  <a:pt x="63" y="4306"/>
                  <a:pt x="0" y="4620"/>
                </a:cubicBezTo>
                <a:lnTo>
                  <a:pt x="12387" y="4620"/>
                </a:lnTo>
                <a:cubicBezTo>
                  <a:pt x="11990" y="3971"/>
                  <a:pt x="11257" y="3532"/>
                  <a:pt x="10441" y="3532"/>
                </a:cubicBezTo>
                <a:cubicBezTo>
                  <a:pt x="10023" y="3532"/>
                  <a:pt x="9604" y="3657"/>
                  <a:pt x="9269" y="3866"/>
                </a:cubicBezTo>
                <a:cubicBezTo>
                  <a:pt x="9269" y="2904"/>
                  <a:pt x="8642" y="1920"/>
                  <a:pt x="7407" y="1920"/>
                </a:cubicBezTo>
                <a:cubicBezTo>
                  <a:pt x="7407" y="1920"/>
                  <a:pt x="7093" y="1962"/>
                  <a:pt x="6947" y="1983"/>
                </a:cubicBezTo>
                <a:cubicBezTo>
                  <a:pt x="6947" y="1648"/>
                  <a:pt x="6863" y="1335"/>
                  <a:pt x="6696" y="1084"/>
                </a:cubicBezTo>
                <a:cubicBezTo>
                  <a:pt x="6675" y="1063"/>
                  <a:pt x="6675" y="1042"/>
                  <a:pt x="6675" y="1000"/>
                </a:cubicBezTo>
                <a:cubicBezTo>
                  <a:pt x="6487" y="707"/>
                  <a:pt x="6256" y="456"/>
                  <a:pt x="5943" y="267"/>
                </a:cubicBezTo>
                <a:cubicBezTo>
                  <a:pt x="5610" y="94"/>
                  <a:pt x="5238" y="1"/>
                  <a:pt x="48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6" name="Google Shape;1356;p16"/>
          <p:cNvSpPr/>
          <p:nvPr/>
        </p:nvSpPr>
        <p:spPr>
          <a:xfrm>
            <a:off x="-656674" y="522425"/>
            <a:ext cx="1193465" cy="417905"/>
          </a:xfrm>
          <a:custGeom>
            <a:avLst/>
            <a:gdLst/>
            <a:ahLst/>
            <a:cxnLst/>
            <a:rect l="l" t="t" r="r" b="b"/>
            <a:pathLst>
              <a:path w="15840" h="5546" extrusionOk="0">
                <a:moveTo>
                  <a:pt x="7470" y="1"/>
                </a:moveTo>
                <a:cubicBezTo>
                  <a:pt x="6424" y="1"/>
                  <a:pt x="5482" y="649"/>
                  <a:pt x="5315" y="1716"/>
                </a:cubicBezTo>
                <a:lnTo>
                  <a:pt x="4855" y="1758"/>
                </a:lnTo>
                <a:cubicBezTo>
                  <a:pt x="4457" y="1821"/>
                  <a:pt x="4122" y="1988"/>
                  <a:pt x="3829" y="2239"/>
                </a:cubicBezTo>
                <a:cubicBezTo>
                  <a:pt x="3411" y="2616"/>
                  <a:pt x="3139" y="3139"/>
                  <a:pt x="3097" y="3704"/>
                </a:cubicBezTo>
                <a:lnTo>
                  <a:pt x="3097" y="3767"/>
                </a:lnTo>
                <a:cubicBezTo>
                  <a:pt x="2867" y="3662"/>
                  <a:pt x="2616" y="3579"/>
                  <a:pt x="2365" y="3579"/>
                </a:cubicBezTo>
                <a:cubicBezTo>
                  <a:pt x="2176" y="3579"/>
                  <a:pt x="1967" y="3599"/>
                  <a:pt x="1800" y="3599"/>
                </a:cubicBezTo>
                <a:cubicBezTo>
                  <a:pt x="1402" y="3683"/>
                  <a:pt x="1026" y="3871"/>
                  <a:pt x="754" y="4123"/>
                </a:cubicBezTo>
                <a:cubicBezTo>
                  <a:pt x="314" y="4499"/>
                  <a:pt x="63" y="5001"/>
                  <a:pt x="0" y="5545"/>
                </a:cubicBezTo>
                <a:lnTo>
                  <a:pt x="15651" y="5545"/>
                </a:lnTo>
                <a:lnTo>
                  <a:pt x="15651" y="5524"/>
                </a:lnTo>
                <a:cubicBezTo>
                  <a:pt x="15735" y="5315"/>
                  <a:pt x="15756" y="5106"/>
                  <a:pt x="15777" y="4897"/>
                </a:cubicBezTo>
                <a:cubicBezTo>
                  <a:pt x="15839" y="4206"/>
                  <a:pt x="15609" y="3558"/>
                  <a:pt x="15149" y="3035"/>
                </a:cubicBezTo>
                <a:cubicBezTo>
                  <a:pt x="14661" y="2479"/>
                  <a:pt x="13954" y="2195"/>
                  <a:pt x="13243" y="2195"/>
                </a:cubicBezTo>
                <a:cubicBezTo>
                  <a:pt x="12856" y="2195"/>
                  <a:pt x="12469" y="2279"/>
                  <a:pt x="12115" y="2449"/>
                </a:cubicBezTo>
                <a:cubicBezTo>
                  <a:pt x="11697" y="1654"/>
                  <a:pt x="10922" y="1026"/>
                  <a:pt x="9981" y="1026"/>
                </a:cubicBezTo>
                <a:cubicBezTo>
                  <a:pt x="9688" y="1026"/>
                  <a:pt x="9374" y="1068"/>
                  <a:pt x="9123" y="1151"/>
                </a:cubicBezTo>
                <a:cubicBezTo>
                  <a:pt x="8809" y="524"/>
                  <a:pt x="8202" y="1"/>
                  <a:pt x="747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4" name="Google Shape;1694;p20"/>
          <p:cNvGrpSpPr/>
          <p:nvPr/>
        </p:nvGrpSpPr>
        <p:grpSpPr>
          <a:xfrm flipH="1">
            <a:off x="-665960" y="4259108"/>
            <a:ext cx="2130575" cy="879325"/>
            <a:chOff x="2407325" y="1225038"/>
            <a:chExt cx="2130575" cy="879325"/>
          </a:xfrm>
        </p:grpSpPr>
        <p:sp>
          <p:nvSpPr>
            <p:cNvPr id="1695" name="Google Shape;1695;p20"/>
            <p:cNvSpPr/>
            <p:nvPr/>
          </p:nvSpPr>
          <p:spPr>
            <a:xfrm>
              <a:off x="3675825" y="1452063"/>
              <a:ext cx="833300" cy="652300"/>
            </a:xfrm>
            <a:custGeom>
              <a:avLst/>
              <a:gdLst/>
              <a:ahLst/>
              <a:cxnLst/>
              <a:rect l="l" t="t" r="r" b="b"/>
              <a:pathLst>
                <a:path w="33332" h="26092" extrusionOk="0">
                  <a:moveTo>
                    <a:pt x="16676" y="0"/>
                  </a:moveTo>
                  <a:lnTo>
                    <a:pt x="0" y="26092"/>
                  </a:lnTo>
                  <a:lnTo>
                    <a:pt x="33331" y="26092"/>
                  </a:lnTo>
                  <a:lnTo>
                    <a:pt x="1667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0"/>
            <p:cNvSpPr/>
            <p:nvPr/>
          </p:nvSpPr>
          <p:spPr>
            <a:xfrm>
              <a:off x="3677375" y="1453113"/>
              <a:ext cx="415900" cy="651250"/>
            </a:xfrm>
            <a:custGeom>
              <a:avLst/>
              <a:gdLst/>
              <a:ahLst/>
              <a:cxnLst/>
              <a:rect l="l" t="t" r="r" b="b"/>
              <a:pathLst>
                <a:path w="16636" h="26050" extrusionOk="0">
                  <a:moveTo>
                    <a:pt x="16614" y="0"/>
                  </a:moveTo>
                  <a:lnTo>
                    <a:pt x="1" y="26050"/>
                  </a:lnTo>
                  <a:lnTo>
                    <a:pt x="16635" y="26050"/>
                  </a:lnTo>
                  <a:lnTo>
                    <a:pt x="16635" y="63"/>
                  </a:lnTo>
                  <a:lnTo>
                    <a:pt x="16614" y="0"/>
                  </a:lnTo>
                  <a:close/>
                </a:path>
              </a:pathLst>
            </a:custGeom>
            <a:solidFill>
              <a:srgbClr val="000000">
                <a:alpha val="1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20"/>
            <p:cNvSpPr/>
            <p:nvPr/>
          </p:nvSpPr>
          <p:spPr>
            <a:xfrm>
              <a:off x="3959850" y="1453113"/>
              <a:ext cx="265225" cy="259475"/>
            </a:xfrm>
            <a:custGeom>
              <a:avLst/>
              <a:gdLst/>
              <a:ahLst/>
              <a:cxnLst/>
              <a:rect l="l" t="t" r="r" b="b"/>
              <a:pathLst>
                <a:path w="10609" h="10379" extrusionOk="0">
                  <a:moveTo>
                    <a:pt x="5315" y="0"/>
                  </a:moveTo>
                  <a:lnTo>
                    <a:pt x="1" y="8349"/>
                  </a:lnTo>
                  <a:lnTo>
                    <a:pt x="5336" y="10378"/>
                  </a:lnTo>
                  <a:lnTo>
                    <a:pt x="10609" y="8349"/>
                  </a:lnTo>
                  <a:lnTo>
                    <a:pt x="5336" y="63"/>
                  </a:lnTo>
                  <a:lnTo>
                    <a:pt x="531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20"/>
            <p:cNvSpPr/>
            <p:nvPr/>
          </p:nvSpPr>
          <p:spPr>
            <a:xfrm>
              <a:off x="2475325" y="1452063"/>
              <a:ext cx="833300" cy="652300"/>
            </a:xfrm>
            <a:custGeom>
              <a:avLst/>
              <a:gdLst/>
              <a:ahLst/>
              <a:cxnLst/>
              <a:rect l="l" t="t" r="r" b="b"/>
              <a:pathLst>
                <a:path w="33332" h="26092" extrusionOk="0">
                  <a:moveTo>
                    <a:pt x="16677" y="0"/>
                  </a:moveTo>
                  <a:lnTo>
                    <a:pt x="0" y="26092"/>
                  </a:lnTo>
                  <a:lnTo>
                    <a:pt x="33332" y="26092"/>
                  </a:lnTo>
                  <a:lnTo>
                    <a:pt x="166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20"/>
            <p:cNvSpPr/>
            <p:nvPr/>
          </p:nvSpPr>
          <p:spPr>
            <a:xfrm>
              <a:off x="2476900" y="1453113"/>
              <a:ext cx="415875" cy="651250"/>
            </a:xfrm>
            <a:custGeom>
              <a:avLst/>
              <a:gdLst/>
              <a:ahLst/>
              <a:cxnLst/>
              <a:rect l="l" t="t" r="r" b="b"/>
              <a:pathLst>
                <a:path w="16635" h="26050" extrusionOk="0">
                  <a:moveTo>
                    <a:pt x="16614" y="0"/>
                  </a:moveTo>
                  <a:lnTo>
                    <a:pt x="0" y="26050"/>
                  </a:lnTo>
                  <a:lnTo>
                    <a:pt x="16634" y="26050"/>
                  </a:lnTo>
                  <a:lnTo>
                    <a:pt x="16634" y="63"/>
                  </a:lnTo>
                  <a:lnTo>
                    <a:pt x="16614" y="0"/>
                  </a:lnTo>
                  <a:close/>
                </a:path>
              </a:pathLst>
            </a:custGeom>
            <a:solidFill>
              <a:srgbClr val="000000">
                <a:alpha val="1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0"/>
            <p:cNvSpPr/>
            <p:nvPr/>
          </p:nvSpPr>
          <p:spPr>
            <a:xfrm>
              <a:off x="2759350" y="1453113"/>
              <a:ext cx="265250" cy="259475"/>
            </a:xfrm>
            <a:custGeom>
              <a:avLst/>
              <a:gdLst/>
              <a:ahLst/>
              <a:cxnLst/>
              <a:rect l="l" t="t" r="r" b="b"/>
              <a:pathLst>
                <a:path w="10610" h="10379" extrusionOk="0">
                  <a:moveTo>
                    <a:pt x="5316" y="0"/>
                  </a:moveTo>
                  <a:lnTo>
                    <a:pt x="1" y="8349"/>
                  </a:lnTo>
                  <a:lnTo>
                    <a:pt x="5336" y="10378"/>
                  </a:lnTo>
                  <a:lnTo>
                    <a:pt x="10609" y="8349"/>
                  </a:lnTo>
                  <a:lnTo>
                    <a:pt x="5336" y="63"/>
                  </a:lnTo>
                  <a:lnTo>
                    <a:pt x="53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0"/>
            <p:cNvSpPr/>
            <p:nvPr/>
          </p:nvSpPr>
          <p:spPr>
            <a:xfrm>
              <a:off x="3008350" y="1225038"/>
              <a:ext cx="836975" cy="879325"/>
            </a:xfrm>
            <a:custGeom>
              <a:avLst/>
              <a:gdLst/>
              <a:ahLst/>
              <a:cxnLst/>
              <a:rect l="l" t="t" r="r" b="b"/>
              <a:pathLst>
                <a:path w="33479" h="35173" extrusionOk="0">
                  <a:moveTo>
                    <a:pt x="16739" y="0"/>
                  </a:moveTo>
                  <a:lnTo>
                    <a:pt x="1" y="35173"/>
                  </a:lnTo>
                  <a:lnTo>
                    <a:pt x="33478" y="35173"/>
                  </a:lnTo>
                  <a:lnTo>
                    <a:pt x="167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20"/>
            <p:cNvSpPr/>
            <p:nvPr/>
          </p:nvSpPr>
          <p:spPr>
            <a:xfrm>
              <a:off x="3008875" y="1226613"/>
              <a:ext cx="418500" cy="877750"/>
            </a:xfrm>
            <a:custGeom>
              <a:avLst/>
              <a:gdLst/>
              <a:ahLst/>
              <a:cxnLst/>
              <a:rect l="l" t="t" r="r" b="b"/>
              <a:pathLst>
                <a:path w="16740" h="35110" extrusionOk="0">
                  <a:moveTo>
                    <a:pt x="16718" y="0"/>
                  </a:moveTo>
                  <a:lnTo>
                    <a:pt x="0" y="35110"/>
                  </a:lnTo>
                  <a:lnTo>
                    <a:pt x="16739" y="35110"/>
                  </a:lnTo>
                  <a:lnTo>
                    <a:pt x="16739" y="42"/>
                  </a:lnTo>
                  <a:lnTo>
                    <a:pt x="16718" y="0"/>
                  </a:lnTo>
                  <a:close/>
                </a:path>
              </a:pathLst>
            </a:custGeom>
            <a:solidFill>
              <a:srgbClr val="000000">
                <a:alpha val="1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20"/>
            <p:cNvSpPr/>
            <p:nvPr/>
          </p:nvSpPr>
          <p:spPr>
            <a:xfrm>
              <a:off x="3293425" y="1226613"/>
              <a:ext cx="266300" cy="348400"/>
            </a:xfrm>
            <a:custGeom>
              <a:avLst/>
              <a:gdLst/>
              <a:ahLst/>
              <a:cxnLst/>
              <a:rect l="l" t="t" r="r" b="b"/>
              <a:pathLst>
                <a:path w="10652" h="13936" extrusionOk="0">
                  <a:moveTo>
                    <a:pt x="5336" y="0"/>
                  </a:moveTo>
                  <a:lnTo>
                    <a:pt x="1" y="11152"/>
                  </a:lnTo>
                  <a:lnTo>
                    <a:pt x="5357" y="13935"/>
                  </a:lnTo>
                  <a:lnTo>
                    <a:pt x="10651" y="11152"/>
                  </a:lnTo>
                  <a:lnTo>
                    <a:pt x="5357" y="42"/>
                  </a:lnTo>
                  <a:lnTo>
                    <a:pt x="53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0"/>
            <p:cNvSpPr/>
            <p:nvPr/>
          </p:nvSpPr>
          <p:spPr>
            <a:xfrm>
              <a:off x="4046175" y="1499663"/>
              <a:ext cx="491725" cy="128700"/>
            </a:xfrm>
            <a:custGeom>
              <a:avLst/>
              <a:gdLst/>
              <a:ahLst/>
              <a:cxnLst/>
              <a:rect l="l" t="t" r="r" b="b"/>
              <a:pathLst>
                <a:path w="19669" h="5148" extrusionOk="0">
                  <a:moveTo>
                    <a:pt x="7009" y="0"/>
                  </a:moveTo>
                  <a:cubicBezTo>
                    <a:pt x="6821" y="0"/>
                    <a:pt x="6633" y="21"/>
                    <a:pt x="6444" y="21"/>
                  </a:cubicBezTo>
                  <a:cubicBezTo>
                    <a:pt x="6068" y="105"/>
                    <a:pt x="5712" y="251"/>
                    <a:pt x="5440" y="523"/>
                  </a:cubicBezTo>
                  <a:cubicBezTo>
                    <a:pt x="5022" y="879"/>
                    <a:pt x="4750" y="1402"/>
                    <a:pt x="4708" y="1967"/>
                  </a:cubicBezTo>
                  <a:lnTo>
                    <a:pt x="4708" y="2030"/>
                  </a:lnTo>
                  <a:lnTo>
                    <a:pt x="4540" y="2030"/>
                  </a:lnTo>
                  <a:cubicBezTo>
                    <a:pt x="3620" y="2030"/>
                    <a:pt x="2783" y="2532"/>
                    <a:pt x="2511" y="3390"/>
                  </a:cubicBezTo>
                  <a:cubicBezTo>
                    <a:pt x="2406" y="3390"/>
                    <a:pt x="2323" y="3369"/>
                    <a:pt x="2218" y="3369"/>
                  </a:cubicBezTo>
                  <a:cubicBezTo>
                    <a:pt x="2148" y="3361"/>
                    <a:pt x="2078" y="3357"/>
                    <a:pt x="2009" y="3357"/>
                  </a:cubicBezTo>
                  <a:cubicBezTo>
                    <a:pt x="1025" y="3357"/>
                    <a:pt x="156" y="4169"/>
                    <a:pt x="0" y="5127"/>
                  </a:cubicBezTo>
                  <a:lnTo>
                    <a:pt x="19564" y="5127"/>
                  </a:lnTo>
                  <a:lnTo>
                    <a:pt x="19564" y="5147"/>
                  </a:lnTo>
                  <a:cubicBezTo>
                    <a:pt x="19585" y="5022"/>
                    <a:pt x="19605" y="4896"/>
                    <a:pt x="19605" y="4771"/>
                  </a:cubicBezTo>
                  <a:cubicBezTo>
                    <a:pt x="19668" y="4164"/>
                    <a:pt x="19459" y="3536"/>
                    <a:pt x="19061" y="3097"/>
                  </a:cubicBezTo>
                  <a:cubicBezTo>
                    <a:pt x="18894" y="2950"/>
                    <a:pt x="18769" y="2825"/>
                    <a:pt x="18622" y="2699"/>
                  </a:cubicBezTo>
                  <a:cubicBezTo>
                    <a:pt x="18287" y="2490"/>
                    <a:pt x="17911" y="2365"/>
                    <a:pt x="17513" y="2323"/>
                  </a:cubicBezTo>
                  <a:cubicBezTo>
                    <a:pt x="17053" y="2365"/>
                    <a:pt x="16551" y="2323"/>
                    <a:pt x="16111" y="2595"/>
                  </a:cubicBezTo>
                  <a:cubicBezTo>
                    <a:pt x="15944" y="2678"/>
                    <a:pt x="15818" y="2741"/>
                    <a:pt x="15693" y="2846"/>
                  </a:cubicBezTo>
                  <a:cubicBezTo>
                    <a:pt x="15630" y="2741"/>
                    <a:pt x="15567" y="2678"/>
                    <a:pt x="15504" y="2574"/>
                  </a:cubicBezTo>
                  <a:cubicBezTo>
                    <a:pt x="15253" y="2281"/>
                    <a:pt x="14939" y="2072"/>
                    <a:pt x="14563" y="1946"/>
                  </a:cubicBezTo>
                  <a:cubicBezTo>
                    <a:pt x="14357" y="1856"/>
                    <a:pt x="14096" y="1814"/>
                    <a:pt x="13847" y="1814"/>
                  </a:cubicBezTo>
                  <a:cubicBezTo>
                    <a:pt x="13692" y="1814"/>
                    <a:pt x="13541" y="1830"/>
                    <a:pt x="13412" y="1862"/>
                  </a:cubicBezTo>
                  <a:cubicBezTo>
                    <a:pt x="12910" y="1967"/>
                    <a:pt x="12743" y="2093"/>
                    <a:pt x="12324" y="2386"/>
                  </a:cubicBezTo>
                  <a:cubicBezTo>
                    <a:pt x="12282" y="2406"/>
                    <a:pt x="12261" y="2406"/>
                    <a:pt x="12240" y="2427"/>
                  </a:cubicBezTo>
                  <a:lnTo>
                    <a:pt x="11926" y="2741"/>
                  </a:lnTo>
                  <a:cubicBezTo>
                    <a:pt x="11696" y="1904"/>
                    <a:pt x="10964" y="1172"/>
                    <a:pt x="10064" y="1172"/>
                  </a:cubicBezTo>
                  <a:cubicBezTo>
                    <a:pt x="9625" y="1172"/>
                    <a:pt x="9206" y="1277"/>
                    <a:pt x="8872" y="1486"/>
                  </a:cubicBezTo>
                  <a:cubicBezTo>
                    <a:pt x="8788" y="1235"/>
                    <a:pt x="8621" y="963"/>
                    <a:pt x="8432" y="733"/>
                  </a:cubicBezTo>
                  <a:cubicBezTo>
                    <a:pt x="8307" y="607"/>
                    <a:pt x="8160" y="502"/>
                    <a:pt x="8014" y="356"/>
                  </a:cubicBezTo>
                  <a:cubicBezTo>
                    <a:pt x="7700" y="147"/>
                    <a:pt x="7365" y="42"/>
                    <a:pt x="70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20"/>
            <p:cNvSpPr/>
            <p:nvPr/>
          </p:nvSpPr>
          <p:spPr>
            <a:xfrm>
              <a:off x="3161100" y="1538363"/>
              <a:ext cx="396000" cy="138650"/>
            </a:xfrm>
            <a:custGeom>
              <a:avLst/>
              <a:gdLst/>
              <a:ahLst/>
              <a:cxnLst/>
              <a:rect l="l" t="t" r="r" b="b"/>
              <a:pathLst>
                <a:path w="15840" h="5546" extrusionOk="0">
                  <a:moveTo>
                    <a:pt x="7470" y="1"/>
                  </a:moveTo>
                  <a:cubicBezTo>
                    <a:pt x="6424" y="1"/>
                    <a:pt x="5482" y="649"/>
                    <a:pt x="5315" y="1716"/>
                  </a:cubicBezTo>
                  <a:lnTo>
                    <a:pt x="4855" y="1758"/>
                  </a:lnTo>
                  <a:cubicBezTo>
                    <a:pt x="4457" y="1821"/>
                    <a:pt x="4122" y="1988"/>
                    <a:pt x="3829" y="2239"/>
                  </a:cubicBezTo>
                  <a:cubicBezTo>
                    <a:pt x="3411" y="2616"/>
                    <a:pt x="3139" y="3139"/>
                    <a:pt x="3097" y="3704"/>
                  </a:cubicBezTo>
                  <a:lnTo>
                    <a:pt x="3097" y="3767"/>
                  </a:lnTo>
                  <a:cubicBezTo>
                    <a:pt x="2867" y="3662"/>
                    <a:pt x="2616" y="3579"/>
                    <a:pt x="2365" y="3579"/>
                  </a:cubicBezTo>
                  <a:cubicBezTo>
                    <a:pt x="2176" y="3579"/>
                    <a:pt x="1967" y="3599"/>
                    <a:pt x="1800" y="3599"/>
                  </a:cubicBezTo>
                  <a:cubicBezTo>
                    <a:pt x="1402" y="3683"/>
                    <a:pt x="1026" y="3871"/>
                    <a:pt x="754" y="4123"/>
                  </a:cubicBezTo>
                  <a:cubicBezTo>
                    <a:pt x="314" y="4499"/>
                    <a:pt x="63" y="5001"/>
                    <a:pt x="0" y="5545"/>
                  </a:cubicBezTo>
                  <a:lnTo>
                    <a:pt x="15651" y="5545"/>
                  </a:lnTo>
                  <a:lnTo>
                    <a:pt x="15651" y="5524"/>
                  </a:lnTo>
                  <a:cubicBezTo>
                    <a:pt x="15735" y="5315"/>
                    <a:pt x="15756" y="5106"/>
                    <a:pt x="15777" y="4897"/>
                  </a:cubicBezTo>
                  <a:cubicBezTo>
                    <a:pt x="15839" y="4206"/>
                    <a:pt x="15609" y="3558"/>
                    <a:pt x="15149" y="3035"/>
                  </a:cubicBezTo>
                  <a:cubicBezTo>
                    <a:pt x="14661" y="2479"/>
                    <a:pt x="13954" y="2195"/>
                    <a:pt x="13243" y="2195"/>
                  </a:cubicBezTo>
                  <a:cubicBezTo>
                    <a:pt x="12856" y="2195"/>
                    <a:pt x="12469" y="2279"/>
                    <a:pt x="12115" y="2449"/>
                  </a:cubicBezTo>
                  <a:cubicBezTo>
                    <a:pt x="11697" y="1654"/>
                    <a:pt x="10922" y="1026"/>
                    <a:pt x="9981" y="1026"/>
                  </a:cubicBezTo>
                  <a:cubicBezTo>
                    <a:pt x="9688" y="1026"/>
                    <a:pt x="9374" y="1068"/>
                    <a:pt x="9123" y="1151"/>
                  </a:cubicBezTo>
                  <a:cubicBezTo>
                    <a:pt x="8809" y="524"/>
                    <a:pt x="8202" y="1"/>
                    <a:pt x="74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20"/>
            <p:cNvSpPr/>
            <p:nvPr/>
          </p:nvSpPr>
          <p:spPr>
            <a:xfrm>
              <a:off x="2872875" y="1234963"/>
              <a:ext cx="299750" cy="122950"/>
            </a:xfrm>
            <a:custGeom>
              <a:avLst/>
              <a:gdLst/>
              <a:ahLst/>
              <a:cxnLst/>
              <a:rect l="l" t="t" r="r" b="b"/>
              <a:pathLst>
                <a:path w="11990" h="4918" extrusionOk="0">
                  <a:moveTo>
                    <a:pt x="5524" y="1"/>
                  </a:moveTo>
                  <a:cubicBezTo>
                    <a:pt x="4834" y="1"/>
                    <a:pt x="4164" y="252"/>
                    <a:pt x="3683" y="754"/>
                  </a:cubicBezTo>
                  <a:cubicBezTo>
                    <a:pt x="3244" y="1194"/>
                    <a:pt x="2992" y="1779"/>
                    <a:pt x="2951" y="2407"/>
                  </a:cubicBezTo>
                  <a:cubicBezTo>
                    <a:pt x="2741" y="2323"/>
                    <a:pt x="2490" y="2282"/>
                    <a:pt x="2218" y="2282"/>
                  </a:cubicBezTo>
                  <a:cubicBezTo>
                    <a:pt x="628" y="2282"/>
                    <a:pt x="0" y="3746"/>
                    <a:pt x="293" y="4918"/>
                  </a:cubicBezTo>
                  <a:lnTo>
                    <a:pt x="11927" y="4918"/>
                  </a:lnTo>
                  <a:cubicBezTo>
                    <a:pt x="11990" y="4541"/>
                    <a:pt x="11969" y="4207"/>
                    <a:pt x="11885" y="3851"/>
                  </a:cubicBezTo>
                  <a:cubicBezTo>
                    <a:pt x="11655" y="2951"/>
                    <a:pt x="10943" y="2240"/>
                    <a:pt x="10044" y="1989"/>
                  </a:cubicBezTo>
                  <a:cubicBezTo>
                    <a:pt x="9820" y="1926"/>
                    <a:pt x="9590" y="1896"/>
                    <a:pt x="9360" y="1896"/>
                  </a:cubicBezTo>
                  <a:cubicBezTo>
                    <a:pt x="8900" y="1896"/>
                    <a:pt x="8440" y="2017"/>
                    <a:pt x="8035" y="2240"/>
                  </a:cubicBezTo>
                  <a:cubicBezTo>
                    <a:pt x="7951" y="1675"/>
                    <a:pt x="7700" y="1131"/>
                    <a:pt x="7303" y="733"/>
                  </a:cubicBezTo>
                  <a:cubicBezTo>
                    <a:pt x="6821" y="252"/>
                    <a:pt x="6173" y="1"/>
                    <a:pt x="55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0"/>
            <p:cNvSpPr/>
            <p:nvPr/>
          </p:nvSpPr>
          <p:spPr>
            <a:xfrm>
              <a:off x="2407325" y="1491413"/>
              <a:ext cx="309700" cy="115500"/>
            </a:xfrm>
            <a:custGeom>
              <a:avLst/>
              <a:gdLst/>
              <a:ahLst/>
              <a:cxnLst/>
              <a:rect l="l" t="t" r="r" b="b"/>
              <a:pathLst>
                <a:path w="12388" h="4620" extrusionOk="0">
                  <a:moveTo>
                    <a:pt x="4867" y="1"/>
                  </a:moveTo>
                  <a:cubicBezTo>
                    <a:pt x="4701" y="1"/>
                    <a:pt x="4535" y="19"/>
                    <a:pt x="4373" y="58"/>
                  </a:cubicBezTo>
                  <a:cubicBezTo>
                    <a:pt x="3515" y="309"/>
                    <a:pt x="2888" y="1104"/>
                    <a:pt x="2888" y="2025"/>
                  </a:cubicBezTo>
                  <a:cubicBezTo>
                    <a:pt x="2888" y="2192"/>
                    <a:pt x="2909" y="2339"/>
                    <a:pt x="2930" y="2506"/>
                  </a:cubicBezTo>
                  <a:cubicBezTo>
                    <a:pt x="2804" y="2464"/>
                    <a:pt x="2658" y="2444"/>
                    <a:pt x="2490" y="2444"/>
                  </a:cubicBezTo>
                  <a:cubicBezTo>
                    <a:pt x="1611" y="2444"/>
                    <a:pt x="775" y="2925"/>
                    <a:pt x="314" y="3699"/>
                  </a:cubicBezTo>
                  <a:cubicBezTo>
                    <a:pt x="168" y="3992"/>
                    <a:pt x="63" y="4306"/>
                    <a:pt x="0" y="4620"/>
                  </a:cubicBezTo>
                  <a:lnTo>
                    <a:pt x="12387" y="4620"/>
                  </a:lnTo>
                  <a:cubicBezTo>
                    <a:pt x="11990" y="3971"/>
                    <a:pt x="11257" y="3532"/>
                    <a:pt x="10441" y="3532"/>
                  </a:cubicBezTo>
                  <a:cubicBezTo>
                    <a:pt x="10023" y="3532"/>
                    <a:pt x="9604" y="3657"/>
                    <a:pt x="9269" y="3866"/>
                  </a:cubicBezTo>
                  <a:cubicBezTo>
                    <a:pt x="9269" y="2904"/>
                    <a:pt x="8642" y="1920"/>
                    <a:pt x="7407" y="1920"/>
                  </a:cubicBezTo>
                  <a:cubicBezTo>
                    <a:pt x="7407" y="1920"/>
                    <a:pt x="7093" y="1962"/>
                    <a:pt x="6947" y="1983"/>
                  </a:cubicBezTo>
                  <a:cubicBezTo>
                    <a:pt x="6947" y="1648"/>
                    <a:pt x="6863" y="1335"/>
                    <a:pt x="6696" y="1084"/>
                  </a:cubicBezTo>
                  <a:cubicBezTo>
                    <a:pt x="6675" y="1063"/>
                    <a:pt x="6675" y="1042"/>
                    <a:pt x="6675" y="1000"/>
                  </a:cubicBezTo>
                  <a:cubicBezTo>
                    <a:pt x="6487" y="707"/>
                    <a:pt x="6256" y="456"/>
                    <a:pt x="5943" y="267"/>
                  </a:cubicBezTo>
                  <a:cubicBezTo>
                    <a:pt x="5610" y="94"/>
                    <a:pt x="5238" y="1"/>
                    <a:pt x="48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8" name="Google Shape;1708;p20"/>
          <p:cNvGrpSpPr/>
          <p:nvPr/>
        </p:nvGrpSpPr>
        <p:grpSpPr>
          <a:xfrm rot="-5400000" flipH="1">
            <a:off x="7050530" y="-1043691"/>
            <a:ext cx="3019589" cy="1103231"/>
            <a:chOff x="-2617662" y="4052384"/>
            <a:chExt cx="3337669" cy="1103231"/>
          </a:xfrm>
        </p:grpSpPr>
        <p:sp>
          <p:nvSpPr>
            <p:cNvPr id="1709" name="Google Shape;1709;p20"/>
            <p:cNvSpPr/>
            <p:nvPr/>
          </p:nvSpPr>
          <p:spPr>
            <a:xfrm rot="5400000">
              <a:off x="-1500443" y="2935165"/>
              <a:ext cx="1103231" cy="3337669"/>
            </a:xfrm>
            <a:custGeom>
              <a:avLst/>
              <a:gdLst/>
              <a:ahLst/>
              <a:cxnLst/>
              <a:rect l="l" t="t" r="r" b="b"/>
              <a:pathLst>
                <a:path w="7532" h="22787" extrusionOk="0">
                  <a:moveTo>
                    <a:pt x="3773" y="1"/>
                  </a:moveTo>
                  <a:cubicBezTo>
                    <a:pt x="1687" y="1"/>
                    <a:pt x="1" y="1691"/>
                    <a:pt x="1" y="3776"/>
                  </a:cubicBezTo>
                  <a:lnTo>
                    <a:pt x="1" y="15746"/>
                  </a:lnTo>
                  <a:lnTo>
                    <a:pt x="14" y="15746"/>
                  </a:lnTo>
                  <a:lnTo>
                    <a:pt x="14" y="22787"/>
                  </a:lnTo>
                  <a:lnTo>
                    <a:pt x="2861" y="22787"/>
                  </a:lnTo>
                  <a:lnTo>
                    <a:pt x="2861" y="13174"/>
                  </a:lnTo>
                  <a:lnTo>
                    <a:pt x="2861" y="3776"/>
                  </a:lnTo>
                  <a:cubicBezTo>
                    <a:pt x="2861" y="3269"/>
                    <a:pt x="3269" y="2861"/>
                    <a:pt x="3773" y="2861"/>
                  </a:cubicBezTo>
                  <a:cubicBezTo>
                    <a:pt x="4276" y="2861"/>
                    <a:pt x="4672" y="3269"/>
                    <a:pt x="4672" y="3776"/>
                  </a:cubicBezTo>
                  <a:lnTo>
                    <a:pt x="4672" y="8391"/>
                  </a:lnTo>
                  <a:lnTo>
                    <a:pt x="4672" y="22787"/>
                  </a:lnTo>
                  <a:lnTo>
                    <a:pt x="7532" y="22787"/>
                  </a:lnTo>
                  <a:lnTo>
                    <a:pt x="7532" y="7110"/>
                  </a:lnTo>
                  <a:lnTo>
                    <a:pt x="7532" y="3776"/>
                  </a:lnTo>
                  <a:cubicBezTo>
                    <a:pt x="7532" y="1691"/>
                    <a:pt x="5842" y="1"/>
                    <a:pt x="3773" y="1"/>
                  </a:cubicBezTo>
                  <a:close/>
                </a:path>
              </a:pathLst>
            </a:custGeom>
            <a:solidFill>
              <a:schemeClr val="dk2"/>
            </a:solidFill>
            <a:ln w="152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0"/>
            <p:cNvSpPr/>
            <p:nvPr/>
          </p:nvSpPr>
          <p:spPr>
            <a:xfrm rot="5400000">
              <a:off x="-1500443" y="2935165"/>
              <a:ext cx="1103231" cy="3337669"/>
            </a:xfrm>
            <a:custGeom>
              <a:avLst/>
              <a:gdLst/>
              <a:ahLst/>
              <a:cxnLst/>
              <a:rect l="l" t="t" r="r" b="b"/>
              <a:pathLst>
                <a:path w="7532" h="22787" extrusionOk="0">
                  <a:moveTo>
                    <a:pt x="3773" y="1"/>
                  </a:moveTo>
                  <a:cubicBezTo>
                    <a:pt x="1687" y="1"/>
                    <a:pt x="1" y="1691"/>
                    <a:pt x="1" y="3776"/>
                  </a:cubicBezTo>
                  <a:lnTo>
                    <a:pt x="1" y="15746"/>
                  </a:lnTo>
                  <a:lnTo>
                    <a:pt x="14" y="15746"/>
                  </a:lnTo>
                  <a:lnTo>
                    <a:pt x="14" y="22787"/>
                  </a:lnTo>
                  <a:lnTo>
                    <a:pt x="2861" y="22787"/>
                  </a:lnTo>
                  <a:lnTo>
                    <a:pt x="2861" y="13174"/>
                  </a:lnTo>
                  <a:lnTo>
                    <a:pt x="2861" y="3776"/>
                  </a:lnTo>
                  <a:cubicBezTo>
                    <a:pt x="2861" y="3269"/>
                    <a:pt x="3269" y="2861"/>
                    <a:pt x="3773" y="2861"/>
                  </a:cubicBezTo>
                  <a:cubicBezTo>
                    <a:pt x="4276" y="2861"/>
                    <a:pt x="4672" y="3269"/>
                    <a:pt x="4672" y="3776"/>
                  </a:cubicBezTo>
                  <a:lnTo>
                    <a:pt x="4672" y="8391"/>
                  </a:lnTo>
                  <a:lnTo>
                    <a:pt x="4672" y="22787"/>
                  </a:lnTo>
                  <a:lnTo>
                    <a:pt x="7532" y="22787"/>
                  </a:lnTo>
                  <a:lnTo>
                    <a:pt x="7532" y="7110"/>
                  </a:lnTo>
                  <a:lnTo>
                    <a:pt x="7532" y="3776"/>
                  </a:lnTo>
                  <a:cubicBezTo>
                    <a:pt x="7532" y="1691"/>
                    <a:pt x="5842" y="1"/>
                    <a:pt x="3773" y="1"/>
                  </a:cubicBezTo>
                  <a:close/>
                </a:path>
              </a:pathLst>
            </a:custGeom>
            <a:solidFill>
              <a:schemeClr val="dk2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0"/>
            <p:cNvSpPr/>
            <p:nvPr/>
          </p:nvSpPr>
          <p:spPr>
            <a:xfrm rot="5400000">
              <a:off x="-1500443" y="2935165"/>
              <a:ext cx="1103231" cy="3337669"/>
            </a:xfrm>
            <a:custGeom>
              <a:avLst/>
              <a:gdLst/>
              <a:ahLst/>
              <a:cxnLst/>
              <a:rect l="l" t="t" r="r" b="b"/>
              <a:pathLst>
                <a:path w="7532" h="22787" extrusionOk="0">
                  <a:moveTo>
                    <a:pt x="3773" y="1"/>
                  </a:moveTo>
                  <a:cubicBezTo>
                    <a:pt x="1687" y="1"/>
                    <a:pt x="1" y="1691"/>
                    <a:pt x="1" y="3776"/>
                  </a:cubicBezTo>
                  <a:lnTo>
                    <a:pt x="1" y="15746"/>
                  </a:lnTo>
                  <a:lnTo>
                    <a:pt x="14" y="15746"/>
                  </a:lnTo>
                  <a:lnTo>
                    <a:pt x="14" y="22787"/>
                  </a:lnTo>
                  <a:lnTo>
                    <a:pt x="2861" y="22787"/>
                  </a:lnTo>
                  <a:lnTo>
                    <a:pt x="2861" y="13174"/>
                  </a:lnTo>
                  <a:lnTo>
                    <a:pt x="2861" y="3776"/>
                  </a:lnTo>
                  <a:cubicBezTo>
                    <a:pt x="2861" y="3269"/>
                    <a:pt x="3269" y="2861"/>
                    <a:pt x="3773" y="2861"/>
                  </a:cubicBezTo>
                  <a:cubicBezTo>
                    <a:pt x="4276" y="2861"/>
                    <a:pt x="4672" y="3269"/>
                    <a:pt x="4672" y="3776"/>
                  </a:cubicBezTo>
                  <a:lnTo>
                    <a:pt x="4672" y="8391"/>
                  </a:lnTo>
                  <a:lnTo>
                    <a:pt x="4672" y="22787"/>
                  </a:lnTo>
                  <a:lnTo>
                    <a:pt x="7532" y="22787"/>
                  </a:lnTo>
                  <a:lnTo>
                    <a:pt x="7532" y="7110"/>
                  </a:lnTo>
                  <a:lnTo>
                    <a:pt x="7532" y="3776"/>
                  </a:lnTo>
                  <a:cubicBezTo>
                    <a:pt x="7532" y="1691"/>
                    <a:pt x="5842" y="1"/>
                    <a:pt x="37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12" name="Google Shape;1712;p20"/>
            <p:cNvGrpSpPr/>
            <p:nvPr/>
          </p:nvGrpSpPr>
          <p:grpSpPr>
            <a:xfrm rot="5400000">
              <a:off x="-1374764" y="3060840"/>
              <a:ext cx="700137" cy="3086315"/>
              <a:chOff x="1718105" y="2072389"/>
              <a:chExt cx="612115" cy="2698300"/>
            </a:xfrm>
          </p:grpSpPr>
          <p:sp>
            <p:nvSpPr>
              <p:cNvPr id="1713" name="Google Shape;1713;p20"/>
              <p:cNvSpPr/>
              <p:nvPr/>
            </p:nvSpPr>
            <p:spPr>
              <a:xfrm>
                <a:off x="2316262" y="3811153"/>
                <a:ext cx="1395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1"/>
                    </a:moveTo>
                    <a:lnTo>
                      <a:pt x="1" y="439"/>
                    </a:lnTo>
                    <a:lnTo>
                      <a:pt x="109" y="43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20"/>
              <p:cNvSpPr/>
              <p:nvPr/>
            </p:nvSpPr>
            <p:spPr>
              <a:xfrm>
                <a:off x="2316262" y="3698207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" name="Google Shape;1715;p20"/>
              <p:cNvSpPr/>
              <p:nvPr/>
            </p:nvSpPr>
            <p:spPr>
              <a:xfrm>
                <a:off x="2316262" y="4036406"/>
                <a:ext cx="13958" cy="5954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65" extrusionOk="0">
                    <a:moveTo>
                      <a:pt x="1" y="0"/>
                    </a:moveTo>
                    <a:lnTo>
                      <a:pt x="1" y="27"/>
                    </a:lnTo>
                    <a:lnTo>
                      <a:pt x="1" y="435"/>
                    </a:lnTo>
                    <a:lnTo>
                      <a:pt x="1" y="465"/>
                    </a:lnTo>
                    <a:lnTo>
                      <a:pt x="109" y="465"/>
                    </a:lnTo>
                    <a:lnTo>
                      <a:pt x="109" y="435"/>
                    </a:lnTo>
                    <a:lnTo>
                      <a:pt x="109" y="27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" name="Google Shape;1716;p20"/>
              <p:cNvSpPr/>
              <p:nvPr/>
            </p:nvSpPr>
            <p:spPr>
              <a:xfrm>
                <a:off x="2316262" y="3922948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1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" name="Google Shape;1717;p20"/>
              <p:cNvSpPr/>
              <p:nvPr/>
            </p:nvSpPr>
            <p:spPr>
              <a:xfrm>
                <a:off x="2316262" y="3023087"/>
                <a:ext cx="13958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20"/>
              <p:cNvSpPr/>
              <p:nvPr/>
            </p:nvSpPr>
            <p:spPr>
              <a:xfrm>
                <a:off x="2316262" y="3586412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" name="Google Shape;1719;p20"/>
              <p:cNvSpPr/>
              <p:nvPr/>
            </p:nvSpPr>
            <p:spPr>
              <a:xfrm>
                <a:off x="2316262" y="3472953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" name="Google Shape;1720;p20"/>
              <p:cNvSpPr/>
              <p:nvPr/>
            </p:nvSpPr>
            <p:spPr>
              <a:xfrm>
                <a:off x="2316262" y="3359623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0"/>
                    </a:moveTo>
                    <a:lnTo>
                      <a:pt x="1" y="451"/>
                    </a:lnTo>
                    <a:lnTo>
                      <a:pt x="109" y="451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20"/>
              <p:cNvSpPr/>
              <p:nvPr/>
            </p:nvSpPr>
            <p:spPr>
              <a:xfrm>
                <a:off x="2316262" y="3134754"/>
                <a:ext cx="13958" cy="5749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49" extrusionOk="0">
                    <a:moveTo>
                      <a:pt x="1" y="1"/>
                    </a:moveTo>
                    <a:lnTo>
                      <a:pt x="1" y="449"/>
                    </a:lnTo>
                    <a:lnTo>
                      <a:pt x="109" y="44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20"/>
              <p:cNvSpPr/>
              <p:nvPr/>
            </p:nvSpPr>
            <p:spPr>
              <a:xfrm>
                <a:off x="2316262" y="3248213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20"/>
              <p:cNvSpPr/>
              <p:nvPr/>
            </p:nvSpPr>
            <p:spPr>
              <a:xfrm>
                <a:off x="2316262" y="4714855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" name="Google Shape;1724;p20"/>
              <p:cNvSpPr/>
              <p:nvPr/>
            </p:nvSpPr>
            <p:spPr>
              <a:xfrm>
                <a:off x="2316262" y="4601524"/>
                <a:ext cx="13958" cy="57370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48" extrusionOk="0">
                    <a:moveTo>
                      <a:pt x="1" y="0"/>
                    </a:moveTo>
                    <a:lnTo>
                      <a:pt x="1" y="448"/>
                    </a:lnTo>
                    <a:lnTo>
                      <a:pt x="109" y="44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20"/>
              <p:cNvSpPr/>
              <p:nvPr/>
            </p:nvSpPr>
            <p:spPr>
              <a:xfrm>
                <a:off x="2316262" y="4489730"/>
                <a:ext cx="1395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20"/>
              <p:cNvSpPr/>
              <p:nvPr/>
            </p:nvSpPr>
            <p:spPr>
              <a:xfrm>
                <a:off x="2316262" y="4376271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1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7" name="Google Shape;1727;p20"/>
              <p:cNvSpPr/>
              <p:nvPr/>
            </p:nvSpPr>
            <p:spPr>
              <a:xfrm>
                <a:off x="2316262" y="4264989"/>
                <a:ext cx="13958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8" name="Google Shape;1728;p20"/>
              <p:cNvSpPr/>
              <p:nvPr/>
            </p:nvSpPr>
            <p:spPr>
              <a:xfrm>
                <a:off x="2316262" y="4151530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" name="Google Shape;1729;p20"/>
              <p:cNvSpPr/>
              <p:nvPr/>
            </p:nvSpPr>
            <p:spPr>
              <a:xfrm>
                <a:off x="1901100" y="2081225"/>
                <a:ext cx="57882" cy="29837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33" extrusionOk="0">
                    <a:moveTo>
                      <a:pt x="422" y="1"/>
                    </a:moveTo>
                    <a:cubicBezTo>
                      <a:pt x="288" y="27"/>
                      <a:pt x="138" y="82"/>
                      <a:pt x="0" y="138"/>
                    </a:cubicBezTo>
                    <a:lnTo>
                      <a:pt x="43" y="233"/>
                    </a:lnTo>
                    <a:cubicBezTo>
                      <a:pt x="177" y="177"/>
                      <a:pt x="314" y="138"/>
                      <a:pt x="451" y="95"/>
                    </a:cubicBezTo>
                    <a:lnTo>
                      <a:pt x="42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20"/>
              <p:cNvSpPr/>
              <p:nvPr/>
            </p:nvSpPr>
            <p:spPr>
              <a:xfrm>
                <a:off x="1718105" y="2764795"/>
                <a:ext cx="1395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" name="Google Shape;1731;p20"/>
              <p:cNvSpPr/>
              <p:nvPr/>
            </p:nvSpPr>
            <p:spPr>
              <a:xfrm>
                <a:off x="1718105" y="2878254"/>
                <a:ext cx="1395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20"/>
              <p:cNvSpPr/>
              <p:nvPr/>
            </p:nvSpPr>
            <p:spPr>
              <a:xfrm>
                <a:off x="1718105" y="2540055"/>
                <a:ext cx="13958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20"/>
              <p:cNvSpPr/>
              <p:nvPr/>
            </p:nvSpPr>
            <p:spPr>
              <a:xfrm>
                <a:off x="1742436" y="2208514"/>
                <a:ext cx="4033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39" extrusionOk="0">
                    <a:moveTo>
                      <a:pt x="220" y="0"/>
                    </a:moveTo>
                    <a:cubicBezTo>
                      <a:pt x="138" y="124"/>
                      <a:pt x="69" y="258"/>
                      <a:pt x="1" y="396"/>
                    </a:cubicBezTo>
                    <a:lnTo>
                      <a:pt x="108" y="438"/>
                    </a:lnTo>
                    <a:cubicBezTo>
                      <a:pt x="164" y="301"/>
                      <a:pt x="233" y="177"/>
                      <a:pt x="314" y="56"/>
                    </a:cubicBezTo>
                    <a:lnTo>
                      <a:pt x="22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" name="Google Shape;1734;p20"/>
              <p:cNvSpPr/>
              <p:nvPr/>
            </p:nvSpPr>
            <p:spPr>
              <a:xfrm>
                <a:off x="1718105" y="2426596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0"/>
                    </a:moveTo>
                    <a:lnTo>
                      <a:pt x="1" y="451"/>
                    </a:lnTo>
                    <a:lnTo>
                      <a:pt x="109" y="451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" name="Google Shape;1735;p20"/>
              <p:cNvSpPr/>
              <p:nvPr/>
            </p:nvSpPr>
            <p:spPr>
              <a:xfrm>
                <a:off x="1806849" y="2126429"/>
                <a:ext cx="52504" cy="47381"/>
              </a:xfrm>
              <a:custGeom>
                <a:avLst/>
                <a:gdLst/>
                <a:ahLst/>
                <a:cxnLst/>
                <a:rect l="l" t="t" r="r" b="b"/>
                <a:pathLst>
                  <a:path w="410" h="370" extrusionOk="0">
                    <a:moveTo>
                      <a:pt x="341" y="1"/>
                    </a:moveTo>
                    <a:cubicBezTo>
                      <a:pt x="220" y="82"/>
                      <a:pt x="109" y="180"/>
                      <a:pt x="1" y="288"/>
                    </a:cubicBezTo>
                    <a:lnTo>
                      <a:pt x="83" y="370"/>
                    </a:lnTo>
                    <a:cubicBezTo>
                      <a:pt x="177" y="275"/>
                      <a:pt x="289" y="180"/>
                      <a:pt x="409" y="99"/>
                    </a:cubicBezTo>
                    <a:lnTo>
                      <a:pt x="34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20"/>
              <p:cNvSpPr/>
              <p:nvPr/>
            </p:nvSpPr>
            <p:spPr>
              <a:xfrm>
                <a:off x="1718105" y="2313137"/>
                <a:ext cx="21129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52" extrusionOk="0">
                    <a:moveTo>
                      <a:pt x="53" y="0"/>
                    </a:moveTo>
                    <a:cubicBezTo>
                      <a:pt x="27" y="151"/>
                      <a:pt x="14" y="301"/>
                      <a:pt x="1" y="451"/>
                    </a:cubicBezTo>
                    <a:lnTo>
                      <a:pt x="109" y="451"/>
                    </a:lnTo>
                    <a:cubicBezTo>
                      <a:pt x="122" y="314"/>
                      <a:pt x="135" y="164"/>
                      <a:pt x="164" y="30"/>
                    </a:cubicBezTo>
                    <a:lnTo>
                      <a:pt x="5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20"/>
              <p:cNvSpPr/>
              <p:nvPr/>
            </p:nvSpPr>
            <p:spPr>
              <a:xfrm>
                <a:off x="1718105" y="2653385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20"/>
              <p:cNvSpPr/>
              <p:nvPr/>
            </p:nvSpPr>
            <p:spPr>
              <a:xfrm>
                <a:off x="1718105" y="3553374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20"/>
              <p:cNvSpPr/>
              <p:nvPr/>
            </p:nvSpPr>
            <p:spPr>
              <a:xfrm>
                <a:off x="1718105" y="3666833"/>
                <a:ext cx="13958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20"/>
              <p:cNvSpPr/>
              <p:nvPr/>
            </p:nvSpPr>
            <p:spPr>
              <a:xfrm>
                <a:off x="1718105" y="2989921"/>
                <a:ext cx="13958" cy="5749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49" extrusionOk="0">
                    <a:moveTo>
                      <a:pt x="1" y="1"/>
                    </a:moveTo>
                    <a:lnTo>
                      <a:pt x="1" y="449"/>
                    </a:lnTo>
                    <a:lnTo>
                      <a:pt x="109" y="44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20"/>
              <p:cNvSpPr/>
              <p:nvPr/>
            </p:nvSpPr>
            <p:spPr>
              <a:xfrm>
                <a:off x="1718105" y="3778114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1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20"/>
              <p:cNvSpPr/>
              <p:nvPr/>
            </p:nvSpPr>
            <p:spPr>
              <a:xfrm>
                <a:off x="1718105" y="3103380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20"/>
              <p:cNvSpPr/>
              <p:nvPr/>
            </p:nvSpPr>
            <p:spPr>
              <a:xfrm>
                <a:off x="1718105" y="3214790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0"/>
                    </a:moveTo>
                    <a:lnTo>
                      <a:pt x="1" y="451"/>
                    </a:lnTo>
                    <a:lnTo>
                      <a:pt x="109" y="451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20"/>
              <p:cNvSpPr/>
              <p:nvPr/>
            </p:nvSpPr>
            <p:spPr>
              <a:xfrm>
                <a:off x="1718105" y="3441579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20"/>
              <p:cNvSpPr/>
              <p:nvPr/>
            </p:nvSpPr>
            <p:spPr>
              <a:xfrm>
                <a:off x="1718105" y="3328120"/>
                <a:ext cx="1395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1"/>
                    </a:moveTo>
                    <a:lnTo>
                      <a:pt x="1" y="439"/>
                    </a:lnTo>
                    <a:lnTo>
                      <a:pt x="109" y="43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20"/>
              <p:cNvSpPr/>
              <p:nvPr/>
            </p:nvSpPr>
            <p:spPr>
              <a:xfrm>
                <a:off x="2316262" y="2459634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0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20"/>
              <p:cNvSpPr/>
              <p:nvPr/>
            </p:nvSpPr>
            <p:spPr>
              <a:xfrm>
                <a:off x="2316262" y="2573093"/>
                <a:ext cx="13958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20"/>
              <p:cNvSpPr/>
              <p:nvPr/>
            </p:nvSpPr>
            <p:spPr>
              <a:xfrm>
                <a:off x="2316262" y="2686552"/>
                <a:ext cx="13958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20"/>
              <p:cNvSpPr/>
              <p:nvPr/>
            </p:nvSpPr>
            <p:spPr>
              <a:xfrm>
                <a:off x="2316262" y="2798218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20"/>
              <p:cNvSpPr/>
              <p:nvPr/>
            </p:nvSpPr>
            <p:spPr>
              <a:xfrm>
                <a:off x="2012894" y="2072389"/>
                <a:ext cx="57370" cy="1780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39" extrusionOk="0">
                    <a:moveTo>
                      <a:pt x="0" y="1"/>
                    </a:moveTo>
                    <a:lnTo>
                      <a:pt x="0" y="112"/>
                    </a:lnTo>
                    <a:lnTo>
                      <a:pt x="95" y="112"/>
                    </a:lnTo>
                    <a:cubicBezTo>
                      <a:pt x="203" y="112"/>
                      <a:pt x="327" y="125"/>
                      <a:pt x="435" y="138"/>
                    </a:cubicBezTo>
                    <a:lnTo>
                      <a:pt x="448" y="30"/>
                    </a:lnTo>
                    <a:cubicBezTo>
                      <a:pt x="327" y="14"/>
                      <a:pt x="216" y="1"/>
                      <a:pt x="9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20"/>
              <p:cNvSpPr/>
              <p:nvPr/>
            </p:nvSpPr>
            <p:spPr>
              <a:xfrm>
                <a:off x="2314597" y="2346176"/>
                <a:ext cx="15623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52" extrusionOk="0">
                    <a:moveTo>
                      <a:pt x="109" y="1"/>
                    </a:moveTo>
                    <a:lnTo>
                      <a:pt x="1" y="17"/>
                    </a:lnTo>
                    <a:cubicBezTo>
                      <a:pt x="14" y="99"/>
                      <a:pt x="14" y="180"/>
                      <a:pt x="14" y="262"/>
                    </a:cubicBezTo>
                    <a:lnTo>
                      <a:pt x="14" y="452"/>
                    </a:lnTo>
                    <a:lnTo>
                      <a:pt x="122" y="452"/>
                    </a:lnTo>
                    <a:lnTo>
                      <a:pt x="122" y="262"/>
                    </a:lnTo>
                    <a:cubicBezTo>
                      <a:pt x="122" y="180"/>
                      <a:pt x="122" y="99"/>
                      <a:pt x="1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20"/>
              <p:cNvSpPr/>
              <p:nvPr/>
            </p:nvSpPr>
            <p:spPr>
              <a:xfrm>
                <a:off x="2283223" y="2238223"/>
                <a:ext cx="34832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272" h="436" extrusionOk="0">
                    <a:moveTo>
                      <a:pt x="108" y="0"/>
                    </a:moveTo>
                    <a:lnTo>
                      <a:pt x="1" y="43"/>
                    </a:lnTo>
                    <a:cubicBezTo>
                      <a:pt x="66" y="177"/>
                      <a:pt x="122" y="301"/>
                      <a:pt x="164" y="435"/>
                    </a:cubicBezTo>
                    <a:lnTo>
                      <a:pt x="272" y="409"/>
                    </a:lnTo>
                    <a:cubicBezTo>
                      <a:pt x="229" y="272"/>
                      <a:pt x="177" y="125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20"/>
              <p:cNvSpPr/>
              <p:nvPr/>
            </p:nvSpPr>
            <p:spPr>
              <a:xfrm>
                <a:off x="2216633" y="2147430"/>
                <a:ext cx="49174" cy="50711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96" extrusionOk="0">
                    <a:moveTo>
                      <a:pt x="70" y="0"/>
                    </a:moveTo>
                    <a:lnTo>
                      <a:pt x="1" y="82"/>
                    </a:lnTo>
                    <a:cubicBezTo>
                      <a:pt x="96" y="180"/>
                      <a:pt x="207" y="288"/>
                      <a:pt x="289" y="396"/>
                    </a:cubicBezTo>
                    <a:lnTo>
                      <a:pt x="383" y="327"/>
                    </a:lnTo>
                    <a:cubicBezTo>
                      <a:pt x="289" y="206"/>
                      <a:pt x="177" y="98"/>
                      <a:pt x="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20"/>
              <p:cNvSpPr/>
              <p:nvPr/>
            </p:nvSpPr>
            <p:spPr>
              <a:xfrm>
                <a:off x="2120846" y="2090061"/>
                <a:ext cx="57882" cy="36496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85" extrusionOk="0">
                    <a:moveTo>
                      <a:pt x="43" y="0"/>
                    </a:moveTo>
                    <a:lnTo>
                      <a:pt x="0" y="108"/>
                    </a:lnTo>
                    <a:cubicBezTo>
                      <a:pt x="138" y="151"/>
                      <a:pt x="272" y="219"/>
                      <a:pt x="396" y="285"/>
                    </a:cubicBezTo>
                    <a:lnTo>
                      <a:pt x="451" y="190"/>
                    </a:lnTo>
                    <a:cubicBezTo>
                      <a:pt x="314" y="108"/>
                      <a:pt x="177" y="56"/>
                      <a:pt x="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20"/>
              <p:cNvSpPr/>
              <p:nvPr/>
            </p:nvSpPr>
            <p:spPr>
              <a:xfrm>
                <a:off x="2316262" y="2911293"/>
                <a:ext cx="1395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20"/>
              <p:cNvSpPr/>
              <p:nvPr/>
            </p:nvSpPr>
            <p:spPr>
              <a:xfrm>
                <a:off x="1718105" y="4003368"/>
                <a:ext cx="15623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22" y="435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20"/>
              <p:cNvSpPr/>
              <p:nvPr/>
            </p:nvSpPr>
            <p:spPr>
              <a:xfrm>
                <a:off x="1718105" y="4114650"/>
                <a:ext cx="15623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52" extrusionOk="0">
                    <a:moveTo>
                      <a:pt x="1" y="1"/>
                    </a:moveTo>
                    <a:lnTo>
                      <a:pt x="1" y="452"/>
                    </a:lnTo>
                    <a:lnTo>
                      <a:pt x="122" y="452"/>
                    </a:lnTo>
                    <a:lnTo>
                      <a:pt x="12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20"/>
              <p:cNvSpPr/>
              <p:nvPr/>
            </p:nvSpPr>
            <p:spPr>
              <a:xfrm>
                <a:off x="1718105" y="3889909"/>
                <a:ext cx="15623" cy="57498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49" extrusionOk="0">
                    <a:moveTo>
                      <a:pt x="1" y="0"/>
                    </a:moveTo>
                    <a:lnTo>
                      <a:pt x="1" y="14"/>
                    </a:lnTo>
                    <a:lnTo>
                      <a:pt x="1" y="177"/>
                    </a:lnTo>
                    <a:lnTo>
                      <a:pt x="1" y="448"/>
                    </a:lnTo>
                    <a:lnTo>
                      <a:pt x="122" y="448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20"/>
              <p:cNvSpPr/>
              <p:nvPr/>
            </p:nvSpPr>
            <p:spPr>
              <a:xfrm>
                <a:off x="1718105" y="4228109"/>
                <a:ext cx="15623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22" y="438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20"/>
              <p:cNvSpPr/>
              <p:nvPr/>
            </p:nvSpPr>
            <p:spPr>
              <a:xfrm>
                <a:off x="1718105" y="4341568"/>
                <a:ext cx="15623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36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22" y="435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20"/>
              <p:cNvSpPr/>
              <p:nvPr/>
            </p:nvSpPr>
            <p:spPr>
              <a:xfrm>
                <a:off x="1718105" y="4453362"/>
                <a:ext cx="15623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22" y="435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20"/>
              <p:cNvSpPr/>
              <p:nvPr/>
            </p:nvSpPr>
            <p:spPr>
              <a:xfrm>
                <a:off x="1718105" y="4678103"/>
                <a:ext cx="15623" cy="59547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65" extrusionOk="0">
                    <a:moveTo>
                      <a:pt x="1" y="0"/>
                    </a:moveTo>
                    <a:lnTo>
                      <a:pt x="1" y="30"/>
                    </a:lnTo>
                    <a:lnTo>
                      <a:pt x="1" y="451"/>
                    </a:lnTo>
                    <a:lnTo>
                      <a:pt x="1" y="464"/>
                    </a:lnTo>
                    <a:lnTo>
                      <a:pt x="122" y="464"/>
                    </a:lnTo>
                    <a:lnTo>
                      <a:pt x="122" y="451"/>
                    </a:lnTo>
                    <a:lnTo>
                      <a:pt x="122" y="30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20"/>
              <p:cNvSpPr/>
              <p:nvPr/>
            </p:nvSpPr>
            <p:spPr>
              <a:xfrm>
                <a:off x="1718105" y="4566693"/>
                <a:ext cx="15623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36" extrusionOk="0">
                    <a:moveTo>
                      <a:pt x="1" y="1"/>
                    </a:moveTo>
                    <a:lnTo>
                      <a:pt x="1" y="436"/>
                    </a:lnTo>
                    <a:lnTo>
                      <a:pt x="122" y="436"/>
                    </a:lnTo>
                    <a:lnTo>
                      <a:pt x="12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64" name="Google Shape;1764;p20"/>
          <p:cNvSpPr/>
          <p:nvPr/>
        </p:nvSpPr>
        <p:spPr>
          <a:xfrm rot="5400000" flipH="1">
            <a:off x="-687783" y="439952"/>
            <a:ext cx="1894650" cy="843250"/>
          </a:xfrm>
          <a:custGeom>
            <a:avLst/>
            <a:gdLst/>
            <a:ahLst/>
            <a:cxnLst/>
            <a:rect l="l" t="t" r="r" b="b"/>
            <a:pathLst>
              <a:path w="75786" h="33730" extrusionOk="0">
                <a:moveTo>
                  <a:pt x="41052" y="0"/>
                </a:moveTo>
                <a:cubicBezTo>
                  <a:pt x="38039" y="0"/>
                  <a:pt x="35570" y="2155"/>
                  <a:pt x="35570" y="4834"/>
                </a:cubicBezTo>
                <a:cubicBezTo>
                  <a:pt x="35570" y="7491"/>
                  <a:pt x="33080" y="9667"/>
                  <a:pt x="30067" y="9667"/>
                </a:cubicBezTo>
                <a:lnTo>
                  <a:pt x="29544" y="9667"/>
                </a:lnTo>
                <a:cubicBezTo>
                  <a:pt x="26531" y="9667"/>
                  <a:pt x="24062" y="12157"/>
                  <a:pt x="24062" y="15170"/>
                </a:cubicBezTo>
                <a:lnTo>
                  <a:pt x="24062" y="17785"/>
                </a:lnTo>
                <a:cubicBezTo>
                  <a:pt x="24062" y="20777"/>
                  <a:pt x="21572" y="23267"/>
                  <a:pt x="18559" y="23267"/>
                </a:cubicBezTo>
                <a:lnTo>
                  <a:pt x="5482" y="23267"/>
                </a:lnTo>
                <a:cubicBezTo>
                  <a:pt x="2469" y="23267"/>
                  <a:pt x="0" y="25632"/>
                  <a:pt x="0" y="28498"/>
                </a:cubicBezTo>
                <a:cubicBezTo>
                  <a:pt x="0" y="31386"/>
                  <a:pt x="2469" y="33729"/>
                  <a:pt x="5482" y="33729"/>
                </a:cubicBezTo>
                <a:lnTo>
                  <a:pt x="69571" y="33729"/>
                </a:lnTo>
                <a:cubicBezTo>
                  <a:pt x="72563" y="33729"/>
                  <a:pt x="75116" y="31281"/>
                  <a:pt x="75179" y="28247"/>
                </a:cubicBezTo>
                <a:lnTo>
                  <a:pt x="75702" y="5482"/>
                </a:lnTo>
                <a:cubicBezTo>
                  <a:pt x="75785" y="2469"/>
                  <a:pt x="73358" y="0"/>
                  <a:pt x="7034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5" name="Google Shape;1765;p20"/>
          <p:cNvGrpSpPr/>
          <p:nvPr/>
        </p:nvGrpSpPr>
        <p:grpSpPr>
          <a:xfrm flipH="1">
            <a:off x="8255086" y="4573755"/>
            <a:ext cx="856850" cy="411675"/>
            <a:chOff x="2563725" y="2815763"/>
            <a:chExt cx="856850" cy="411675"/>
          </a:xfrm>
        </p:grpSpPr>
        <p:sp>
          <p:nvSpPr>
            <p:cNvPr id="1766" name="Google Shape;1766;p20"/>
            <p:cNvSpPr/>
            <p:nvPr/>
          </p:nvSpPr>
          <p:spPr>
            <a:xfrm>
              <a:off x="2563725" y="2815763"/>
              <a:ext cx="269425" cy="269400"/>
            </a:xfrm>
            <a:custGeom>
              <a:avLst/>
              <a:gdLst/>
              <a:ahLst/>
              <a:cxnLst/>
              <a:rect l="l" t="t" r="r" b="b"/>
              <a:pathLst>
                <a:path w="10777" h="10776" extrusionOk="0">
                  <a:moveTo>
                    <a:pt x="5399" y="0"/>
                  </a:moveTo>
                  <a:cubicBezTo>
                    <a:pt x="2407" y="0"/>
                    <a:pt x="0" y="2448"/>
                    <a:pt x="0" y="5398"/>
                  </a:cubicBezTo>
                  <a:cubicBezTo>
                    <a:pt x="0" y="8370"/>
                    <a:pt x="2407" y="10776"/>
                    <a:pt x="5399" y="10776"/>
                  </a:cubicBezTo>
                  <a:cubicBezTo>
                    <a:pt x="8370" y="10776"/>
                    <a:pt x="10776" y="8370"/>
                    <a:pt x="10776" y="5398"/>
                  </a:cubicBezTo>
                  <a:cubicBezTo>
                    <a:pt x="10776" y="2406"/>
                    <a:pt x="8370" y="0"/>
                    <a:pt x="53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20"/>
            <p:cNvSpPr/>
            <p:nvPr/>
          </p:nvSpPr>
          <p:spPr>
            <a:xfrm>
              <a:off x="2628075" y="2911488"/>
              <a:ext cx="162175" cy="315950"/>
            </a:xfrm>
            <a:custGeom>
              <a:avLst/>
              <a:gdLst/>
              <a:ahLst/>
              <a:cxnLst/>
              <a:rect l="l" t="t" r="r" b="b"/>
              <a:pathLst>
                <a:path w="6487" h="12638" extrusionOk="0">
                  <a:moveTo>
                    <a:pt x="2657" y="0"/>
                  </a:moveTo>
                  <a:lnTo>
                    <a:pt x="2197" y="4331"/>
                  </a:lnTo>
                  <a:lnTo>
                    <a:pt x="0" y="3557"/>
                  </a:lnTo>
                  <a:lnTo>
                    <a:pt x="2218" y="5524"/>
                  </a:lnTo>
                  <a:lnTo>
                    <a:pt x="2218" y="12638"/>
                  </a:lnTo>
                  <a:lnTo>
                    <a:pt x="3683" y="12638"/>
                  </a:lnTo>
                  <a:lnTo>
                    <a:pt x="3515" y="5901"/>
                  </a:lnTo>
                  <a:lnTo>
                    <a:pt x="6486" y="3453"/>
                  </a:lnTo>
                  <a:lnTo>
                    <a:pt x="3411" y="4624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20"/>
            <p:cNvSpPr/>
            <p:nvPr/>
          </p:nvSpPr>
          <p:spPr>
            <a:xfrm>
              <a:off x="2809575" y="2816788"/>
              <a:ext cx="224950" cy="318075"/>
            </a:xfrm>
            <a:custGeom>
              <a:avLst/>
              <a:gdLst/>
              <a:ahLst/>
              <a:cxnLst/>
              <a:rect l="l" t="t" r="r" b="b"/>
              <a:pathLst>
                <a:path w="8998" h="12723" extrusionOk="0">
                  <a:moveTo>
                    <a:pt x="4499" y="1"/>
                  </a:moveTo>
                  <a:cubicBezTo>
                    <a:pt x="4499" y="1"/>
                    <a:pt x="1" y="6968"/>
                    <a:pt x="1" y="9019"/>
                  </a:cubicBezTo>
                  <a:cubicBezTo>
                    <a:pt x="1" y="11049"/>
                    <a:pt x="2009" y="12722"/>
                    <a:pt x="4499" y="12722"/>
                  </a:cubicBezTo>
                  <a:cubicBezTo>
                    <a:pt x="6989" y="12722"/>
                    <a:pt x="8998" y="11049"/>
                    <a:pt x="8998" y="9019"/>
                  </a:cubicBezTo>
                  <a:cubicBezTo>
                    <a:pt x="8998" y="6968"/>
                    <a:pt x="4499" y="1"/>
                    <a:pt x="44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0"/>
            <p:cNvSpPr/>
            <p:nvPr/>
          </p:nvSpPr>
          <p:spPr>
            <a:xfrm>
              <a:off x="2874975" y="2998838"/>
              <a:ext cx="115625" cy="226000"/>
            </a:xfrm>
            <a:custGeom>
              <a:avLst/>
              <a:gdLst/>
              <a:ahLst/>
              <a:cxnLst/>
              <a:rect l="l" t="t" r="r" b="b"/>
              <a:pathLst>
                <a:path w="4625" h="9040" extrusionOk="0">
                  <a:moveTo>
                    <a:pt x="1904" y="0"/>
                  </a:moveTo>
                  <a:lnTo>
                    <a:pt x="1569" y="3118"/>
                  </a:lnTo>
                  <a:lnTo>
                    <a:pt x="0" y="2553"/>
                  </a:lnTo>
                  <a:lnTo>
                    <a:pt x="1590" y="3955"/>
                  </a:lnTo>
                  <a:lnTo>
                    <a:pt x="1590" y="9039"/>
                  </a:lnTo>
                  <a:lnTo>
                    <a:pt x="2636" y="9039"/>
                  </a:lnTo>
                  <a:lnTo>
                    <a:pt x="2511" y="4248"/>
                  </a:lnTo>
                  <a:lnTo>
                    <a:pt x="4624" y="2490"/>
                  </a:lnTo>
                  <a:lnTo>
                    <a:pt x="2469" y="3327"/>
                  </a:lnTo>
                  <a:lnTo>
                    <a:pt x="19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20"/>
            <p:cNvSpPr/>
            <p:nvPr/>
          </p:nvSpPr>
          <p:spPr>
            <a:xfrm>
              <a:off x="3106700" y="3089863"/>
              <a:ext cx="26175" cy="130775"/>
            </a:xfrm>
            <a:custGeom>
              <a:avLst/>
              <a:gdLst/>
              <a:ahLst/>
              <a:cxnLst/>
              <a:rect l="l" t="t" r="r" b="b"/>
              <a:pathLst>
                <a:path w="1047" h="5231" extrusionOk="0">
                  <a:moveTo>
                    <a:pt x="0" y="0"/>
                  </a:moveTo>
                  <a:lnTo>
                    <a:pt x="0" y="5231"/>
                  </a:lnTo>
                  <a:lnTo>
                    <a:pt x="1046" y="5231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0"/>
            <p:cNvSpPr/>
            <p:nvPr/>
          </p:nvSpPr>
          <p:spPr>
            <a:xfrm>
              <a:off x="3348350" y="3089863"/>
              <a:ext cx="26200" cy="130775"/>
            </a:xfrm>
            <a:custGeom>
              <a:avLst/>
              <a:gdLst/>
              <a:ahLst/>
              <a:cxnLst/>
              <a:rect l="l" t="t" r="r" b="b"/>
              <a:pathLst>
                <a:path w="1048" h="5231" extrusionOk="0">
                  <a:moveTo>
                    <a:pt x="1" y="0"/>
                  </a:moveTo>
                  <a:lnTo>
                    <a:pt x="1" y="5231"/>
                  </a:lnTo>
                  <a:lnTo>
                    <a:pt x="1047" y="5231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0"/>
            <p:cNvSpPr/>
            <p:nvPr/>
          </p:nvSpPr>
          <p:spPr>
            <a:xfrm>
              <a:off x="3067450" y="3070488"/>
              <a:ext cx="353125" cy="58625"/>
            </a:xfrm>
            <a:custGeom>
              <a:avLst/>
              <a:gdLst/>
              <a:ahLst/>
              <a:cxnLst/>
              <a:rect l="l" t="t" r="r" b="b"/>
              <a:pathLst>
                <a:path w="14125" h="2345" extrusionOk="0">
                  <a:moveTo>
                    <a:pt x="1" y="1"/>
                  </a:moveTo>
                  <a:lnTo>
                    <a:pt x="1" y="2344"/>
                  </a:lnTo>
                  <a:lnTo>
                    <a:pt x="14124" y="2344"/>
                  </a:lnTo>
                  <a:lnTo>
                    <a:pt x="141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20"/>
            <p:cNvSpPr/>
            <p:nvPr/>
          </p:nvSpPr>
          <p:spPr>
            <a:xfrm>
              <a:off x="3067450" y="3148963"/>
              <a:ext cx="353125" cy="32450"/>
            </a:xfrm>
            <a:custGeom>
              <a:avLst/>
              <a:gdLst/>
              <a:ahLst/>
              <a:cxnLst/>
              <a:rect l="l" t="t" r="r" b="b"/>
              <a:pathLst>
                <a:path w="14125" h="1298" extrusionOk="0">
                  <a:moveTo>
                    <a:pt x="1" y="0"/>
                  </a:moveTo>
                  <a:lnTo>
                    <a:pt x="1" y="1298"/>
                  </a:lnTo>
                  <a:lnTo>
                    <a:pt x="14124" y="1298"/>
                  </a:lnTo>
                  <a:lnTo>
                    <a:pt x="141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4" name="Google Shape;1774;p20"/>
          <p:cNvGrpSpPr/>
          <p:nvPr/>
        </p:nvGrpSpPr>
        <p:grpSpPr>
          <a:xfrm flipH="1">
            <a:off x="-65383" y="158283"/>
            <a:ext cx="657431" cy="727325"/>
            <a:chOff x="8405126" y="2922196"/>
            <a:chExt cx="657431" cy="727325"/>
          </a:xfrm>
        </p:grpSpPr>
        <p:sp>
          <p:nvSpPr>
            <p:cNvPr id="1775" name="Google Shape;1775;p20"/>
            <p:cNvSpPr/>
            <p:nvPr/>
          </p:nvSpPr>
          <p:spPr>
            <a:xfrm>
              <a:off x="8611160" y="3184671"/>
              <a:ext cx="235425" cy="13100"/>
            </a:xfrm>
            <a:custGeom>
              <a:avLst/>
              <a:gdLst/>
              <a:ahLst/>
              <a:cxnLst/>
              <a:rect l="l" t="t" r="r" b="b"/>
              <a:pathLst>
                <a:path w="9417" h="524" fill="none" extrusionOk="0">
                  <a:moveTo>
                    <a:pt x="0" y="0"/>
                  </a:moveTo>
                  <a:cubicBezTo>
                    <a:pt x="942" y="0"/>
                    <a:pt x="942" y="523"/>
                    <a:pt x="1884" y="523"/>
                  </a:cubicBezTo>
                  <a:cubicBezTo>
                    <a:pt x="2825" y="523"/>
                    <a:pt x="2825" y="0"/>
                    <a:pt x="3767" y="0"/>
                  </a:cubicBezTo>
                  <a:cubicBezTo>
                    <a:pt x="4708" y="0"/>
                    <a:pt x="4708" y="523"/>
                    <a:pt x="5650" y="523"/>
                  </a:cubicBezTo>
                  <a:cubicBezTo>
                    <a:pt x="6591" y="523"/>
                    <a:pt x="6591" y="0"/>
                    <a:pt x="7533" y="0"/>
                  </a:cubicBezTo>
                  <a:cubicBezTo>
                    <a:pt x="8475" y="0"/>
                    <a:pt x="8475" y="523"/>
                    <a:pt x="9416" y="523"/>
                  </a:cubicBezTo>
                </a:path>
              </a:pathLst>
            </a:custGeom>
            <a:noFill/>
            <a:ln w="26150" cap="rnd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20"/>
            <p:cNvSpPr/>
            <p:nvPr/>
          </p:nvSpPr>
          <p:spPr>
            <a:xfrm>
              <a:off x="8494310" y="3469165"/>
              <a:ext cx="235400" cy="13100"/>
            </a:xfrm>
            <a:custGeom>
              <a:avLst/>
              <a:gdLst/>
              <a:ahLst/>
              <a:cxnLst/>
              <a:rect l="l" t="t" r="r" b="b"/>
              <a:pathLst>
                <a:path w="9416" h="524" fill="none" extrusionOk="0">
                  <a:moveTo>
                    <a:pt x="0" y="0"/>
                  </a:moveTo>
                  <a:cubicBezTo>
                    <a:pt x="942" y="0"/>
                    <a:pt x="942" y="523"/>
                    <a:pt x="1883" y="523"/>
                  </a:cubicBezTo>
                  <a:cubicBezTo>
                    <a:pt x="2825" y="523"/>
                    <a:pt x="2825" y="0"/>
                    <a:pt x="3766" y="0"/>
                  </a:cubicBezTo>
                  <a:cubicBezTo>
                    <a:pt x="4708" y="0"/>
                    <a:pt x="4708" y="523"/>
                    <a:pt x="5650" y="523"/>
                  </a:cubicBezTo>
                  <a:cubicBezTo>
                    <a:pt x="6591" y="523"/>
                    <a:pt x="6591" y="0"/>
                    <a:pt x="7533" y="0"/>
                  </a:cubicBezTo>
                  <a:cubicBezTo>
                    <a:pt x="8474" y="0"/>
                    <a:pt x="8474" y="523"/>
                    <a:pt x="9416" y="523"/>
                  </a:cubicBezTo>
                </a:path>
              </a:pathLst>
            </a:custGeom>
            <a:noFill/>
            <a:ln w="26150" cap="rnd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0"/>
            <p:cNvSpPr/>
            <p:nvPr/>
          </p:nvSpPr>
          <p:spPr>
            <a:xfrm>
              <a:off x="8827132" y="3636421"/>
              <a:ext cx="235425" cy="13100"/>
            </a:xfrm>
            <a:custGeom>
              <a:avLst/>
              <a:gdLst/>
              <a:ahLst/>
              <a:cxnLst/>
              <a:rect l="l" t="t" r="r" b="b"/>
              <a:pathLst>
                <a:path w="9417" h="524" fill="none" extrusionOk="0">
                  <a:moveTo>
                    <a:pt x="1" y="0"/>
                  </a:moveTo>
                  <a:cubicBezTo>
                    <a:pt x="942" y="0"/>
                    <a:pt x="942" y="523"/>
                    <a:pt x="1884" y="523"/>
                  </a:cubicBezTo>
                  <a:cubicBezTo>
                    <a:pt x="2825" y="523"/>
                    <a:pt x="2825" y="0"/>
                    <a:pt x="3767" y="0"/>
                  </a:cubicBezTo>
                  <a:cubicBezTo>
                    <a:pt x="4708" y="0"/>
                    <a:pt x="4708" y="523"/>
                    <a:pt x="5650" y="523"/>
                  </a:cubicBezTo>
                  <a:cubicBezTo>
                    <a:pt x="6591" y="523"/>
                    <a:pt x="6591" y="0"/>
                    <a:pt x="7533" y="0"/>
                  </a:cubicBezTo>
                  <a:cubicBezTo>
                    <a:pt x="8475" y="0"/>
                    <a:pt x="8475" y="523"/>
                    <a:pt x="9416" y="523"/>
                  </a:cubicBezTo>
                </a:path>
              </a:pathLst>
            </a:custGeom>
            <a:noFill/>
            <a:ln w="26150" cap="rnd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20"/>
            <p:cNvSpPr/>
            <p:nvPr/>
          </p:nvSpPr>
          <p:spPr>
            <a:xfrm>
              <a:off x="8405126" y="2922196"/>
              <a:ext cx="235425" cy="13100"/>
            </a:xfrm>
            <a:custGeom>
              <a:avLst/>
              <a:gdLst/>
              <a:ahLst/>
              <a:cxnLst/>
              <a:rect l="l" t="t" r="r" b="b"/>
              <a:pathLst>
                <a:path w="9417" h="524" fill="none" extrusionOk="0">
                  <a:moveTo>
                    <a:pt x="1" y="1"/>
                  </a:moveTo>
                  <a:cubicBezTo>
                    <a:pt x="942" y="1"/>
                    <a:pt x="942" y="524"/>
                    <a:pt x="1884" y="524"/>
                  </a:cubicBezTo>
                  <a:cubicBezTo>
                    <a:pt x="2825" y="524"/>
                    <a:pt x="2825" y="1"/>
                    <a:pt x="3767" y="1"/>
                  </a:cubicBezTo>
                  <a:cubicBezTo>
                    <a:pt x="4708" y="1"/>
                    <a:pt x="4708" y="524"/>
                    <a:pt x="5650" y="524"/>
                  </a:cubicBezTo>
                  <a:cubicBezTo>
                    <a:pt x="6591" y="524"/>
                    <a:pt x="6591" y="1"/>
                    <a:pt x="7533" y="1"/>
                  </a:cubicBezTo>
                  <a:cubicBezTo>
                    <a:pt x="8475" y="1"/>
                    <a:pt x="8475" y="524"/>
                    <a:pt x="9416" y="524"/>
                  </a:cubicBezTo>
                </a:path>
              </a:pathLst>
            </a:custGeom>
            <a:noFill/>
            <a:ln w="26150" cap="rnd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9" name="Google Shape;1779;p20"/>
          <p:cNvSpPr/>
          <p:nvPr/>
        </p:nvSpPr>
        <p:spPr>
          <a:xfrm>
            <a:off x="5221141" y="-152774"/>
            <a:ext cx="1471772" cy="603721"/>
          </a:xfrm>
          <a:custGeom>
            <a:avLst/>
            <a:gdLst/>
            <a:ahLst/>
            <a:cxnLst/>
            <a:rect l="l" t="t" r="r" b="b"/>
            <a:pathLst>
              <a:path w="11990" h="4918" extrusionOk="0">
                <a:moveTo>
                  <a:pt x="5524" y="1"/>
                </a:moveTo>
                <a:cubicBezTo>
                  <a:pt x="4834" y="1"/>
                  <a:pt x="4164" y="252"/>
                  <a:pt x="3683" y="754"/>
                </a:cubicBezTo>
                <a:cubicBezTo>
                  <a:pt x="3244" y="1194"/>
                  <a:pt x="2992" y="1779"/>
                  <a:pt x="2951" y="2407"/>
                </a:cubicBezTo>
                <a:cubicBezTo>
                  <a:pt x="2741" y="2323"/>
                  <a:pt x="2490" y="2282"/>
                  <a:pt x="2218" y="2282"/>
                </a:cubicBezTo>
                <a:cubicBezTo>
                  <a:pt x="628" y="2282"/>
                  <a:pt x="0" y="3746"/>
                  <a:pt x="293" y="4918"/>
                </a:cubicBezTo>
                <a:lnTo>
                  <a:pt x="11927" y="4918"/>
                </a:lnTo>
                <a:cubicBezTo>
                  <a:pt x="11990" y="4541"/>
                  <a:pt x="11969" y="4207"/>
                  <a:pt x="11885" y="3851"/>
                </a:cubicBezTo>
                <a:cubicBezTo>
                  <a:pt x="11655" y="2951"/>
                  <a:pt x="10943" y="2240"/>
                  <a:pt x="10044" y="1989"/>
                </a:cubicBezTo>
                <a:cubicBezTo>
                  <a:pt x="9820" y="1926"/>
                  <a:pt x="9590" y="1896"/>
                  <a:pt x="9360" y="1896"/>
                </a:cubicBezTo>
                <a:cubicBezTo>
                  <a:pt x="8900" y="1896"/>
                  <a:pt x="8440" y="2017"/>
                  <a:pt x="8035" y="2240"/>
                </a:cubicBezTo>
                <a:cubicBezTo>
                  <a:pt x="7951" y="1675"/>
                  <a:pt x="7700" y="1131"/>
                  <a:pt x="7303" y="733"/>
                </a:cubicBezTo>
                <a:cubicBezTo>
                  <a:pt x="6821" y="252"/>
                  <a:pt x="6173" y="1"/>
                  <a:pt x="55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0" name="Google Shape;1780;p20"/>
          <p:cNvSpPr/>
          <p:nvPr/>
        </p:nvSpPr>
        <p:spPr>
          <a:xfrm>
            <a:off x="1168951" y="111100"/>
            <a:ext cx="1193465" cy="417905"/>
          </a:xfrm>
          <a:custGeom>
            <a:avLst/>
            <a:gdLst/>
            <a:ahLst/>
            <a:cxnLst/>
            <a:rect l="l" t="t" r="r" b="b"/>
            <a:pathLst>
              <a:path w="15840" h="5546" extrusionOk="0">
                <a:moveTo>
                  <a:pt x="7470" y="1"/>
                </a:moveTo>
                <a:cubicBezTo>
                  <a:pt x="6424" y="1"/>
                  <a:pt x="5482" y="649"/>
                  <a:pt x="5315" y="1716"/>
                </a:cubicBezTo>
                <a:lnTo>
                  <a:pt x="4855" y="1758"/>
                </a:lnTo>
                <a:cubicBezTo>
                  <a:pt x="4457" y="1821"/>
                  <a:pt x="4122" y="1988"/>
                  <a:pt x="3829" y="2239"/>
                </a:cubicBezTo>
                <a:cubicBezTo>
                  <a:pt x="3411" y="2616"/>
                  <a:pt x="3139" y="3139"/>
                  <a:pt x="3097" y="3704"/>
                </a:cubicBezTo>
                <a:lnTo>
                  <a:pt x="3097" y="3767"/>
                </a:lnTo>
                <a:cubicBezTo>
                  <a:pt x="2867" y="3662"/>
                  <a:pt x="2616" y="3579"/>
                  <a:pt x="2365" y="3579"/>
                </a:cubicBezTo>
                <a:cubicBezTo>
                  <a:pt x="2176" y="3579"/>
                  <a:pt x="1967" y="3599"/>
                  <a:pt x="1800" y="3599"/>
                </a:cubicBezTo>
                <a:cubicBezTo>
                  <a:pt x="1402" y="3683"/>
                  <a:pt x="1026" y="3871"/>
                  <a:pt x="754" y="4123"/>
                </a:cubicBezTo>
                <a:cubicBezTo>
                  <a:pt x="314" y="4499"/>
                  <a:pt x="63" y="5001"/>
                  <a:pt x="0" y="5545"/>
                </a:cubicBezTo>
                <a:lnTo>
                  <a:pt x="15651" y="5545"/>
                </a:lnTo>
                <a:lnTo>
                  <a:pt x="15651" y="5524"/>
                </a:lnTo>
                <a:cubicBezTo>
                  <a:pt x="15735" y="5315"/>
                  <a:pt x="15756" y="5106"/>
                  <a:pt x="15777" y="4897"/>
                </a:cubicBezTo>
                <a:cubicBezTo>
                  <a:pt x="15839" y="4206"/>
                  <a:pt x="15609" y="3558"/>
                  <a:pt x="15149" y="3035"/>
                </a:cubicBezTo>
                <a:cubicBezTo>
                  <a:pt x="14661" y="2479"/>
                  <a:pt x="13954" y="2195"/>
                  <a:pt x="13243" y="2195"/>
                </a:cubicBezTo>
                <a:cubicBezTo>
                  <a:pt x="12856" y="2195"/>
                  <a:pt x="12469" y="2279"/>
                  <a:pt x="12115" y="2449"/>
                </a:cubicBezTo>
                <a:cubicBezTo>
                  <a:pt x="11697" y="1654"/>
                  <a:pt x="10922" y="1026"/>
                  <a:pt x="9981" y="1026"/>
                </a:cubicBezTo>
                <a:cubicBezTo>
                  <a:pt x="9688" y="1026"/>
                  <a:pt x="9374" y="1068"/>
                  <a:pt x="9123" y="1151"/>
                </a:cubicBezTo>
                <a:cubicBezTo>
                  <a:pt x="8809" y="524"/>
                  <a:pt x="8202" y="1"/>
                  <a:pt x="747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1" name="Google Shape;1781;p20"/>
          <p:cNvSpPr/>
          <p:nvPr/>
        </p:nvSpPr>
        <p:spPr>
          <a:xfrm>
            <a:off x="8678530" y="1391048"/>
            <a:ext cx="854276" cy="318595"/>
          </a:xfrm>
          <a:custGeom>
            <a:avLst/>
            <a:gdLst/>
            <a:ahLst/>
            <a:cxnLst/>
            <a:rect l="l" t="t" r="r" b="b"/>
            <a:pathLst>
              <a:path w="12388" h="4620" extrusionOk="0">
                <a:moveTo>
                  <a:pt x="4867" y="1"/>
                </a:moveTo>
                <a:cubicBezTo>
                  <a:pt x="4701" y="1"/>
                  <a:pt x="4535" y="19"/>
                  <a:pt x="4373" y="58"/>
                </a:cubicBezTo>
                <a:cubicBezTo>
                  <a:pt x="3515" y="309"/>
                  <a:pt x="2888" y="1104"/>
                  <a:pt x="2888" y="2025"/>
                </a:cubicBezTo>
                <a:cubicBezTo>
                  <a:pt x="2888" y="2192"/>
                  <a:pt x="2909" y="2339"/>
                  <a:pt x="2930" y="2506"/>
                </a:cubicBezTo>
                <a:cubicBezTo>
                  <a:pt x="2804" y="2464"/>
                  <a:pt x="2658" y="2444"/>
                  <a:pt x="2490" y="2444"/>
                </a:cubicBezTo>
                <a:cubicBezTo>
                  <a:pt x="1611" y="2444"/>
                  <a:pt x="775" y="2925"/>
                  <a:pt x="314" y="3699"/>
                </a:cubicBezTo>
                <a:cubicBezTo>
                  <a:pt x="168" y="3992"/>
                  <a:pt x="63" y="4306"/>
                  <a:pt x="0" y="4620"/>
                </a:cubicBezTo>
                <a:lnTo>
                  <a:pt x="12387" y="4620"/>
                </a:lnTo>
                <a:cubicBezTo>
                  <a:pt x="11990" y="3971"/>
                  <a:pt x="11257" y="3532"/>
                  <a:pt x="10441" y="3532"/>
                </a:cubicBezTo>
                <a:cubicBezTo>
                  <a:pt x="10023" y="3532"/>
                  <a:pt x="9604" y="3657"/>
                  <a:pt x="9269" y="3866"/>
                </a:cubicBezTo>
                <a:cubicBezTo>
                  <a:pt x="9269" y="2904"/>
                  <a:pt x="8642" y="1920"/>
                  <a:pt x="7407" y="1920"/>
                </a:cubicBezTo>
                <a:cubicBezTo>
                  <a:pt x="7407" y="1920"/>
                  <a:pt x="7093" y="1962"/>
                  <a:pt x="6947" y="1983"/>
                </a:cubicBezTo>
                <a:cubicBezTo>
                  <a:pt x="6947" y="1648"/>
                  <a:pt x="6863" y="1335"/>
                  <a:pt x="6696" y="1084"/>
                </a:cubicBezTo>
                <a:cubicBezTo>
                  <a:pt x="6675" y="1063"/>
                  <a:pt x="6675" y="1042"/>
                  <a:pt x="6675" y="1000"/>
                </a:cubicBezTo>
                <a:cubicBezTo>
                  <a:pt x="6487" y="707"/>
                  <a:pt x="6256" y="456"/>
                  <a:pt x="5943" y="267"/>
                </a:cubicBezTo>
                <a:cubicBezTo>
                  <a:pt x="5610" y="94"/>
                  <a:pt x="5238" y="1"/>
                  <a:pt x="48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3" name="Google Shape;1783;p21"/>
          <p:cNvGrpSpPr/>
          <p:nvPr/>
        </p:nvGrpSpPr>
        <p:grpSpPr>
          <a:xfrm rot="-5400000" flipH="1">
            <a:off x="-1448881" y="-139641"/>
            <a:ext cx="3337669" cy="1103231"/>
            <a:chOff x="-2617662" y="4052384"/>
            <a:chExt cx="3337669" cy="1103231"/>
          </a:xfrm>
        </p:grpSpPr>
        <p:sp>
          <p:nvSpPr>
            <p:cNvPr id="1784" name="Google Shape;1784;p21"/>
            <p:cNvSpPr/>
            <p:nvPr/>
          </p:nvSpPr>
          <p:spPr>
            <a:xfrm rot="5400000">
              <a:off x="-1500443" y="2935165"/>
              <a:ext cx="1103231" cy="3337669"/>
            </a:xfrm>
            <a:custGeom>
              <a:avLst/>
              <a:gdLst/>
              <a:ahLst/>
              <a:cxnLst/>
              <a:rect l="l" t="t" r="r" b="b"/>
              <a:pathLst>
                <a:path w="7532" h="22787" extrusionOk="0">
                  <a:moveTo>
                    <a:pt x="3773" y="1"/>
                  </a:moveTo>
                  <a:cubicBezTo>
                    <a:pt x="1687" y="1"/>
                    <a:pt x="1" y="1691"/>
                    <a:pt x="1" y="3776"/>
                  </a:cubicBezTo>
                  <a:lnTo>
                    <a:pt x="1" y="15746"/>
                  </a:lnTo>
                  <a:lnTo>
                    <a:pt x="14" y="15746"/>
                  </a:lnTo>
                  <a:lnTo>
                    <a:pt x="14" y="22787"/>
                  </a:lnTo>
                  <a:lnTo>
                    <a:pt x="2861" y="22787"/>
                  </a:lnTo>
                  <a:lnTo>
                    <a:pt x="2861" y="13174"/>
                  </a:lnTo>
                  <a:lnTo>
                    <a:pt x="2861" y="3776"/>
                  </a:lnTo>
                  <a:cubicBezTo>
                    <a:pt x="2861" y="3269"/>
                    <a:pt x="3269" y="2861"/>
                    <a:pt x="3773" y="2861"/>
                  </a:cubicBezTo>
                  <a:cubicBezTo>
                    <a:pt x="4276" y="2861"/>
                    <a:pt x="4672" y="3269"/>
                    <a:pt x="4672" y="3776"/>
                  </a:cubicBezTo>
                  <a:lnTo>
                    <a:pt x="4672" y="8391"/>
                  </a:lnTo>
                  <a:lnTo>
                    <a:pt x="4672" y="22787"/>
                  </a:lnTo>
                  <a:lnTo>
                    <a:pt x="7532" y="22787"/>
                  </a:lnTo>
                  <a:lnTo>
                    <a:pt x="7532" y="7110"/>
                  </a:lnTo>
                  <a:lnTo>
                    <a:pt x="7532" y="3776"/>
                  </a:lnTo>
                  <a:cubicBezTo>
                    <a:pt x="7532" y="1691"/>
                    <a:pt x="5842" y="1"/>
                    <a:pt x="3773" y="1"/>
                  </a:cubicBezTo>
                  <a:close/>
                </a:path>
              </a:pathLst>
            </a:custGeom>
            <a:solidFill>
              <a:schemeClr val="dk2"/>
            </a:solidFill>
            <a:ln w="152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21"/>
            <p:cNvSpPr/>
            <p:nvPr/>
          </p:nvSpPr>
          <p:spPr>
            <a:xfrm rot="5400000">
              <a:off x="-1500443" y="2935165"/>
              <a:ext cx="1103231" cy="3337669"/>
            </a:xfrm>
            <a:custGeom>
              <a:avLst/>
              <a:gdLst/>
              <a:ahLst/>
              <a:cxnLst/>
              <a:rect l="l" t="t" r="r" b="b"/>
              <a:pathLst>
                <a:path w="7532" h="22787" extrusionOk="0">
                  <a:moveTo>
                    <a:pt x="3773" y="1"/>
                  </a:moveTo>
                  <a:cubicBezTo>
                    <a:pt x="1687" y="1"/>
                    <a:pt x="1" y="1691"/>
                    <a:pt x="1" y="3776"/>
                  </a:cubicBezTo>
                  <a:lnTo>
                    <a:pt x="1" y="15746"/>
                  </a:lnTo>
                  <a:lnTo>
                    <a:pt x="14" y="15746"/>
                  </a:lnTo>
                  <a:lnTo>
                    <a:pt x="14" y="22787"/>
                  </a:lnTo>
                  <a:lnTo>
                    <a:pt x="2861" y="22787"/>
                  </a:lnTo>
                  <a:lnTo>
                    <a:pt x="2861" y="13174"/>
                  </a:lnTo>
                  <a:lnTo>
                    <a:pt x="2861" y="3776"/>
                  </a:lnTo>
                  <a:cubicBezTo>
                    <a:pt x="2861" y="3269"/>
                    <a:pt x="3269" y="2861"/>
                    <a:pt x="3773" y="2861"/>
                  </a:cubicBezTo>
                  <a:cubicBezTo>
                    <a:pt x="4276" y="2861"/>
                    <a:pt x="4672" y="3269"/>
                    <a:pt x="4672" y="3776"/>
                  </a:cubicBezTo>
                  <a:lnTo>
                    <a:pt x="4672" y="8391"/>
                  </a:lnTo>
                  <a:lnTo>
                    <a:pt x="4672" y="22787"/>
                  </a:lnTo>
                  <a:lnTo>
                    <a:pt x="7532" y="22787"/>
                  </a:lnTo>
                  <a:lnTo>
                    <a:pt x="7532" y="7110"/>
                  </a:lnTo>
                  <a:lnTo>
                    <a:pt x="7532" y="3776"/>
                  </a:lnTo>
                  <a:cubicBezTo>
                    <a:pt x="7532" y="1691"/>
                    <a:pt x="5842" y="1"/>
                    <a:pt x="3773" y="1"/>
                  </a:cubicBezTo>
                  <a:close/>
                </a:path>
              </a:pathLst>
            </a:custGeom>
            <a:solidFill>
              <a:schemeClr val="dk2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21"/>
            <p:cNvSpPr/>
            <p:nvPr/>
          </p:nvSpPr>
          <p:spPr>
            <a:xfrm rot="5400000">
              <a:off x="-1500443" y="2935165"/>
              <a:ext cx="1103231" cy="3337669"/>
            </a:xfrm>
            <a:custGeom>
              <a:avLst/>
              <a:gdLst/>
              <a:ahLst/>
              <a:cxnLst/>
              <a:rect l="l" t="t" r="r" b="b"/>
              <a:pathLst>
                <a:path w="7532" h="22787" extrusionOk="0">
                  <a:moveTo>
                    <a:pt x="3773" y="1"/>
                  </a:moveTo>
                  <a:cubicBezTo>
                    <a:pt x="1687" y="1"/>
                    <a:pt x="1" y="1691"/>
                    <a:pt x="1" y="3776"/>
                  </a:cubicBezTo>
                  <a:lnTo>
                    <a:pt x="1" y="15746"/>
                  </a:lnTo>
                  <a:lnTo>
                    <a:pt x="14" y="15746"/>
                  </a:lnTo>
                  <a:lnTo>
                    <a:pt x="14" y="22787"/>
                  </a:lnTo>
                  <a:lnTo>
                    <a:pt x="2861" y="22787"/>
                  </a:lnTo>
                  <a:lnTo>
                    <a:pt x="2861" y="13174"/>
                  </a:lnTo>
                  <a:lnTo>
                    <a:pt x="2861" y="3776"/>
                  </a:lnTo>
                  <a:cubicBezTo>
                    <a:pt x="2861" y="3269"/>
                    <a:pt x="3269" y="2861"/>
                    <a:pt x="3773" y="2861"/>
                  </a:cubicBezTo>
                  <a:cubicBezTo>
                    <a:pt x="4276" y="2861"/>
                    <a:pt x="4672" y="3269"/>
                    <a:pt x="4672" y="3776"/>
                  </a:cubicBezTo>
                  <a:lnTo>
                    <a:pt x="4672" y="8391"/>
                  </a:lnTo>
                  <a:lnTo>
                    <a:pt x="4672" y="22787"/>
                  </a:lnTo>
                  <a:lnTo>
                    <a:pt x="7532" y="22787"/>
                  </a:lnTo>
                  <a:lnTo>
                    <a:pt x="7532" y="7110"/>
                  </a:lnTo>
                  <a:lnTo>
                    <a:pt x="7532" y="3776"/>
                  </a:lnTo>
                  <a:cubicBezTo>
                    <a:pt x="7532" y="1691"/>
                    <a:pt x="5842" y="1"/>
                    <a:pt x="37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87" name="Google Shape;1787;p21"/>
            <p:cNvGrpSpPr/>
            <p:nvPr/>
          </p:nvGrpSpPr>
          <p:grpSpPr>
            <a:xfrm rot="5400000">
              <a:off x="-1374764" y="3060840"/>
              <a:ext cx="700137" cy="3086315"/>
              <a:chOff x="1718105" y="2072389"/>
              <a:chExt cx="612115" cy="2698300"/>
            </a:xfrm>
          </p:grpSpPr>
          <p:sp>
            <p:nvSpPr>
              <p:cNvPr id="1788" name="Google Shape;1788;p21"/>
              <p:cNvSpPr/>
              <p:nvPr/>
            </p:nvSpPr>
            <p:spPr>
              <a:xfrm>
                <a:off x="2316262" y="3811153"/>
                <a:ext cx="1395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1"/>
                    </a:moveTo>
                    <a:lnTo>
                      <a:pt x="1" y="439"/>
                    </a:lnTo>
                    <a:lnTo>
                      <a:pt x="109" y="43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21"/>
              <p:cNvSpPr/>
              <p:nvPr/>
            </p:nvSpPr>
            <p:spPr>
              <a:xfrm>
                <a:off x="2316262" y="3698207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21"/>
              <p:cNvSpPr/>
              <p:nvPr/>
            </p:nvSpPr>
            <p:spPr>
              <a:xfrm>
                <a:off x="2316262" y="4036406"/>
                <a:ext cx="13958" cy="5954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65" extrusionOk="0">
                    <a:moveTo>
                      <a:pt x="1" y="0"/>
                    </a:moveTo>
                    <a:lnTo>
                      <a:pt x="1" y="27"/>
                    </a:lnTo>
                    <a:lnTo>
                      <a:pt x="1" y="435"/>
                    </a:lnTo>
                    <a:lnTo>
                      <a:pt x="1" y="465"/>
                    </a:lnTo>
                    <a:lnTo>
                      <a:pt x="109" y="465"/>
                    </a:lnTo>
                    <a:lnTo>
                      <a:pt x="109" y="435"/>
                    </a:lnTo>
                    <a:lnTo>
                      <a:pt x="109" y="27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21"/>
              <p:cNvSpPr/>
              <p:nvPr/>
            </p:nvSpPr>
            <p:spPr>
              <a:xfrm>
                <a:off x="2316262" y="3922948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1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21"/>
              <p:cNvSpPr/>
              <p:nvPr/>
            </p:nvSpPr>
            <p:spPr>
              <a:xfrm>
                <a:off x="2316262" y="3023087"/>
                <a:ext cx="13958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21"/>
              <p:cNvSpPr/>
              <p:nvPr/>
            </p:nvSpPr>
            <p:spPr>
              <a:xfrm>
                <a:off x="2316262" y="3586412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21"/>
              <p:cNvSpPr/>
              <p:nvPr/>
            </p:nvSpPr>
            <p:spPr>
              <a:xfrm>
                <a:off x="2316262" y="3472953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21"/>
              <p:cNvSpPr/>
              <p:nvPr/>
            </p:nvSpPr>
            <p:spPr>
              <a:xfrm>
                <a:off x="2316262" y="3359623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0"/>
                    </a:moveTo>
                    <a:lnTo>
                      <a:pt x="1" y="451"/>
                    </a:lnTo>
                    <a:lnTo>
                      <a:pt x="109" y="451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21"/>
              <p:cNvSpPr/>
              <p:nvPr/>
            </p:nvSpPr>
            <p:spPr>
              <a:xfrm>
                <a:off x="2316262" y="3134754"/>
                <a:ext cx="13958" cy="5749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49" extrusionOk="0">
                    <a:moveTo>
                      <a:pt x="1" y="1"/>
                    </a:moveTo>
                    <a:lnTo>
                      <a:pt x="1" y="449"/>
                    </a:lnTo>
                    <a:lnTo>
                      <a:pt x="109" y="44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" name="Google Shape;1797;p21"/>
              <p:cNvSpPr/>
              <p:nvPr/>
            </p:nvSpPr>
            <p:spPr>
              <a:xfrm>
                <a:off x="2316262" y="3248213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" name="Google Shape;1798;p21"/>
              <p:cNvSpPr/>
              <p:nvPr/>
            </p:nvSpPr>
            <p:spPr>
              <a:xfrm>
                <a:off x="2316262" y="4714855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21"/>
              <p:cNvSpPr/>
              <p:nvPr/>
            </p:nvSpPr>
            <p:spPr>
              <a:xfrm>
                <a:off x="2316262" y="4601524"/>
                <a:ext cx="13958" cy="57370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48" extrusionOk="0">
                    <a:moveTo>
                      <a:pt x="1" y="0"/>
                    </a:moveTo>
                    <a:lnTo>
                      <a:pt x="1" y="448"/>
                    </a:lnTo>
                    <a:lnTo>
                      <a:pt x="109" y="44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" name="Google Shape;1800;p21"/>
              <p:cNvSpPr/>
              <p:nvPr/>
            </p:nvSpPr>
            <p:spPr>
              <a:xfrm>
                <a:off x="2316262" y="4489730"/>
                <a:ext cx="1395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" name="Google Shape;1801;p21"/>
              <p:cNvSpPr/>
              <p:nvPr/>
            </p:nvSpPr>
            <p:spPr>
              <a:xfrm>
                <a:off x="2316262" y="4376271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1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" name="Google Shape;1802;p21"/>
              <p:cNvSpPr/>
              <p:nvPr/>
            </p:nvSpPr>
            <p:spPr>
              <a:xfrm>
                <a:off x="2316262" y="4264989"/>
                <a:ext cx="13958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21"/>
              <p:cNvSpPr/>
              <p:nvPr/>
            </p:nvSpPr>
            <p:spPr>
              <a:xfrm>
                <a:off x="2316262" y="4151530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21"/>
              <p:cNvSpPr/>
              <p:nvPr/>
            </p:nvSpPr>
            <p:spPr>
              <a:xfrm>
                <a:off x="1901100" y="2081225"/>
                <a:ext cx="57882" cy="29837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33" extrusionOk="0">
                    <a:moveTo>
                      <a:pt x="422" y="1"/>
                    </a:moveTo>
                    <a:cubicBezTo>
                      <a:pt x="288" y="27"/>
                      <a:pt x="138" y="82"/>
                      <a:pt x="0" y="138"/>
                    </a:cubicBezTo>
                    <a:lnTo>
                      <a:pt x="43" y="233"/>
                    </a:lnTo>
                    <a:cubicBezTo>
                      <a:pt x="177" y="177"/>
                      <a:pt x="314" y="138"/>
                      <a:pt x="451" y="95"/>
                    </a:cubicBezTo>
                    <a:lnTo>
                      <a:pt x="42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" name="Google Shape;1805;p21"/>
              <p:cNvSpPr/>
              <p:nvPr/>
            </p:nvSpPr>
            <p:spPr>
              <a:xfrm>
                <a:off x="1718105" y="2764795"/>
                <a:ext cx="1395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" name="Google Shape;1806;p21"/>
              <p:cNvSpPr/>
              <p:nvPr/>
            </p:nvSpPr>
            <p:spPr>
              <a:xfrm>
                <a:off x="1718105" y="2878254"/>
                <a:ext cx="1395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21"/>
              <p:cNvSpPr/>
              <p:nvPr/>
            </p:nvSpPr>
            <p:spPr>
              <a:xfrm>
                <a:off x="1718105" y="2540055"/>
                <a:ext cx="13958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21"/>
              <p:cNvSpPr/>
              <p:nvPr/>
            </p:nvSpPr>
            <p:spPr>
              <a:xfrm>
                <a:off x="1742436" y="2208514"/>
                <a:ext cx="4033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39" extrusionOk="0">
                    <a:moveTo>
                      <a:pt x="220" y="0"/>
                    </a:moveTo>
                    <a:cubicBezTo>
                      <a:pt x="138" y="124"/>
                      <a:pt x="69" y="258"/>
                      <a:pt x="1" y="396"/>
                    </a:cubicBezTo>
                    <a:lnTo>
                      <a:pt x="108" y="438"/>
                    </a:lnTo>
                    <a:cubicBezTo>
                      <a:pt x="164" y="301"/>
                      <a:pt x="233" y="177"/>
                      <a:pt x="314" y="56"/>
                    </a:cubicBezTo>
                    <a:lnTo>
                      <a:pt x="22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21"/>
              <p:cNvSpPr/>
              <p:nvPr/>
            </p:nvSpPr>
            <p:spPr>
              <a:xfrm>
                <a:off x="1718105" y="2426596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0"/>
                    </a:moveTo>
                    <a:lnTo>
                      <a:pt x="1" y="451"/>
                    </a:lnTo>
                    <a:lnTo>
                      <a:pt x="109" y="451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21"/>
              <p:cNvSpPr/>
              <p:nvPr/>
            </p:nvSpPr>
            <p:spPr>
              <a:xfrm>
                <a:off x="1806849" y="2126429"/>
                <a:ext cx="52504" cy="47381"/>
              </a:xfrm>
              <a:custGeom>
                <a:avLst/>
                <a:gdLst/>
                <a:ahLst/>
                <a:cxnLst/>
                <a:rect l="l" t="t" r="r" b="b"/>
                <a:pathLst>
                  <a:path w="410" h="370" extrusionOk="0">
                    <a:moveTo>
                      <a:pt x="341" y="1"/>
                    </a:moveTo>
                    <a:cubicBezTo>
                      <a:pt x="220" y="82"/>
                      <a:pt x="109" y="180"/>
                      <a:pt x="1" y="288"/>
                    </a:cubicBezTo>
                    <a:lnTo>
                      <a:pt x="83" y="370"/>
                    </a:lnTo>
                    <a:cubicBezTo>
                      <a:pt x="177" y="275"/>
                      <a:pt x="289" y="180"/>
                      <a:pt x="409" y="99"/>
                    </a:cubicBezTo>
                    <a:lnTo>
                      <a:pt x="34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21"/>
              <p:cNvSpPr/>
              <p:nvPr/>
            </p:nvSpPr>
            <p:spPr>
              <a:xfrm>
                <a:off x="1718105" y="2313137"/>
                <a:ext cx="21129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52" extrusionOk="0">
                    <a:moveTo>
                      <a:pt x="53" y="0"/>
                    </a:moveTo>
                    <a:cubicBezTo>
                      <a:pt x="27" y="151"/>
                      <a:pt x="14" y="301"/>
                      <a:pt x="1" y="451"/>
                    </a:cubicBezTo>
                    <a:lnTo>
                      <a:pt x="109" y="451"/>
                    </a:lnTo>
                    <a:cubicBezTo>
                      <a:pt x="122" y="314"/>
                      <a:pt x="135" y="164"/>
                      <a:pt x="164" y="30"/>
                    </a:cubicBezTo>
                    <a:lnTo>
                      <a:pt x="5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" name="Google Shape;1812;p21"/>
              <p:cNvSpPr/>
              <p:nvPr/>
            </p:nvSpPr>
            <p:spPr>
              <a:xfrm>
                <a:off x="1718105" y="2653385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" name="Google Shape;1813;p21"/>
              <p:cNvSpPr/>
              <p:nvPr/>
            </p:nvSpPr>
            <p:spPr>
              <a:xfrm>
                <a:off x="1718105" y="3553374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" name="Google Shape;1814;p21"/>
              <p:cNvSpPr/>
              <p:nvPr/>
            </p:nvSpPr>
            <p:spPr>
              <a:xfrm>
                <a:off x="1718105" y="3666833"/>
                <a:ext cx="13958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" name="Google Shape;1815;p21"/>
              <p:cNvSpPr/>
              <p:nvPr/>
            </p:nvSpPr>
            <p:spPr>
              <a:xfrm>
                <a:off x="1718105" y="2989921"/>
                <a:ext cx="13958" cy="5749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49" extrusionOk="0">
                    <a:moveTo>
                      <a:pt x="1" y="1"/>
                    </a:moveTo>
                    <a:lnTo>
                      <a:pt x="1" y="449"/>
                    </a:lnTo>
                    <a:lnTo>
                      <a:pt x="109" y="44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21"/>
              <p:cNvSpPr/>
              <p:nvPr/>
            </p:nvSpPr>
            <p:spPr>
              <a:xfrm>
                <a:off x="1718105" y="3778114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1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21"/>
              <p:cNvSpPr/>
              <p:nvPr/>
            </p:nvSpPr>
            <p:spPr>
              <a:xfrm>
                <a:off x="1718105" y="3103380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1818;p21"/>
              <p:cNvSpPr/>
              <p:nvPr/>
            </p:nvSpPr>
            <p:spPr>
              <a:xfrm>
                <a:off x="1718105" y="3214790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0"/>
                    </a:moveTo>
                    <a:lnTo>
                      <a:pt x="1" y="451"/>
                    </a:lnTo>
                    <a:lnTo>
                      <a:pt x="109" y="451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" name="Google Shape;1819;p21"/>
              <p:cNvSpPr/>
              <p:nvPr/>
            </p:nvSpPr>
            <p:spPr>
              <a:xfrm>
                <a:off x="1718105" y="3441579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0" name="Google Shape;1820;p21"/>
              <p:cNvSpPr/>
              <p:nvPr/>
            </p:nvSpPr>
            <p:spPr>
              <a:xfrm>
                <a:off x="1718105" y="3328120"/>
                <a:ext cx="1395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1"/>
                    </a:moveTo>
                    <a:lnTo>
                      <a:pt x="1" y="439"/>
                    </a:lnTo>
                    <a:lnTo>
                      <a:pt x="109" y="43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1" name="Google Shape;1821;p21"/>
              <p:cNvSpPr/>
              <p:nvPr/>
            </p:nvSpPr>
            <p:spPr>
              <a:xfrm>
                <a:off x="2316262" y="2459634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0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" name="Google Shape;1822;p21"/>
              <p:cNvSpPr/>
              <p:nvPr/>
            </p:nvSpPr>
            <p:spPr>
              <a:xfrm>
                <a:off x="2316262" y="2573093"/>
                <a:ext cx="13958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3" name="Google Shape;1823;p21"/>
              <p:cNvSpPr/>
              <p:nvPr/>
            </p:nvSpPr>
            <p:spPr>
              <a:xfrm>
                <a:off x="2316262" y="2686552"/>
                <a:ext cx="13958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4" name="Google Shape;1824;p21"/>
              <p:cNvSpPr/>
              <p:nvPr/>
            </p:nvSpPr>
            <p:spPr>
              <a:xfrm>
                <a:off x="2316262" y="2798218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5" name="Google Shape;1825;p21"/>
              <p:cNvSpPr/>
              <p:nvPr/>
            </p:nvSpPr>
            <p:spPr>
              <a:xfrm>
                <a:off x="2012894" y="2072389"/>
                <a:ext cx="57370" cy="1780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39" extrusionOk="0">
                    <a:moveTo>
                      <a:pt x="0" y="1"/>
                    </a:moveTo>
                    <a:lnTo>
                      <a:pt x="0" y="112"/>
                    </a:lnTo>
                    <a:lnTo>
                      <a:pt x="95" y="112"/>
                    </a:lnTo>
                    <a:cubicBezTo>
                      <a:pt x="203" y="112"/>
                      <a:pt x="327" y="125"/>
                      <a:pt x="435" y="138"/>
                    </a:cubicBezTo>
                    <a:lnTo>
                      <a:pt x="448" y="30"/>
                    </a:lnTo>
                    <a:cubicBezTo>
                      <a:pt x="327" y="14"/>
                      <a:pt x="216" y="1"/>
                      <a:pt x="9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" name="Google Shape;1826;p21"/>
              <p:cNvSpPr/>
              <p:nvPr/>
            </p:nvSpPr>
            <p:spPr>
              <a:xfrm>
                <a:off x="2314597" y="2346176"/>
                <a:ext cx="15623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52" extrusionOk="0">
                    <a:moveTo>
                      <a:pt x="109" y="1"/>
                    </a:moveTo>
                    <a:lnTo>
                      <a:pt x="1" y="17"/>
                    </a:lnTo>
                    <a:cubicBezTo>
                      <a:pt x="14" y="99"/>
                      <a:pt x="14" y="180"/>
                      <a:pt x="14" y="262"/>
                    </a:cubicBezTo>
                    <a:lnTo>
                      <a:pt x="14" y="452"/>
                    </a:lnTo>
                    <a:lnTo>
                      <a:pt x="122" y="452"/>
                    </a:lnTo>
                    <a:lnTo>
                      <a:pt x="122" y="262"/>
                    </a:lnTo>
                    <a:cubicBezTo>
                      <a:pt x="122" y="180"/>
                      <a:pt x="122" y="99"/>
                      <a:pt x="1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7" name="Google Shape;1827;p21"/>
              <p:cNvSpPr/>
              <p:nvPr/>
            </p:nvSpPr>
            <p:spPr>
              <a:xfrm>
                <a:off x="2283223" y="2238223"/>
                <a:ext cx="34832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272" h="436" extrusionOk="0">
                    <a:moveTo>
                      <a:pt x="108" y="0"/>
                    </a:moveTo>
                    <a:lnTo>
                      <a:pt x="1" y="43"/>
                    </a:lnTo>
                    <a:cubicBezTo>
                      <a:pt x="66" y="177"/>
                      <a:pt x="122" y="301"/>
                      <a:pt x="164" y="435"/>
                    </a:cubicBezTo>
                    <a:lnTo>
                      <a:pt x="272" y="409"/>
                    </a:lnTo>
                    <a:cubicBezTo>
                      <a:pt x="229" y="272"/>
                      <a:pt x="177" y="125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" name="Google Shape;1828;p21"/>
              <p:cNvSpPr/>
              <p:nvPr/>
            </p:nvSpPr>
            <p:spPr>
              <a:xfrm>
                <a:off x="2216633" y="2147430"/>
                <a:ext cx="49174" cy="50711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96" extrusionOk="0">
                    <a:moveTo>
                      <a:pt x="70" y="0"/>
                    </a:moveTo>
                    <a:lnTo>
                      <a:pt x="1" y="82"/>
                    </a:lnTo>
                    <a:cubicBezTo>
                      <a:pt x="96" y="180"/>
                      <a:pt x="207" y="288"/>
                      <a:pt x="289" y="396"/>
                    </a:cubicBezTo>
                    <a:lnTo>
                      <a:pt x="383" y="327"/>
                    </a:lnTo>
                    <a:cubicBezTo>
                      <a:pt x="289" y="206"/>
                      <a:pt x="177" y="98"/>
                      <a:pt x="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" name="Google Shape;1829;p21"/>
              <p:cNvSpPr/>
              <p:nvPr/>
            </p:nvSpPr>
            <p:spPr>
              <a:xfrm>
                <a:off x="2120846" y="2090061"/>
                <a:ext cx="57882" cy="36496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85" extrusionOk="0">
                    <a:moveTo>
                      <a:pt x="43" y="0"/>
                    </a:moveTo>
                    <a:lnTo>
                      <a:pt x="0" y="108"/>
                    </a:lnTo>
                    <a:cubicBezTo>
                      <a:pt x="138" y="151"/>
                      <a:pt x="272" y="219"/>
                      <a:pt x="396" y="285"/>
                    </a:cubicBezTo>
                    <a:lnTo>
                      <a:pt x="451" y="190"/>
                    </a:lnTo>
                    <a:cubicBezTo>
                      <a:pt x="314" y="108"/>
                      <a:pt x="177" y="56"/>
                      <a:pt x="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" name="Google Shape;1830;p21"/>
              <p:cNvSpPr/>
              <p:nvPr/>
            </p:nvSpPr>
            <p:spPr>
              <a:xfrm>
                <a:off x="2316262" y="2911293"/>
                <a:ext cx="1395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" name="Google Shape;1831;p21"/>
              <p:cNvSpPr/>
              <p:nvPr/>
            </p:nvSpPr>
            <p:spPr>
              <a:xfrm>
                <a:off x="1718105" y="4003368"/>
                <a:ext cx="15623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22" y="435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1832;p21"/>
              <p:cNvSpPr/>
              <p:nvPr/>
            </p:nvSpPr>
            <p:spPr>
              <a:xfrm>
                <a:off x="1718105" y="4114650"/>
                <a:ext cx="15623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52" extrusionOk="0">
                    <a:moveTo>
                      <a:pt x="1" y="1"/>
                    </a:moveTo>
                    <a:lnTo>
                      <a:pt x="1" y="452"/>
                    </a:lnTo>
                    <a:lnTo>
                      <a:pt x="122" y="452"/>
                    </a:lnTo>
                    <a:lnTo>
                      <a:pt x="12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21"/>
              <p:cNvSpPr/>
              <p:nvPr/>
            </p:nvSpPr>
            <p:spPr>
              <a:xfrm>
                <a:off x="1718105" y="3889909"/>
                <a:ext cx="15623" cy="57498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49" extrusionOk="0">
                    <a:moveTo>
                      <a:pt x="1" y="0"/>
                    </a:moveTo>
                    <a:lnTo>
                      <a:pt x="1" y="14"/>
                    </a:lnTo>
                    <a:lnTo>
                      <a:pt x="1" y="177"/>
                    </a:lnTo>
                    <a:lnTo>
                      <a:pt x="1" y="448"/>
                    </a:lnTo>
                    <a:lnTo>
                      <a:pt x="122" y="448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" name="Google Shape;1834;p21"/>
              <p:cNvSpPr/>
              <p:nvPr/>
            </p:nvSpPr>
            <p:spPr>
              <a:xfrm>
                <a:off x="1718105" y="4228109"/>
                <a:ext cx="15623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22" y="438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21"/>
              <p:cNvSpPr/>
              <p:nvPr/>
            </p:nvSpPr>
            <p:spPr>
              <a:xfrm>
                <a:off x="1718105" y="4341568"/>
                <a:ext cx="15623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36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22" y="435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" name="Google Shape;1836;p21"/>
              <p:cNvSpPr/>
              <p:nvPr/>
            </p:nvSpPr>
            <p:spPr>
              <a:xfrm>
                <a:off x="1718105" y="4453362"/>
                <a:ext cx="15623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22" y="435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1837;p21"/>
              <p:cNvSpPr/>
              <p:nvPr/>
            </p:nvSpPr>
            <p:spPr>
              <a:xfrm>
                <a:off x="1718105" y="4678103"/>
                <a:ext cx="15623" cy="59547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65" extrusionOk="0">
                    <a:moveTo>
                      <a:pt x="1" y="0"/>
                    </a:moveTo>
                    <a:lnTo>
                      <a:pt x="1" y="30"/>
                    </a:lnTo>
                    <a:lnTo>
                      <a:pt x="1" y="451"/>
                    </a:lnTo>
                    <a:lnTo>
                      <a:pt x="1" y="464"/>
                    </a:lnTo>
                    <a:lnTo>
                      <a:pt x="122" y="464"/>
                    </a:lnTo>
                    <a:lnTo>
                      <a:pt x="122" y="451"/>
                    </a:lnTo>
                    <a:lnTo>
                      <a:pt x="122" y="30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21"/>
              <p:cNvSpPr/>
              <p:nvPr/>
            </p:nvSpPr>
            <p:spPr>
              <a:xfrm>
                <a:off x="1718105" y="4566693"/>
                <a:ext cx="15623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36" extrusionOk="0">
                    <a:moveTo>
                      <a:pt x="1" y="1"/>
                    </a:moveTo>
                    <a:lnTo>
                      <a:pt x="1" y="436"/>
                    </a:lnTo>
                    <a:lnTo>
                      <a:pt x="122" y="436"/>
                    </a:lnTo>
                    <a:lnTo>
                      <a:pt x="12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39" name="Google Shape;1839;p21"/>
          <p:cNvGrpSpPr/>
          <p:nvPr/>
        </p:nvGrpSpPr>
        <p:grpSpPr>
          <a:xfrm flipH="1">
            <a:off x="8482344" y="4052384"/>
            <a:ext cx="3337669" cy="1103231"/>
            <a:chOff x="-2617662" y="4052384"/>
            <a:chExt cx="3337669" cy="1103231"/>
          </a:xfrm>
        </p:grpSpPr>
        <p:sp>
          <p:nvSpPr>
            <p:cNvPr id="1840" name="Google Shape;1840;p21"/>
            <p:cNvSpPr/>
            <p:nvPr/>
          </p:nvSpPr>
          <p:spPr>
            <a:xfrm rot="5400000">
              <a:off x="-1500443" y="2935165"/>
              <a:ext cx="1103231" cy="3337669"/>
            </a:xfrm>
            <a:custGeom>
              <a:avLst/>
              <a:gdLst/>
              <a:ahLst/>
              <a:cxnLst/>
              <a:rect l="l" t="t" r="r" b="b"/>
              <a:pathLst>
                <a:path w="7532" h="22787" extrusionOk="0">
                  <a:moveTo>
                    <a:pt x="3773" y="1"/>
                  </a:moveTo>
                  <a:cubicBezTo>
                    <a:pt x="1687" y="1"/>
                    <a:pt x="1" y="1691"/>
                    <a:pt x="1" y="3776"/>
                  </a:cubicBezTo>
                  <a:lnTo>
                    <a:pt x="1" y="15746"/>
                  </a:lnTo>
                  <a:lnTo>
                    <a:pt x="14" y="15746"/>
                  </a:lnTo>
                  <a:lnTo>
                    <a:pt x="14" y="22787"/>
                  </a:lnTo>
                  <a:lnTo>
                    <a:pt x="2861" y="22787"/>
                  </a:lnTo>
                  <a:lnTo>
                    <a:pt x="2861" y="13174"/>
                  </a:lnTo>
                  <a:lnTo>
                    <a:pt x="2861" y="3776"/>
                  </a:lnTo>
                  <a:cubicBezTo>
                    <a:pt x="2861" y="3269"/>
                    <a:pt x="3269" y="2861"/>
                    <a:pt x="3773" y="2861"/>
                  </a:cubicBezTo>
                  <a:cubicBezTo>
                    <a:pt x="4276" y="2861"/>
                    <a:pt x="4672" y="3269"/>
                    <a:pt x="4672" y="3776"/>
                  </a:cubicBezTo>
                  <a:lnTo>
                    <a:pt x="4672" y="8391"/>
                  </a:lnTo>
                  <a:lnTo>
                    <a:pt x="4672" y="22787"/>
                  </a:lnTo>
                  <a:lnTo>
                    <a:pt x="7532" y="22787"/>
                  </a:lnTo>
                  <a:lnTo>
                    <a:pt x="7532" y="7110"/>
                  </a:lnTo>
                  <a:lnTo>
                    <a:pt x="7532" y="3776"/>
                  </a:lnTo>
                  <a:cubicBezTo>
                    <a:pt x="7532" y="1691"/>
                    <a:pt x="5842" y="1"/>
                    <a:pt x="3773" y="1"/>
                  </a:cubicBezTo>
                  <a:close/>
                </a:path>
              </a:pathLst>
            </a:custGeom>
            <a:solidFill>
              <a:schemeClr val="dk2"/>
            </a:solidFill>
            <a:ln w="152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21"/>
            <p:cNvSpPr/>
            <p:nvPr/>
          </p:nvSpPr>
          <p:spPr>
            <a:xfrm rot="5400000">
              <a:off x="-1500443" y="2935165"/>
              <a:ext cx="1103231" cy="3337669"/>
            </a:xfrm>
            <a:custGeom>
              <a:avLst/>
              <a:gdLst/>
              <a:ahLst/>
              <a:cxnLst/>
              <a:rect l="l" t="t" r="r" b="b"/>
              <a:pathLst>
                <a:path w="7532" h="22787" extrusionOk="0">
                  <a:moveTo>
                    <a:pt x="3773" y="1"/>
                  </a:moveTo>
                  <a:cubicBezTo>
                    <a:pt x="1687" y="1"/>
                    <a:pt x="1" y="1691"/>
                    <a:pt x="1" y="3776"/>
                  </a:cubicBezTo>
                  <a:lnTo>
                    <a:pt x="1" y="15746"/>
                  </a:lnTo>
                  <a:lnTo>
                    <a:pt x="14" y="15746"/>
                  </a:lnTo>
                  <a:lnTo>
                    <a:pt x="14" y="22787"/>
                  </a:lnTo>
                  <a:lnTo>
                    <a:pt x="2861" y="22787"/>
                  </a:lnTo>
                  <a:lnTo>
                    <a:pt x="2861" y="13174"/>
                  </a:lnTo>
                  <a:lnTo>
                    <a:pt x="2861" y="3776"/>
                  </a:lnTo>
                  <a:cubicBezTo>
                    <a:pt x="2861" y="3269"/>
                    <a:pt x="3269" y="2861"/>
                    <a:pt x="3773" y="2861"/>
                  </a:cubicBezTo>
                  <a:cubicBezTo>
                    <a:pt x="4276" y="2861"/>
                    <a:pt x="4672" y="3269"/>
                    <a:pt x="4672" y="3776"/>
                  </a:cubicBezTo>
                  <a:lnTo>
                    <a:pt x="4672" y="8391"/>
                  </a:lnTo>
                  <a:lnTo>
                    <a:pt x="4672" y="22787"/>
                  </a:lnTo>
                  <a:lnTo>
                    <a:pt x="7532" y="22787"/>
                  </a:lnTo>
                  <a:lnTo>
                    <a:pt x="7532" y="7110"/>
                  </a:lnTo>
                  <a:lnTo>
                    <a:pt x="7532" y="3776"/>
                  </a:lnTo>
                  <a:cubicBezTo>
                    <a:pt x="7532" y="1691"/>
                    <a:pt x="5842" y="1"/>
                    <a:pt x="3773" y="1"/>
                  </a:cubicBezTo>
                  <a:close/>
                </a:path>
              </a:pathLst>
            </a:custGeom>
            <a:solidFill>
              <a:schemeClr val="dk2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21"/>
            <p:cNvSpPr/>
            <p:nvPr/>
          </p:nvSpPr>
          <p:spPr>
            <a:xfrm rot="5400000">
              <a:off x="-1500443" y="2935165"/>
              <a:ext cx="1103231" cy="3337669"/>
            </a:xfrm>
            <a:custGeom>
              <a:avLst/>
              <a:gdLst/>
              <a:ahLst/>
              <a:cxnLst/>
              <a:rect l="l" t="t" r="r" b="b"/>
              <a:pathLst>
                <a:path w="7532" h="22787" extrusionOk="0">
                  <a:moveTo>
                    <a:pt x="3773" y="1"/>
                  </a:moveTo>
                  <a:cubicBezTo>
                    <a:pt x="1687" y="1"/>
                    <a:pt x="1" y="1691"/>
                    <a:pt x="1" y="3776"/>
                  </a:cubicBezTo>
                  <a:lnTo>
                    <a:pt x="1" y="15746"/>
                  </a:lnTo>
                  <a:lnTo>
                    <a:pt x="14" y="15746"/>
                  </a:lnTo>
                  <a:lnTo>
                    <a:pt x="14" y="22787"/>
                  </a:lnTo>
                  <a:lnTo>
                    <a:pt x="2861" y="22787"/>
                  </a:lnTo>
                  <a:lnTo>
                    <a:pt x="2861" y="13174"/>
                  </a:lnTo>
                  <a:lnTo>
                    <a:pt x="2861" y="3776"/>
                  </a:lnTo>
                  <a:cubicBezTo>
                    <a:pt x="2861" y="3269"/>
                    <a:pt x="3269" y="2861"/>
                    <a:pt x="3773" y="2861"/>
                  </a:cubicBezTo>
                  <a:cubicBezTo>
                    <a:pt x="4276" y="2861"/>
                    <a:pt x="4672" y="3269"/>
                    <a:pt x="4672" y="3776"/>
                  </a:cubicBezTo>
                  <a:lnTo>
                    <a:pt x="4672" y="8391"/>
                  </a:lnTo>
                  <a:lnTo>
                    <a:pt x="4672" y="22787"/>
                  </a:lnTo>
                  <a:lnTo>
                    <a:pt x="7532" y="22787"/>
                  </a:lnTo>
                  <a:lnTo>
                    <a:pt x="7532" y="7110"/>
                  </a:lnTo>
                  <a:lnTo>
                    <a:pt x="7532" y="3776"/>
                  </a:lnTo>
                  <a:cubicBezTo>
                    <a:pt x="7532" y="1691"/>
                    <a:pt x="5842" y="1"/>
                    <a:pt x="37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43" name="Google Shape;1843;p21"/>
            <p:cNvGrpSpPr/>
            <p:nvPr/>
          </p:nvGrpSpPr>
          <p:grpSpPr>
            <a:xfrm rot="5400000">
              <a:off x="-1374764" y="3060840"/>
              <a:ext cx="700137" cy="3086315"/>
              <a:chOff x="1718105" y="2072389"/>
              <a:chExt cx="612115" cy="2698300"/>
            </a:xfrm>
          </p:grpSpPr>
          <p:sp>
            <p:nvSpPr>
              <p:cNvPr id="1844" name="Google Shape;1844;p21"/>
              <p:cNvSpPr/>
              <p:nvPr/>
            </p:nvSpPr>
            <p:spPr>
              <a:xfrm>
                <a:off x="2316262" y="3811153"/>
                <a:ext cx="1395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1"/>
                    </a:moveTo>
                    <a:lnTo>
                      <a:pt x="1" y="439"/>
                    </a:lnTo>
                    <a:lnTo>
                      <a:pt x="109" y="43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21"/>
              <p:cNvSpPr/>
              <p:nvPr/>
            </p:nvSpPr>
            <p:spPr>
              <a:xfrm>
                <a:off x="2316262" y="3698207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21"/>
              <p:cNvSpPr/>
              <p:nvPr/>
            </p:nvSpPr>
            <p:spPr>
              <a:xfrm>
                <a:off x="2316262" y="4036406"/>
                <a:ext cx="13958" cy="5954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65" extrusionOk="0">
                    <a:moveTo>
                      <a:pt x="1" y="0"/>
                    </a:moveTo>
                    <a:lnTo>
                      <a:pt x="1" y="27"/>
                    </a:lnTo>
                    <a:lnTo>
                      <a:pt x="1" y="435"/>
                    </a:lnTo>
                    <a:lnTo>
                      <a:pt x="1" y="465"/>
                    </a:lnTo>
                    <a:lnTo>
                      <a:pt x="109" y="465"/>
                    </a:lnTo>
                    <a:lnTo>
                      <a:pt x="109" y="435"/>
                    </a:lnTo>
                    <a:lnTo>
                      <a:pt x="109" y="27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21"/>
              <p:cNvSpPr/>
              <p:nvPr/>
            </p:nvSpPr>
            <p:spPr>
              <a:xfrm>
                <a:off x="2316262" y="3922948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1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21"/>
              <p:cNvSpPr/>
              <p:nvPr/>
            </p:nvSpPr>
            <p:spPr>
              <a:xfrm>
                <a:off x="2316262" y="3023087"/>
                <a:ext cx="13958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21"/>
              <p:cNvSpPr/>
              <p:nvPr/>
            </p:nvSpPr>
            <p:spPr>
              <a:xfrm>
                <a:off x="2316262" y="3586412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21"/>
              <p:cNvSpPr/>
              <p:nvPr/>
            </p:nvSpPr>
            <p:spPr>
              <a:xfrm>
                <a:off x="2316262" y="3472953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21"/>
              <p:cNvSpPr/>
              <p:nvPr/>
            </p:nvSpPr>
            <p:spPr>
              <a:xfrm>
                <a:off x="2316262" y="3359623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0"/>
                    </a:moveTo>
                    <a:lnTo>
                      <a:pt x="1" y="451"/>
                    </a:lnTo>
                    <a:lnTo>
                      <a:pt x="109" y="451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21"/>
              <p:cNvSpPr/>
              <p:nvPr/>
            </p:nvSpPr>
            <p:spPr>
              <a:xfrm>
                <a:off x="2316262" y="3134754"/>
                <a:ext cx="13958" cy="5749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49" extrusionOk="0">
                    <a:moveTo>
                      <a:pt x="1" y="1"/>
                    </a:moveTo>
                    <a:lnTo>
                      <a:pt x="1" y="449"/>
                    </a:lnTo>
                    <a:lnTo>
                      <a:pt x="109" y="44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" name="Google Shape;1853;p21"/>
              <p:cNvSpPr/>
              <p:nvPr/>
            </p:nvSpPr>
            <p:spPr>
              <a:xfrm>
                <a:off x="2316262" y="3248213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21"/>
              <p:cNvSpPr/>
              <p:nvPr/>
            </p:nvSpPr>
            <p:spPr>
              <a:xfrm>
                <a:off x="2316262" y="4714855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21"/>
              <p:cNvSpPr/>
              <p:nvPr/>
            </p:nvSpPr>
            <p:spPr>
              <a:xfrm>
                <a:off x="2316262" y="4601524"/>
                <a:ext cx="13958" cy="57370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48" extrusionOk="0">
                    <a:moveTo>
                      <a:pt x="1" y="0"/>
                    </a:moveTo>
                    <a:lnTo>
                      <a:pt x="1" y="448"/>
                    </a:lnTo>
                    <a:lnTo>
                      <a:pt x="109" y="44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" name="Google Shape;1856;p21"/>
              <p:cNvSpPr/>
              <p:nvPr/>
            </p:nvSpPr>
            <p:spPr>
              <a:xfrm>
                <a:off x="2316262" y="4489730"/>
                <a:ext cx="1395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21"/>
              <p:cNvSpPr/>
              <p:nvPr/>
            </p:nvSpPr>
            <p:spPr>
              <a:xfrm>
                <a:off x="2316262" y="4376271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1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21"/>
              <p:cNvSpPr/>
              <p:nvPr/>
            </p:nvSpPr>
            <p:spPr>
              <a:xfrm>
                <a:off x="2316262" y="4264989"/>
                <a:ext cx="13958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21"/>
              <p:cNvSpPr/>
              <p:nvPr/>
            </p:nvSpPr>
            <p:spPr>
              <a:xfrm>
                <a:off x="2316262" y="4151530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860;p21"/>
              <p:cNvSpPr/>
              <p:nvPr/>
            </p:nvSpPr>
            <p:spPr>
              <a:xfrm>
                <a:off x="1901100" y="2081225"/>
                <a:ext cx="57882" cy="29837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33" extrusionOk="0">
                    <a:moveTo>
                      <a:pt x="422" y="1"/>
                    </a:moveTo>
                    <a:cubicBezTo>
                      <a:pt x="288" y="27"/>
                      <a:pt x="138" y="82"/>
                      <a:pt x="0" y="138"/>
                    </a:cubicBezTo>
                    <a:lnTo>
                      <a:pt x="43" y="233"/>
                    </a:lnTo>
                    <a:cubicBezTo>
                      <a:pt x="177" y="177"/>
                      <a:pt x="314" y="138"/>
                      <a:pt x="451" y="95"/>
                    </a:cubicBezTo>
                    <a:lnTo>
                      <a:pt x="42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21"/>
              <p:cNvSpPr/>
              <p:nvPr/>
            </p:nvSpPr>
            <p:spPr>
              <a:xfrm>
                <a:off x="1718105" y="2764795"/>
                <a:ext cx="1395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" name="Google Shape;1862;p21"/>
              <p:cNvSpPr/>
              <p:nvPr/>
            </p:nvSpPr>
            <p:spPr>
              <a:xfrm>
                <a:off x="1718105" y="2878254"/>
                <a:ext cx="1395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863;p21"/>
              <p:cNvSpPr/>
              <p:nvPr/>
            </p:nvSpPr>
            <p:spPr>
              <a:xfrm>
                <a:off x="1718105" y="2540055"/>
                <a:ext cx="13958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21"/>
              <p:cNvSpPr/>
              <p:nvPr/>
            </p:nvSpPr>
            <p:spPr>
              <a:xfrm>
                <a:off x="1742436" y="2208514"/>
                <a:ext cx="4033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39" extrusionOk="0">
                    <a:moveTo>
                      <a:pt x="220" y="0"/>
                    </a:moveTo>
                    <a:cubicBezTo>
                      <a:pt x="138" y="124"/>
                      <a:pt x="69" y="258"/>
                      <a:pt x="1" y="396"/>
                    </a:cubicBezTo>
                    <a:lnTo>
                      <a:pt x="108" y="438"/>
                    </a:lnTo>
                    <a:cubicBezTo>
                      <a:pt x="164" y="301"/>
                      <a:pt x="233" y="177"/>
                      <a:pt x="314" y="56"/>
                    </a:cubicBezTo>
                    <a:lnTo>
                      <a:pt x="22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21"/>
              <p:cNvSpPr/>
              <p:nvPr/>
            </p:nvSpPr>
            <p:spPr>
              <a:xfrm>
                <a:off x="1718105" y="2426596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0"/>
                    </a:moveTo>
                    <a:lnTo>
                      <a:pt x="1" y="451"/>
                    </a:lnTo>
                    <a:lnTo>
                      <a:pt x="109" y="451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" name="Google Shape;1866;p21"/>
              <p:cNvSpPr/>
              <p:nvPr/>
            </p:nvSpPr>
            <p:spPr>
              <a:xfrm>
                <a:off x="1806849" y="2126429"/>
                <a:ext cx="52504" cy="47381"/>
              </a:xfrm>
              <a:custGeom>
                <a:avLst/>
                <a:gdLst/>
                <a:ahLst/>
                <a:cxnLst/>
                <a:rect l="l" t="t" r="r" b="b"/>
                <a:pathLst>
                  <a:path w="410" h="370" extrusionOk="0">
                    <a:moveTo>
                      <a:pt x="341" y="1"/>
                    </a:moveTo>
                    <a:cubicBezTo>
                      <a:pt x="220" y="82"/>
                      <a:pt x="109" y="180"/>
                      <a:pt x="1" y="288"/>
                    </a:cubicBezTo>
                    <a:lnTo>
                      <a:pt x="83" y="370"/>
                    </a:lnTo>
                    <a:cubicBezTo>
                      <a:pt x="177" y="275"/>
                      <a:pt x="289" y="180"/>
                      <a:pt x="409" y="99"/>
                    </a:cubicBezTo>
                    <a:lnTo>
                      <a:pt x="34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21"/>
              <p:cNvSpPr/>
              <p:nvPr/>
            </p:nvSpPr>
            <p:spPr>
              <a:xfrm>
                <a:off x="1718105" y="2313137"/>
                <a:ext cx="21129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52" extrusionOk="0">
                    <a:moveTo>
                      <a:pt x="53" y="0"/>
                    </a:moveTo>
                    <a:cubicBezTo>
                      <a:pt x="27" y="151"/>
                      <a:pt x="14" y="301"/>
                      <a:pt x="1" y="451"/>
                    </a:cubicBezTo>
                    <a:lnTo>
                      <a:pt x="109" y="451"/>
                    </a:lnTo>
                    <a:cubicBezTo>
                      <a:pt x="122" y="314"/>
                      <a:pt x="135" y="164"/>
                      <a:pt x="164" y="30"/>
                    </a:cubicBezTo>
                    <a:lnTo>
                      <a:pt x="5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21"/>
              <p:cNvSpPr/>
              <p:nvPr/>
            </p:nvSpPr>
            <p:spPr>
              <a:xfrm>
                <a:off x="1718105" y="2653385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21"/>
              <p:cNvSpPr/>
              <p:nvPr/>
            </p:nvSpPr>
            <p:spPr>
              <a:xfrm>
                <a:off x="1718105" y="3553374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21"/>
              <p:cNvSpPr/>
              <p:nvPr/>
            </p:nvSpPr>
            <p:spPr>
              <a:xfrm>
                <a:off x="1718105" y="3666833"/>
                <a:ext cx="13958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21"/>
              <p:cNvSpPr/>
              <p:nvPr/>
            </p:nvSpPr>
            <p:spPr>
              <a:xfrm>
                <a:off x="1718105" y="2989921"/>
                <a:ext cx="13958" cy="5749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49" extrusionOk="0">
                    <a:moveTo>
                      <a:pt x="1" y="1"/>
                    </a:moveTo>
                    <a:lnTo>
                      <a:pt x="1" y="449"/>
                    </a:lnTo>
                    <a:lnTo>
                      <a:pt x="109" y="44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21"/>
              <p:cNvSpPr/>
              <p:nvPr/>
            </p:nvSpPr>
            <p:spPr>
              <a:xfrm>
                <a:off x="1718105" y="3778114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1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21"/>
              <p:cNvSpPr/>
              <p:nvPr/>
            </p:nvSpPr>
            <p:spPr>
              <a:xfrm>
                <a:off x="1718105" y="3103380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21"/>
              <p:cNvSpPr/>
              <p:nvPr/>
            </p:nvSpPr>
            <p:spPr>
              <a:xfrm>
                <a:off x="1718105" y="3214790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0"/>
                    </a:moveTo>
                    <a:lnTo>
                      <a:pt x="1" y="451"/>
                    </a:lnTo>
                    <a:lnTo>
                      <a:pt x="109" y="451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21"/>
              <p:cNvSpPr/>
              <p:nvPr/>
            </p:nvSpPr>
            <p:spPr>
              <a:xfrm>
                <a:off x="1718105" y="3441579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21"/>
              <p:cNvSpPr/>
              <p:nvPr/>
            </p:nvSpPr>
            <p:spPr>
              <a:xfrm>
                <a:off x="1718105" y="3328120"/>
                <a:ext cx="1395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1"/>
                    </a:moveTo>
                    <a:lnTo>
                      <a:pt x="1" y="439"/>
                    </a:lnTo>
                    <a:lnTo>
                      <a:pt x="109" y="43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1877;p21"/>
              <p:cNvSpPr/>
              <p:nvPr/>
            </p:nvSpPr>
            <p:spPr>
              <a:xfrm>
                <a:off x="2316262" y="2459634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0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21"/>
              <p:cNvSpPr/>
              <p:nvPr/>
            </p:nvSpPr>
            <p:spPr>
              <a:xfrm>
                <a:off x="2316262" y="2573093"/>
                <a:ext cx="13958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9" name="Google Shape;1879;p21"/>
              <p:cNvSpPr/>
              <p:nvPr/>
            </p:nvSpPr>
            <p:spPr>
              <a:xfrm>
                <a:off x="2316262" y="2686552"/>
                <a:ext cx="13958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0" name="Google Shape;1880;p21"/>
              <p:cNvSpPr/>
              <p:nvPr/>
            </p:nvSpPr>
            <p:spPr>
              <a:xfrm>
                <a:off x="2316262" y="2798218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1" name="Google Shape;1881;p21"/>
              <p:cNvSpPr/>
              <p:nvPr/>
            </p:nvSpPr>
            <p:spPr>
              <a:xfrm>
                <a:off x="2012894" y="2072389"/>
                <a:ext cx="57370" cy="1780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39" extrusionOk="0">
                    <a:moveTo>
                      <a:pt x="0" y="1"/>
                    </a:moveTo>
                    <a:lnTo>
                      <a:pt x="0" y="112"/>
                    </a:lnTo>
                    <a:lnTo>
                      <a:pt x="95" y="112"/>
                    </a:lnTo>
                    <a:cubicBezTo>
                      <a:pt x="203" y="112"/>
                      <a:pt x="327" y="125"/>
                      <a:pt x="435" y="138"/>
                    </a:cubicBezTo>
                    <a:lnTo>
                      <a:pt x="448" y="30"/>
                    </a:lnTo>
                    <a:cubicBezTo>
                      <a:pt x="327" y="14"/>
                      <a:pt x="216" y="1"/>
                      <a:pt x="9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2" name="Google Shape;1882;p21"/>
              <p:cNvSpPr/>
              <p:nvPr/>
            </p:nvSpPr>
            <p:spPr>
              <a:xfrm>
                <a:off x="2314597" y="2346176"/>
                <a:ext cx="15623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52" extrusionOk="0">
                    <a:moveTo>
                      <a:pt x="109" y="1"/>
                    </a:moveTo>
                    <a:lnTo>
                      <a:pt x="1" y="17"/>
                    </a:lnTo>
                    <a:cubicBezTo>
                      <a:pt x="14" y="99"/>
                      <a:pt x="14" y="180"/>
                      <a:pt x="14" y="262"/>
                    </a:cubicBezTo>
                    <a:lnTo>
                      <a:pt x="14" y="452"/>
                    </a:lnTo>
                    <a:lnTo>
                      <a:pt x="122" y="452"/>
                    </a:lnTo>
                    <a:lnTo>
                      <a:pt x="122" y="262"/>
                    </a:lnTo>
                    <a:cubicBezTo>
                      <a:pt x="122" y="180"/>
                      <a:pt x="122" y="99"/>
                      <a:pt x="1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3" name="Google Shape;1883;p21"/>
              <p:cNvSpPr/>
              <p:nvPr/>
            </p:nvSpPr>
            <p:spPr>
              <a:xfrm>
                <a:off x="2283223" y="2238223"/>
                <a:ext cx="34832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272" h="436" extrusionOk="0">
                    <a:moveTo>
                      <a:pt x="108" y="0"/>
                    </a:moveTo>
                    <a:lnTo>
                      <a:pt x="1" y="43"/>
                    </a:lnTo>
                    <a:cubicBezTo>
                      <a:pt x="66" y="177"/>
                      <a:pt x="122" y="301"/>
                      <a:pt x="164" y="435"/>
                    </a:cubicBezTo>
                    <a:lnTo>
                      <a:pt x="272" y="409"/>
                    </a:lnTo>
                    <a:cubicBezTo>
                      <a:pt x="229" y="272"/>
                      <a:pt x="177" y="125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4" name="Google Shape;1884;p21"/>
              <p:cNvSpPr/>
              <p:nvPr/>
            </p:nvSpPr>
            <p:spPr>
              <a:xfrm>
                <a:off x="2216633" y="2147430"/>
                <a:ext cx="49174" cy="50711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96" extrusionOk="0">
                    <a:moveTo>
                      <a:pt x="70" y="0"/>
                    </a:moveTo>
                    <a:lnTo>
                      <a:pt x="1" y="82"/>
                    </a:lnTo>
                    <a:cubicBezTo>
                      <a:pt x="96" y="180"/>
                      <a:pt x="207" y="288"/>
                      <a:pt x="289" y="396"/>
                    </a:cubicBezTo>
                    <a:lnTo>
                      <a:pt x="383" y="327"/>
                    </a:lnTo>
                    <a:cubicBezTo>
                      <a:pt x="289" y="206"/>
                      <a:pt x="177" y="98"/>
                      <a:pt x="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5" name="Google Shape;1885;p21"/>
              <p:cNvSpPr/>
              <p:nvPr/>
            </p:nvSpPr>
            <p:spPr>
              <a:xfrm>
                <a:off x="2120846" y="2090061"/>
                <a:ext cx="57882" cy="36496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85" extrusionOk="0">
                    <a:moveTo>
                      <a:pt x="43" y="0"/>
                    </a:moveTo>
                    <a:lnTo>
                      <a:pt x="0" y="108"/>
                    </a:lnTo>
                    <a:cubicBezTo>
                      <a:pt x="138" y="151"/>
                      <a:pt x="272" y="219"/>
                      <a:pt x="396" y="285"/>
                    </a:cubicBezTo>
                    <a:lnTo>
                      <a:pt x="451" y="190"/>
                    </a:lnTo>
                    <a:cubicBezTo>
                      <a:pt x="314" y="108"/>
                      <a:pt x="177" y="56"/>
                      <a:pt x="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6" name="Google Shape;1886;p21"/>
              <p:cNvSpPr/>
              <p:nvPr/>
            </p:nvSpPr>
            <p:spPr>
              <a:xfrm>
                <a:off x="2316262" y="2911293"/>
                <a:ext cx="1395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7" name="Google Shape;1887;p21"/>
              <p:cNvSpPr/>
              <p:nvPr/>
            </p:nvSpPr>
            <p:spPr>
              <a:xfrm>
                <a:off x="1718105" y="4003368"/>
                <a:ext cx="15623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22" y="435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8" name="Google Shape;1888;p21"/>
              <p:cNvSpPr/>
              <p:nvPr/>
            </p:nvSpPr>
            <p:spPr>
              <a:xfrm>
                <a:off x="1718105" y="4114650"/>
                <a:ext cx="15623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52" extrusionOk="0">
                    <a:moveTo>
                      <a:pt x="1" y="1"/>
                    </a:moveTo>
                    <a:lnTo>
                      <a:pt x="1" y="452"/>
                    </a:lnTo>
                    <a:lnTo>
                      <a:pt x="122" y="452"/>
                    </a:lnTo>
                    <a:lnTo>
                      <a:pt x="12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9" name="Google Shape;1889;p21"/>
              <p:cNvSpPr/>
              <p:nvPr/>
            </p:nvSpPr>
            <p:spPr>
              <a:xfrm>
                <a:off x="1718105" y="3889909"/>
                <a:ext cx="15623" cy="57498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49" extrusionOk="0">
                    <a:moveTo>
                      <a:pt x="1" y="0"/>
                    </a:moveTo>
                    <a:lnTo>
                      <a:pt x="1" y="14"/>
                    </a:lnTo>
                    <a:lnTo>
                      <a:pt x="1" y="177"/>
                    </a:lnTo>
                    <a:lnTo>
                      <a:pt x="1" y="448"/>
                    </a:lnTo>
                    <a:lnTo>
                      <a:pt x="122" y="448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0" name="Google Shape;1890;p21"/>
              <p:cNvSpPr/>
              <p:nvPr/>
            </p:nvSpPr>
            <p:spPr>
              <a:xfrm>
                <a:off x="1718105" y="4228109"/>
                <a:ext cx="15623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22" y="438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1891;p21"/>
              <p:cNvSpPr/>
              <p:nvPr/>
            </p:nvSpPr>
            <p:spPr>
              <a:xfrm>
                <a:off x="1718105" y="4341568"/>
                <a:ext cx="15623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36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22" y="435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2" name="Google Shape;1892;p21"/>
              <p:cNvSpPr/>
              <p:nvPr/>
            </p:nvSpPr>
            <p:spPr>
              <a:xfrm>
                <a:off x="1718105" y="4453362"/>
                <a:ext cx="15623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22" y="435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3" name="Google Shape;1893;p21"/>
              <p:cNvSpPr/>
              <p:nvPr/>
            </p:nvSpPr>
            <p:spPr>
              <a:xfrm>
                <a:off x="1718105" y="4678103"/>
                <a:ext cx="15623" cy="59547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65" extrusionOk="0">
                    <a:moveTo>
                      <a:pt x="1" y="0"/>
                    </a:moveTo>
                    <a:lnTo>
                      <a:pt x="1" y="30"/>
                    </a:lnTo>
                    <a:lnTo>
                      <a:pt x="1" y="451"/>
                    </a:lnTo>
                    <a:lnTo>
                      <a:pt x="1" y="464"/>
                    </a:lnTo>
                    <a:lnTo>
                      <a:pt x="122" y="464"/>
                    </a:lnTo>
                    <a:lnTo>
                      <a:pt x="122" y="451"/>
                    </a:lnTo>
                    <a:lnTo>
                      <a:pt x="122" y="30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4" name="Google Shape;1894;p21"/>
              <p:cNvSpPr/>
              <p:nvPr/>
            </p:nvSpPr>
            <p:spPr>
              <a:xfrm>
                <a:off x="1718105" y="4566693"/>
                <a:ext cx="15623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36" extrusionOk="0">
                    <a:moveTo>
                      <a:pt x="1" y="1"/>
                    </a:moveTo>
                    <a:lnTo>
                      <a:pt x="1" y="436"/>
                    </a:lnTo>
                    <a:lnTo>
                      <a:pt x="122" y="436"/>
                    </a:lnTo>
                    <a:lnTo>
                      <a:pt x="12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95" name="Google Shape;1895;p21"/>
          <p:cNvGrpSpPr/>
          <p:nvPr/>
        </p:nvGrpSpPr>
        <p:grpSpPr>
          <a:xfrm flipH="1">
            <a:off x="8635408" y="3206638"/>
            <a:ext cx="507425" cy="589000"/>
            <a:chOff x="-12" y="3090750"/>
            <a:chExt cx="507425" cy="589000"/>
          </a:xfrm>
        </p:grpSpPr>
        <p:sp>
          <p:nvSpPr>
            <p:cNvPr id="1896" name="Google Shape;1896;p21"/>
            <p:cNvSpPr/>
            <p:nvPr/>
          </p:nvSpPr>
          <p:spPr>
            <a:xfrm>
              <a:off x="36613" y="3130500"/>
              <a:ext cx="85275" cy="163750"/>
            </a:xfrm>
            <a:custGeom>
              <a:avLst/>
              <a:gdLst/>
              <a:ahLst/>
              <a:cxnLst/>
              <a:rect l="l" t="t" r="r" b="b"/>
              <a:pathLst>
                <a:path w="3411" h="6550" extrusionOk="0">
                  <a:moveTo>
                    <a:pt x="0" y="0"/>
                  </a:moveTo>
                  <a:lnTo>
                    <a:pt x="0" y="6549"/>
                  </a:lnTo>
                  <a:lnTo>
                    <a:pt x="3411" y="6549"/>
                  </a:lnTo>
                  <a:lnTo>
                    <a:pt x="34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21"/>
            <p:cNvSpPr/>
            <p:nvPr/>
          </p:nvSpPr>
          <p:spPr>
            <a:xfrm>
              <a:off x="36613" y="3130500"/>
              <a:ext cx="85275" cy="32975"/>
            </a:xfrm>
            <a:custGeom>
              <a:avLst/>
              <a:gdLst/>
              <a:ahLst/>
              <a:cxnLst/>
              <a:rect l="l" t="t" r="r" b="b"/>
              <a:pathLst>
                <a:path w="3411" h="1319" extrusionOk="0">
                  <a:moveTo>
                    <a:pt x="0" y="0"/>
                  </a:moveTo>
                  <a:lnTo>
                    <a:pt x="0" y="1318"/>
                  </a:lnTo>
                  <a:lnTo>
                    <a:pt x="3411" y="1318"/>
                  </a:lnTo>
                  <a:lnTo>
                    <a:pt x="34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21"/>
            <p:cNvSpPr/>
            <p:nvPr/>
          </p:nvSpPr>
          <p:spPr>
            <a:xfrm>
              <a:off x="10463" y="3099100"/>
              <a:ext cx="483350" cy="580650"/>
            </a:xfrm>
            <a:custGeom>
              <a:avLst/>
              <a:gdLst/>
              <a:ahLst/>
              <a:cxnLst/>
              <a:rect l="l" t="t" r="r" b="b"/>
              <a:pathLst>
                <a:path w="19334" h="23226" extrusionOk="0">
                  <a:moveTo>
                    <a:pt x="9646" y="1"/>
                  </a:moveTo>
                  <a:lnTo>
                    <a:pt x="0" y="9730"/>
                  </a:lnTo>
                  <a:lnTo>
                    <a:pt x="0" y="23226"/>
                  </a:lnTo>
                  <a:lnTo>
                    <a:pt x="19334" y="23226"/>
                  </a:lnTo>
                  <a:lnTo>
                    <a:pt x="19334" y="9730"/>
                  </a:lnTo>
                  <a:lnTo>
                    <a:pt x="964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21"/>
            <p:cNvSpPr/>
            <p:nvPr/>
          </p:nvSpPr>
          <p:spPr>
            <a:xfrm>
              <a:off x="10463" y="3404600"/>
              <a:ext cx="483350" cy="47100"/>
            </a:xfrm>
            <a:custGeom>
              <a:avLst/>
              <a:gdLst/>
              <a:ahLst/>
              <a:cxnLst/>
              <a:rect l="l" t="t" r="r" b="b"/>
              <a:pathLst>
                <a:path w="19334" h="1884" extrusionOk="0">
                  <a:moveTo>
                    <a:pt x="0" y="0"/>
                  </a:moveTo>
                  <a:lnTo>
                    <a:pt x="0" y="1883"/>
                  </a:lnTo>
                  <a:lnTo>
                    <a:pt x="19334" y="1883"/>
                  </a:lnTo>
                  <a:lnTo>
                    <a:pt x="193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21"/>
            <p:cNvSpPr/>
            <p:nvPr/>
          </p:nvSpPr>
          <p:spPr>
            <a:xfrm>
              <a:off x="9938" y="3268075"/>
              <a:ext cx="482825" cy="47100"/>
            </a:xfrm>
            <a:custGeom>
              <a:avLst/>
              <a:gdLst/>
              <a:ahLst/>
              <a:cxnLst/>
              <a:rect l="l" t="t" r="r" b="b"/>
              <a:pathLst>
                <a:path w="19313" h="1884" extrusionOk="0">
                  <a:moveTo>
                    <a:pt x="2302" y="0"/>
                  </a:moveTo>
                  <a:cubicBezTo>
                    <a:pt x="1653" y="753"/>
                    <a:pt x="942" y="1486"/>
                    <a:pt x="0" y="1800"/>
                  </a:cubicBezTo>
                  <a:lnTo>
                    <a:pt x="0" y="1883"/>
                  </a:lnTo>
                  <a:lnTo>
                    <a:pt x="19313" y="1883"/>
                  </a:lnTo>
                  <a:lnTo>
                    <a:pt x="19313" y="1737"/>
                  </a:lnTo>
                  <a:cubicBezTo>
                    <a:pt x="19083" y="1528"/>
                    <a:pt x="18832" y="1297"/>
                    <a:pt x="18601" y="1046"/>
                  </a:cubicBezTo>
                  <a:cubicBezTo>
                    <a:pt x="18518" y="963"/>
                    <a:pt x="18434" y="900"/>
                    <a:pt x="18392" y="837"/>
                  </a:cubicBezTo>
                  <a:cubicBezTo>
                    <a:pt x="18099" y="670"/>
                    <a:pt x="17806" y="481"/>
                    <a:pt x="17555" y="314"/>
                  </a:cubicBezTo>
                  <a:cubicBezTo>
                    <a:pt x="17409" y="209"/>
                    <a:pt x="17262" y="126"/>
                    <a:pt x="17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21"/>
            <p:cNvSpPr/>
            <p:nvPr/>
          </p:nvSpPr>
          <p:spPr>
            <a:xfrm>
              <a:off x="10463" y="3619575"/>
              <a:ext cx="483350" cy="60175"/>
            </a:xfrm>
            <a:custGeom>
              <a:avLst/>
              <a:gdLst/>
              <a:ahLst/>
              <a:cxnLst/>
              <a:rect l="l" t="t" r="r" b="b"/>
              <a:pathLst>
                <a:path w="19334" h="2407" extrusionOk="0">
                  <a:moveTo>
                    <a:pt x="0" y="1"/>
                  </a:moveTo>
                  <a:lnTo>
                    <a:pt x="0" y="2407"/>
                  </a:lnTo>
                  <a:lnTo>
                    <a:pt x="19334" y="2407"/>
                  </a:lnTo>
                  <a:lnTo>
                    <a:pt x="193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21"/>
            <p:cNvSpPr/>
            <p:nvPr/>
          </p:nvSpPr>
          <p:spPr>
            <a:xfrm>
              <a:off x="-12" y="3090750"/>
              <a:ext cx="507425" cy="264175"/>
            </a:xfrm>
            <a:custGeom>
              <a:avLst/>
              <a:gdLst/>
              <a:ahLst/>
              <a:cxnLst/>
              <a:rect l="l" t="t" r="r" b="b"/>
              <a:pathLst>
                <a:path w="20297" h="10567" fill="none" extrusionOk="0">
                  <a:moveTo>
                    <a:pt x="1" y="10273"/>
                  </a:moveTo>
                  <a:lnTo>
                    <a:pt x="10065" y="0"/>
                  </a:lnTo>
                  <a:lnTo>
                    <a:pt x="20297" y="10566"/>
                  </a:lnTo>
                </a:path>
              </a:pathLst>
            </a:custGeom>
            <a:solidFill>
              <a:schemeClr val="dk1"/>
            </a:solidFill>
            <a:ln w="43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21"/>
            <p:cNvSpPr/>
            <p:nvPr/>
          </p:nvSpPr>
          <p:spPr>
            <a:xfrm>
              <a:off x="49688" y="3496650"/>
              <a:ext cx="85300" cy="78500"/>
            </a:xfrm>
            <a:custGeom>
              <a:avLst/>
              <a:gdLst/>
              <a:ahLst/>
              <a:cxnLst/>
              <a:rect l="l" t="t" r="r" b="b"/>
              <a:pathLst>
                <a:path w="3412" h="3140" extrusionOk="0">
                  <a:moveTo>
                    <a:pt x="0" y="1"/>
                  </a:moveTo>
                  <a:lnTo>
                    <a:pt x="0" y="3139"/>
                  </a:lnTo>
                  <a:lnTo>
                    <a:pt x="3411" y="3139"/>
                  </a:lnTo>
                  <a:lnTo>
                    <a:pt x="3411" y="1"/>
                  </a:lnTo>
                  <a:close/>
                </a:path>
              </a:pathLst>
            </a:custGeom>
            <a:solidFill>
              <a:schemeClr val="accent6"/>
            </a:solidFill>
            <a:ln w="26150" cap="flat" cmpd="sng">
              <a:solidFill>
                <a:schemeClr val="accent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21"/>
            <p:cNvSpPr/>
            <p:nvPr/>
          </p:nvSpPr>
          <p:spPr>
            <a:xfrm>
              <a:off x="376613" y="3496650"/>
              <a:ext cx="72225" cy="78500"/>
            </a:xfrm>
            <a:custGeom>
              <a:avLst/>
              <a:gdLst/>
              <a:ahLst/>
              <a:cxnLst/>
              <a:rect l="l" t="t" r="r" b="b"/>
              <a:pathLst>
                <a:path w="2889" h="3140" extrusionOk="0">
                  <a:moveTo>
                    <a:pt x="1" y="1"/>
                  </a:moveTo>
                  <a:lnTo>
                    <a:pt x="1" y="3139"/>
                  </a:lnTo>
                  <a:lnTo>
                    <a:pt x="2888" y="3139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6"/>
            </a:solidFill>
            <a:ln w="26150" cap="flat" cmpd="sng">
              <a:solidFill>
                <a:schemeClr val="accent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21"/>
            <p:cNvSpPr/>
            <p:nvPr/>
          </p:nvSpPr>
          <p:spPr>
            <a:xfrm>
              <a:off x="174188" y="3255000"/>
              <a:ext cx="150150" cy="84750"/>
            </a:xfrm>
            <a:custGeom>
              <a:avLst/>
              <a:gdLst/>
              <a:ahLst/>
              <a:cxnLst/>
              <a:rect l="l" t="t" r="r" b="b"/>
              <a:pathLst>
                <a:path w="6006" h="3390" extrusionOk="0">
                  <a:moveTo>
                    <a:pt x="0" y="0"/>
                  </a:moveTo>
                  <a:lnTo>
                    <a:pt x="0" y="3390"/>
                  </a:lnTo>
                  <a:lnTo>
                    <a:pt x="6005" y="3390"/>
                  </a:lnTo>
                  <a:lnTo>
                    <a:pt x="6005" y="0"/>
                  </a:lnTo>
                  <a:close/>
                </a:path>
              </a:pathLst>
            </a:custGeom>
            <a:solidFill>
              <a:schemeClr val="accent6"/>
            </a:solidFill>
            <a:ln w="26150" cap="flat" cmpd="sng">
              <a:solidFill>
                <a:schemeClr val="accent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21"/>
            <p:cNvSpPr/>
            <p:nvPr/>
          </p:nvSpPr>
          <p:spPr>
            <a:xfrm>
              <a:off x="196688" y="3493525"/>
              <a:ext cx="110375" cy="186225"/>
            </a:xfrm>
            <a:custGeom>
              <a:avLst/>
              <a:gdLst/>
              <a:ahLst/>
              <a:cxnLst/>
              <a:rect l="l" t="t" r="r" b="b"/>
              <a:pathLst>
                <a:path w="4415" h="7449" extrusionOk="0">
                  <a:moveTo>
                    <a:pt x="0" y="0"/>
                  </a:moveTo>
                  <a:lnTo>
                    <a:pt x="0" y="7449"/>
                  </a:lnTo>
                  <a:lnTo>
                    <a:pt x="4415" y="7449"/>
                  </a:lnTo>
                  <a:lnTo>
                    <a:pt x="44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21"/>
            <p:cNvSpPr/>
            <p:nvPr/>
          </p:nvSpPr>
          <p:spPr>
            <a:xfrm>
              <a:off x="195638" y="3493525"/>
              <a:ext cx="56500" cy="186225"/>
            </a:xfrm>
            <a:custGeom>
              <a:avLst/>
              <a:gdLst/>
              <a:ahLst/>
              <a:cxnLst/>
              <a:rect l="l" t="t" r="r" b="b"/>
              <a:pathLst>
                <a:path w="2260" h="7449" extrusionOk="0">
                  <a:moveTo>
                    <a:pt x="0" y="0"/>
                  </a:moveTo>
                  <a:lnTo>
                    <a:pt x="0" y="7449"/>
                  </a:lnTo>
                  <a:lnTo>
                    <a:pt x="2260" y="7449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8" name="Google Shape;1908;p21"/>
          <p:cNvGrpSpPr/>
          <p:nvPr/>
        </p:nvGrpSpPr>
        <p:grpSpPr>
          <a:xfrm flipH="1">
            <a:off x="121233" y="4523010"/>
            <a:ext cx="657122" cy="484813"/>
            <a:chOff x="5662500" y="2208438"/>
            <a:chExt cx="556600" cy="410650"/>
          </a:xfrm>
        </p:grpSpPr>
        <p:sp>
          <p:nvSpPr>
            <p:cNvPr id="1909" name="Google Shape;1909;p21"/>
            <p:cNvSpPr/>
            <p:nvPr/>
          </p:nvSpPr>
          <p:spPr>
            <a:xfrm>
              <a:off x="5662500" y="2208438"/>
              <a:ext cx="180500" cy="310750"/>
            </a:xfrm>
            <a:custGeom>
              <a:avLst/>
              <a:gdLst/>
              <a:ahLst/>
              <a:cxnLst/>
              <a:rect l="l" t="t" r="r" b="b"/>
              <a:pathLst>
                <a:path w="7220" h="12430" extrusionOk="0">
                  <a:moveTo>
                    <a:pt x="3600" y="1"/>
                  </a:moveTo>
                  <a:cubicBezTo>
                    <a:pt x="3600" y="1"/>
                    <a:pt x="1" y="6822"/>
                    <a:pt x="1" y="8810"/>
                  </a:cubicBezTo>
                  <a:cubicBezTo>
                    <a:pt x="1" y="10797"/>
                    <a:pt x="1612" y="12429"/>
                    <a:pt x="3600" y="12429"/>
                  </a:cubicBezTo>
                  <a:cubicBezTo>
                    <a:pt x="5588" y="12429"/>
                    <a:pt x="7220" y="10797"/>
                    <a:pt x="7220" y="8810"/>
                  </a:cubicBezTo>
                  <a:cubicBezTo>
                    <a:pt x="7220" y="6822"/>
                    <a:pt x="3600" y="1"/>
                    <a:pt x="36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21"/>
            <p:cNvSpPr/>
            <p:nvPr/>
          </p:nvSpPr>
          <p:spPr>
            <a:xfrm>
              <a:off x="5700175" y="2393613"/>
              <a:ext cx="116150" cy="225475"/>
            </a:xfrm>
            <a:custGeom>
              <a:avLst/>
              <a:gdLst/>
              <a:ahLst/>
              <a:cxnLst/>
              <a:rect l="l" t="t" r="r" b="b"/>
              <a:pathLst>
                <a:path w="4646" h="9019" extrusionOk="0">
                  <a:moveTo>
                    <a:pt x="1925" y="1"/>
                  </a:moveTo>
                  <a:lnTo>
                    <a:pt x="1570" y="3118"/>
                  </a:lnTo>
                  <a:lnTo>
                    <a:pt x="0" y="2532"/>
                  </a:lnTo>
                  <a:lnTo>
                    <a:pt x="1612" y="3955"/>
                  </a:lnTo>
                  <a:lnTo>
                    <a:pt x="1612" y="9019"/>
                  </a:lnTo>
                  <a:lnTo>
                    <a:pt x="2616" y="9019"/>
                  </a:lnTo>
                  <a:lnTo>
                    <a:pt x="2511" y="4227"/>
                  </a:lnTo>
                  <a:lnTo>
                    <a:pt x="4646" y="2491"/>
                  </a:lnTo>
                  <a:lnTo>
                    <a:pt x="2469" y="3328"/>
                  </a:lnTo>
                  <a:lnTo>
                    <a:pt x="19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21"/>
            <p:cNvSpPr/>
            <p:nvPr/>
          </p:nvSpPr>
          <p:spPr>
            <a:xfrm>
              <a:off x="5905225" y="2488288"/>
              <a:ext cx="26175" cy="130800"/>
            </a:xfrm>
            <a:custGeom>
              <a:avLst/>
              <a:gdLst/>
              <a:ahLst/>
              <a:cxnLst/>
              <a:rect l="l" t="t" r="r" b="b"/>
              <a:pathLst>
                <a:path w="1047" h="5232" extrusionOk="0">
                  <a:moveTo>
                    <a:pt x="1" y="1"/>
                  </a:moveTo>
                  <a:lnTo>
                    <a:pt x="1" y="5232"/>
                  </a:lnTo>
                  <a:lnTo>
                    <a:pt x="1047" y="5232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21"/>
            <p:cNvSpPr/>
            <p:nvPr/>
          </p:nvSpPr>
          <p:spPr>
            <a:xfrm>
              <a:off x="6146900" y="2488288"/>
              <a:ext cx="26175" cy="130800"/>
            </a:xfrm>
            <a:custGeom>
              <a:avLst/>
              <a:gdLst/>
              <a:ahLst/>
              <a:cxnLst/>
              <a:rect l="l" t="t" r="r" b="b"/>
              <a:pathLst>
                <a:path w="1047" h="5232" extrusionOk="0">
                  <a:moveTo>
                    <a:pt x="0" y="1"/>
                  </a:moveTo>
                  <a:lnTo>
                    <a:pt x="0" y="5232"/>
                  </a:lnTo>
                  <a:lnTo>
                    <a:pt x="1046" y="5232"/>
                  </a:lnTo>
                  <a:lnTo>
                    <a:pt x="1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21"/>
            <p:cNvSpPr/>
            <p:nvPr/>
          </p:nvSpPr>
          <p:spPr>
            <a:xfrm>
              <a:off x="5866000" y="2468938"/>
              <a:ext cx="353100" cy="58625"/>
            </a:xfrm>
            <a:custGeom>
              <a:avLst/>
              <a:gdLst/>
              <a:ahLst/>
              <a:cxnLst/>
              <a:rect l="l" t="t" r="r" b="b"/>
              <a:pathLst>
                <a:path w="14124" h="2345" extrusionOk="0">
                  <a:moveTo>
                    <a:pt x="0" y="1"/>
                  </a:moveTo>
                  <a:lnTo>
                    <a:pt x="0" y="2344"/>
                  </a:lnTo>
                  <a:lnTo>
                    <a:pt x="14124" y="2344"/>
                  </a:lnTo>
                  <a:lnTo>
                    <a:pt x="141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21"/>
            <p:cNvSpPr/>
            <p:nvPr/>
          </p:nvSpPr>
          <p:spPr>
            <a:xfrm>
              <a:off x="5866000" y="2547413"/>
              <a:ext cx="353100" cy="32450"/>
            </a:xfrm>
            <a:custGeom>
              <a:avLst/>
              <a:gdLst/>
              <a:ahLst/>
              <a:cxnLst/>
              <a:rect l="l" t="t" r="r" b="b"/>
              <a:pathLst>
                <a:path w="14124" h="1298" extrusionOk="0">
                  <a:moveTo>
                    <a:pt x="0" y="0"/>
                  </a:moveTo>
                  <a:lnTo>
                    <a:pt x="0" y="1298"/>
                  </a:lnTo>
                  <a:lnTo>
                    <a:pt x="14124" y="1298"/>
                  </a:lnTo>
                  <a:lnTo>
                    <a:pt x="141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5" name="Google Shape;1915;p21"/>
          <p:cNvSpPr/>
          <p:nvPr/>
        </p:nvSpPr>
        <p:spPr>
          <a:xfrm rot="2700000" flipH="1">
            <a:off x="6918494" y="40391"/>
            <a:ext cx="194737" cy="194313"/>
          </a:xfrm>
          <a:prstGeom prst="corner">
            <a:avLst>
              <a:gd name="adj1" fmla="val 10430"/>
              <a:gd name="adj2" fmla="val 8333"/>
            </a:avLst>
          </a:prstGeom>
          <a:solidFill>
            <a:schemeClr val="dk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6" name="Google Shape;1916;p21"/>
          <p:cNvSpPr/>
          <p:nvPr/>
        </p:nvSpPr>
        <p:spPr>
          <a:xfrm rot="2700000" flipH="1">
            <a:off x="8841919" y="1482891"/>
            <a:ext cx="194737" cy="194313"/>
          </a:xfrm>
          <a:prstGeom prst="corner">
            <a:avLst>
              <a:gd name="adj1" fmla="val 10430"/>
              <a:gd name="adj2" fmla="val 8333"/>
            </a:avLst>
          </a:prstGeom>
          <a:solidFill>
            <a:schemeClr val="dk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7" name="Google Shape;1917;p21"/>
          <p:cNvSpPr/>
          <p:nvPr/>
        </p:nvSpPr>
        <p:spPr>
          <a:xfrm rot="2700000" flipH="1">
            <a:off x="1786527" y="398334"/>
            <a:ext cx="194737" cy="194313"/>
          </a:xfrm>
          <a:prstGeom prst="corner">
            <a:avLst>
              <a:gd name="adj1" fmla="val 10430"/>
              <a:gd name="adj2" fmla="val 8333"/>
            </a:avLst>
          </a:prstGeom>
          <a:solidFill>
            <a:schemeClr val="dk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8" name="Google Shape;1918;p21"/>
          <p:cNvSpPr/>
          <p:nvPr/>
        </p:nvSpPr>
        <p:spPr>
          <a:xfrm>
            <a:off x="4010666" y="-152774"/>
            <a:ext cx="1471772" cy="603721"/>
          </a:xfrm>
          <a:custGeom>
            <a:avLst/>
            <a:gdLst/>
            <a:ahLst/>
            <a:cxnLst/>
            <a:rect l="l" t="t" r="r" b="b"/>
            <a:pathLst>
              <a:path w="11990" h="4918" extrusionOk="0">
                <a:moveTo>
                  <a:pt x="5524" y="1"/>
                </a:moveTo>
                <a:cubicBezTo>
                  <a:pt x="4834" y="1"/>
                  <a:pt x="4164" y="252"/>
                  <a:pt x="3683" y="754"/>
                </a:cubicBezTo>
                <a:cubicBezTo>
                  <a:pt x="3244" y="1194"/>
                  <a:pt x="2992" y="1779"/>
                  <a:pt x="2951" y="2407"/>
                </a:cubicBezTo>
                <a:cubicBezTo>
                  <a:pt x="2741" y="2323"/>
                  <a:pt x="2490" y="2282"/>
                  <a:pt x="2218" y="2282"/>
                </a:cubicBezTo>
                <a:cubicBezTo>
                  <a:pt x="628" y="2282"/>
                  <a:pt x="0" y="3746"/>
                  <a:pt x="293" y="4918"/>
                </a:cubicBezTo>
                <a:lnTo>
                  <a:pt x="11927" y="4918"/>
                </a:lnTo>
                <a:cubicBezTo>
                  <a:pt x="11990" y="4541"/>
                  <a:pt x="11969" y="4207"/>
                  <a:pt x="11885" y="3851"/>
                </a:cubicBezTo>
                <a:cubicBezTo>
                  <a:pt x="11655" y="2951"/>
                  <a:pt x="10943" y="2240"/>
                  <a:pt x="10044" y="1989"/>
                </a:cubicBezTo>
                <a:cubicBezTo>
                  <a:pt x="9820" y="1926"/>
                  <a:pt x="9590" y="1896"/>
                  <a:pt x="9360" y="1896"/>
                </a:cubicBezTo>
                <a:cubicBezTo>
                  <a:pt x="8900" y="1896"/>
                  <a:pt x="8440" y="2017"/>
                  <a:pt x="8035" y="2240"/>
                </a:cubicBezTo>
                <a:cubicBezTo>
                  <a:pt x="7951" y="1675"/>
                  <a:pt x="7700" y="1131"/>
                  <a:pt x="7303" y="733"/>
                </a:cubicBezTo>
                <a:cubicBezTo>
                  <a:pt x="6821" y="252"/>
                  <a:pt x="6173" y="1"/>
                  <a:pt x="55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9" name="Google Shape;1919;p21"/>
          <p:cNvSpPr/>
          <p:nvPr/>
        </p:nvSpPr>
        <p:spPr>
          <a:xfrm>
            <a:off x="8461980" y="252673"/>
            <a:ext cx="854276" cy="318595"/>
          </a:xfrm>
          <a:custGeom>
            <a:avLst/>
            <a:gdLst/>
            <a:ahLst/>
            <a:cxnLst/>
            <a:rect l="l" t="t" r="r" b="b"/>
            <a:pathLst>
              <a:path w="12388" h="4620" extrusionOk="0">
                <a:moveTo>
                  <a:pt x="4867" y="1"/>
                </a:moveTo>
                <a:cubicBezTo>
                  <a:pt x="4701" y="1"/>
                  <a:pt x="4535" y="19"/>
                  <a:pt x="4373" y="58"/>
                </a:cubicBezTo>
                <a:cubicBezTo>
                  <a:pt x="3515" y="309"/>
                  <a:pt x="2888" y="1104"/>
                  <a:pt x="2888" y="2025"/>
                </a:cubicBezTo>
                <a:cubicBezTo>
                  <a:pt x="2888" y="2192"/>
                  <a:pt x="2909" y="2339"/>
                  <a:pt x="2930" y="2506"/>
                </a:cubicBezTo>
                <a:cubicBezTo>
                  <a:pt x="2804" y="2464"/>
                  <a:pt x="2658" y="2444"/>
                  <a:pt x="2490" y="2444"/>
                </a:cubicBezTo>
                <a:cubicBezTo>
                  <a:pt x="1611" y="2444"/>
                  <a:pt x="775" y="2925"/>
                  <a:pt x="314" y="3699"/>
                </a:cubicBezTo>
                <a:cubicBezTo>
                  <a:pt x="168" y="3992"/>
                  <a:pt x="63" y="4306"/>
                  <a:pt x="0" y="4620"/>
                </a:cubicBezTo>
                <a:lnTo>
                  <a:pt x="12387" y="4620"/>
                </a:lnTo>
                <a:cubicBezTo>
                  <a:pt x="11990" y="3971"/>
                  <a:pt x="11257" y="3532"/>
                  <a:pt x="10441" y="3532"/>
                </a:cubicBezTo>
                <a:cubicBezTo>
                  <a:pt x="10023" y="3532"/>
                  <a:pt x="9604" y="3657"/>
                  <a:pt x="9269" y="3866"/>
                </a:cubicBezTo>
                <a:cubicBezTo>
                  <a:pt x="9269" y="2904"/>
                  <a:pt x="8642" y="1920"/>
                  <a:pt x="7407" y="1920"/>
                </a:cubicBezTo>
                <a:cubicBezTo>
                  <a:pt x="7407" y="1920"/>
                  <a:pt x="7093" y="1962"/>
                  <a:pt x="6947" y="1983"/>
                </a:cubicBezTo>
                <a:cubicBezTo>
                  <a:pt x="6947" y="1648"/>
                  <a:pt x="6863" y="1335"/>
                  <a:pt x="6696" y="1084"/>
                </a:cubicBezTo>
                <a:cubicBezTo>
                  <a:pt x="6675" y="1063"/>
                  <a:pt x="6675" y="1042"/>
                  <a:pt x="6675" y="1000"/>
                </a:cubicBezTo>
                <a:cubicBezTo>
                  <a:pt x="6487" y="707"/>
                  <a:pt x="6256" y="456"/>
                  <a:pt x="5943" y="267"/>
                </a:cubicBezTo>
                <a:cubicBezTo>
                  <a:pt x="5610" y="94"/>
                  <a:pt x="5238" y="1"/>
                  <a:pt x="48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9" name="Google Shape;1459;p18"/>
          <p:cNvGrpSpPr/>
          <p:nvPr/>
        </p:nvGrpSpPr>
        <p:grpSpPr>
          <a:xfrm>
            <a:off x="4582897" y="4591100"/>
            <a:ext cx="5056674" cy="3048274"/>
            <a:chOff x="1407897" y="4371525"/>
            <a:chExt cx="5056674" cy="3048274"/>
          </a:xfrm>
        </p:grpSpPr>
        <p:sp>
          <p:nvSpPr>
            <p:cNvPr id="1460" name="Google Shape;1460;p18"/>
            <p:cNvSpPr/>
            <p:nvPr/>
          </p:nvSpPr>
          <p:spPr>
            <a:xfrm rot="5400000">
              <a:off x="2419287" y="3371723"/>
              <a:ext cx="3031124" cy="5041850"/>
            </a:xfrm>
            <a:custGeom>
              <a:avLst/>
              <a:gdLst/>
              <a:ahLst/>
              <a:cxnLst/>
              <a:rect l="l" t="t" r="r" b="b"/>
              <a:pathLst>
                <a:path w="136799" h="227546" fill="none" extrusionOk="0">
                  <a:moveTo>
                    <a:pt x="136799" y="1"/>
                  </a:moveTo>
                  <a:lnTo>
                    <a:pt x="136799" y="20401"/>
                  </a:lnTo>
                  <a:cubicBezTo>
                    <a:pt x="136799" y="26888"/>
                    <a:pt x="131505" y="32181"/>
                    <a:pt x="125019" y="32181"/>
                  </a:cubicBezTo>
                  <a:lnTo>
                    <a:pt x="62248" y="32181"/>
                  </a:lnTo>
                  <a:cubicBezTo>
                    <a:pt x="55762" y="32181"/>
                    <a:pt x="50489" y="37454"/>
                    <a:pt x="50489" y="43940"/>
                  </a:cubicBezTo>
                  <a:lnTo>
                    <a:pt x="50489" y="46556"/>
                  </a:lnTo>
                  <a:cubicBezTo>
                    <a:pt x="50489" y="53042"/>
                    <a:pt x="55762" y="58336"/>
                    <a:pt x="62248" y="58336"/>
                  </a:cubicBezTo>
                  <a:lnTo>
                    <a:pt x="104367" y="58336"/>
                  </a:lnTo>
                  <a:cubicBezTo>
                    <a:pt x="110833" y="58336"/>
                    <a:pt x="116126" y="63609"/>
                    <a:pt x="116126" y="70095"/>
                  </a:cubicBezTo>
                  <a:lnTo>
                    <a:pt x="116126" y="95726"/>
                  </a:lnTo>
                  <a:cubicBezTo>
                    <a:pt x="116126" y="102213"/>
                    <a:pt x="110833" y="107506"/>
                    <a:pt x="104367" y="107506"/>
                  </a:cubicBezTo>
                  <a:lnTo>
                    <a:pt x="11780" y="107506"/>
                  </a:lnTo>
                  <a:cubicBezTo>
                    <a:pt x="5273" y="107506"/>
                    <a:pt x="0" y="112779"/>
                    <a:pt x="0" y="119265"/>
                  </a:cubicBezTo>
                  <a:lnTo>
                    <a:pt x="0" y="139666"/>
                  </a:lnTo>
                  <a:cubicBezTo>
                    <a:pt x="0" y="146152"/>
                    <a:pt x="5273" y="151446"/>
                    <a:pt x="11780" y="151446"/>
                  </a:cubicBezTo>
                  <a:lnTo>
                    <a:pt x="76895" y="151446"/>
                  </a:lnTo>
                  <a:cubicBezTo>
                    <a:pt x="83381" y="151446"/>
                    <a:pt x="88675" y="156719"/>
                    <a:pt x="88675" y="163205"/>
                  </a:cubicBezTo>
                  <a:lnTo>
                    <a:pt x="88675" y="227545"/>
                  </a:lnTo>
                </a:path>
              </a:pathLst>
            </a:custGeom>
            <a:noFill/>
            <a:ln w="3923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18"/>
            <p:cNvSpPr/>
            <p:nvPr/>
          </p:nvSpPr>
          <p:spPr>
            <a:xfrm rot="5400000">
              <a:off x="2419287" y="3371723"/>
              <a:ext cx="3031124" cy="5041850"/>
            </a:xfrm>
            <a:custGeom>
              <a:avLst/>
              <a:gdLst/>
              <a:ahLst/>
              <a:cxnLst/>
              <a:rect l="l" t="t" r="r" b="b"/>
              <a:pathLst>
                <a:path w="136799" h="227546" fill="none" extrusionOk="0">
                  <a:moveTo>
                    <a:pt x="136799" y="1"/>
                  </a:moveTo>
                  <a:lnTo>
                    <a:pt x="136799" y="20401"/>
                  </a:lnTo>
                  <a:cubicBezTo>
                    <a:pt x="136799" y="26888"/>
                    <a:pt x="131505" y="32181"/>
                    <a:pt x="125019" y="32181"/>
                  </a:cubicBezTo>
                  <a:lnTo>
                    <a:pt x="62248" y="32181"/>
                  </a:lnTo>
                  <a:cubicBezTo>
                    <a:pt x="55762" y="32181"/>
                    <a:pt x="50489" y="37454"/>
                    <a:pt x="50489" y="43940"/>
                  </a:cubicBezTo>
                  <a:lnTo>
                    <a:pt x="50489" y="46556"/>
                  </a:lnTo>
                  <a:cubicBezTo>
                    <a:pt x="50489" y="53042"/>
                    <a:pt x="55762" y="58336"/>
                    <a:pt x="62248" y="58336"/>
                  </a:cubicBezTo>
                  <a:lnTo>
                    <a:pt x="104367" y="58336"/>
                  </a:lnTo>
                  <a:cubicBezTo>
                    <a:pt x="110833" y="58336"/>
                    <a:pt x="116126" y="63609"/>
                    <a:pt x="116126" y="70095"/>
                  </a:cubicBezTo>
                  <a:lnTo>
                    <a:pt x="116126" y="95726"/>
                  </a:lnTo>
                  <a:cubicBezTo>
                    <a:pt x="116126" y="102213"/>
                    <a:pt x="110833" y="107506"/>
                    <a:pt x="104367" y="107506"/>
                  </a:cubicBezTo>
                  <a:lnTo>
                    <a:pt x="11780" y="107506"/>
                  </a:lnTo>
                  <a:cubicBezTo>
                    <a:pt x="5273" y="107506"/>
                    <a:pt x="0" y="112779"/>
                    <a:pt x="0" y="119265"/>
                  </a:cubicBezTo>
                  <a:lnTo>
                    <a:pt x="0" y="139666"/>
                  </a:lnTo>
                  <a:cubicBezTo>
                    <a:pt x="0" y="146152"/>
                    <a:pt x="5273" y="151446"/>
                    <a:pt x="11780" y="151446"/>
                  </a:cubicBezTo>
                  <a:lnTo>
                    <a:pt x="76895" y="151446"/>
                  </a:lnTo>
                  <a:cubicBezTo>
                    <a:pt x="83381" y="151446"/>
                    <a:pt x="88675" y="156719"/>
                    <a:pt x="88675" y="163205"/>
                  </a:cubicBezTo>
                  <a:lnTo>
                    <a:pt x="88675" y="227545"/>
                  </a:lnTo>
                </a:path>
              </a:pathLst>
            </a:custGeom>
            <a:noFill/>
            <a:ln w="326925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8"/>
            <p:cNvSpPr/>
            <p:nvPr/>
          </p:nvSpPr>
          <p:spPr>
            <a:xfrm rot="5400000">
              <a:off x="2419287" y="3371723"/>
              <a:ext cx="3031124" cy="5041850"/>
            </a:xfrm>
            <a:custGeom>
              <a:avLst/>
              <a:gdLst/>
              <a:ahLst/>
              <a:cxnLst/>
              <a:rect l="l" t="t" r="r" b="b"/>
              <a:pathLst>
                <a:path w="136799" h="227546" fill="none" extrusionOk="0">
                  <a:moveTo>
                    <a:pt x="136799" y="1"/>
                  </a:moveTo>
                  <a:lnTo>
                    <a:pt x="136799" y="20401"/>
                  </a:lnTo>
                  <a:cubicBezTo>
                    <a:pt x="136799" y="26888"/>
                    <a:pt x="131505" y="32181"/>
                    <a:pt x="125019" y="32181"/>
                  </a:cubicBezTo>
                  <a:lnTo>
                    <a:pt x="62248" y="32181"/>
                  </a:lnTo>
                  <a:cubicBezTo>
                    <a:pt x="55762" y="32181"/>
                    <a:pt x="50489" y="37454"/>
                    <a:pt x="50489" y="43940"/>
                  </a:cubicBezTo>
                  <a:lnTo>
                    <a:pt x="50489" y="46556"/>
                  </a:lnTo>
                  <a:cubicBezTo>
                    <a:pt x="50489" y="53042"/>
                    <a:pt x="55762" y="58336"/>
                    <a:pt x="62248" y="58336"/>
                  </a:cubicBezTo>
                  <a:lnTo>
                    <a:pt x="104367" y="58336"/>
                  </a:lnTo>
                  <a:cubicBezTo>
                    <a:pt x="110833" y="58336"/>
                    <a:pt x="116126" y="63609"/>
                    <a:pt x="116126" y="70095"/>
                  </a:cubicBezTo>
                  <a:lnTo>
                    <a:pt x="116126" y="95726"/>
                  </a:lnTo>
                  <a:cubicBezTo>
                    <a:pt x="116126" y="102213"/>
                    <a:pt x="110833" y="107506"/>
                    <a:pt x="104367" y="107506"/>
                  </a:cubicBezTo>
                  <a:lnTo>
                    <a:pt x="11780" y="107506"/>
                  </a:lnTo>
                  <a:cubicBezTo>
                    <a:pt x="5273" y="107506"/>
                    <a:pt x="0" y="112779"/>
                    <a:pt x="0" y="119265"/>
                  </a:cubicBezTo>
                  <a:lnTo>
                    <a:pt x="0" y="139666"/>
                  </a:lnTo>
                  <a:cubicBezTo>
                    <a:pt x="0" y="146152"/>
                    <a:pt x="5273" y="151446"/>
                    <a:pt x="11780" y="151446"/>
                  </a:cubicBezTo>
                  <a:lnTo>
                    <a:pt x="76895" y="151446"/>
                  </a:lnTo>
                  <a:cubicBezTo>
                    <a:pt x="83381" y="151446"/>
                    <a:pt x="88675" y="156719"/>
                    <a:pt x="88675" y="163205"/>
                  </a:cubicBezTo>
                  <a:lnTo>
                    <a:pt x="88675" y="227545"/>
                  </a:lnTo>
                </a:path>
              </a:pathLst>
            </a:custGeom>
            <a:noFill/>
            <a:ln w="2615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18"/>
            <p:cNvSpPr/>
            <p:nvPr/>
          </p:nvSpPr>
          <p:spPr>
            <a:xfrm rot="5400000">
              <a:off x="2412097" y="3367325"/>
              <a:ext cx="3048274" cy="5056674"/>
            </a:xfrm>
            <a:custGeom>
              <a:avLst/>
              <a:gdLst/>
              <a:ahLst/>
              <a:cxnLst/>
              <a:rect l="l" t="t" r="r" b="b"/>
              <a:pathLst>
                <a:path w="137573" h="228215" extrusionOk="0">
                  <a:moveTo>
                    <a:pt x="137175" y="0"/>
                  </a:moveTo>
                  <a:cubicBezTo>
                    <a:pt x="136966" y="0"/>
                    <a:pt x="136778" y="189"/>
                    <a:pt x="136778" y="398"/>
                  </a:cubicBezTo>
                  <a:lnTo>
                    <a:pt x="136778" y="5880"/>
                  </a:lnTo>
                  <a:cubicBezTo>
                    <a:pt x="136778" y="6089"/>
                    <a:pt x="136966" y="6277"/>
                    <a:pt x="137175" y="6277"/>
                  </a:cubicBezTo>
                  <a:cubicBezTo>
                    <a:pt x="137385" y="6277"/>
                    <a:pt x="137573" y="6089"/>
                    <a:pt x="137573" y="5880"/>
                  </a:cubicBezTo>
                  <a:lnTo>
                    <a:pt x="137573" y="398"/>
                  </a:lnTo>
                  <a:cubicBezTo>
                    <a:pt x="137573" y="189"/>
                    <a:pt x="137385" y="0"/>
                    <a:pt x="137175" y="0"/>
                  </a:cubicBezTo>
                  <a:close/>
                  <a:moveTo>
                    <a:pt x="137175" y="10985"/>
                  </a:moveTo>
                  <a:cubicBezTo>
                    <a:pt x="136966" y="10985"/>
                    <a:pt x="136778" y="11173"/>
                    <a:pt x="136778" y="11383"/>
                  </a:cubicBezTo>
                  <a:lnTo>
                    <a:pt x="136778" y="16886"/>
                  </a:lnTo>
                  <a:cubicBezTo>
                    <a:pt x="136778" y="17074"/>
                    <a:pt x="136966" y="17262"/>
                    <a:pt x="137175" y="17262"/>
                  </a:cubicBezTo>
                  <a:cubicBezTo>
                    <a:pt x="137385" y="17262"/>
                    <a:pt x="137573" y="17074"/>
                    <a:pt x="137573" y="16886"/>
                  </a:cubicBezTo>
                  <a:lnTo>
                    <a:pt x="137573" y="11383"/>
                  </a:lnTo>
                  <a:cubicBezTo>
                    <a:pt x="137573" y="11173"/>
                    <a:pt x="137385" y="10985"/>
                    <a:pt x="137175" y="10985"/>
                  </a:cubicBezTo>
                  <a:close/>
                  <a:moveTo>
                    <a:pt x="137069" y="21947"/>
                  </a:moveTo>
                  <a:cubicBezTo>
                    <a:pt x="136859" y="21947"/>
                    <a:pt x="136693" y="22088"/>
                    <a:pt x="136673" y="22284"/>
                  </a:cubicBezTo>
                  <a:cubicBezTo>
                    <a:pt x="136464" y="24062"/>
                    <a:pt x="135836" y="25799"/>
                    <a:pt x="134916" y="27285"/>
                  </a:cubicBezTo>
                  <a:cubicBezTo>
                    <a:pt x="134811" y="27473"/>
                    <a:pt x="134874" y="27724"/>
                    <a:pt x="135062" y="27829"/>
                  </a:cubicBezTo>
                  <a:cubicBezTo>
                    <a:pt x="135125" y="27871"/>
                    <a:pt x="135188" y="27891"/>
                    <a:pt x="135271" y="27891"/>
                  </a:cubicBezTo>
                  <a:cubicBezTo>
                    <a:pt x="135397" y="27891"/>
                    <a:pt x="135522" y="27829"/>
                    <a:pt x="135606" y="27703"/>
                  </a:cubicBezTo>
                  <a:cubicBezTo>
                    <a:pt x="136590" y="26113"/>
                    <a:pt x="137217" y="24272"/>
                    <a:pt x="137468" y="22389"/>
                  </a:cubicBezTo>
                  <a:cubicBezTo>
                    <a:pt x="137489" y="22179"/>
                    <a:pt x="137322" y="21970"/>
                    <a:pt x="137113" y="21949"/>
                  </a:cubicBezTo>
                  <a:cubicBezTo>
                    <a:pt x="137098" y="21948"/>
                    <a:pt x="137083" y="21947"/>
                    <a:pt x="137069" y="21947"/>
                  </a:cubicBezTo>
                  <a:close/>
                  <a:moveTo>
                    <a:pt x="71308" y="32578"/>
                  </a:moveTo>
                  <a:cubicBezTo>
                    <a:pt x="71099" y="32578"/>
                    <a:pt x="70931" y="32746"/>
                    <a:pt x="70931" y="32955"/>
                  </a:cubicBezTo>
                  <a:cubicBezTo>
                    <a:pt x="70931" y="33164"/>
                    <a:pt x="71099" y="33353"/>
                    <a:pt x="71308" y="33353"/>
                  </a:cubicBezTo>
                  <a:lnTo>
                    <a:pt x="76811" y="33353"/>
                  </a:lnTo>
                  <a:cubicBezTo>
                    <a:pt x="77020" y="33353"/>
                    <a:pt x="77208" y="33164"/>
                    <a:pt x="77208" y="32955"/>
                  </a:cubicBezTo>
                  <a:cubicBezTo>
                    <a:pt x="77208" y="32746"/>
                    <a:pt x="77020" y="32578"/>
                    <a:pt x="76811" y="32578"/>
                  </a:cubicBezTo>
                  <a:close/>
                  <a:moveTo>
                    <a:pt x="82293" y="32578"/>
                  </a:moveTo>
                  <a:cubicBezTo>
                    <a:pt x="82083" y="32578"/>
                    <a:pt x="81916" y="32746"/>
                    <a:pt x="81916" y="32955"/>
                  </a:cubicBezTo>
                  <a:cubicBezTo>
                    <a:pt x="81916" y="33164"/>
                    <a:pt x="82083" y="33353"/>
                    <a:pt x="82293" y="33353"/>
                  </a:cubicBezTo>
                  <a:lnTo>
                    <a:pt x="87796" y="33353"/>
                  </a:lnTo>
                  <a:cubicBezTo>
                    <a:pt x="88005" y="33353"/>
                    <a:pt x="88193" y="33164"/>
                    <a:pt x="88193" y="32955"/>
                  </a:cubicBezTo>
                  <a:cubicBezTo>
                    <a:pt x="88193" y="32746"/>
                    <a:pt x="88005" y="32578"/>
                    <a:pt x="87796" y="32578"/>
                  </a:cubicBezTo>
                  <a:close/>
                  <a:moveTo>
                    <a:pt x="93278" y="32578"/>
                  </a:moveTo>
                  <a:cubicBezTo>
                    <a:pt x="93068" y="32578"/>
                    <a:pt x="92901" y="32746"/>
                    <a:pt x="92901" y="32955"/>
                  </a:cubicBezTo>
                  <a:cubicBezTo>
                    <a:pt x="92901" y="33164"/>
                    <a:pt x="93068" y="33353"/>
                    <a:pt x="93278" y="33353"/>
                  </a:cubicBezTo>
                  <a:lnTo>
                    <a:pt x="98781" y="33353"/>
                  </a:lnTo>
                  <a:cubicBezTo>
                    <a:pt x="98990" y="33353"/>
                    <a:pt x="99178" y="33164"/>
                    <a:pt x="99178" y="32955"/>
                  </a:cubicBezTo>
                  <a:cubicBezTo>
                    <a:pt x="99178" y="32746"/>
                    <a:pt x="98990" y="32578"/>
                    <a:pt x="98781" y="32578"/>
                  </a:cubicBezTo>
                  <a:close/>
                  <a:moveTo>
                    <a:pt x="104263" y="32578"/>
                  </a:moveTo>
                  <a:cubicBezTo>
                    <a:pt x="104053" y="32578"/>
                    <a:pt x="103886" y="32746"/>
                    <a:pt x="103886" y="32955"/>
                  </a:cubicBezTo>
                  <a:cubicBezTo>
                    <a:pt x="103886" y="33164"/>
                    <a:pt x="104053" y="33353"/>
                    <a:pt x="104263" y="33353"/>
                  </a:cubicBezTo>
                  <a:lnTo>
                    <a:pt x="109765" y="33353"/>
                  </a:lnTo>
                  <a:cubicBezTo>
                    <a:pt x="109975" y="33353"/>
                    <a:pt x="110163" y="33164"/>
                    <a:pt x="110163" y="32955"/>
                  </a:cubicBezTo>
                  <a:cubicBezTo>
                    <a:pt x="110163" y="32746"/>
                    <a:pt x="109975" y="32578"/>
                    <a:pt x="109765" y="32578"/>
                  </a:cubicBezTo>
                  <a:close/>
                  <a:moveTo>
                    <a:pt x="115247" y="32578"/>
                  </a:moveTo>
                  <a:cubicBezTo>
                    <a:pt x="115038" y="32578"/>
                    <a:pt x="114871" y="32746"/>
                    <a:pt x="114871" y="32955"/>
                  </a:cubicBezTo>
                  <a:cubicBezTo>
                    <a:pt x="114871" y="33164"/>
                    <a:pt x="115038" y="33353"/>
                    <a:pt x="115247" y="33353"/>
                  </a:cubicBezTo>
                  <a:lnTo>
                    <a:pt x="120750" y="33353"/>
                  </a:lnTo>
                  <a:cubicBezTo>
                    <a:pt x="120960" y="33353"/>
                    <a:pt x="121148" y="33164"/>
                    <a:pt x="121148" y="32955"/>
                  </a:cubicBezTo>
                  <a:cubicBezTo>
                    <a:pt x="121148" y="32746"/>
                    <a:pt x="120960" y="32578"/>
                    <a:pt x="120750" y="32578"/>
                  </a:cubicBezTo>
                  <a:close/>
                  <a:moveTo>
                    <a:pt x="131409" y="31000"/>
                  </a:moveTo>
                  <a:cubicBezTo>
                    <a:pt x="131342" y="31000"/>
                    <a:pt x="131275" y="31016"/>
                    <a:pt x="131212" y="31051"/>
                  </a:cubicBezTo>
                  <a:cubicBezTo>
                    <a:pt x="129685" y="31992"/>
                    <a:pt x="127990" y="32495"/>
                    <a:pt x="126211" y="32578"/>
                  </a:cubicBezTo>
                  <a:cubicBezTo>
                    <a:pt x="126002" y="32599"/>
                    <a:pt x="125856" y="32788"/>
                    <a:pt x="125856" y="32997"/>
                  </a:cubicBezTo>
                  <a:cubicBezTo>
                    <a:pt x="125856" y="33206"/>
                    <a:pt x="126023" y="33353"/>
                    <a:pt x="126232" y="33353"/>
                  </a:cubicBezTo>
                  <a:cubicBezTo>
                    <a:pt x="128178" y="33269"/>
                    <a:pt x="129978" y="32725"/>
                    <a:pt x="131631" y="31741"/>
                  </a:cubicBezTo>
                  <a:cubicBezTo>
                    <a:pt x="131819" y="31595"/>
                    <a:pt x="131882" y="31365"/>
                    <a:pt x="131756" y="31176"/>
                  </a:cubicBezTo>
                  <a:cubicBezTo>
                    <a:pt x="131672" y="31065"/>
                    <a:pt x="131542" y="31000"/>
                    <a:pt x="131409" y="31000"/>
                  </a:cubicBezTo>
                  <a:close/>
                  <a:moveTo>
                    <a:pt x="63022" y="32578"/>
                  </a:moveTo>
                  <a:cubicBezTo>
                    <a:pt x="62101" y="32578"/>
                    <a:pt x="61202" y="32683"/>
                    <a:pt x="60281" y="32850"/>
                  </a:cubicBezTo>
                  <a:cubicBezTo>
                    <a:pt x="60051" y="32913"/>
                    <a:pt x="59904" y="33122"/>
                    <a:pt x="59967" y="33332"/>
                  </a:cubicBezTo>
                  <a:cubicBezTo>
                    <a:pt x="60009" y="33520"/>
                    <a:pt x="60176" y="33645"/>
                    <a:pt x="60365" y="33645"/>
                  </a:cubicBezTo>
                  <a:cubicBezTo>
                    <a:pt x="60386" y="33645"/>
                    <a:pt x="60407" y="33645"/>
                    <a:pt x="60428" y="33625"/>
                  </a:cubicBezTo>
                  <a:cubicBezTo>
                    <a:pt x="61265" y="33457"/>
                    <a:pt x="62164" y="33353"/>
                    <a:pt x="63022" y="33353"/>
                  </a:cubicBezTo>
                  <a:lnTo>
                    <a:pt x="65826" y="33353"/>
                  </a:lnTo>
                  <a:cubicBezTo>
                    <a:pt x="66035" y="33353"/>
                    <a:pt x="66223" y="33164"/>
                    <a:pt x="66223" y="32955"/>
                  </a:cubicBezTo>
                  <a:cubicBezTo>
                    <a:pt x="66223" y="32746"/>
                    <a:pt x="66035" y="32578"/>
                    <a:pt x="65826" y="32578"/>
                  </a:cubicBezTo>
                  <a:close/>
                  <a:moveTo>
                    <a:pt x="55402" y="35104"/>
                  </a:moveTo>
                  <a:cubicBezTo>
                    <a:pt x="55320" y="35104"/>
                    <a:pt x="55234" y="35133"/>
                    <a:pt x="55155" y="35194"/>
                  </a:cubicBezTo>
                  <a:cubicBezTo>
                    <a:pt x="53606" y="36366"/>
                    <a:pt x="52372" y="37851"/>
                    <a:pt x="51577" y="39525"/>
                  </a:cubicBezTo>
                  <a:cubicBezTo>
                    <a:pt x="51451" y="39713"/>
                    <a:pt x="51577" y="39943"/>
                    <a:pt x="51744" y="40048"/>
                  </a:cubicBezTo>
                  <a:cubicBezTo>
                    <a:pt x="51807" y="40069"/>
                    <a:pt x="51849" y="40069"/>
                    <a:pt x="51912" y="40069"/>
                  </a:cubicBezTo>
                  <a:cubicBezTo>
                    <a:pt x="52058" y="40069"/>
                    <a:pt x="52205" y="40006"/>
                    <a:pt x="52267" y="39860"/>
                  </a:cubicBezTo>
                  <a:cubicBezTo>
                    <a:pt x="53042" y="38290"/>
                    <a:pt x="54192" y="36910"/>
                    <a:pt x="55615" y="35822"/>
                  </a:cubicBezTo>
                  <a:cubicBezTo>
                    <a:pt x="55803" y="35675"/>
                    <a:pt x="55824" y="35445"/>
                    <a:pt x="55699" y="35257"/>
                  </a:cubicBezTo>
                  <a:cubicBezTo>
                    <a:pt x="55626" y="35159"/>
                    <a:pt x="55517" y="35104"/>
                    <a:pt x="55402" y="35104"/>
                  </a:cubicBezTo>
                  <a:close/>
                  <a:moveTo>
                    <a:pt x="50865" y="44651"/>
                  </a:moveTo>
                  <a:cubicBezTo>
                    <a:pt x="50656" y="44651"/>
                    <a:pt x="50468" y="44840"/>
                    <a:pt x="50468" y="45049"/>
                  </a:cubicBezTo>
                  <a:lnTo>
                    <a:pt x="50468" y="46974"/>
                  </a:lnTo>
                  <a:cubicBezTo>
                    <a:pt x="50468" y="48187"/>
                    <a:pt x="50656" y="49422"/>
                    <a:pt x="51054" y="50594"/>
                  </a:cubicBezTo>
                  <a:cubicBezTo>
                    <a:pt x="51096" y="50740"/>
                    <a:pt x="51263" y="50845"/>
                    <a:pt x="51409" y="50845"/>
                  </a:cubicBezTo>
                  <a:cubicBezTo>
                    <a:pt x="51451" y="50845"/>
                    <a:pt x="51475" y="50835"/>
                    <a:pt x="51498" y="50835"/>
                  </a:cubicBezTo>
                  <a:cubicBezTo>
                    <a:pt x="51509" y="50835"/>
                    <a:pt x="51521" y="50838"/>
                    <a:pt x="51535" y="50845"/>
                  </a:cubicBezTo>
                  <a:cubicBezTo>
                    <a:pt x="51744" y="50782"/>
                    <a:pt x="51891" y="50573"/>
                    <a:pt x="51807" y="50363"/>
                  </a:cubicBezTo>
                  <a:cubicBezTo>
                    <a:pt x="51430" y="49254"/>
                    <a:pt x="51263" y="48104"/>
                    <a:pt x="51263" y="46974"/>
                  </a:cubicBezTo>
                  <a:lnTo>
                    <a:pt x="51263" y="45049"/>
                  </a:lnTo>
                  <a:cubicBezTo>
                    <a:pt x="51263" y="44840"/>
                    <a:pt x="51075" y="44651"/>
                    <a:pt x="50865" y="44651"/>
                  </a:cubicBezTo>
                  <a:close/>
                  <a:moveTo>
                    <a:pt x="54212" y="54746"/>
                  </a:moveTo>
                  <a:cubicBezTo>
                    <a:pt x="54117" y="54746"/>
                    <a:pt x="54020" y="54784"/>
                    <a:pt x="53941" y="54862"/>
                  </a:cubicBezTo>
                  <a:cubicBezTo>
                    <a:pt x="53795" y="54988"/>
                    <a:pt x="53753" y="55239"/>
                    <a:pt x="53920" y="55406"/>
                  </a:cubicBezTo>
                  <a:cubicBezTo>
                    <a:pt x="55197" y="56808"/>
                    <a:pt x="56787" y="57917"/>
                    <a:pt x="58524" y="58628"/>
                  </a:cubicBezTo>
                  <a:cubicBezTo>
                    <a:pt x="58586" y="58649"/>
                    <a:pt x="58628" y="58649"/>
                    <a:pt x="58691" y="58649"/>
                  </a:cubicBezTo>
                  <a:cubicBezTo>
                    <a:pt x="58837" y="58649"/>
                    <a:pt x="58963" y="58545"/>
                    <a:pt x="59047" y="58419"/>
                  </a:cubicBezTo>
                  <a:cubicBezTo>
                    <a:pt x="59130" y="58189"/>
                    <a:pt x="59047" y="57959"/>
                    <a:pt x="58837" y="57896"/>
                  </a:cubicBezTo>
                  <a:cubicBezTo>
                    <a:pt x="57205" y="57226"/>
                    <a:pt x="55720" y="56180"/>
                    <a:pt x="54506" y="54883"/>
                  </a:cubicBezTo>
                  <a:cubicBezTo>
                    <a:pt x="54428" y="54794"/>
                    <a:pt x="54321" y="54746"/>
                    <a:pt x="54212" y="54746"/>
                  </a:cubicBezTo>
                  <a:close/>
                  <a:moveTo>
                    <a:pt x="64047" y="58733"/>
                  </a:moveTo>
                  <a:cubicBezTo>
                    <a:pt x="63838" y="58733"/>
                    <a:pt x="63650" y="58900"/>
                    <a:pt x="63650" y="59109"/>
                  </a:cubicBezTo>
                  <a:cubicBezTo>
                    <a:pt x="63650" y="59319"/>
                    <a:pt x="63838" y="59507"/>
                    <a:pt x="64047" y="59507"/>
                  </a:cubicBezTo>
                  <a:lnTo>
                    <a:pt x="69529" y="59507"/>
                  </a:lnTo>
                  <a:cubicBezTo>
                    <a:pt x="69780" y="59507"/>
                    <a:pt x="69927" y="59319"/>
                    <a:pt x="69927" y="59109"/>
                  </a:cubicBezTo>
                  <a:cubicBezTo>
                    <a:pt x="69927" y="58900"/>
                    <a:pt x="69739" y="58733"/>
                    <a:pt x="69529" y="58733"/>
                  </a:cubicBezTo>
                  <a:close/>
                  <a:moveTo>
                    <a:pt x="75032" y="58733"/>
                  </a:moveTo>
                  <a:cubicBezTo>
                    <a:pt x="74823" y="58733"/>
                    <a:pt x="74635" y="58900"/>
                    <a:pt x="74635" y="59109"/>
                  </a:cubicBezTo>
                  <a:cubicBezTo>
                    <a:pt x="74635" y="59319"/>
                    <a:pt x="74823" y="59507"/>
                    <a:pt x="75032" y="59507"/>
                  </a:cubicBezTo>
                  <a:lnTo>
                    <a:pt x="80514" y="59507"/>
                  </a:lnTo>
                  <a:cubicBezTo>
                    <a:pt x="80765" y="59507"/>
                    <a:pt x="80912" y="59319"/>
                    <a:pt x="80912" y="59109"/>
                  </a:cubicBezTo>
                  <a:cubicBezTo>
                    <a:pt x="80912" y="58900"/>
                    <a:pt x="80723" y="58733"/>
                    <a:pt x="80514" y="58733"/>
                  </a:cubicBezTo>
                  <a:close/>
                  <a:moveTo>
                    <a:pt x="86017" y="58733"/>
                  </a:moveTo>
                  <a:cubicBezTo>
                    <a:pt x="85808" y="58733"/>
                    <a:pt x="85620" y="58900"/>
                    <a:pt x="85620" y="59109"/>
                  </a:cubicBezTo>
                  <a:cubicBezTo>
                    <a:pt x="85620" y="59319"/>
                    <a:pt x="85808" y="59507"/>
                    <a:pt x="86017" y="59507"/>
                  </a:cubicBezTo>
                  <a:lnTo>
                    <a:pt x="91499" y="59507"/>
                  </a:lnTo>
                  <a:cubicBezTo>
                    <a:pt x="91750" y="59507"/>
                    <a:pt x="91897" y="59319"/>
                    <a:pt x="91897" y="59109"/>
                  </a:cubicBezTo>
                  <a:cubicBezTo>
                    <a:pt x="91897" y="58900"/>
                    <a:pt x="91708" y="58733"/>
                    <a:pt x="91499" y="58733"/>
                  </a:cubicBezTo>
                  <a:close/>
                  <a:moveTo>
                    <a:pt x="97002" y="58733"/>
                  </a:moveTo>
                  <a:cubicBezTo>
                    <a:pt x="96793" y="58733"/>
                    <a:pt x="96604" y="58900"/>
                    <a:pt x="96604" y="59109"/>
                  </a:cubicBezTo>
                  <a:cubicBezTo>
                    <a:pt x="96604" y="59319"/>
                    <a:pt x="96793" y="59507"/>
                    <a:pt x="97002" y="59507"/>
                  </a:cubicBezTo>
                  <a:lnTo>
                    <a:pt x="102484" y="59507"/>
                  </a:lnTo>
                  <a:cubicBezTo>
                    <a:pt x="102714" y="59507"/>
                    <a:pt x="102882" y="59319"/>
                    <a:pt x="102882" y="59109"/>
                  </a:cubicBezTo>
                  <a:cubicBezTo>
                    <a:pt x="102882" y="58900"/>
                    <a:pt x="102693" y="58733"/>
                    <a:pt x="102484" y="58733"/>
                  </a:cubicBezTo>
                  <a:close/>
                  <a:moveTo>
                    <a:pt x="107959" y="59053"/>
                  </a:moveTo>
                  <a:cubicBezTo>
                    <a:pt x="107799" y="59053"/>
                    <a:pt x="107642" y="59185"/>
                    <a:pt x="107589" y="59361"/>
                  </a:cubicBezTo>
                  <a:cubicBezTo>
                    <a:pt x="107548" y="59570"/>
                    <a:pt x="107673" y="59779"/>
                    <a:pt x="107882" y="59821"/>
                  </a:cubicBezTo>
                  <a:cubicBezTo>
                    <a:pt x="109619" y="60239"/>
                    <a:pt x="111230" y="61076"/>
                    <a:pt x="112527" y="62227"/>
                  </a:cubicBezTo>
                  <a:cubicBezTo>
                    <a:pt x="112611" y="62311"/>
                    <a:pt x="112695" y="62332"/>
                    <a:pt x="112799" y="62332"/>
                  </a:cubicBezTo>
                  <a:cubicBezTo>
                    <a:pt x="112904" y="62332"/>
                    <a:pt x="113009" y="62311"/>
                    <a:pt x="113092" y="62206"/>
                  </a:cubicBezTo>
                  <a:cubicBezTo>
                    <a:pt x="113239" y="62039"/>
                    <a:pt x="113218" y="61809"/>
                    <a:pt x="113050" y="61662"/>
                  </a:cubicBezTo>
                  <a:cubicBezTo>
                    <a:pt x="111649" y="60407"/>
                    <a:pt x="109912" y="59507"/>
                    <a:pt x="108050" y="59068"/>
                  </a:cubicBezTo>
                  <a:cubicBezTo>
                    <a:pt x="108020" y="59058"/>
                    <a:pt x="107989" y="59053"/>
                    <a:pt x="107959" y="59053"/>
                  </a:cubicBezTo>
                  <a:close/>
                  <a:moveTo>
                    <a:pt x="115844" y="66069"/>
                  </a:moveTo>
                  <a:cubicBezTo>
                    <a:pt x="115798" y="66069"/>
                    <a:pt x="115752" y="66078"/>
                    <a:pt x="115708" y="66098"/>
                  </a:cubicBezTo>
                  <a:cubicBezTo>
                    <a:pt x="115499" y="66182"/>
                    <a:pt x="115394" y="66391"/>
                    <a:pt x="115457" y="66600"/>
                  </a:cubicBezTo>
                  <a:cubicBezTo>
                    <a:pt x="115875" y="67835"/>
                    <a:pt x="116126" y="69132"/>
                    <a:pt x="116126" y="70492"/>
                  </a:cubicBezTo>
                  <a:lnTo>
                    <a:pt x="116126" y="71873"/>
                  </a:lnTo>
                  <a:cubicBezTo>
                    <a:pt x="116126" y="72082"/>
                    <a:pt x="116294" y="72270"/>
                    <a:pt x="116503" y="72270"/>
                  </a:cubicBezTo>
                  <a:cubicBezTo>
                    <a:pt x="116712" y="72270"/>
                    <a:pt x="116900" y="72082"/>
                    <a:pt x="116900" y="71873"/>
                  </a:cubicBezTo>
                  <a:lnTo>
                    <a:pt x="116900" y="70492"/>
                  </a:lnTo>
                  <a:cubicBezTo>
                    <a:pt x="116900" y="69048"/>
                    <a:pt x="116670" y="67646"/>
                    <a:pt x="116189" y="66328"/>
                  </a:cubicBezTo>
                  <a:cubicBezTo>
                    <a:pt x="116141" y="66168"/>
                    <a:pt x="115995" y="66069"/>
                    <a:pt x="115844" y="66069"/>
                  </a:cubicBezTo>
                  <a:close/>
                  <a:moveTo>
                    <a:pt x="116503" y="76978"/>
                  </a:moveTo>
                  <a:cubicBezTo>
                    <a:pt x="116294" y="76978"/>
                    <a:pt x="116126" y="77167"/>
                    <a:pt x="116126" y="77376"/>
                  </a:cubicBezTo>
                  <a:lnTo>
                    <a:pt x="116126" y="82858"/>
                  </a:lnTo>
                  <a:cubicBezTo>
                    <a:pt x="116126" y="83067"/>
                    <a:pt x="116294" y="83255"/>
                    <a:pt x="116503" y="83255"/>
                  </a:cubicBezTo>
                  <a:cubicBezTo>
                    <a:pt x="116712" y="83255"/>
                    <a:pt x="116900" y="83067"/>
                    <a:pt x="116900" y="82858"/>
                  </a:cubicBezTo>
                  <a:lnTo>
                    <a:pt x="116900" y="77376"/>
                  </a:lnTo>
                  <a:cubicBezTo>
                    <a:pt x="116900" y="77167"/>
                    <a:pt x="116712" y="76978"/>
                    <a:pt x="116503" y="76978"/>
                  </a:cubicBezTo>
                  <a:close/>
                  <a:moveTo>
                    <a:pt x="116503" y="87963"/>
                  </a:moveTo>
                  <a:cubicBezTo>
                    <a:pt x="116294" y="87963"/>
                    <a:pt x="116126" y="88151"/>
                    <a:pt x="116126" y="88361"/>
                  </a:cubicBezTo>
                  <a:lnTo>
                    <a:pt x="116126" y="93843"/>
                  </a:lnTo>
                  <a:cubicBezTo>
                    <a:pt x="116126" y="94052"/>
                    <a:pt x="116294" y="94240"/>
                    <a:pt x="116503" y="94240"/>
                  </a:cubicBezTo>
                  <a:cubicBezTo>
                    <a:pt x="116712" y="94240"/>
                    <a:pt x="116900" y="94052"/>
                    <a:pt x="116900" y="93843"/>
                  </a:cubicBezTo>
                  <a:lnTo>
                    <a:pt x="116900" y="88361"/>
                  </a:lnTo>
                  <a:cubicBezTo>
                    <a:pt x="116900" y="88151"/>
                    <a:pt x="116712" y="87963"/>
                    <a:pt x="116503" y="87963"/>
                  </a:cubicBezTo>
                  <a:close/>
                  <a:moveTo>
                    <a:pt x="116080" y="98911"/>
                  </a:moveTo>
                  <a:cubicBezTo>
                    <a:pt x="115912" y="98911"/>
                    <a:pt x="115763" y="99027"/>
                    <a:pt x="115729" y="99199"/>
                  </a:cubicBezTo>
                  <a:cubicBezTo>
                    <a:pt x="115268" y="100936"/>
                    <a:pt x="114473" y="102568"/>
                    <a:pt x="113343" y="103907"/>
                  </a:cubicBezTo>
                  <a:cubicBezTo>
                    <a:pt x="113218" y="104074"/>
                    <a:pt x="113239" y="104346"/>
                    <a:pt x="113406" y="104472"/>
                  </a:cubicBezTo>
                  <a:cubicBezTo>
                    <a:pt x="113469" y="104514"/>
                    <a:pt x="113574" y="104556"/>
                    <a:pt x="113657" y="104556"/>
                  </a:cubicBezTo>
                  <a:cubicBezTo>
                    <a:pt x="113762" y="104556"/>
                    <a:pt x="113887" y="104493"/>
                    <a:pt x="113950" y="104409"/>
                  </a:cubicBezTo>
                  <a:cubicBezTo>
                    <a:pt x="115143" y="102965"/>
                    <a:pt x="116022" y="101229"/>
                    <a:pt x="116482" y="99387"/>
                  </a:cubicBezTo>
                  <a:cubicBezTo>
                    <a:pt x="116524" y="99178"/>
                    <a:pt x="116398" y="98969"/>
                    <a:pt x="116189" y="98927"/>
                  </a:cubicBezTo>
                  <a:cubicBezTo>
                    <a:pt x="116152" y="98916"/>
                    <a:pt x="116116" y="98911"/>
                    <a:pt x="116080" y="98911"/>
                  </a:cubicBezTo>
                  <a:close/>
                  <a:moveTo>
                    <a:pt x="16049" y="107903"/>
                  </a:moveTo>
                  <a:cubicBezTo>
                    <a:pt x="15839" y="107903"/>
                    <a:pt x="15651" y="108071"/>
                    <a:pt x="15651" y="108280"/>
                  </a:cubicBezTo>
                  <a:cubicBezTo>
                    <a:pt x="15651" y="108489"/>
                    <a:pt x="15839" y="108678"/>
                    <a:pt x="16049" y="108678"/>
                  </a:cubicBezTo>
                  <a:lnTo>
                    <a:pt x="21551" y="108678"/>
                  </a:lnTo>
                  <a:cubicBezTo>
                    <a:pt x="21782" y="108678"/>
                    <a:pt x="21928" y="108489"/>
                    <a:pt x="21928" y="108280"/>
                  </a:cubicBezTo>
                  <a:cubicBezTo>
                    <a:pt x="21928" y="108071"/>
                    <a:pt x="21761" y="107903"/>
                    <a:pt x="21551" y="107903"/>
                  </a:cubicBezTo>
                  <a:close/>
                  <a:moveTo>
                    <a:pt x="27033" y="107903"/>
                  </a:moveTo>
                  <a:cubicBezTo>
                    <a:pt x="26824" y="107903"/>
                    <a:pt x="26636" y="108071"/>
                    <a:pt x="26636" y="108280"/>
                  </a:cubicBezTo>
                  <a:cubicBezTo>
                    <a:pt x="26636" y="108489"/>
                    <a:pt x="26824" y="108678"/>
                    <a:pt x="27033" y="108678"/>
                  </a:cubicBezTo>
                  <a:lnTo>
                    <a:pt x="32515" y="108678"/>
                  </a:lnTo>
                  <a:cubicBezTo>
                    <a:pt x="32767" y="108678"/>
                    <a:pt x="32913" y="108489"/>
                    <a:pt x="32913" y="108280"/>
                  </a:cubicBezTo>
                  <a:cubicBezTo>
                    <a:pt x="32913" y="108071"/>
                    <a:pt x="32746" y="107903"/>
                    <a:pt x="32515" y="107903"/>
                  </a:cubicBezTo>
                  <a:close/>
                  <a:moveTo>
                    <a:pt x="38018" y="107903"/>
                  </a:moveTo>
                  <a:cubicBezTo>
                    <a:pt x="37809" y="107903"/>
                    <a:pt x="37621" y="108071"/>
                    <a:pt x="37621" y="108280"/>
                  </a:cubicBezTo>
                  <a:cubicBezTo>
                    <a:pt x="37621" y="108489"/>
                    <a:pt x="37809" y="108678"/>
                    <a:pt x="38018" y="108678"/>
                  </a:cubicBezTo>
                  <a:lnTo>
                    <a:pt x="43500" y="108678"/>
                  </a:lnTo>
                  <a:cubicBezTo>
                    <a:pt x="43751" y="108678"/>
                    <a:pt x="43898" y="108489"/>
                    <a:pt x="43898" y="108280"/>
                  </a:cubicBezTo>
                  <a:cubicBezTo>
                    <a:pt x="43898" y="108071"/>
                    <a:pt x="43731" y="107903"/>
                    <a:pt x="43500" y="107903"/>
                  </a:cubicBezTo>
                  <a:close/>
                  <a:moveTo>
                    <a:pt x="49003" y="107903"/>
                  </a:moveTo>
                  <a:cubicBezTo>
                    <a:pt x="48794" y="107903"/>
                    <a:pt x="48606" y="108071"/>
                    <a:pt x="48606" y="108280"/>
                  </a:cubicBezTo>
                  <a:cubicBezTo>
                    <a:pt x="48606" y="108489"/>
                    <a:pt x="48794" y="108678"/>
                    <a:pt x="49003" y="108678"/>
                  </a:cubicBezTo>
                  <a:lnTo>
                    <a:pt x="54506" y="108678"/>
                  </a:lnTo>
                  <a:cubicBezTo>
                    <a:pt x="54736" y="108678"/>
                    <a:pt x="54883" y="108489"/>
                    <a:pt x="54883" y="108280"/>
                  </a:cubicBezTo>
                  <a:cubicBezTo>
                    <a:pt x="54883" y="108071"/>
                    <a:pt x="54715" y="107903"/>
                    <a:pt x="54506" y="107903"/>
                  </a:cubicBezTo>
                  <a:close/>
                  <a:moveTo>
                    <a:pt x="59988" y="107903"/>
                  </a:moveTo>
                  <a:cubicBezTo>
                    <a:pt x="59779" y="107903"/>
                    <a:pt x="59591" y="108071"/>
                    <a:pt x="59591" y="108280"/>
                  </a:cubicBezTo>
                  <a:cubicBezTo>
                    <a:pt x="59591" y="108489"/>
                    <a:pt x="59779" y="108678"/>
                    <a:pt x="59988" y="108678"/>
                  </a:cubicBezTo>
                  <a:lnTo>
                    <a:pt x="65491" y="108678"/>
                  </a:lnTo>
                  <a:cubicBezTo>
                    <a:pt x="65721" y="108678"/>
                    <a:pt x="65868" y="108489"/>
                    <a:pt x="65868" y="108280"/>
                  </a:cubicBezTo>
                  <a:cubicBezTo>
                    <a:pt x="65868" y="108071"/>
                    <a:pt x="65700" y="107903"/>
                    <a:pt x="65491" y="107903"/>
                  </a:cubicBezTo>
                  <a:close/>
                  <a:moveTo>
                    <a:pt x="70973" y="107903"/>
                  </a:moveTo>
                  <a:cubicBezTo>
                    <a:pt x="70764" y="107903"/>
                    <a:pt x="70576" y="108071"/>
                    <a:pt x="70576" y="108280"/>
                  </a:cubicBezTo>
                  <a:cubicBezTo>
                    <a:pt x="70576" y="108489"/>
                    <a:pt x="70764" y="108678"/>
                    <a:pt x="70973" y="108678"/>
                  </a:cubicBezTo>
                  <a:lnTo>
                    <a:pt x="76476" y="108678"/>
                  </a:lnTo>
                  <a:cubicBezTo>
                    <a:pt x="76706" y="108678"/>
                    <a:pt x="76853" y="108489"/>
                    <a:pt x="76853" y="108280"/>
                  </a:cubicBezTo>
                  <a:cubicBezTo>
                    <a:pt x="76853" y="108071"/>
                    <a:pt x="76685" y="107903"/>
                    <a:pt x="76476" y="107903"/>
                  </a:cubicBezTo>
                  <a:close/>
                  <a:moveTo>
                    <a:pt x="81958" y="107903"/>
                  </a:moveTo>
                  <a:cubicBezTo>
                    <a:pt x="81749" y="107903"/>
                    <a:pt x="81560" y="108071"/>
                    <a:pt x="81560" y="108280"/>
                  </a:cubicBezTo>
                  <a:cubicBezTo>
                    <a:pt x="81560" y="108489"/>
                    <a:pt x="81749" y="108678"/>
                    <a:pt x="81958" y="108678"/>
                  </a:cubicBezTo>
                  <a:lnTo>
                    <a:pt x="87461" y="108678"/>
                  </a:lnTo>
                  <a:cubicBezTo>
                    <a:pt x="87691" y="108678"/>
                    <a:pt x="87837" y="108489"/>
                    <a:pt x="87837" y="108280"/>
                  </a:cubicBezTo>
                  <a:cubicBezTo>
                    <a:pt x="87837" y="108071"/>
                    <a:pt x="87670" y="107903"/>
                    <a:pt x="87461" y="107903"/>
                  </a:cubicBezTo>
                  <a:close/>
                  <a:moveTo>
                    <a:pt x="92943" y="107903"/>
                  </a:moveTo>
                  <a:cubicBezTo>
                    <a:pt x="92734" y="107903"/>
                    <a:pt x="92545" y="108071"/>
                    <a:pt x="92545" y="108280"/>
                  </a:cubicBezTo>
                  <a:cubicBezTo>
                    <a:pt x="92545" y="108489"/>
                    <a:pt x="92734" y="108678"/>
                    <a:pt x="92943" y="108678"/>
                  </a:cubicBezTo>
                  <a:lnTo>
                    <a:pt x="98446" y="108678"/>
                  </a:lnTo>
                  <a:cubicBezTo>
                    <a:pt x="98676" y="108678"/>
                    <a:pt x="98822" y="108489"/>
                    <a:pt x="98822" y="108280"/>
                  </a:cubicBezTo>
                  <a:cubicBezTo>
                    <a:pt x="98822" y="108071"/>
                    <a:pt x="98634" y="107903"/>
                    <a:pt x="98446" y="107903"/>
                  </a:cubicBezTo>
                  <a:close/>
                  <a:moveTo>
                    <a:pt x="109319" y="107055"/>
                  </a:moveTo>
                  <a:cubicBezTo>
                    <a:pt x="109267" y="107055"/>
                    <a:pt x="109213" y="107066"/>
                    <a:pt x="109159" y="107087"/>
                  </a:cubicBezTo>
                  <a:cubicBezTo>
                    <a:pt x="107882" y="107631"/>
                    <a:pt x="106522" y="107903"/>
                    <a:pt x="105141" y="107903"/>
                  </a:cubicBezTo>
                  <a:lnTo>
                    <a:pt x="103928" y="107903"/>
                  </a:lnTo>
                  <a:cubicBezTo>
                    <a:pt x="103719" y="107903"/>
                    <a:pt x="103530" y="108071"/>
                    <a:pt x="103530" y="108280"/>
                  </a:cubicBezTo>
                  <a:cubicBezTo>
                    <a:pt x="103530" y="108489"/>
                    <a:pt x="103719" y="108678"/>
                    <a:pt x="103928" y="108678"/>
                  </a:cubicBezTo>
                  <a:lnTo>
                    <a:pt x="105141" y="108678"/>
                  </a:lnTo>
                  <a:cubicBezTo>
                    <a:pt x="106648" y="108678"/>
                    <a:pt x="108092" y="108385"/>
                    <a:pt x="109473" y="107820"/>
                  </a:cubicBezTo>
                  <a:cubicBezTo>
                    <a:pt x="109682" y="107715"/>
                    <a:pt x="109786" y="107506"/>
                    <a:pt x="109682" y="107297"/>
                  </a:cubicBezTo>
                  <a:cubicBezTo>
                    <a:pt x="109604" y="107141"/>
                    <a:pt x="109469" y="107055"/>
                    <a:pt x="109319" y="107055"/>
                  </a:cubicBezTo>
                  <a:close/>
                  <a:moveTo>
                    <a:pt x="10549" y="108027"/>
                  </a:moveTo>
                  <a:cubicBezTo>
                    <a:pt x="10534" y="108027"/>
                    <a:pt x="10519" y="108027"/>
                    <a:pt x="10504" y="108029"/>
                  </a:cubicBezTo>
                  <a:cubicBezTo>
                    <a:pt x="8642" y="108322"/>
                    <a:pt x="6842" y="109012"/>
                    <a:pt x="5273" y="110058"/>
                  </a:cubicBezTo>
                  <a:cubicBezTo>
                    <a:pt x="5085" y="110205"/>
                    <a:pt x="5043" y="110435"/>
                    <a:pt x="5168" y="110623"/>
                  </a:cubicBezTo>
                  <a:cubicBezTo>
                    <a:pt x="5231" y="110749"/>
                    <a:pt x="5357" y="110791"/>
                    <a:pt x="5482" y="110791"/>
                  </a:cubicBezTo>
                  <a:cubicBezTo>
                    <a:pt x="5566" y="110791"/>
                    <a:pt x="5650" y="110770"/>
                    <a:pt x="5691" y="110728"/>
                  </a:cubicBezTo>
                  <a:cubicBezTo>
                    <a:pt x="7156" y="109745"/>
                    <a:pt x="8851" y="109075"/>
                    <a:pt x="10608" y="108803"/>
                  </a:cubicBezTo>
                  <a:cubicBezTo>
                    <a:pt x="10839" y="108782"/>
                    <a:pt x="10985" y="108573"/>
                    <a:pt x="10943" y="108364"/>
                  </a:cubicBezTo>
                  <a:cubicBezTo>
                    <a:pt x="10924" y="108150"/>
                    <a:pt x="10742" y="108027"/>
                    <a:pt x="10549" y="108027"/>
                  </a:cubicBezTo>
                  <a:close/>
                  <a:moveTo>
                    <a:pt x="1781" y="113988"/>
                  </a:moveTo>
                  <a:cubicBezTo>
                    <a:pt x="1642" y="113988"/>
                    <a:pt x="1496" y="114069"/>
                    <a:pt x="1423" y="114201"/>
                  </a:cubicBezTo>
                  <a:cubicBezTo>
                    <a:pt x="481" y="115875"/>
                    <a:pt x="0" y="117696"/>
                    <a:pt x="0" y="119642"/>
                  </a:cubicBezTo>
                  <a:cubicBezTo>
                    <a:pt x="0" y="119851"/>
                    <a:pt x="168" y="120039"/>
                    <a:pt x="377" y="120039"/>
                  </a:cubicBezTo>
                  <a:cubicBezTo>
                    <a:pt x="586" y="120039"/>
                    <a:pt x="774" y="119851"/>
                    <a:pt x="774" y="119600"/>
                  </a:cubicBezTo>
                  <a:cubicBezTo>
                    <a:pt x="774" y="117821"/>
                    <a:pt x="1214" y="116126"/>
                    <a:pt x="2113" y="114557"/>
                  </a:cubicBezTo>
                  <a:cubicBezTo>
                    <a:pt x="2218" y="114369"/>
                    <a:pt x="2134" y="114139"/>
                    <a:pt x="1946" y="114034"/>
                  </a:cubicBezTo>
                  <a:cubicBezTo>
                    <a:pt x="1896" y="114003"/>
                    <a:pt x="1839" y="113988"/>
                    <a:pt x="1781" y="113988"/>
                  </a:cubicBezTo>
                  <a:close/>
                  <a:moveTo>
                    <a:pt x="377" y="124747"/>
                  </a:moveTo>
                  <a:cubicBezTo>
                    <a:pt x="168" y="124747"/>
                    <a:pt x="0" y="124914"/>
                    <a:pt x="0" y="125123"/>
                  </a:cubicBezTo>
                  <a:lnTo>
                    <a:pt x="0" y="130626"/>
                  </a:lnTo>
                  <a:cubicBezTo>
                    <a:pt x="0" y="130836"/>
                    <a:pt x="168" y="131024"/>
                    <a:pt x="377" y="131024"/>
                  </a:cubicBezTo>
                  <a:cubicBezTo>
                    <a:pt x="586" y="131024"/>
                    <a:pt x="774" y="130836"/>
                    <a:pt x="774" y="130626"/>
                  </a:cubicBezTo>
                  <a:lnTo>
                    <a:pt x="774" y="125123"/>
                  </a:lnTo>
                  <a:cubicBezTo>
                    <a:pt x="774" y="124914"/>
                    <a:pt x="586" y="124747"/>
                    <a:pt x="377" y="124747"/>
                  </a:cubicBezTo>
                  <a:close/>
                  <a:moveTo>
                    <a:pt x="377" y="135732"/>
                  </a:moveTo>
                  <a:cubicBezTo>
                    <a:pt x="168" y="135732"/>
                    <a:pt x="0" y="135899"/>
                    <a:pt x="0" y="136108"/>
                  </a:cubicBezTo>
                  <a:lnTo>
                    <a:pt x="0" y="140063"/>
                  </a:lnTo>
                  <a:cubicBezTo>
                    <a:pt x="0" y="140586"/>
                    <a:pt x="21" y="141109"/>
                    <a:pt x="105" y="141632"/>
                  </a:cubicBezTo>
                  <a:cubicBezTo>
                    <a:pt x="126" y="141841"/>
                    <a:pt x="314" y="141967"/>
                    <a:pt x="481" y="141967"/>
                  </a:cubicBezTo>
                  <a:lnTo>
                    <a:pt x="544" y="141967"/>
                  </a:lnTo>
                  <a:cubicBezTo>
                    <a:pt x="753" y="141946"/>
                    <a:pt x="900" y="141737"/>
                    <a:pt x="879" y="141528"/>
                  </a:cubicBezTo>
                  <a:cubicBezTo>
                    <a:pt x="795" y="141067"/>
                    <a:pt x="774" y="140565"/>
                    <a:pt x="774" y="140063"/>
                  </a:cubicBezTo>
                  <a:lnTo>
                    <a:pt x="774" y="136108"/>
                  </a:lnTo>
                  <a:cubicBezTo>
                    <a:pt x="774" y="135899"/>
                    <a:pt x="586" y="135732"/>
                    <a:pt x="377" y="135732"/>
                  </a:cubicBezTo>
                  <a:close/>
                  <a:moveTo>
                    <a:pt x="2466" y="146268"/>
                  </a:moveTo>
                  <a:cubicBezTo>
                    <a:pt x="2390" y="146268"/>
                    <a:pt x="2311" y="146292"/>
                    <a:pt x="2239" y="146340"/>
                  </a:cubicBezTo>
                  <a:cubicBezTo>
                    <a:pt x="2051" y="146466"/>
                    <a:pt x="2009" y="146717"/>
                    <a:pt x="2134" y="146884"/>
                  </a:cubicBezTo>
                  <a:cubicBezTo>
                    <a:pt x="3181" y="148453"/>
                    <a:pt x="4603" y="149792"/>
                    <a:pt x="6194" y="150797"/>
                  </a:cubicBezTo>
                  <a:cubicBezTo>
                    <a:pt x="6277" y="150818"/>
                    <a:pt x="6319" y="150839"/>
                    <a:pt x="6403" y="150839"/>
                  </a:cubicBezTo>
                  <a:cubicBezTo>
                    <a:pt x="6528" y="150839"/>
                    <a:pt x="6654" y="150755"/>
                    <a:pt x="6738" y="150650"/>
                  </a:cubicBezTo>
                  <a:cubicBezTo>
                    <a:pt x="6842" y="150462"/>
                    <a:pt x="6779" y="150211"/>
                    <a:pt x="6612" y="150106"/>
                  </a:cubicBezTo>
                  <a:cubicBezTo>
                    <a:pt x="5085" y="149186"/>
                    <a:pt x="3787" y="147909"/>
                    <a:pt x="2783" y="146445"/>
                  </a:cubicBezTo>
                  <a:cubicBezTo>
                    <a:pt x="2706" y="146329"/>
                    <a:pt x="2589" y="146268"/>
                    <a:pt x="2466" y="146268"/>
                  </a:cubicBezTo>
                  <a:close/>
                  <a:moveTo>
                    <a:pt x="11571" y="151780"/>
                  </a:moveTo>
                  <a:cubicBezTo>
                    <a:pt x="11362" y="151780"/>
                    <a:pt x="11152" y="151927"/>
                    <a:pt x="11152" y="152136"/>
                  </a:cubicBezTo>
                  <a:cubicBezTo>
                    <a:pt x="11152" y="152366"/>
                    <a:pt x="11320" y="152533"/>
                    <a:pt x="11529" y="152554"/>
                  </a:cubicBezTo>
                  <a:cubicBezTo>
                    <a:pt x="11864" y="152596"/>
                    <a:pt x="12199" y="152617"/>
                    <a:pt x="12554" y="152617"/>
                  </a:cubicBezTo>
                  <a:lnTo>
                    <a:pt x="17053" y="152617"/>
                  </a:lnTo>
                  <a:cubicBezTo>
                    <a:pt x="17262" y="152617"/>
                    <a:pt x="17430" y="152429"/>
                    <a:pt x="17430" y="152220"/>
                  </a:cubicBezTo>
                  <a:cubicBezTo>
                    <a:pt x="17430" y="152010"/>
                    <a:pt x="17241" y="151843"/>
                    <a:pt x="17032" y="151843"/>
                  </a:cubicBezTo>
                  <a:lnTo>
                    <a:pt x="12533" y="151843"/>
                  </a:lnTo>
                  <a:cubicBezTo>
                    <a:pt x="12199" y="151843"/>
                    <a:pt x="11885" y="151801"/>
                    <a:pt x="11571" y="151780"/>
                  </a:cubicBezTo>
                  <a:close/>
                  <a:moveTo>
                    <a:pt x="22535" y="151843"/>
                  </a:moveTo>
                  <a:cubicBezTo>
                    <a:pt x="22326" y="151843"/>
                    <a:pt x="22137" y="152010"/>
                    <a:pt x="22137" y="152220"/>
                  </a:cubicBezTo>
                  <a:cubicBezTo>
                    <a:pt x="22137" y="152429"/>
                    <a:pt x="22326" y="152617"/>
                    <a:pt x="22535" y="152617"/>
                  </a:cubicBezTo>
                  <a:lnTo>
                    <a:pt x="28038" y="152617"/>
                  </a:lnTo>
                  <a:cubicBezTo>
                    <a:pt x="28247" y="152617"/>
                    <a:pt x="28414" y="152429"/>
                    <a:pt x="28414" y="152220"/>
                  </a:cubicBezTo>
                  <a:cubicBezTo>
                    <a:pt x="28414" y="152010"/>
                    <a:pt x="28247" y="151843"/>
                    <a:pt x="28038" y="151843"/>
                  </a:cubicBezTo>
                  <a:close/>
                  <a:moveTo>
                    <a:pt x="33520" y="151843"/>
                  </a:moveTo>
                  <a:cubicBezTo>
                    <a:pt x="33311" y="151843"/>
                    <a:pt x="33122" y="152010"/>
                    <a:pt x="33122" y="152220"/>
                  </a:cubicBezTo>
                  <a:cubicBezTo>
                    <a:pt x="33122" y="152429"/>
                    <a:pt x="33311" y="152617"/>
                    <a:pt x="33520" y="152617"/>
                  </a:cubicBezTo>
                  <a:lnTo>
                    <a:pt x="39023" y="152617"/>
                  </a:lnTo>
                  <a:cubicBezTo>
                    <a:pt x="39232" y="152617"/>
                    <a:pt x="39399" y="152429"/>
                    <a:pt x="39399" y="152220"/>
                  </a:cubicBezTo>
                  <a:cubicBezTo>
                    <a:pt x="39399" y="152010"/>
                    <a:pt x="39232" y="151843"/>
                    <a:pt x="39023" y="151843"/>
                  </a:cubicBezTo>
                  <a:close/>
                  <a:moveTo>
                    <a:pt x="44505" y="151843"/>
                  </a:moveTo>
                  <a:cubicBezTo>
                    <a:pt x="44295" y="151843"/>
                    <a:pt x="44107" y="152010"/>
                    <a:pt x="44107" y="152220"/>
                  </a:cubicBezTo>
                  <a:cubicBezTo>
                    <a:pt x="44107" y="152429"/>
                    <a:pt x="44295" y="152617"/>
                    <a:pt x="44505" y="152617"/>
                  </a:cubicBezTo>
                  <a:lnTo>
                    <a:pt x="50008" y="152617"/>
                  </a:lnTo>
                  <a:cubicBezTo>
                    <a:pt x="50217" y="152617"/>
                    <a:pt x="50384" y="152429"/>
                    <a:pt x="50384" y="152220"/>
                  </a:cubicBezTo>
                  <a:cubicBezTo>
                    <a:pt x="50384" y="152010"/>
                    <a:pt x="50217" y="151843"/>
                    <a:pt x="50008" y="151843"/>
                  </a:cubicBezTo>
                  <a:close/>
                  <a:moveTo>
                    <a:pt x="55490" y="151843"/>
                  </a:moveTo>
                  <a:cubicBezTo>
                    <a:pt x="55280" y="151843"/>
                    <a:pt x="55092" y="152010"/>
                    <a:pt x="55092" y="152220"/>
                  </a:cubicBezTo>
                  <a:cubicBezTo>
                    <a:pt x="55092" y="152429"/>
                    <a:pt x="55280" y="152617"/>
                    <a:pt x="55490" y="152617"/>
                  </a:cubicBezTo>
                  <a:lnTo>
                    <a:pt x="60992" y="152617"/>
                  </a:lnTo>
                  <a:cubicBezTo>
                    <a:pt x="61202" y="152617"/>
                    <a:pt x="61369" y="152429"/>
                    <a:pt x="61369" y="152220"/>
                  </a:cubicBezTo>
                  <a:cubicBezTo>
                    <a:pt x="61369" y="152010"/>
                    <a:pt x="61202" y="151843"/>
                    <a:pt x="60992" y="151843"/>
                  </a:cubicBezTo>
                  <a:close/>
                  <a:moveTo>
                    <a:pt x="66474" y="151843"/>
                  </a:moveTo>
                  <a:cubicBezTo>
                    <a:pt x="66265" y="151843"/>
                    <a:pt x="66077" y="152010"/>
                    <a:pt x="66077" y="152220"/>
                  </a:cubicBezTo>
                  <a:cubicBezTo>
                    <a:pt x="66077" y="152429"/>
                    <a:pt x="66265" y="152617"/>
                    <a:pt x="66474" y="152617"/>
                  </a:cubicBezTo>
                  <a:lnTo>
                    <a:pt x="71977" y="152617"/>
                  </a:lnTo>
                  <a:cubicBezTo>
                    <a:pt x="72187" y="152617"/>
                    <a:pt x="72354" y="152429"/>
                    <a:pt x="72354" y="152220"/>
                  </a:cubicBezTo>
                  <a:cubicBezTo>
                    <a:pt x="72354" y="152010"/>
                    <a:pt x="72187" y="151843"/>
                    <a:pt x="71977" y="151843"/>
                  </a:cubicBezTo>
                  <a:close/>
                  <a:moveTo>
                    <a:pt x="77459" y="151822"/>
                  </a:moveTo>
                  <a:cubicBezTo>
                    <a:pt x="77250" y="151822"/>
                    <a:pt x="77062" y="152010"/>
                    <a:pt x="77062" y="152220"/>
                  </a:cubicBezTo>
                  <a:cubicBezTo>
                    <a:pt x="77062" y="152429"/>
                    <a:pt x="77250" y="152617"/>
                    <a:pt x="77459" y="152617"/>
                  </a:cubicBezTo>
                  <a:lnTo>
                    <a:pt x="77669" y="152617"/>
                  </a:lnTo>
                  <a:cubicBezTo>
                    <a:pt x="79426" y="152617"/>
                    <a:pt x="81100" y="152994"/>
                    <a:pt x="82607" y="153705"/>
                  </a:cubicBezTo>
                  <a:cubicBezTo>
                    <a:pt x="82669" y="153747"/>
                    <a:pt x="82711" y="153747"/>
                    <a:pt x="82774" y="153747"/>
                  </a:cubicBezTo>
                  <a:cubicBezTo>
                    <a:pt x="82920" y="153747"/>
                    <a:pt x="83067" y="153663"/>
                    <a:pt x="83130" y="153538"/>
                  </a:cubicBezTo>
                  <a:cubicBezTo>
                    <a:pt x="83234" y="153349"/>
                    <a:pt x="83130" y="153119"/>
                    <a:pt x="82962" y="153015"/>
                  </a:cubicBezTo>
                  <a:cubicBezTo>
                    <a:pt x="81330" y="152220"/>
                    <a:pt x="79552" y="151822"/>
                    <a:pt x="77669" y="151822"/>
                  </a:cubicBezTo>
                  <a:close/>
                  <a:moveTo>
                    <a:pt x="86939" y="156442"/>
                  </a:moveTo>
                  <a:cubicBezTo>
                    <a:pt x="86865" y="156442"/>
                    <a:pt x="86791" y="156462"/>
                    <a:pt x="86729" y="156509"/>
                  </a:cubicBezTo>
                  <a:cubicBezTo>
                    <a:pt x="86561" y="156655"/>
                    <a:pt x="86519" y="156886"/>
                    <a:pt x="86645" y="157074"/>
                  </a:cubicBezTo>
                  <a:cubicBezTo>
                    <a:pt x="87628" y="158476"/>
                    <a:pt x="88319" y="160171"/>
                    <a:pt x="88549" y="161949"/>
                  </a:cubicBezTo>
                  <a:cubicBezTo>
                    <a:pt x="88570" y="162158"/>
                    <a:pt x="88758" y="162305"/>
                    <a:pt x="88946" y="162305"/>
                  </a:cubicBezTo>
                  <a:cubicBezTo>
                    <a:pt x="88946" y="162305"/>
                    <a:pt x="88967" y="162305"/>
                    <a:pt x="88988" y="162263"/>
                  </a:cubicBezTo>
                  <a:cubicBezTo>
                    <a:pt x="89198" y="162242"/>
                    <a:pt x="89365" y="162033"/>
                    <a:pt x="89344" y="161824"/>
                  </a:cubicBezTo>
                  <a:cubicBezTo>
                    <a:pt x="89072" y="159919"/>
                    <a:pt x="88340" y="158099"/>
                    <a:pt x="87273" y="156593"/>
                  </a:cubicBezTo>
                  <a:cubicBezTo>
                    <a:pt x="87194" y="156501"/>
                    <a:pt x="87065" y="156442"/>
                    <a:pt x="86939" y="156442"/>
                  </a:cubicBezTo>
                  <a:close/>
                  <a:moveTo>
                    <a:pt x="89051" y="167013"/>
                  </a:moveTo>
                  <a:cubicBezTo>
                    <a:pt x="88842" y="167013"/>
                    <a:pt x="88654" y="167180"/>
                    <a:pt x="88654" y="167389"/>
                  </a:cubicBezTo>
                  <a:lnTo>
                    <a:pt x="88654" y="172892"/>
                  </a:lnTo>
                  <a:cubicBezTo>
                    <a:pt x="88654" y="173101"/>
                    <a:pt x="88842" y="173290"/>
                    <a:pt x="89051" y="173290"/>
                  </a:cubicBezTo>
                  <a:cubicBezTo>
                    <a:pt x="89260" y="173290"/>
                    <a:pt x="89449" y="173101"/>
                    <a:pt x="89449" y="172892"/>
                  </a:cubicBezTo>
                  <a:lnTo>
                    <a:pt x="89449" y="167389"/>
                  </a:lnTo>
                  <a:cubicBezTo>
                    <a:pt x="89449" y="167180"/>
                    <a:pt x="89260" y="167013"/>
                    <a:pt x="89051" y="167013"/>
                  </a:cubicBezTo>
                  <a:close/>
                  <a:moveTo>
                    <a:pt x="89051" y="177997"/>
                  </a:moveTo>
                  <a:cubicBezTo>
                    <a:pt x="88842" y="177997"/>
                    <a:pt x="88654" y="178165"/>
                    <a:pt x="88654" y="178374"/>
                  </a:cubicBezTo>
                  <a:lnTo>
                    <a:pt x="88654" y="183877"/>
                  </a:lnTo>
                  <a:cubicBezTo>
                    <a:pt x="88654" y="184086"/>
                    <a:pt x="88842" y="184275"/>
                    <a:pt x="89051" y="184275"/>
                  </a:cubicBezTo>
                  <a:cubicBezTo>
                    <a:pt x="89260" y="184275"/>
                    <a:pt x="89449" y="184086"/>
                    <a:pt x="89449" y="183877"/>
                  </a:cubicBezTo>
                  <a:lnTo>
                    <a:pt x="89449" y="178374"/>
                  </a:lnTo>
                  <a:cubicBezTo>
                    <a:pt x="89449" y="178165"/>
                    <a:pt x="89260" y="177997"/>
                    <a:pt x="89051" y="177997"/>
                  </a:cubicBezTo>
                  <a:close/>
                  <a:moveTo>
                    <a:pt x="89051" y="188982"/>
                  </a:moveTo>
                  <a:cubicBezTo>
                    <a:pt x="88842" y="188982"/>
                    <a:pt x="88654" y="189150"/>
                    <a:pt x="88654" y="189359"/>
                  </a:cubicBezTo>
                  <a:lnTo>
                    <a:pt x="88654" y="194862"/>
                  </a:lnTo>
                  <a:cubicBezTo>
                    <a:pt x="88654" y="195071"/>
                    <a:pt x="88842" y="195259"/>
                    <a:pt x="89051" y="195259"/>
                  </a:cubicBezTo>
                  <a:cubicBezTo>
                    <a:pt x="89260" y="195259"/>
                    <a:pt x="89449" y="195071"/>
                    <a:pt x="89449" y="194862"/>
                  </a:cubicBezTo>
                  <a:lnTo>
                    <a:pt x="89449" y="189359"/>
                  </a:lnTo>
                  <a:cubicBezTo>
                    <a:pt x="89449" y="189150"/>
                    <a:pt x="89260" y="188982"/>
                    <a:pt x="89051" y="188982"/>
                  </a:cubicBezTo>
                  <a:close/>
                  <a:moveTo>
                    <a:pt x="89051" y="199967"/>
                  </a:moveTo>
                  <a:cubicBezTo>
                    <a:pt x="88842" y="199967"/>
                    <a:pt x="88654" y="200135"/>
                    <a:pt x="88654" y="200344"/>
                  </a:cubicBezTo>
                  <a:lnTo>
                    <a:pt x="88654" y="205847"/>
                  </a:lnTo>
                  <a:cubicBezTo>
                    <a:pt x="88654" y="206056"/>
                    <a:pt x="88842" y="206244"/>
                    <a:pt x="89051" y="206244"/>
                  </a:cubicBezTo>
                  <a:cubicBezTo>
                    <a:pt x="89260" y="206244"/>
                    <a:pt x="89449" y="206056"/>
                    <a:pt x="89449" y="205847"/>
                  </a:cubicBezTo>
                  <a:lnTo>
                    <a:pt x="89449" y="200344"/>
                  </a:lnTo>
                  <a:cubicBezTo>
                    <a:pt x="89449" y="200135"/>
                    <a:pt x="89260" y="199967"/>
                    <a:pt x="89051" y="199967"/>
                  </a:cubicBezTo>
                  <a:close/>
                  <a:moveTo>
                    <a:pt x="89051" y="210952"/>
                  </a:moveTo>
                  <a:cubicBezTo>
                    <a:pt x="88842" y="210952"/>
                    <a:pt x="88654" y="211120"/>
                    <a:pt x="88654" y="211329"/>
                  </a:cubicBezTo>
                  <a:lnTo>
                    <a:pt x="88654" y="216832"/>
                  </a:lnTo>
                  <a:cubicBezTo>
                    <a:pt x="88654" y="217041"/>
                    <a:pt x="88842" y="217229"/>
                    <a:pt x="89051" y="217229"/>
                  </a:cubicBezTo>
                  <a:cubicBezTo>
                    <a:pt x="89260" y="217229"/>
                    <a:pt x="89449" y="217041"/>
                    <a:pt x="89449" y="216832"/>
                  </a:cubicBezTo>
                  <a:lnTo>
                    <a:pt x="89449" y="211329"/>
                  </a:lnTo>
                  <a:cubicBezTo>
                    <a:pt x="89449" y="211120"/>
                    <a:pt x="89260" y="210952"/>
                    <a:pt x="89051" y="210952"/>
                  </a:cubicBezTo>
                  <a:close/>
                  <a:moveTo>
                    <a:pt x="89051" y="221937"/>
                  </a:moveTo>
                  <a:cubicBezTo>
                    <a:pt x="88842" y="221937"/>
                    <a:pt x="88654" y="222104"/>
                    <a:pt x="88654" y="222314"/>
                  </a:cubicBezTo>
                  <a:lnTo>
                    <a:pt x="88654" y="227817"/>
                  </a:lnTo>
                  <a:cubicBezTo>
                    <a:pt x="88654" y="228026"/>
                    <a:pt x="88842" y="228214"/>
                    <a:pt x="89051" y="228214"/>
                  </a:cubicBezTo>
                  <a:cubicBezTo>
                    <a:pt x="89260" y="228214"/>
                    <a:pt x="89449" y="228026"/>
                    <a:pt x="89449" y="227817"/>
                  </a:cubicBezTo>
                  <a:lnTo>
                    <a:pt x="89449" y="222314"/>
                  </a:lnTo>
                  <a:cubicBezTo>
                    <a:pt x="89449" y="222104"/>
                    <a:pt x="89260" y="221937"/>
                    <a:pt x="89051" y="221937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4" name="Google Shape;1464;p18"/>
          <p:cNvGrpSpPr/>
          <p:nvPr/>
        </p:nvGrpSpPr>
        <p:grpSpPr>
          <a:xfrm rot="5400000">
            <a:off x="-843803" y="4860195"/>
            <a:ext cx="2396974" cy="1026832"/>
            <a:chOff x="89585" y="4290917"/>
            <a:chExt cx="2396974" cy="1026832"/>
          </a:xfrm>
        </p:grpSpPr>
        <p:sp>
          <p:nvSpPr>
            <p:cNvPr id="1465" name="Google Shape;1465;p18"/>
            <p:cNvSpPr/>
            <p:nvPr/>
          </p:nvSpPr>
          <p:spPr>
            <a:xfrm>
              <a:off x="89585" y="4290917"/>
              <a:ext cx="2396974" cy="1026832"/>
            </a:xfrm>
            <a:custGeom>
              <a:avLst/>
              <a:gdLst/>
              <a:ahLst/>
              <a:cxnLst/>
              <a:rect l="l" t="t" r="r" b="b"/>
              <a:pathLst>
                <a:path w="57248" h="18560" extrusionOk="0">
                  <a:moveTo>
                    <a:pt x="3328" y="1"/>
                  </a:moveTo>
                  <a:cubicBezTo>
                    <a:pt x="1486" y="1"/>
                    <a:pt x="1" y="1507"/>
                    <a:pt x="1" y="3327"/>
                  </a:cubicBezTo>
                  <a:lnTo>
                    <a:pt x="1" y="15233"/>
                  </a:lnTo>
                  <a:cubicBezTo>
                    <a:pt x="1" y="17053"/>
                    <a:pt x="1486" y="18560"/>
                    <a:pt x="3328" y="18560"/>
                  </a:cubicBezTo>
                  <a:lnTo>
                    <a:pt x="36952" y="18560"/>
                  </a:lnTo>
                  <a:cubicBezTo>
                    <a:pt x="38793" y="18560"/>
                    <a:pt x="40279" y="17053"/>
                    <a:pt x="40279" y="15233"/>
                  </a:cubicBezTo>
                  <a:lnTo>
                    <a:pt x="40279" y="12408"/>
                  </a:lnTo>
                  <a:cubicBezTo>
                    <a:pt x="40279" y="10567"/>
                    <a:pt x="41764" y="9081"/>
                    <a:pt x="43606" y="9081"/>
                  </a:cubicBezTo>
                  <a:lnTo>
                    <a:pt x="53921" y="9102"/>
                  </a:lnTo>
                  <a:cubicBezTo>
                    <a:pt x="55762" y="9102"/>
                    <a:pt x="57248" y="7617"/>
                    <a:pt x="57248" y="5796"/>
                  </a:cubicBezTo>
                  <a:lnTo>
                    <a:pt x="57248" y="3327"/>
                  </a:lnTo>
                  <a:cubicBezTo>
                    <a:pt x="57248" y="1507"/>
                    <a:pt x="55762" y="1"/>
                    <a:pt x="539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18"/>
            <p:cNvSpPr/>
            <p:nvPr/>
          </p:nvSpPr>
          <p:spPr>
            <a:xfrm rot="-5400000" flipH="1">
              <a:off x="755137" y="5077191"/>
              <a:ext cx="391441" cy="21781"/>
            </a:xfrm>
            <a:custGeom>
              <a:avLst/>
              <a:gdLst/>
              <a:ahLst/>
              <a:cxnLst/>
              <a:rect l="l" t="t" r="r" b="b"/>
              <a:pathLst>
                <a:path w="9417" h="524" fill="none" extrusionOk="0">
                  <a:moveTo>
                    <a:pt x="1" y="0"/>
                  </a:moveTo>
                  <a:cubicBezTo>
                    <a:pt x="942" y="0"/>
                    <a:pt x="942" y="523"/>
                    <a:pt x="1884" y="523"/>
                  </a:cubicBezTo>
                  <a:cubicBezTo>
                    <a:pt x="2825" y="523"/>
                    <a:pt x="2825" y="0"/>
                    <a:pt x="3767" y="0"/>
                  </a:cubicBezTo>
                  <a:cubicBezTo>
                    <a:pt x="4709" y="0"/>
                    <a:pt x="4709" y="523"/>
                    <a:pt x="5650" y="523"/>
                  </a:cubicBezTo>
                  <a:cubicBezTo>
                    <a:pt x="6592" y="523"/>
                    <a:pt x="6592" y="0"/>
                    <a:pt x="7533" y="0"/>
                  </a:cubicBezTo>
                  <a:cubicBezTo>
                    <a:pt x="8475" y="0"/>
                    <a:pt x="8475" y="523"/>
                    <a:pt x="9416" y="523"/>
                  </a:cubicBezTo>
                </a:path>
              </a:pathLst>
            </a:custGeom>
            <a:noFill/>
            <a:ln w="26150" cap="rnd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18"/>
            <p:cNvSpPr/>
            <p:nvPr/>
          </p:nvSpPr>
          <p:spPr>
            <a:xfrm rot="-5400000" flipH="1">
              <a:off x="524891" y="4566838"/>
              <a:ext cx="391441" cy="21781"/>
            </a:xfrm>
            <a:custGeom>
              <a:avLst/>
              <a:gdLst/>
              <a:ahLst/>
              <a:cxnLst/>
              <a:rect l="l" t="t" r="r" b="b"/>
              <a:pathLst>
                <a:path w="9417" h="524" fill="none" extrusionOk="0">
                  <a:moveTo>
                    <a:pt x="0" y="0"/>
                  </a:moveTo>
                  <a:cubicBezTo>
                    <a:pt x="942" y="0"/>
                    <a:pt x="942" y="524"/>
                    <a:pt x="1884" y="524"/>
                  </a:cubicBezTo>
                  <a:cubicBezTo>
                    <a:pt x="2825" y="524"/>
                    <a:pt x="2825" y="0"/>
                    <a:pt x="3767" y="0"/>
                  </a:cubicBezTo>
                  <a:cubicBezTo>
                    <a:pt x="4708" y="0"/>
                    <a:pt x="4708" y="524"/>
                    <a:pt x="5650" y="524"/>
                  </a:cubicBezTo>
                  <a:cubicBezTo>
                    <a:pt x="6591" y="524"/>
                    <a:pt x="6591" y="0"/>
                    <a:pt x="7533" y="0"/>
                  </a:cubicBezTo>
                  <a:cubicBezTo>
                    <a:pt x="8475" y="0"/>
                    <a:pt x="8475" y="524"/>
                    <a:pt x="9416" y="524"/>
                  </a:cubicBezTo>
                </a:path>
              </a:pathLst>
            </a:custGeom>
            <a:noFill/>
            <a:ln w="26150" cap="rnd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18"/>
            <p:cNvSpPr/>
            <p:nvPr/>
          </p:nvSpPr>
          <p:spPr>
            <a:xfrm rot="-5400000" flipH="1">
              <a:off x="175410" y="4777745"/>
              <a:ext cx="391441" cy="21781"/>
            </a:xfrm>
            <a:custGeom>
              <a:avLst/>
              <a:gdLst/>
              <a:ahLst/>
              <a:cxnLst/>
              <a:rect l="l" t="t" r="r" b="b"/>
              <a:pathLst>
                <a:path w="9417" h="524" fill="none" extrusionOk="0">
                  <a:moveTo>
                    <a:pt x="0" y="0"/>
                  </a:moveTo>
                  <a:cubicBezTo>
                    <a:pt x="942" y="0"/>
                    <a:pt x="942" y="524"/>
                    <a:pt x="1884" y="524"/>
                  </a:cubicBezTo>
                  <a:cubicBezTo>
                    <a:pt x="2825" y="524"/>
                    <a:pt x="2825" y="0"/>
                    <a:pt x="3767" y="0"/>
                  </a:cubicBezTo>
                  <a:cubicBezTo>
                    <a:pt x="4708" y="0"/>
                    <a:pt x="4708" y="524"/>
                    <a:pt x="5650" y="524"/>
                  </a:cubicBezTo>
                  <a:cubicBezTo>
                    <a:pt x="6591" y="524"/>
                    <a:pt x="6591" y="0"/>
                    <a:pt x="7533" y="0"/>
                  </a:cubicBezTo>
                  <a:cubicBezTo>
                    <a:pt x="8475" y="0"/>
                    <a:pt x="8475" y="524"/>
                    <a:pt x="9416" y="524"/>
                  </a:cubicBezTo>
                </a:path>
              </a:pathLst>
            </a:custGeom>
            <a:noFill/>
            <a:ln w="26150" cap="rnd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9" name="Google Shape;1469;p18"/>
          <p:cNvSpPr/>
          <p:nvPr/>
        </p:nvSpPr>
        <p:spPr>
          <a:xfrm>
            <a:off x="2003138" y="347230"/>
            <a:ext cx="26200" cy="130775"/>
          </a:xfrm>
          <a:custGeom>
            <a:avLst/>
            <a:gdLst/>
            <a:ahLst/>
            <a:cxnLst/>
            <a:rect l="l" t="t" r="r" b="b"/>
            <a:pathLst>
              <a:path w="1048" h="5231" extrusionOk="0">
                <a:moveTo>
                  <a:pt x="1" y="0"/>
                </a:moveTo>
                <a:lnTo>
                  <a:pt x="1" y="5231"/>
                </a:lnTo>
                <a:lnTo>
                  <a:pt x="1047" y="5231"/>
                </a:lnTo>
                <a:lnTo>
                  <a:pt x="104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0" name="Google Shape;1470;p18"/>
          <p:cNvGrpSpPr/>
          <p:nvPr/>
        </p:nvGrpSpPr>
        <p:grpSpPr>
          <a:xfrm>
            <a:off x="637838" y="73130"/>
            <a:ext cx="1437525" cy="411675"/>
            <a:chOff x="637838" y="73130"/>
            <a:chExt cx="1437525" cy="411675"/>
          </a:xfrm>
        </p:grpSpPr>
        <p:grpSp>
          <p:nvGrpSpPr>
            <p:cNvPr id="1471" name="Google Shape;1471;p18"/>
            <p:cNvGrpSpPr/>
            <p:nvPr/>
          </p:nvGrpSpPr>
          <p:grpSpPr>
            <a:xfrm>
              <a:off x="1174029" y="73130"/>
              <a:ext cx="269425" cy="411675"/>
              <a:chOff x="1218513" y="73130"/>
              <a:chExt cx="269425" cy="411675"/>
            </a:xfrm>
          </p:grpSpPr>
          <p:sp>
            <p:nvSpPr>
              <p:cNvPr id="1472" name="Google Shape;1472;p18"/>
              <p:cNvSpPr/>
              <p:nvPr/>
            </p:nvSpPr>
            <p:spPr>
              <a:xfrm>
                <a:off x="1218513" y="73130"/>
                <a:ext cx="269425" cy="269400"/>
              </a:xfrm>
              <a:custGeom>
                <a:avLst/>
                <a:gdLst/>
                <a:ahLst/>
                <a:cxnLst/>
                <a:rect l="l" t="t" r="r" b="b"/>
                <a:pathLst>
                  <a:path w="10777" h="10776" extrusionOk="0">
                    <a:moveTo>
                      <a:pt x="5399" y="0"/>
                    </a:moveTo>
                    <a:cubicBezTo>
                      <a:pt x="2407" y="0"/>
                      <a:pt x="0" y="2448"/>
                      <a:pt x="0" y="5398"/>
                    </a:cubicBezTo>
                    <a:cubicBezTo>
                      <a:pt x="0" y="8370"/>
                      <a:pt x="2407" y="10776"/>
                      <a:pt x="5399" y="10776"/>
                    </a:cubicBezTo>
                    <a:cubicBezTo>
                      <a:pt x="8370" y="10776"/>
                      <a:pt x="10776" y="8370"/>
                      <a:pt x="10776" y="5398"/>
                    </a:cubicBezTo>
                    <a:cubicBezTo>
                      <a:pt x="10776" y="2406"/>
                      <a:pt x="8370" y="0"/>
                      <a:pt x="53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18"/>
              <p:cNvSpPr/>
              <p:nvPr/>
            </p:nvSpPr>
            <p:spPr>
              <a:xfrm>
                <a:off x="1282863" y="168855"/>
                <a:ext cx="162175" cy="315950"/>
              </a:xfrm>
              <a:custGeom>
                <a:avLst/>
                <a:gdLst/>
                <a:ahLst/>
                <a:cxnLst/>
                <a:rect l="l" t="t" r="r" b="b"/>
                <a:pathLst>
                  <a:path w="6487" h="12638" extrusionOk="0">
                    <a:moveTo>
                      <a:pt x="2657" y="0"/>
                    </a:moveTo>
                    <a:lnTo>
                      <a:pt x="2197" y="4331"/>
                    </a:lnTo>
                    <a:lnTo>
                      <a:pt x="0" y="3557"/>
                    </a:lnTo>
                    <a:lnTo>
                      <a:pt x="2218" y="5524"/>
                    </a:lnTo>
                    <a:lnTo>
                      <a:pt x="2218" y="12638"/>
                    </a:lnTo>
                    <a:lnTo>
                      <a:pt x="3683" y="12638"/>
                    </a:lnTo>
                    <a:lnTo>
                      <a:pt x="3515" y="5901"/>
                    </a:lnTo>
                    <a:lnTo>
                      <a:pt x="6486" y="3453"/>
                    </a:lnTo>
                    <a:lnTo>
                      <a:pt x="3411" y="4624"/>
                    </a:lnTo>
                    <a:lnTo>
                      <a:pt x="265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4" name="Google Shape;1474;p18"/>
            <p:cNvGrpSpPr/>
            <p:nvPr/>
          </p:nvGrpSpPr>
          <p:grpSpPr>
            <a:xfrm>
              <a:off x="1464363" y="74155"/>
              <a:ext cx="224950" cy="408050"/>
              <a:chOff x="1464363" y="74155"/>
              <a:chExt cx="224950" cy="408050"/>
            </a:xfrm>
          </p:grpSpPr>
          <p:sp>
            <p:nvSpPr>
              <p:cNvPr id="1475" name="Google Shape;1475;p18"/>
              <p:cNvSpPr/>
              <p:nvPr/>
            </p:nvSpPr>
            <p:spPr>
              <a:xfrm>
                <a:off x="1464363" y="74155"/>
                <a:ext cx="224950" cy="318075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12723" extrusionOk="0">
                    <a:moveTo>
                      <a:pt x="4499" y="1"/>
                    </a:moveTo>
                    <a:cubicBezTo>
                      <a:pt x="4499" y="1"/>
                      <a:pt x="1" y="6968"/>
                      <a:pt x="1" y="9019"/>
                    </a:cubicBezTo>
                    <a:cubicBezTo>
                      <a:pt x="1" y="11049"/>
                      <a:pt x="2009" y="12722"/>
                      <a:pt x="4499" y="12722"/>
                    </a:cubicBezTo>
                    <a:cubicBezTo>
                      <a:pt x="6989" y="12722"/>
                      <a:pt x="8998" y="11049"/>
                      <a:pt x="8998" y="9019"/>
                    </a:cubicBezTo>
                    <a:cubicBezTo>
                      <a:pt x="8998" y="6968"/>
                      <a:pt x="4499" y="1"/>
                      <a:pt x="44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18"/>
              <p:cNvSpPr/>
              <p:nvPr/>
            </p:nvSpPr>
            <p:spPr>
              <a:xfrm>
                <a:off x="1529763" y="256205"/>
                <a:ext cx="115625" cy="226000"/>
              </a:xfrm>
              <a:custGeom>
                <a:avLst/>
                <a:gdLst/>
                <a:ahLst/>
                <a:cxnLst/>
                <a:rect l="l" t="t" r="r" b="b"/>
                <a:pathLst>
                  <a:path w="4625" h="9040" extrusionOk="0">
                    <a:moveTo>
                      <a:pt x="1904" y="0"/>
                    </a:moveTo>
                    <a:lnTo>
                      <a:pt x="1569" y="3118"/>
                    </a:lnTo>
                    <a:lnTo>
                      <a:pt x="0" y="2553"/>
                    </a:lnTo>
                    <a:lnTo>
                      <a:pt x="1590" y="3955"/>
                    </a:lnTo>
                    <a:lnTo>
                      <a:pt x="1590" y="9039"/>
                    </a:lnTo>
                    <a:lnTo>
                      <a:pt x="2636" y="9039"/>
                    </a:lnTo>
                    <a:lnTo>
                      <a:pt x="2511" y="4248"/>
                    </a:lnTo>
                    <a:lnTo>
                      <a:pt x="4624" y="2490"/>
                    </a:lnTo>
                    <a:lnTo>
                      <a:pt x="2469" y="3327"/>
                    </a:lnTo>
                    <a:lnTo>
                      <a:pt x="190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77" name="Google Shape;1477;p18"/>
            <p:cNvSpPr/>
            <p:nvPr/>
          </p:nvSpPr>
          <p:spPr>
            <a:xfrm>
              <a:off x="1761488" y="347230"/>
              <a:ext cx="26175" cy="130775"/>
            </a:xfrm>
            <a:custGeom>
              <a:avLst/>
              <a:gdLst/>
              <a:ahLst/>
              <a:cxnLst/>
              <a:rect l="l" t="t" r="r" b="b"/>
              <a:pathLst>
                <a:path w="1047" h="5231" extrusionOk="0">
                  <a:moveTo>
                    <a:pt x="0" y="0"/>
                  </a:moveTo>
                  <a:lnTo>
                    <a:pt x="0" y="5231"/>
                  </a:lnTo>
                  <a:lnTo>
                    <a:pt x="1046" y="5231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18"/>
            <p:cNvSpPr/>
            <p:nvPr/>
          </p:nvSpPr>
          <p:spPr>
            <a:xfrm>
              <a:off x="1722238" y="327855"/>
              <a:ext cx="353125" cy="58625"/>
            </a:xfrm>
            <a:custGeom>
              <a:avLst/>
              <a:gdLst/>
              <a:ahLst/>
              <a:cxnLst/>
              <a:rect l="l" t="t" r="r" b="b"/>
              <a:pathLst>
                <a:path w="14125" h="2345" extrusionOk="0">
                  <a:moveTo>
                    <a:pt x="1" y="1"/>
                  </a:moveTo>
                  <a:lnTo>
                    <a:pt x="1" y="2344"/>
                  </a:lnTo>
                  <a:lnTo>
                    <a:pt x="14124" y="2344"/>
                  </a:lnTo>
                  <a:lnTo>
                    <a:pt x="141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18"/>
            <p:cNvSpPr/>
            <p:nvPr/>
          </p:nvSpPr>
          <p:spPr>
            <a:xfrm>
              <a:off x="1722238" y="406330"/>
              <a:ext cx="353125" cy="32450"/>
            </a:xfrm>
            <a:custGeom>
              <a:avLst/>
              <a:gdLst/>
              <a:ahLst/>
              <a:cxnLst/>
              <a:rect l="l" t="t" r="r" b="b"/>
              <a:pathLst>
                <a:path w="14125" h="1298" extrusionOk="0">
                  <a:moveTo>
                    <a:pt x="1" y="0"/>
                  </a:moveTo>
                  <a:lnTo>
                    <a:pt x="1" y="1298"/>
                  </a:lnTo>
                  <a:lnTo>
                    <a:pt x="14124" y="1298"/>
                  </a:lnTo>
                  <a:lnTo>
                    <a:pt x="141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80" name="Google Shape;1480;p18"/>
            <p:cNvGrpSpPr/>
            <p:nvPr/>
          </p:nvGrpSpPr>
          <p:grpSpPr>
            <a:xfrm>
              <a:off x="637838" y="73130"/>
              <a:ext cx="269425" cy="411675"/>
              <a:chOff x="714788" y="73130"/>
              <a:chExt cx="269425" cy="411675"/>
            </a:xfrm>
          </p:grpSpPr>
          <p:sp>
            <p:nvSpPr>
              <p:cNvPr id="1481" name="Google Shape;1481;p18"/>
              <p:cNvSpPr/>
              <p:nvPr/>
            </p:nvSpPr>
            <p:spPr>
              <a:xfrm>
                <a:off x="714788" y="73130"/>
                <a:ext cx="269425" cy="269400"/>
              </a:xfrm>
              <a:custGeom>
                <a:avLst/>
                <a:gdLst/>
                <a:ahLst/>
                <a:cxnLst/>
                <a:rect l="l" t="t" r="r" b="b"/>
                <a:pathLst>
                  <a:path w="10777" h="10776" extrusionOk="0">
                    <a:moveTo>
                      <a:pt x="5399" y="0"/>
                    </a:moveTo>
                    <a:cubicBezTo>
                      <a:pt x="2407" y="0"/>
                      <a:pt x="0" y="2448"/>
                      <a:pt x="0" y="5398"/>
                    </a:cubicBezTo>
                    <a:cubicBezTo>
                      <a:pt x="0" y="8370"/>
                      <a:pt x="2407" y="10776"/>
                      <a:pt x="5399" y="10776"/>
                    </a:cubicBezTo>
                    <a:cubicBezTo>
                      <a:pt x="8370" y="10776"/>
                      <a:pt x="10776" y="8370"/>
                      <a:pt x="10776" y="5398"/>
                    </a:cubicBezTo>
                    <a:cubicBezTo>
                      <a:pt x="10776" y="2406"/>
                      <a:pt x="8370" y="0"/>
                      <a:pt x="53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18"/>
              <p:cNvSpPr/>
              <p:nvPr/>
            </p:nvSpPr>
            <p:spPr>
              <a:xfrm>
                <a:off x="779138" y="168855"/>
                <a:ext cx="162175" cy="315950"/>
              </a:xfrm>
              <a:custGeom>
                <a:avLst/>
                <a:gdLst/>
                <a:ahLst/>
                <a:cxnLst/>
                <a:rect l="l" t="t" r="r" b="b"/>
                <a:pathLst>
                  <a:path w="6487" h="12638" extrusionOk="0">
                    <a:moveTo>
                      <a:pt x="2657" y="0"/>
                    </a:moveTo>
                    <a:lnTo>
                      <a:pt x="2197" y="4331"/>
                    </a:lnTo>
                    <a:lnTo>
                      <a:pt x="0" y="3557"/>
                    </a:lnTo>
                    <a:lnTo>
                      <a:pt x="2218" y="5524"/>
                    </a:lnTo>
                    <a:lnTo>
                      <a:pt x="2218" y="12638"/>
                    </a:lnTo>
                    <a:lnTo>
                      <a:pt x="3683" y="12638"/>
                    </a:lnTo>
                    <a:lnTo>
                      <a:pt x="3515" y="5901"/>
                    </a:lnTo>
                    <a:lnTo>
                      <a:pt x="6486" y="3453"/>
                    </a:lnTo>
                    <a:lnTo>
                      <a:pt x="3411" y="4624"/>
                    </a:lnTo>
                    <a:lnTo>
                      <a:pt x="265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3" name="Google Shape;1483;p18"/>
            <p:cNvGrpSpPr/>
            <p:nvPr/>
          </p:nvGrpSpPr>
          <p:grpSpPr>
            <a:xfrm>
              <a:off x="928171" y="74155"/>
              <a:ext cx="224950" cy="408050"/>
              <a:chOff x="960638" y="74155"/>
              <a:chExt cx="224950" cy="408050"/>
            </a:xfrm>
          </p:grpSpPr>
          <p:sp>
            <p:nvSpPr>
              <p:cNvPr id="1484" name="Google Shape;1484;p18"/>
              <p:cNvSpPr/>
              <p:nvPr/>
            </p:nvSpPr>
            <p:spPr>
              <a:xfrm>
                <a:off x="960638" y="74155"/>
                <a:ext cx="224950" cy="318075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12723" extrusionOk="0">
                    <a:moveTo>
                      <a:pt x="4499" y="1"/>
                    </a:moveTo>
                    <a:cubicBezTo>
                      <a:pt x="4499" y="1"/>
                      <a:pt x="1" y="6968"/>
                      <a:pt x="1" y="9019"/>
                    </a:cubicBezTo>
                    <a:cubicBezTo>
                      <a:pt x="1" y="11049"/>
                      <a:pt x="2009" y="12722"/>
                      <a:pt x="4499" y="12722"/>
                    </a:cubicBezTo>
                    <a:cubicBezTo>
                      <a:pt x="6989" y="12722"/>
                      <a:pt x="8998" y="11049"/>
                      <a:pt x="8998" y="9019"/>
                    </a:cubicBezTo>
                    <a:cubicBezTo>
                      <a:pt x="8998" y="6968"/>
                      <a:pt x="4499" y="1"/>
                      <a:pt x="44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18"/>
              <p:cNvSpPr/>
              <p:nvPr/>
            </p:nvSpPr>
            <p:spPr>
              <a:xfrm>
                <a:off x="1026038" y="256205"/>
                <a:ext cx="115625" cy="226000"/>
              </a:xfrm>
              <a:custGeom>
                <a:avLst/>
                <a:gdLst/>
                <a:ahLst/>
                <a:cxnLst/>
                <a:rect l="l" t="t" r="r" b="b"/>
                <a:pathLst>
                  <a:path w="4625" h="9040" extrusionOk="0">
                    <a:moveTo>
                      <a:pt x="1904" y="0"/>
                    </a:moveTo>
                    <a:lnTo>
                      <a:pt x="1569" y="3118"/>
                    </a:lnTo>
                    <a:lnTo>
                      <a:pt x="0" y="2553"/>
                    </a:lnTo>
                    <a:lnTo>
                      <a:pt x="1590" y="3955"/>
                    </a:lnTo>
                    <a:lnTo>
                      <a:pt x="1590" y="9039"/>
                    </a:lnTo>
                    <a:lnTo>
                      <a:pt x="2636" y="9039"/>
                    </a:lnTo>
                    <a:lnTo>
                      <a:pt x="2511" y="4248"/>
                    </a:lnTo>
                    <a:lnTo>
                      <a:pt x="4624" y="2490"/>
                    </a:lnTo>
                    <a:lnTo>
                      <a:pt x="2469" y="3327"/>
                    </a:lnTo>
                    <a:lnTo>
                      <a:pt x="190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86" name="Google Shape;1486;p18"/>
          <p:cNvGrpSpPr/>
          <p:nvPr/>
        </p:nvGrpSpPr>
        <p:grpSpPr>
          <a:xfrm rot="10800000">
            <a:off x="5773547" y="-2330175"/>
            <a:ext cx="5056674" cy="3048274"/>
            <a:chOff x="1407897" y="4371525"/>
            <a:chExt cx="5056674" cy="3048274"/>
          </a:xfrm>
        </p:grpSpPr>
        <p:sp>
          <p:nvSpPr>
            <p:cNvPr id="1487" name="Google Shape;1487;p18"/>
            <p:cNvSpPr/>
            <p:nvPr/>
          </p:nvSpPr>
          <p:spPr>
            <a:xfrm rot="5400000">
              <a:off x="2419287" y="3371723"/>
              <a:ext cx="3031124" cy="5041850"/>
            </a:xfrm>
            <a:custGeom>
              <a:avLst/>
              <a:gdLst/>
              <a:ahLst/>
              <a:cxnLst/>
              <a:rect l="l" t="t" r="r" b="b"/>
              <a:pathLst>
                <a:path w="136799" h="227546" fill="none" extrusionOk="0">
                  <a:moveTo>
                    <a:pt x="136799" y="1"/>
                  </a:moveTo>
                  <a:lnTo>
                    <a:pt x="136799" y="20401"/>
                  </a:lnTo>
                  <a:cubicBezTo>
                    <a:pt x="136799" y="26888"/>
                    <a:pt x="131505" y="32181"/>
                    <a:pt x="125019" y="32181"/>
                  </a:cubicBezTo>
                  <a:lnTo>
                    <a:pt x="62248" y="32181"/>
                  </a:lnTo>
                  <a:cubicBezTo>
                    <a:pt x="55762" y="32181"/>
                    <a:pt x="50489" y="37454"/>
                    <a:pt x="50489" y="43940"/>
                  </a:cubicBezTo>
                  <a:lnTo>
                    <a:pt x="50489" y="46556"/>
                  </a:lnTo>
                  <a:cubicBezTo>
                    <a:pt x="50489" y="53042"/>
                    <a:pt x="55762" y="58336"/>
                    <a:pt x="62248" y="58336"/>
                  </a:cubicBezTo>
                  <a:lnTo>
                    <a:pt x="104367" y="58336"/>
                  </a:lnTo>
                  <a:cubicBezTo>
                    <a:pt x="110833" y="58336"/>
                    <a:pt x="116126" y="63609"/>
                    <a:pt x="116126" y="70095"/>
                  </a:cubicBezTo>
                  <a:lnTo>
                    <a:pt x="116126" y="95726"/>
                  </a:lnTo>
                  <a:cubicBezTo>
                    <a:pt x="116126" y="102213"/>
                    <a:pt x="110833" y="107506"/>
                    <a:pt x="104367" y="107506"/>
                  </a:cubicBezTo>
                  <a:lnTo>
                    <a:pt x="11780" y="107506"/>
                  </a:lnTo>
                  <a:cubicBezTo>
                    <a:pt x="5273" y="107506"/>
                    <a:pt x="0" y="112779"/>
                    <a:pt x="0" y="119265"/>
                  </a:cubicBezTo>
                  <a:lnTo>
                    <a:pt x="0" y="139666"/>
                  </a:lnTo>
                  <a:cubicBezTo>
                    <a:pt x="0" y="146152"/>
                    <a:pt x="5273" y="151446"/>
                    <a:pt x="11780" y="151446"/>
                  </a:cubicBezTo>
                  <a:lnTo>
                    <a:pt x="76895" y="151446"/>
                  </a:lnTo>
                  <a:cubicBezTo>
                    <a:pt x="83381" y="151446"/>
                    <a:pt x="88675" y="156719"/>
                    <a:pt x="88675" y="163205"/>
                  </a:cubicBezTo>
                  <a:lnTo>
                    <a:pt x="88675" y="227545"/>
                  </a:lnTo>
                </a:path>
              </a:pathLst>
            </a:custGeom>
            <a:noFill/>
            <a:ln w="3923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18"/>
            <p:cNvSpPr/>
            <p:nvPr/>
          </p:nvSpPr>
          <p:spPr>
            <a:xfrm rot="5400000">
              <a:off x="2419287" y="3371723"/>
              <a:ext cx="3031124" cy="5041850"/>
            </a:xfrm>
            <a:custGeom>
              <a:avLst/>
              <a:gdLst/>
              <a:ahLst/>
              <a:cxnLst/>
              <a:rect l="l" t="t" r="r" b="b"/>
              <a:pathLst>
                <a:path w="136799" h="227546" fill="none" extrusionOk="0">
                  <a:moveTo>
                    <a:pt x="136799" y="1"/>
                  </a:moveTo>
                  <a:lnTo>
                    <a:pt x="136799" y="20401"/>
                  </a:lnTo>
                  <a:cubicBezTo>
                    <a:pt x="136799" y="26888"/>
                    <a:pt x="131505" y="32181"/>
                    <a:pt x="125019" y="32181"/>
                  </a:cubicBezTo>
                  <a:lnTo>
                    <a:pt x="62248" y="32181"/>
                  </a:lnTo>
                  <a:cubicBezTo>
                    <a:pt x="55762" y="32181"/>
                    <a:pt x="50489" y="37454"/>
                    <a:pt x="50489" y="43940"/>
                  </a:cubicBezTo>
                  <a:lnTo>
                    <a:pt x="50489" y="46556"/>
                  </a:lnTo>
                  <a:cubicBezTo>
                    <a:pt x="50489" y="53042"/>
                    <a:pt x="55762" y="58336"/>
                    <a:pt x="62248" y="58336"/>
                  </a:cubicBezTo>
                  <a:lnTo>
                    <a:pt x="104367" y="58336"/>
                  </a:lnTo>
                  <a:cubicBezTo>
                    <a:pt x="110833" y="58336"/>
                    <a:pt x="116126" y="63609"/>
                    <a:pt x="116126" y="70095"/>
                  </a:cubicBezTo>
                  <a:lnTo>
                    <a:pt x="116126" y="95726"/>
                  </a:lnTo>
                  <a:cubicBezTo>
                    <a:pt x="116126" y="102213"/>
                    <a:pt x="110833" y="107506"/>
                    <a:pt x="104367" y="107506"/>
                  </a:cubicBezTo>
                  <a:lnTo>
                    <a:pt x="11780" y="107506"/>
                  </a:lnTo>
                  <a:cubicBezTo>
                    <a:pt x="5273" y="107506"/>
                    <a:pt x="0" y="112779"/>
                    <a:pt x="0" y="119265"/>
                  </a:cubicBezTo>
                  <a:lnTo>
                    <a:pt x="0" y="139666"/>
                  </a:lnTo>
                  <a:cubicBezTo>
                    <a:pt x="0" y="146152"/>
                    <a:pt x="5273" y="151446"/>
                    <a:pt x="11780" y="151446"/>
                  </a:cubicBezTo>
                  <a:lnTo>
                    <a:pt x="76895" y="151446"/>
                  </a:lnTo>
                  <a:cubicBezTo>
                    <a:pt x="83381" y="151446"/>
                    <a:pt x="88675" y="156719"/>
                    <a:pt x="88675" y="163205"/>
                  </a:cubicBezTo>
                  <a:lnTo>
                    <a:pt x="88675" y="227545"/>
                  </a:lnTo>
                </a:path>
              </a:pathLst>
            </a:custGeom>
            <a:noFill/>
            <a:ln w="326925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18"/>
            <p:cNvSpPr/>
            <p:nvPr/>
          </p:nvSpPr>
          <p:spPr>
            <a:xfrm rot="5400000">
              <a:off x="2419287" y="3371723"/>
              <a:ext cx="3031124" cy="5041850"/>
            </a:xfrm>
            <a:custGeom>
              <a:avLst/>
              <a:gdLst/>
              <a:ahLst/>
              <a:cxnLst/>
              <a:rect l="l" t="t" r="r" b="b"/>
              <a:pathLst>
                <a:path w="136799" h="227546" fill="none" extrusionOk="0">
                  <a:moveTo>
                    <a:pt x="136799" y="1"/>
                  </a:moveTo>
                  <a:lnTo>
                    <a:pt x="136799" y="20401"/>
                  </a:lnTo>
                  <a:cubicBezTo>
                    <a:pt x="136799" y="26888"/>
                    <a:pt x="131505" y="32181"/>
                    <a:pt x="125019" y="32181"/>
                  </a:cubicBezTo>
                  <a:lnTo>
                    <a:pt x="62248" y="32181"/>
                  </a:lnTo>
                  <a:cubicBezTo>
                    <a:pt x="55762" y="32181"/>
                    <a:pt x="50489" y="37454"/>
                    <a:pt x="50489" y="43940"/>
                  </a:cubicBezTo>
                  <a:lnTo>
                    <a:pt x="50489" y="46556"/>
                  </a:lnTo>
                  <a:cubicBezTo>
                    <a:pt x="50489" y="53042"/>
                    <a:pt x="55762" y="58336"/>
                    <a:pt x="62248" y="58336"/>
                  </a:cubicBezTo>
                  <a:lnTo>
                    <a:pt x="104367" y="58336"/>
                  </a:lnTo>
                  <a:cubicBezTo>
                    <a:pt x="110833" y="58336"/>
                    <a:pt x="116126" y="63609"/>
                    <a:pt x="116126" y="70095"/>
                  </a:cubicBezTo>
                  <a:lnTo>
                    <a:pt x="116126" y="95726"/>
                  </a:lnTo>
                  <a:cubicBezTo>
                    <a:pt x="116126" y="102213"/>
                    <a:pt x="110833" y="107506"/>
                    <a:pt x="104367" y="107506"/>
                  </a:cubicBezTo>
                  <a:lnTo>
                    <a:pt x="11780" y="107506"/>
                  </a:lnTo>
                  <a:cubicBezTo>
                    <a:pt x="5273" y="107506"/>
                    <a:pt x="0" y="112779"/>
                    <a:pt x="0" y="119265"/>
                  </a:cubicBezTo>
                  <a:lnTo>
                    <a:pt x="0" y="139666"/>
                  </a:lnTo>
                  <a:cubicBezTo>
                    <a:pt x="0" y="146152"/>
                    <a:pt x="5273" y="151446"/>
                    <a:pt x="11780" y="151446"/>
                  </a:cubicBezTo>
                  <a:lnTo>
                    <a:pt x="76895" y="151446"/>
                  </a:lnTo>
                  <a:cubicBezTo>
                    <a:pt x="83381" y="151446"/>
                    <a:pt x="88675" y="156719"/>
                    <a:pt x="88675" y="163205"/>
                  </a:cubicBezTo>
                  <a:lnTo>
                    <a:pt x="88675" y="227545"/>
                  </a:lnTo>
                </a:path>
              </a:pathLst>
            </a:custGeom>
            <a:noFill/>
            <a:ln w="2615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18"/>
            <p:cNvSpPr/>
            <p:nvPr/>
          </p:nvSpPr>
          <p:spPr>
            <a:xfrm rot="5400000">
              <a:off x="2412097" y="3367325"/>
              <a:ext cx="3048274" cy="5056674"/>
            </a:xfrm>
            <a:custGeom>
              <a:avLst/>
              <a:gdLst/>
              <a:ahLst/>
              <a:cxnLst/>
              <a:rect l="l" t="t" r="r" b="b"/>
              <a:pathLst>
                <a:path w="137573" h="228215" extrusionOk="0">
                  <a:moveTo>
                    <a:pt x="137175" y="0"/>
                  </a:moveTo>
                  <a:cubicBezTo>
                    <a:pt x="136966" y="0"/>
                    <a:pt x="136778" y="189"/>
                    <a:pt x="136778" y="398"/>
                  </a:cubicBezTo>
                  <a:lnTo>
                    <a:pt x="136778" y="5880"/>
                  </a:lnTo>
                  <a:cubicBezTo>
                    <a:pt x="136778" y="6089"/>
                    <a:pt x="136966" y="6277"/>
                    <a:pt x="137175" y="6277"/>
                  </a:cubicBezTo>
                  <a:cubicBezTo>
                    <a:pt x="137385" y="6277"/>
                    <a:pt x="137573" y="6089"/>
                    <a:pt x="137573" y="5880"/>
                  </a:cubicBezTo>
                  <a:lnTo>
                    <a:pt x="137573" y="398"/>
                  </a:lnTo>
                  <a:cubicBezTo>
                    <a:pt x="137573" y="189"/>
                    <a:pt x="137385" y="0"/>
                    <a:pt x="137175" y="0"/>
                  </a:cubicBezTo>
                  <a:close/>
                  <a:moveTo>
                    <a:pt x="137175" y="10985"/>
                  </a:moveTo>
                  <a:cubicBezTo>
                    <a:pt x="136966" y="10985"/>
                    <a:pt x="136778" y="11173"/>
                    <a:pt x="136778" y="11383"/>
                  </a:cubicBezTo>
                  <a:lnTo>
                    <a:pt x="136778" y="16886"/>
                  </a:lnTo>
                  <a:cubicBezTo>
                    <a:pt x="136778" y="17074"/>
                    <a:pt x="136966" y="17262"/>
                    <a:pt x="137175" y="17262"/>
                  </a:cubicBezTo>
                  <a:cubicBezTo>
                    <a:pt x="137385" y="17262"/>
                    <a:pt x="137573" y="17074"/>
                    <a:pt x="137573" y="16886"/>
                  </a:cubicBezTo>
                  <a:lnTo>
                    <a:pt x="137573" y="11383"/>
                  </a:lnTo>
                  <a:cubicBezTo>
                    <a:pt x="137573" y="11173"/>
                    <a:pt x="137385" y="10985"/>
                    <a:pt x="137175" y="10985"/>
                  </a:cubicBezTo>
                  <a:close/>
                  <a:moveTo>
                    <a:pt x="137069" y="21947"/>
                  </a:moveTo>
                  <a:cubicBezTo>
                    <a:pt x="136859" y="21947"/>
                    <a:pt x="136693" y="22088"/>
                    <a:pt x="136673" y="22284"/>
                  </a:cubicBezTo>
                  <a:cubicBezTo>
                    <a:pt x="136464" y="24062"/>
                    <a:pt x="135836" y="25799"/>
                    <a:pt x="134916" y="27285"/>
                  </a:cubicBezTo>
                  <a:cubicBezTo>
                    <a:pt x="134811" y="27473"/>
                    <a:pt x="134874" y="27724"/>
                    <a:pt x="135062" y="27829"/>
                  </a:cubicBezTo>
                  <a:cubicBezTo>
                    <a:pt x="135125" y="27871"/>
                    <a:pt x="135188" y="27891"/>
                    <a:pt x="135271" y="27891"/>
                  </a:cubicBezTo>
                  <a:cubicBezTo>
                    <a:pt x="135397" y="27891"/>
                    <a:pt x="135522" y="27829"/>
                    <a:pt x="135606" y="27703"/>
                  </a:cubicBezTo>
                  <a:cubicBezTo>
                    <a:pt x="136590" y="26113"/>
                    <a:pt x="137217" y="24272"/>
                    <a:pt x="137468" y="22389"/>
                  </a:cubicBezTo>
                  <a:cubicBezTo>
                    <a:pt x="137489" y="22179"/>
                    <a:pt x="137322" y="21970"/>
                    <a:pt x="137113" y="21949"/>
                  </a:cubicBezTo>
                  <a:cubicBezTo>
                    <a:pt x="137098" y="21948"/>
                    <a:pt x="137083" y="21947"/>
                    <a:pt x="137069" y="21947"/>
                  </a:cubicBezTo>
                  <a:close/>
                  <a:moveTo>
                    <a:pt x="71308" y="32578"/>
                  </a:moveTo>
                  <a:cubicBezTo>
                    <a:pt x="71099" y="32578"/>
                    <a:pt x="70931" y="32746"/>
                    <a:pt x="70931" y="32955"/>
                  </a:cubicBezTo>
                  <a:cubicBezTo>
                    <a:pt x="70931" y="33164"/>
                    <a:pt x="71099" y="33353"/>
                    <a:pt x="71308" y="33353"/>
                  </a:cubicBezTo>
                  <a:lnTo>
                    <a:pt x="76811" y="33353"/>
                  </a:lnTo>
                  <a:cubicBezTo>
                    <a:pt x="77020" y="33353"/>
                    <a:pt x="77208" y="33164"/>
                    <a:pt x="77208" y="32955"/>
                  </a:cubicBezTo>
                  <a:cubicBezTo>
                    <a:pt x="77208" y="32746"/>
                    <a:pt x="77020" y="32578"/>
                    <a:pt x="76811" y="32578"/>
                  </a:cubicBezTo>
                  <a:close/>
                  <a:moveTo>
                    <a:pt x="82293" y="32578"/>
                  </a:moveTo>
                  <a:cubicBezTo>
                    <a:pt x="82083" y="32578"/>
                    <a:pt x="81916" y="32746"/>
                    <a:pt x="81916" y="32955"/>
                  </a:cubicBezTo>
                  <a:cubicBezTo>
                    <a:pt x="81916" y="33164"/>
                    <a:pt x="82083" y="33353"/>
                    <a:pt x="82293" y="33353"/>
                  </a:cubicBezTo>
                  <a:lnTo>
                    <a:pt x="87796" y="33353"/>
                  </a:lnTo>
                  <a:cubicBezTo>
                    <a:pt x="88005" y="33353"/>
                    <a:pt x="88193" y="33164"/>
                    <a:pt x="88193" y="32955"/>
                  </a:cubicBezTo>
                  <a:cubicBezTo>
                    <a:pt x="88193" y="32746"/>
                    <a:pt x="88005" y="32578"/>
                    <a:pt x="87796" y="32578"/>
                  </a:cubicBezTo>
                  <a:close/>
                  <a:moveTo>
                    <a:pt x="93278" y="32578"/>
                  </a:moveTo>
                  <a:cubicBezTo>
                    <a:pt x="93068" y="32578"/>
                    <a:pt x="92901" y="32746"/>
                    <a:pt x="92901" y="32955"/>
                  </a:cubicBezTo>
                  <a:cubicBezTo>
                    <a:pt x="92901" y="33164"/>
                    <a:pt x="93068" y="33353"/>
                    <a:pt x="93278" y="33353"/>
                  </a:cubicBezTo>
                  <a:lnTo>
                    <a:pt x="98781" y="33353"/>
                  </a:lnTo>
                  <a:cubicBezTo>
                    <a:pt x="98990" y="33353"/>
                    <a:pt x="99178" y="33164"/>
                    <a:pt x="99178" y="32955"/>
                  </a:cubicBezTo>
                  <a:cubicBezTo>
                    <a:pt x="99178" y="32746"/>
                    <a:pt x="98990" y="32578"/>
                    <a:pt x="98781" y="32578"/>
                  </a:cubicBezTo>
                  <a:close/>
                  <a:moveTo>
                    <a:pt x="104263" y="32578"/>
                  </a:moveTo>
                  <a:cubicBezTo>
                    <a:pt x="104053" y="32578"/>
                    <a:pt x="103886" y="32746"/>
                    <a:pt x="103886" y="32955"/>
                  </a:cubicBezTo>
                  <a:cubicBezTo>
                    <a:pt x="103886" y="33164"/>
                    <a:pt x="104053" y="33353"/>
                    <a:pt x="104263" y="33353"/>
                  </a:cubicBezTo>
                  <a:lnTo>
                    <a:pt x="109765" y="33353"/>
                  </a:lnTo>
                  <a:cubicBezTo>
                    <a:pt x="109975" y="33353"/>
                    <a:pt x="110163" y="33164"/>
                    <a:pt x="110163" y="32955"/>
                  </a:cubicBezTo>
                  <a:cubicBezTo>
                    <a:pt x="110163" y="32746"/>
                    <a:pt x="109975" y="32578"/>
                    <a:pt x="109765" y="32578"/>
                  </a:cubicBezTo>
                  <a:close/>
                  <a:moveTo>
                    <a:pt x="115247" y="32578"/>
                  </a:moveTo>
                  <a:cubicBezTo>
                    <a:pt x="115038" y="32578"/>
                    <a:pt x="114871" y="32746"/>
                    <a:pt x="114871" y="32955"/>
                  </a:cubicBezTo>
                  <a:cubicBezTo>
                    <a:pt x="114871" y="33164"/>
                    <a:pt x="115038" y="33353"/>
                    <a:pt x="115247" y="33353"/>
                  </a:cubicBezTo>
                  <a:lnTo>
                    <a:pt x="120750" y="33353"/>
                  </a:lnTo>
                  <a:cubicBezTo>
                    <a:pt x="120960" y="33353"/>
                    <a:pt x="121148" y="33164"/>
                    <a:pt x="121148" y="32955"/>
                  </a:cubicBezTo>
                  <a:cubicBezTo>
                    <a:pt x="121148" y="32746"/>
                    <a:pt x="120960" y="32578"/>
                    <a:pt x="120750" y="32578"/>
                  </a:cubicBezTo>
                  <a:close/>
                  <a:moveTo>
                    <a:pt x="131409" y="31000"/>
                  </a:moveTo>
                  <a:cubicBezTo>
                    <a:pt x="131342" y="31000"/>
                    <a:pt x="131275" y="31016"/>
                    <a:pt x="131212" y="31051"/>
                  </a:cubicBezTo>
                  <a:cubicBezTo>
                    <a:pt x="129685" y="31992"/>
                    <a:pt x="127990" y="32495"/>
                    <a:pt x="126211" y="32578"/>
                  </a:cubicBezTo>
                  <a:cubicBezTo>
                    <a:pt x="126002" y="32599"/>
                    <a:pt x="125856" y="32788"/>
                    <a:pt x="125856" y="32997"/>
                  </a:cubicBezTo>
                  <a:cubicBezTo>
                    <a:pt x="125856" y="33206"/>
                    <a:pt x="126023" y="33353"/>
                    <a:pt x="126232" y="33353"/>
                  </a:cubicBezTo>
                  <a:cubicBezTo>
                    <a:pt x="128178" y="33269"/>
                    <a:pt x="129978" y="32725"/>
                    <a:pt x="131631" y="31741"/>
                  </a:cubicBezTo>
                  <a:cubicBezTo>
                    <a:pt x="131819" y="31595"/>
                    <a:pt x="131882" y="31365"/>
                    <a:pt x="131756" y="31176"/>
                  </a:cubicBezTo>
                  <a:cubicBezTo>
                    <a:pt x="131672" y="31065"/>
                    <a:pt x="131542" y="31000"/>
                    <a:pt x="131409" y="31000"/>
                  </a:cubicBezTo>
                  <a:close/>
                  <a:moveTo>
                    <a:pt x="63022" y="32578"/>
                  </a:moveTo>
                  <a:cubicBezTo>
                    <a:pt x="62101" y="32578"/>
                    <a:pt x="61202" y="32683"/>
                    <a:pt x="60281" y="32850"/>
                  </a:cubicBezTo>
                  <a:cubicBezTo>
                    <a:pt x="60051" y="32913"/>
                    <a:pt x="59904" y="33122"/>
                    <a:pt x="59967" y="33332"/>
                  </a:cubicBezTo>
                  <a:cubicBezTo>
                    <a:pt x="60009" y="33520"/>
                    <a:pt x="60176" y="33645"/>
                    <a:pt x="60365" y="33645"/>
                  </a:cubicBezTo>
                  <a:cubicBezTo>
                    <a:pt x="60386" y="33645"/>
                    <a:pt x="60407" y="33645"/>
                    <a:pt x="60428" y="33625"/>
                  </a:cubicBezTo>
                  <a:cubicBezTo>
                    <a:pt x="61265" y="33457"/>
                    <a:pt x="62164" y="33353"/>
                    <a:pt x="63022" y="33353"/>
                  </a:cubicBezTo>
                  <a:lnTo>
                    <a:pt x="65826" y="33353"/>
                  </a:lnTo>
                  <a:cubicBezTo>
                    <a:pt x="66035" y="33353"/>
                    <a:pt x="66223" y="33164"/>
                    <a:pt x="66223" y="32955"/>
                  </a:cubicBezTo>
                  <a:cubicBezTo>
                    <a:pt x="66223" y="32746"/>
                    <a:pt x="66035" y="32578"/>
                    <a:pt x="65826" y="32578"/>
                  </a:cubicBezTo>
                  <a:close/>
                  <a:moveTo>
                    <a:pt x="55402" y="35104"/>
                  </a:moveTo>
                  <a:cubicBezTo>
                    <a:pt x="55320" y="35104"/>
                    <a:pt x="55234" y="35133"/>
                    <a:pt x="55155" y="35194"/>
                  </a:cubicBezTo>
                  <a:cubicBezTo>
                    <a:pt x="53606" y="36366"/>
                    <a:pt x="52372" y="37851"/>
                    <a:pt x="51577" y="39525"/>
                  </a:cubicBezTo>
                  <a:cubicBezTo>
                    <a:pt x="51451" y="39713"/>
                    <a:pt x="51577" y="39943"/>
                    <a:pt x="51744" y="40048"/>
                  </a:cubicBezTo>
                  <a:cubicBezTo>
                    <a:pt x="51807" y="40069"/>
                    <a:pt x="51849" y="40069"/>
                    <a:pt x="51912" y="40069"/>
                  </a:cubicBezTo>
                  <a:cubicBezTo>
                    <a:pt x="52058" y="40069"/>
                    <a:pt x="52205" y="40006"/>
                    <a:pt x="52267" y="39860"/>
                  </a:cubicBezTo>
                  <a:cubicBezTo>
                    <a:pt x="53042" y="38290"/>
                    <a:pt x="54192" y="36910"/>
                    <a:pt x="55615" y="35822"/>
                  </a:cubicBezTo>
                  <a:cubicBezTo>
                    <a:pt x="55803" y="35675"/>
                    <a:pt x="55824" y="35445"/>
                    <a:pt x="55699" y="35257"/>
                  </a:cubicBezTo>
                  <a:cubicBezTo>
                    <a:pt x="55626" y="35159"/>
                    <a:pt x="55517" y="35104"/>
                    <a:pt x="55402" y="35104"/>
                  </a:cubicBezTo>
                  <a:close/>
                  <a:moveTo>
                    <a:pt x="50865" y="44651"/>
                  </a:moveTo>
                  <a:cubicBezTo>
                    <a:pt x="50656" y="44651"/>
                    <a:pt x="50468" y="44840"/>
                    <a:pt x="50468" y="45049"/>
                  </a:cubicBezTo>
                  <a:lnTo>
                    <a:pt x="50468" y="46974"/>
                  </a:lnTo>
                  <a:cubicBezTo>
                    <a:pt x="50468" y="48187"/>
                    <a:pt x="50656" y="49422"/>
                    <a:pt x="51054" y="50594"/>
                  </a:cubicBezTo>
                  <a:cubicBezTo>
                    <a:pt x="51096" y="50740"/>
                    <a:pt x="51263" y="50845"/>
                    <a:pt x="51409" y="50845"/>
                  </a:cubicBezTo>
                  <a:cubicBezTo>
                    <a:pt x="51451" y="50845"/>
                    <a:pt x="51475" y="50835"/>
                    <a:pt x="51498" y="50835"/>
                  </a:cubicBezTo>
                  <a:cubicBezTo>
                    <a:pt x="51509" y="50835"/>
                    <a:pt x="51521" y="50838"/>
                    <a:pt x="51535" y="50845"/>
                  </a:cubicBezTo>
                  <a:cubicBezTo>
                    <a:pt x="51744" y="50782"/>
                    <a:pt x="51891" y="50573"/>
                    <a:pt x="51807" y="50363"/>
                  </a:cubicBezTo>
                  <a:cubicBezTo>
                    <a:pt x="51430" y="49254"/>
                    <a:pt x="51263" y="48104"/>
                    <a:pt x="51263" y="46974"/>
                  </a:cubicBezTo>
                  <a:lnTo>
                    <a:pt x="51263" y="45049"/>
                  </a:lnTo>
                  <a:cubicBezTo>
                    <a:pt x="51263" y="44840"/>
                    <a:pt x="51075" y="44651"/>
                    <a:pt x="50865" y="44651"/>
                  </a:cubicBezTo>
                  <a:close/>
                  <a:moveTo>
                    <a:pt x="54212" y="54746"/>
                  </a:moveTo>
                  <a:cubicBezTo>
                    <a:pt x="54117" y="54746"/>
                    <a:pt x="54020" y="54784"/>
                    <a:pt x="53941" y="54862"/>
                  </a:cubicBezTo>
                  <a:cubicBezTo>
                    <a:pt x="53795" y="54988"/>
                    <a:pt x="53753" y="55239"/>
                    <a:pt x="53920" y="55406"/>
                  </a:cubicBezTo>
                  <a:cubicBezTo>
                    <a:pt x="55197" y="56808"/>
                    <a:pt x="56787" y="57917"/>
                    <a:pt x="58524" y="58628"/>
                  </a:cubicBezTo>
                  <a:cubicBezTo>
                    <a:pt x="58586" y="58649"/>
                    <a:pt x="58628" y="58649"/>
                    <a:pt x="58691" y="58649"/>
                  </a:cubicBezTo>
                  <a:cubicBezTo>
                    <a:pt x="58837" y="58649"/>
                    <a:pt x="58963" y="58545"/>
                    <a:pt x="59047" y="58419"/>
                  </a:cubicBezTo>
                  <a:cubicBezTo>
                    <a:pt x="59130" y="58189"/>
                    <a:pt x="59047" y="57959"/>
                    <a:pt x="58837" y="57896"/>
                  </a:cubicBezTo>
                  <a:cubicBezTo>
                    <a:pt x="57205" y="57226"/>
                    <a:pt x="55720" y="56180"/>
                    <a:pt x="54506" y="54883"/>
                  </a:cubicBezTo>
                  <a:cubicBezTo>
                    <a:pt x="54428" y="54794"/>
                    <a:pt x="54321" y="54746"/>
                    <a:pt x="54212" y="54746"/>
                  </a:cubicBezTo>
                  <a:close/>
                  <a:moveTo>
                    <a:pt x="64047" y="58733"/>
                  </a:moveTo>
                  <a:cubicBezTo>
                    <a:pt x="63838" y="58733"/>
                    <a:pt x="63650" y="58900"/>
                    <a:pt x="63650" y="59109"/>
                  </a:cubicBezTo>
                  <a:cubicBezTo>
                    <a:pt x="63650" y="59319"/>
                    <a:pt x="63838" y="59507"/>
                    <a:pt x="64047" y="59507"/>
                  </a:cubicBezTo>
                  <a:lnTo>
                    <a:pt x="69529" y="59507"/>
                  </a:lnTo>
                  <a:cubicBezTo>
                    <a:pt x="69780" y="59507"/>
                    <a:pt x="69927" y="59319"/>
                    <a:pt x="69927" y="59109"/>
                  </a:cubicBezTo>
                  <a:cubicBezTo>
                    <a:pt x="69927" y="58900"/>
                    <a:pt x="69739" y="58733"/>
                    <a:pt x="69529" y="58733"/>
                  </a:cubicBezTo>
                  <a:close/>
                  <a:moveTo>
                    <a:pt x="75032" y="58733"/>
                  </a:moveTo>
                  <a:cubicBezTo>
                    <a:pt x="74823" y="58733"/>
                    <a:pt x="74635" y="58900"/>
                    <a:pt x="74635" y="59109"/>
                  </a:cubicBezTo>
                  <a:cubicBezTo>
                    <a:pt x="74635" y="59319"/>
                    <a:pt x="74823" y="59507"/>
                    <a:pt x="75032" y="59507"/>
                  </a:cubicBezTo>
                  <a:lnTo>
                    <a:pt x="80514" y="59507"/>
                  </a:lnTo>
                  <a:cubicBezTo>
                    <a:pt x="80765" y="59507"/>
                    <a:pt x="80912" y="59319"/>
                    <a:pt x="80912" y="59109"/>
                  </a:cubicBezTo>
                  <a:cubicBezTo>
                    <a:pt x="80912" y="58900"/>
                    <a:pt x="80723" y="58733"/>
                    <a:pt x="80514" y="58733"/>
                  </a:cubicBezTo>
                  <a:close/>
                  <a:moveTo>
                    <a:pt x="86017" y="58733"/>
                  </a:moveTo>
                  <a:cubicBezTo>
                    <a:pt x="85808" y="58733"/>
                    <a:pt x="85620" y="58900"/>
                    <a:pt x="85620" y="59109"/>
                  </a:cubicBezTo>
                  <a:cubicBezTo>
                    <a:pt x="85620" y="59319"/>
                    <a:pt x="85808" y="59507"/>
                    <a:pt x="86017" y="59507"/>
                  </a:cubicBezTo>
                  <a:lnTo>
                    <a:pt x="91499" y="59507"/>
                  </a:lnTo>
                  <a:cubicBezTo>
                    <a:pt x="91750" y="59507"/>
                    <a:pt x="91897" y="59319"/>
                    <a:pt x="91897" y="59109"/>
                  </a:cubicBezTo>
                  <a:cubicBezTo>
                    <a:pt x="91897" y="58900"/>
                    <a:pt x="91708" y="58733"/>
                    <a:pt x="91499" y="58733"/>
                  </a:cubicBezTo>
                  <a:close/>
                  <a:moveTo>
                    <a:pt x="97002" y="58733"/>
                  </a:moveTo>
                  <a:cubicBezTo>
                    <a:pt x="96793" y="58733"/>
                    <a:pt x="96604" y="58900"/>
                    <a:pt x="96604" y="59109"/>
                  </a:cubicBezTo>
                  <a:cubicBezTo>
                    <a:pt x="96604" y="59319"/>
                    <a:pt x="96793" y="59507"/>
                    <a:pt x="97002" y="59507"/>
                  </a:cubicBezTo>
                  <a:lnTo>
                    <a:pt x="102484" y="59507"/>
                  </a:lnTo>
                  <a:cubicBezTo>
                    <a:pt x="102714" y="59507"/>
                    <a:pt x="102882" y="59319"/>
                    <a:pt x="102882" y="59109"/>
                  </a:cubicBezTo>
                  <a:cubicBezTo>
                    <a:pt x="102882" y="58900"/>
                    <a:pt x="102693" y="58733"/>
                    <a:pt x="102484" y="58733"/>
                  </a:cubicBezTo>
                  <a:close/>
                  <a:moveTo>
                    <a:pt x="107959" y="59053"/>
                  </a:moveTo>
                  <a:cubicBezTo>
                    <a:pt x="107799" y="59053"/>
                    <a:pt x="107642" y="59185"/>
                    <a:pt x="107589" y="59361"/>
                  </a:cubicBezTo>
                  <a:cubicBezTo>
                    <a:pt x="107548" y="59570"/>
                    <a:pt x="107673" y="59779"/>
                    <a:pt x="107882" y="59821"/>
                  </a:cubicBezTo>
                  <a:cubicBezTo>
                    <a:pt x="109619" y="60239"/>
                    <a:pt x="111230" y="61076"/>
                    <a:pt x="112527" y="62227"/>
                  </a:cubicBezTo>
                  <a:cubicBezTo>
                    <a:pt x="112611" y="62311"/>
                    <a:pt x="112695" y="62332"/>
                    <a:pt x="112799" y="62332"/>
                  </a:cubicBezTo>
                  <a:cubicBezTo>
                    <a:pt x="112904" y="62332"/>
                    <a:pt x="113009" y="62311"/>
                    <a:pt x="113092" y="62206"/>
                  </a:cubicBezTo>
                  <a:cubicBezTo>
                    <a:pt x="113239" y="62039"/>
                    <a:pt x="113218" y="61809"/>
                    <a:pt x="113050" y="61662"/>
                  </a:cubicBezTo>
                  <a:cubicBezTo>
                    <a:pt x="111649" y="60407"/>
                    <a:pt x="109912" y="59507"/>
                    <a:pt x="108050" y="59068"/>
                  </a:cubicBezTo>
                  <a:cubicBezTo>
                    <a:pt x="108020" y="59058"/>
                    <a:pt x="107989" y="59053"/>
                    <a:pt x="107959" y="59053"/>
                  </a:cubicBezTo>
                  <a:close/>
                  <a:moveTo>
                    <a:pt x="115844" y="66069"/>
                  </a:moveTo>
                  <a:cubicBezTo>
                    <a:pt x="115798" y="66069"/>
                    <a:pt x="115752" y="66078"/>
                    <a:pt x="115708" y="66098"/>
                  </a:cubicBezTo>
                  <a:cubicBezTo>
                    <a:pt x="115499" y="66182"/>
                    <a:pt x="115394" y="66391"/>
                    <a:pt x="115457" y="66600"/>
                  </a:cubicBezTo>
                  <a:cubicBezTo>
                    <a:pt x="115875" y="67835"/>
                    <a:pt x="116126" y="69132"/>
                    <a:pt x="116126" y="70492"/>
                  </a:cubicBezTo>
                  <a:lnTo>
                    <a:pt x="116126" y="71873"/>
                  </a:lnTo>
                  <a:cubicBezTo>
                    <a:pt x="116126" y="72082"/>
                    <a:pt x="116294" y="72270"/>
                    <a:pt x="116503" y="72270"/>
                  </a:cubicBezTo>
                  <a:cubicBezTo>
                    <a:pt x="116712" y="72270"/>
                    <a:pt x="116900" y="72082"/>
                    <a:pt x="116900" y="71873"/>
                  </a:cubicBezTo>
                  <a:lnTo>
                    <a:pt x="116900" y="70492"/>
                  </a:lnTo>
                  <a:cubicBezTo>
                    <a:pt x="116900" y="69048"/>
                    <a:pt x="116670" y="67646"/>
                    <a:pt x="116189" y="66328"/>
                  </a:cubicBezTo>
                  <a:cubicBezTo>
                    <a:pt x="116141" y="66168"/>
                    <a:pt x="115995" y="66069"/>
                    <a:pt x="115844" y="66069"/>
                  </a:cubicBezTo>
                  <a:close/>
                  <a:moveTo>
                    <a:pt x="116503" y="76978"/>
                  </a:moveTo>
                  <a:cubicBezTo>
                    <a:pt x="116294" y="76978"/>
                    <a:pt x="116126" y="77167"/>
                    <a:pt x="116126" y="77376"/>
                  </a:cubicBezTo>
                  <a:lnTo>
                    <a:pt x="116126" y="82858"/>
                  </a:lnTo>
                  <a:cubicBezTo>
                    <a:pt x="116126" y="83067"/>
                    <a:pt x="116294" y="83255"/>
                    <a:pt x="116503" y="83255"/>
                  </a:cubicBezTo>
                  <a:cubicBezTo>
                    <a:pt x="116712" y="83255"/>
                    <a:pt x="116900" y="83067"/>
                    <a:pt x="116900" y="82858"/>
                  </a:cubicBezTo>
                  <a:lnTo>
                    <a:pt x="116900" y="77376"/>
                  </a:lnTo>
                  <a:cubicBezTo>
                    <a:pt x="116900" y="77167"/>
                    <a:pt x="116712" y="76978"/>
                    <a:pt x="116503" y="76978"/>
                  </a:cubicBezTo>
                  <a:close/>
                  <a:moveTo>
                    <a:pt x="116503" y="87963"/>
                  </a:moveTo>
                  <a:cubicBezTo>
                    <a:pt x="116294" y="87963"/>
                    <a:pt x="116126" y="88151"/>
                    <a:pt x="116126" y="88361"/>
                  </a:cubicBezTo>
                  <a:lnTo>
                    <a:pt x="116126" y="93843"/>
                  </a:lnTo>
                  <a:cubicBezTo>
                    <a:pt x="116126" y="94052"/>
                    <a:pt x="116294" y="94240"/>
                    <a:pt x="116503" y="94240"/>
                  </a:cubicBezTo>
                  <a:cubicBezTo>
                    <a:pt x="116712" y="94240"/>
                    <a:pt x="116900" y="94052"/>
                    <a:pt x="116900" y="93843"/>
                  </a:cubicBezTo>
                  <a:lnTo>
                    <a:pt x="116900" y="88361"/>
                  </a:lnTo>
                  <a:cubicBezTo>
                    <a:pt x="116900" y="88151"/>
                    <a:pt x="116712" y="87963"/>
                    <a:pt x="116503" y="87963"/>
                  </a:cubicBezTo>
                  <a:close/>
                  <a:moveTo>
                    <a:pt x="116080" y="98911"/>
                  </a:moveTo>
                  <a:cubicBezTo>
                    <a:pt x="115912" y="98911"/>
                    <a:pt x="115763" y="99027"/>
                    <a:pt x="115729" y="99199"/>
                  </a:cubicBezTo>
                  <a:cubicBezTo>
                    <a:pt x="115268" y="100936"/>
                    <a:pt x="114473" y="102568"/>
                    <a:pt x="113343" y="103907"/>
                  </a:cubicBezTo>
                  <a:cubicBezTo>
                    <a:pt x="113218" y="104074"/>
                    <a:pt x="113239" y="104346"/>
                    <a:pt x="113406" y="104472"/>
                  </a:cubicBezTo>
                  <a:cubicBezTo>
                    <a:pt x="113469" y="104514"/>
                    <a:pt x="113574" y="104556"/>
                    <a:pt x="113657" y="104556"/>
                  </a:cubicBezTo>
                  <a:cubicBezTo>
                    <a:pt x="113762" y="104556"/>
                    <a:pt x="113887" y="104493"/>
                    <a:pt x="113950" y="104409"/>
                  </a:cubicBezTo>
                  <a:cubicBezTo>
                    <a:pt x="115143" y="102965"/>
                    <a:pt x="116022" y="101229"/>
                    <a:pt x="116482" y="99387"/>
                  </a:cubicBezTo>
                  <a:cubicBezTo>
                    <a:pt x="116524" y="99178"/>
                    <a:pt x="116398" y="98969"/>
                    <a:pt x="116189" y="98927"/>
                  </a:cubicBezTo>
                  <a:cubicBezTo>
                    <a:pt x="116152" y="98916"/>
                    <a:pt x="116116" y="98911"/>
                    <a:pt x="116080" y="98911"/>
                  </a:cubicBezTo>
                  <a:close/>
                  <a:moveTo>
                    <a:pt x="16049" y="107903"/>
                  </a:moveTo>
                  <a:cubicBezTo>
                    <a:pt x="15839" y="107903"/>
                    <a:pt x="15651" y="108071"/>
                    <a:pt x="15651" y="108280"/>
                  </a:cubicBezTo>
                  <a:cubicBezTo>
                    <a:pt x="15651" y="108489"/>
                    <a:pt x="15839" y="108678"/>
                    <a:pt x="16049" y="108678"/>
                  </a:cubicBezTo>
                  <a:lnTo>
                    <a:pt x="21551" y="108678"/>
                  </a:lnTo>
                  <a:cubicBezTo>
                    <a:pt x="21782" y="108678"/>
                    <a:pt x="21928" y="108489"/>
                    <a:pt x="21928" y="108280"/>
                  </a:cubicBezTo>
                  <a:cubicBezTo>
                    <a:pt x="21928" y="108071"/>
                    <a:pt x="21761" y="107903"/>
                    <a:pt x="21551" y="107903"/>
                  </a:cubicBezTo>
                  <a:close/>
                  <a:moveTo>
                    <a:pt x="27033" y="107903"/>
                  </a:moveTo>
                  <a:cubicBezTo>
                    <a:pt x="26824" y="107903"/>
                    <a:pt x="26636" y="108071"/>
                    <a:pt x="26636" y="108280"/>
                  </a:cubicBezTo>
                  <a:cubicBezTo>
                    <a:pt x="26636" y="108489"/>
                    <a:pt x="26824" y="108678"/>
                    <a:pt x="27033" y="108678"/>
                  </a:cubicBezTo>
                  <a:lnTo>
                    <a:pt x="32515" y="108678"/>
                  </a:lnTo>
                  <a:cubicBezTo>
                    <a:pt x="32767" y="108678"/>
                    <a:pt x="32913" y="108489"/>
                    <a:pt x="32913" y="108280"/>
                  </a:cubicBezTo>
                  <a:cubicBezTo>
                    <a:pt x="32913" y="108071"/>
                    <a:pt x="32746" y="107903"/>
                    <a:pt x="32515" y="107903"/>
                  </a:cubicBezTo>
                  <a:close/>
                  <a:moveTo>
                    <a:pt x="38018" y="107903"/>
                  </a:moveTo>
                  <a:cubicBezTo>
                    <a:pt x="37809" y="107903"/>
                    <a:pt x="37621" y="108071"/>
                    <a:pt x="37621" y="108280"/>
                  </a:cubicBezTo>
                  <a:cubicBezTo>
                    <a:pt x="37621" y="108489"/>
                    <a:pt x="37809" y="108678"/>
                    <a:pt x="38018" y="108678"/>
                  </a:cubicBezTo>
                  <a:lnTo>
                    <a:pt x="43500" y="108678"/>
                  </a:lnTo>
                  <a:cubicBezTo>
                    <a:pt x="43751" y="108678"/>
                    <a:pt x="43898" y="108489"/>
                    <a:pt x="43898" y="108280"/>
                  </a:cubicBezTo>
                  <a:cubicBezTo>
                    <a:pt x="43898" y="108071"/>
                    <a:pt x="43731" y="107903"/>
                    <a:pt x="43500" y="107903"/>
                  </a:cubicBezTo>
                  <a:close/>
                  <a:moveTo>
                    <a:pt x="49003" y="107903"/>
                  </a:moveTo>
                  <a:cubicBezTo>
                    <a:pt x="48794" y="107903"/>
                    <a:pt x="48606" y="108071"/>
                    <a:pt x="48606" y="108280"/>
                  </a:cubicBezTo>
                  <a:cubicBezTo>
                    <a:pt x="48606" y="108489"/>
                    <a:pt x="48794" y="108678"/>
                    <a:pt x="49003" y="108678"/>
                  </a:cubicBezTo>
                  <a:lnTo>
                    <a:pt x="54506" y="108678"/>
                  </a:lnTo>
                  <a:cubicBezTo>
                    <a:pt x="54736" y="108678"/>
                    <a:pt x="54883" y="108489"/>
                    <a:pt x="54883" y="108280"/>
                  </a:cubicBezTo>
                  <a:cubicBezTo>
                    <a:pt x="54883" y="108071"/>
                    <a:pt x="54715" y="107903"/>
                    <a:pt x="54506" y="107903"/>
                  </a:cubicBezTo>
                  <a:close/>
                  <a:moveTo>
                    <a:pt x="59988" y="107903"/>
                  </a:moveTo>
                  <a:cubicBezTo>
                    <a:pt x="59779" y="107903"/>
                    <a:pt x="59591" y="108071"/>
                    <a:pt x="59591" y="108280"/>
                  </a:cubicBezTo>
                  <a:cubicBezTo>
                    <a:pt x="59591" y="108489"/>
                    <a:pt x="59779" y="108678"/>
                    <a:pt x="59988" y="108678"/>
                  </a:cubicBezTo>
                  <a:lnTo>
                    <a:pt x="65491" y="108678"/>
                  </a:lnTo>
                  <a:cubicBezTo>
                    <a:pt x="65721" y="108678"/>
                    <a:pt x="65868" y="108489"/>
                    <a:pt x="65868" y="108280"/>
                  </a:cubicBezTo>
                  <a:cubicBezTo>
                    <a:pt x="65868" y="108071"/>
                    <a:pt x="65700" y="107903"/>
                    <a:pt x="65491" y="107903"/>
                  </a:cubicBezTo>
                  <a:close/>
                  <a:moveTo>
                    <a:pt x="70973" y="107903"/>
                  </a:moveTo>
                  <a:cubicBezTo>
                    <a:pt x="70764" y="107903"/>
                    <a:pt x="70576" y="108071"/>
                    <a:pt x="70576" y="108280"/>
                  </a:cubicBezTo>
                  <a:cubicBezTo>
                    <a:pt x="70576" y="108489"/>
                    <a:pt x="70764" y="108678"/>
                    <a:pt x="70973" y="108678"/>
                  </a:cubicBezTo>
                  <a:lnTo>
                    <a:pt x="76476" y="108678"/>
                  </a:lnTo>
                  <a:cubicBezTo>
                    <a:pt x="76706" y="108678"/>
                    <a:pt x="76853" y="108489"/>
                    <a:pt x="76853" y="108280"/>
                  </a:cubicBezTo>
                  <a:cubicBezTo>
                    <a:pt x="76853" y="108071"/>
                    <a:pt x="76685" y="107903"/>
                    <a:pt x="76476" y="107903"/>
                  </a:cubicBezTo>
                  <a:close/>
                  <a:moveTo>
                    <a:pt x="81958" y="107903"/>
                  </a:moveTo>
                  <a:cubicBezTo>
                    <a:pt x="81749" y="107903"/>
                    <a:pt x="81560" y="108071"/>
                    <a:pt x="81560" y="108280"/>
                  </a:cubicBezTo>
                  <a:cubicBezTo>
                    <a:pt x="81560" y="108489"/>
                    <a:pt x="81749" y="108678"/>
                    <a:pt x="81958" y="108678"/>
                  </a:cubicBezTo>
                  <a:lnTo>
                    <a:pt x="87461" y="108678"/>
                  </a:lnTo>
                  <a:cubicBezTo>
                    <a:pt x="87691" y="108678"/>
                    <a:pt x="87837" y="108489"/>
                    <a:pt x="87837" y="108280"/>
                  </a:cubicBezTo>
                  <a:cubicBezTo>
                    <a:pt x="87837" y="108071"/>
                    <a:pt x="87670" y="107903"/>
                    <a:pt x="87461" y="107903"/>
                  </a:cubicBezTo>
                  <a:close/>
                  <a:moveTo>
                    <a:pt x="92943" y="107903"/>
                  </a:moveTo>
                  <a:cubicBezTo>
                    <a:pt x="92734" y="107903"/>
                    <a:pt x="92545" y="108071"/>
                    <a:pt x="92545" y="108280"/>
                  </a:cubicBezTo>
                  <a:cubicBezTo>
                    <a:pt x="92545" y="108489"/>
                    <a:pt x="92734" y="108678"/>
                    <a:pt x="92943" y="108678"/>
                  </a:cubicBezTo>
                  <a:lnTo>
                    <a:pt x="98446" y="108678"/>
                  </a:lnTo>
                  <a:cubicBezTo>
                    <a:pt x="98676" y="108678"/>
                    <a:pt x="98822" y="108489"/>
                    <a:pt x="98822" y="108280"/>
                  </a:cubicBezTo>
                  <a:cubicBezTo>
                    <a:pt x="98822" y="108071"/>
                    <a:pt x="98634" y="107903"/>
                    <a:pt x="98446" y="107903"/>
                  </a:cubicBezTo>
                  <a:close/>
                  <a:moveTo>
                    <a:pt x="109319" y="107055"/>
                  </a:moveTo>
                  <a:cubicBezTo>
                    <a:pt x="109267" y="107055"/>
                    <a:pt x="109213" y="107066"/>
                    <a:pt x="109159" y="107087"/>
                  </a:cubicBezTo>
                  <a:cubicBezTo>
                    <a:pt x="107882" y="107631"/>
                    <a:pt x="106522" y="107903"/>
                    <a:pt x="105141" y="107903"/>
                  </a:cubicBezTo>
                  <a:lnTo>
                    <a:pt x="103928" y="107903"/>
                  </a:lnTo>
                  <a:cubicBezTo>
                    <a:pt x="103719" y="107903"/>
                    <a:pt x="103530" y="108071"/>
                    <a:pt x="103530" y="108280"/>
                  </a:cubicBezTo>
                  <a:cubicBezTo>
                    <a:pt x="103530" y="108489"/>
                    <a:pt x="103719" y="108678"/>
                    <a:pt x="103928" y="108678"/>
                  </a:cubicBezTo>
                  <a:lnTo>
                    <a:pt x="105141" y="108678"/>
                  </a:lnTo>
                  <a:cubicBezTo>
                    <a:pt x="106648" y="108678"/>
                    <a:pt x="108092" y="108385"/>
                    <a:pt x="109473" y="107820"/>
                  </a:cubicBezTo>
                  <a:cubicBezTo>
                    <a:pt x="109682" y="107715"/>
                    <a:pt x="109786" y="107506"/>
                    <a:pt x="109682" y="107297"/>
                  </a:cubicBezTo>
                  <a:cubicBezTo>
                    <a:pt x="109604" y="107141"/>
                    <a:pt x="109469" y="107055"/>
                    <a:pt x="109319" y="107055"/>
                  </a:cubicBezTo>
                  <a:close/>
                  <a:moveTo>
                    <a:pt x="10549" y="108027"/>
                  </a:moveTo>
                  <a:cubicBezTo>
                    <a:pt x="10534" y="108027"/>
                    <a:pt x="10519" y="108027"/>
                    <a:pt x="10504" y="108029"/>
                  </a:cubicBezTo>
                  <a:cubicBezTo>
                    <a:pt x="8642" y="108322"/>
                    <a:pt x="6842" y="109012"/>
                    <a:pt x="5273" y="110058"/>
                  </a:cubicBezTo>
                  <a:cubicBezTo>
                    <a:pt x="5085" y="110205"/>
                    <a:pt x="5043" y="110435"/>
                    <a:pt x="5168" y="110623"/>
                  </a:cubicBezTo>
                  <a:cubicBezTo>
                    <a:pt x="5231" y="110749"/>
                    <a:pt x="5357" y="110791"/>
                    <a:pt x="5482" y="110791"/>
                  </a:cubicBezTo>
                  <a:cubicBezTo>
                    <a:pt x="5566" y="110791"/>
                    <a:pt x="5650" y="110770"/>
                    <a:pt x="5691" y="110728"/>
                  </a:cubicBezTo>
                  <a:cubicBezTo>
                    <a:pt x="7156" y="109745"/>
                    <a:pt x="8851" y="109075"/>
                    <a:pt x="10608" y="108803"/>
                  </a:cubicBezTo>
                  <a:cubicBezTo>
                    <a:pt x="10839" y="108782"/>
                    <a:pt x="10985" y="108573"/>
                    <a:pt x="10943" y="108364"/>
                  </a:cubicBezTo>
                  <a:cubicBezTo>
                    <a:pt x="10924" y="108150"/>
                    <a:pt x="10742" y="108027"/>
                    <a:pt x="10549" y="108027"/>
                  </a:cubicBezTo>
                  <a:close/>
                  <a:moveTo>
                    <a:pt x="1781" y="113988"/>
                  </a:moveTo>
                  <a:cubicBezTo>
                    <a:pt x="1642" y="113988"/>
                    <a:pt x="1496" y="114069"/>
                    <a:pt x="1423" y="114201"/>
                  </a:cubicBezTo>
                  <a:cubicBezTo>
                    <a:pt x="481" y="115875"/>
                    <a:pt x="0" y="117696"/>
                    <a:pt x="0" y="119642"/>
                  </a:cubicBezTo>
                  <a:cubicBezTo>
                    <a:pt x="0" y="119851"/>
                    <a:pt x="168" y="120039"/>
                    <a:pt x="377" y="120039"/>
                  </a:cubicBezTo>
                  <a:cubicBezTo>
                    <a:pt x="586" y="120039"/>
                    <a:pt x="774" y="119851"/>
                    <a:pt x="774" y="119600"/>
                  </a:cubicBezTo>
                  <a:cubicBezTo>
                    <a:pt x="774" y="117821"/>
                    <a:pt x="1214" y="116126"/>
                    <a:pt x="2113" y="114557"/>
                  </a:cubicBezTo>
                  <a:cubicBezTo>
                    <a:pt x="2218" y="114369"/>
                    <a:pt x="2134" y="114139"/>
                    <a:pt x="1946" y="114034"/>
                  </a:cubicBezTo>
                  <a:cubicBezTo>
                    <a:pt x="1896" y="114003"/>
                    <a:pt x="1839" y="113988"/>
                    <a:pt x="1781" y="113988"/>
                  </a:cubicBezTo>
                  <a:close/>
                  <a:moveTo>
                    <a:pt x="377" y="124747"/>
                  </a:moveTo>
                  <a:cubicBezTo>
                    <a:pt x="168" y="124747"/>
                    <a:pt x="0" y="124914"/>
                    <a:pt x="0" y="125123"/>
                  </a:cubicBezTo>
                  <a:lnTo>
                    <a:pt x="0" y="130626"/>
                  </a:lnTo>
                  <a:cubicBezTo>
                    <a:pt x="0" y="130836"/>
                    <a:pt x="168" y="131024"/>
                    <a:pt x="377" y="131024"/>
                  </a:cubicBezTo>
                  <a:cubicBezTo>
                    <a:pt x="586" y="131024"/>
                    <a:pt x="774" y="130836"/>
                    <a:pt x="774" y="130626"/>
                  </a:cubicBezTo>
                  <a:lnTo>
                    <a:pt x="774" y="125123"/>
                  </a:lnTo>
                  <a:cubicBezTo>
                    <a:pt x="774" y="124914"/>
                    <a:pt x="586" y="124747"/>
                    <a:pt x="377" y="124747"/>
                  </a:cubicBezTo>
                  <a:close/>
                  <a:moveTo>
                    <a:pt x="377" y="135732"/>
                  </a:moveTo>
                  <a:cubicBezTo>
                    <a:pt x="168" y="135732"/>
                    <a:pt x="0" y="135899"/>
                    <a:pt x="0" y="136108"/>
                  </a:cubicBezTo>
                  <a:lnTo>
                    <a:pt x="0" y="140063"/>
                  </a:lnTo>
                  <a:cubicBezTo>
                    <a:pt x="0" y="140586"/>
                    <a:pt x="21" y="141109"/>
                    <a:pt x="105" y="141632"/>
                  </a:cubicBezTo>
                  <a:cubicBezTo>
                    <a:pt x="126" y="141841"/>
                    <a:pt x="314" y="141967"/>
                    <a:pt x="481" y="141967"/>
                  </a:cubicBezTo>
                  <a:lnTo>
                    <a:pt x="544" y="141967"/>
                  </a:lnTo>
                  <a:cubicBezTo>
                    <a:pt x="753" y="141946"/>
                    <a:pt x="900" y="141737"/>
                    <a:pt x="879" y="141528"/>
                  </a:cubicBezTo>
                  <a:cubicBezTo>
                    <a:pt x="795" y="141067"/>
                    <a:pt x="774" y="140565"/>
                    <a:pt x="774" y="140063"/>
                  </a:cubicBezTo>
                  <a:lnTo>
                    <a:pt x="774" y="136108"/>
                  </a:lnTo>
                  <a:cubicBezTo>
                    <a:pt x="774" y="135899"/>
                    <a:pt x="586" y="135732"/>
                    <a:pt x="377" y="135732"/>
                  </a:cubicBezTo>
                  <a:close/>
                  <a:moveTo>
                    <a:pt x="2466" y="146268"/>
                  </a:moveTo>
                  <a:cubicBezTo>
                    <a:pt x="2390" y="146268"/>
                    <a:pt x="2311" y="146292"/>
                    <a:pt x="2239" y="146340"/>
                  </a:cubicBezTo>
                  <a:cubicBezTo>
                    <a:pt x="2051" y="146466"/>
                    <a:pt x="2009" y="146717"/>
                    <a:pt x="2134" y="146884"/>
                  </a:cubicBezTo>
                  <a:cubicBezTo>
                    <a:pt x="3181" y="148453"/>
                    <a:pt x="4603" y="149792"/>
                    <a:pt x="6194" y="150797"/>
                  </a:cubicBezTo>
                  <a:cubicBezTo>
                    <a:pt x="6277" y="150818"/>
                    <a:pt x="6319" y="150839"/>
                    <a:pt x="6403" y="150839"/>
                  </a:cubicBezTo>
                  <a:cubicBezTo>
                    <a:pt x="6528" y="150839"/>
                    <a:pt x="6654" y="150755"/>
                    <a:pt x="6738" y="150650"/>
                  </a:cubicBezTo>
                  <a:cubicBezTo>
                    <a:pt x="6842" y="150462"/>
                    <a:pt x="6779" y="150211"/>
                    <a:pt x="6612" y="150106"/>
                  </a:cubicBezTo>
                  <a:cubicBezTo>
                    <a:pt x="5085" y="149186"/>
                    <a:pt x="3787" y="147909"/>
                    <a:pt x="2783" y="146445"/>
                  </a:cubicBezTo>
                  <a:cubicBezTo>
                    <a:pt x="2706" y="146329"/>
                    <a:pt x="2589" y="146268"/>
                    <a:pt x="2466" y="146268"/>
                  </a:cubicBezTo>
                  <a:close/>
                  <a:moveTo>
                    <a:pt x="11571" y="151780"/>
                  </a:moveTo>
                  <a:cubicBezTo>
                    <a:pt x="11362" y="151780"/>
                    <a:pt x="11152" y="151927"/>
                    <a:pt x="11152" y="152136"/>
                  </a:cubicBezTo>
                  <a:cubicBezTo>
                    <a:pt x="11152" y="152366"/>
                    <a:pt x="11320" y="152533"/>
                    <a:pt x="11529" y="152554"/>
                  </a:cubicBezTo>
                  <a:cubicBezTo>
                    <a:pt x="11864" y="152596"/>
                    <a:pt x="12199" y="152617"/>
                    <a:pt x="12554" y="152617"/>
                  </a:cubicBezTo>
                  <a:lnTo>
                    <a:pt x="17053" y="152617"/>
                  </a:lnTo>
                  <a:cubicBezTo>
                    <a:pt x="17262" y="152617"/>
                    <a:pt x="17430" y="152429"/>
                    <a:pt x="17430" y="152220"/>
                  </a:cubicBezTo>
                  <a:cubicBezTo>
                    <a:pt x="17430" y="152010"/>
                    <a:pt x="17241" y="151843"/>
                    <a:pt x="17032" y="151843"/>
                  </a:cubicBezTo>
                  <a:lnTo>
                    <a:pt x="12533" y="151843"/>
                  </a:lnTo>
                  <a:cubicBezTo>
                    <a:pt x="12199" y="151843"/>
                    <a:pt x="11885" y="151801"/>
                    <a:pt x="11571" y="151780"/>
                  </a:cubicBezTo>
                  <a:close/>
                  <a:moveTo>
                    <a:pt x="22535" y="151843"/>
                  </a:moveTo>
                  <a:cubicBezTo>
                    <a:pt x="22326" y="151843"/>
                    <a:pt x="22137" y="152010"/>
                    <a:pt x="22137" y="152220"/>
                  </a:cubicBezTo>
                  <a:cubicBezTo>
                    <a:pt x="22137" y="152429"/>
                    <a:pt x="22326" y="152617"/>
                    <a:pt x="22535" y="152617"/>
                  </a:cubicBezTo>
                  <a:lnTo>
                    <a:pt x="28038" y="152617"/>
                  </a:lnTo>
                  <a:cubicBezTo>
                    <a:pt x="28247" y="152617"/>
                    <a:pt x="28414" y="152429"/>
                    <a:pt x="28414" y="152220"/>
                  </a:cubicBezTo>
                  <a:cubicBezTo>
                    <a:pt x="28414" y="152010"/>
                    <a:pt x="28247" y="151843"/>
                    <a:pt x="28038" y="151843"/>
                  </a:cubicBezTo>
                  <a:close/>
                  <a:moveTo>
                    <a:pt x="33520" y="151843"/>
                  </a:moveTo>
                  <a:cubicBezTo>
                    <a:pt x="33311" y="151843"/>
                    <a:pt x="33122" y="152010"/>
                    <a:pt x="33122" y="152220"/>
                  </a:cubicBezTo>
                  <a:cubicBezTo>
                    <a:pt x="33122" y="152429"/>
                    <a:pt x="33311" y="152617"/>
                    <a:pt x="33520" y="152617"/>
                  </a:cubicBezTo>
                  <a:lnTo>
                    <a:pt x="39023" y="152617"/>
                  </a:lnTo>
                  <a:cubicBezTo>
                    <a:pt x="39232" y="152617"/>
                    <a:pt x="39399" y="152429"/>
                    <a:pt x="39399" y="152220"/>
                  </a:cubicBezTo>
                  <a:cubicBezTo>
                    <a:pt x="39399" y="152010"/>
                    <a:pt x="39232" y="151843"/>
                    <a:pt x="39023" y="151843"/>
                  </a:cubicBezTo>
                  <a:close/>
                  <a:moveTo>
                    <a:pt x="44505" y="151843"/>
                  </a:moveTo>
                  <a:cubicBezTo>
                    <a:pt x="44295" y="151843"/>
                    <a:pt x="44107" y="152010"/>
                    <a:pt x="44107" y="152220"/>
                  </a:cubicBezTo>
                  <a:cubicBezTo>
                    <a:pt x="44107" y="152429"/>
                    <a:pt x="44295" y="152617"/>
                    <a:pt x="44505" y="152617"/>
                  </a:cubicBezTo>
                  <a:lnTo>
                    <a:pt x="50008" y="152617"/>
                  </a:lnTo>
                  <a:cubicBezTo>
                    <a:pt x="50217" y="152617"/>
                    <a:pt x="50384" y="152429"/>
                    <a:pt x="50384" y="152220"/>
                  </a:cubicBezTo>
                  <a:cubicBezTo>
                    <a:pt x="50384" y="152010"/>
                    <a:pt x="50217" y="151843"/>
                    <a:pt x="50008" y="151843"/>
                  </a:cubicBezTo>
                  <a:close/>
                  <a:moveTo>
                    <a:pt x="55490" y="151843"/>
                  </a:moveTo>
                  <a:cubicBezTo>
                    <a:pt x="55280" y="151843"/>
                    <a:pt x="55092" y="152010"/>
                    <a:pt x="55092" y="152220"/>
                  </a:cubicBezTo>
                  <a:cubicBezTo>
                    <a:pt x="55092" y="152429"/>
                    <a:pt x="55280" y="152617"/>
                    <a:pt x="55490" y="152617"/>
                  </a:cubicBezTo>
                  <a:lnTo>
                    <a:pt x="60992" y="152617"/>
                  </a:lnTo>
                  <a:cubicBezTo>
                    <a:pt x="61202" y="152617"/>
                    <a:pt x="61369" y="152429"/>
                    <a:pt x="61369" y="152220"/>
                  </a:cubicBezTo>
                  <a:cubicBezTo>
                    <a:pt x="61369" y="152010"/>
                    <a:pt x="61202" y="151843"/>
                    <a:pt x="60992" y="151843"/>
                  </a:cubicBezTo>
                  <a:close/>
                  <a:moveTo>
                    <a:pt x="66474" y="151843"/>
                  </a:moveTo>
                  <a:cubicBezTo>
                    <a:pt x="66265" y="151843"/>
                    <a:pt x="66077" y="152010"/>
                    <a:pt x="66077" y="152220"/>
                  </a:cubicBezTo>
                  <a:cubicBezTo>
                    <a:pt x="66077" y="152429"/>
                    <a:pt x="66265" y="152617"/>
                    <a:pt x="66474" y="152617"/>
                  </a:cubicBezTo>
                  <a:lnTo>
                    <a:pt x="71977" y="152617"/>
                  </a:lnTo>
                  <a:cubicBezTo>
                    <a:pt x="72187" y="152617"/>
                    <a:pt x="72354" y="152429"/>
                    <a:pt x="72354" y="152220"/>
                  </a:cubicBezTo>
                  <a:cubicBezTo>
                    <a:pt x="72354" y="152010"/>
                    <a:pt x="72187" y="151843"/>
                    <a:pt x="71977" y="151843"/>
                  </a:cubicBezTo>
                  <a:close/>
                  <a:moveTo>
                    <a:pt x="77459" y="151822"/>
                  </a:moveTo>
                  <a:cubicBezTo>
                    <a:pt x="77250" y="151822"/>
                    <a:pt x="77062" y="152010"/>
                    <a:pt x="77062" y="152220"/>
                  </a:cubicBezTo>
                  <a:cubicBezTo>
                    <a:pt x="77062" y="152429"/>
                    <a:pt x="77250" y="152617"/>
                    <a:pt x="77459" y="152617"/>
                  </a:cubicBezTo>
                  <a:lnTo>
                    <a:pt x="77669" y="152617"/>
                  </a:lnTo>
                  <a:cubicBezTo>
                    <a:pt x="79426" y="152617"/>
                    <a:pt x="81100" y="152994"/>
                    <a:pt x="82607" y="153705"/>
                  </a:cubicBezTo>
                  <a:cubicBezTo>
                    <a:pt x="82669" y="153747"/>
                    <a:pt x="82711" y="153747"/>
                    <a:pt x="82774" y="153747"/>
                  </a:cubicBezTo>
                  <a:cubicBezTo>
                    <a:pt x="82920" y="153747"/>
                    <a:pt x="83067" y="153663"/>
                    <a:pt x="83130" y="153538"/>
                  </a:cubicBezTo>
                  <a:cubicBezTo>
                    <a:pt x="83234" y="153349"/>
                    <a:pt x="83130" y="153119"/>
                    <a:pt x="82962" y="153015"/>
                  </a:cubicBezTo>
                  <a:cubicBezTo>
                    <a:pt x="81330" y="152220"/>
                    <a:pt x="79552" y="151822"/>
                    <a:pt x="77669" y="151822"/>
                  </a:cubicBezTo>
                  <a:close/>
                  <a:moveTo>
                    <a:pt x="86939" y="156442"/>
                  </a:moveTo>
                  <a:cubicBezTo>
                    <a:pt x="86865" y="156442"/>
                    <a:pt x="86791" y="156462"/>
                    <a:pt x="86729" y="156509"/>
                  </a:cubicBezTo>
                  <a:cubicBezTo>
                    <a:pt x="86561" y="156655"/>
                    <a:pt x="86519" y="156886"/>
                    <a:pt x="86645" y="157074"/>
                  </a:cubicBezTo>
                  <a:cubicBezTo>
                    <a:pt x="87628" y="158476"/>
                    <a:pt x="88319" y="160171"/>
                    <a:pt x="88549" y="161949"/>
                  </a:cubicBezTo>
                  <a:cubicBezTo>
                    <a:pt x="88570" y="162158"/>
                    <a:pt x="88758" y="162305"/>
                    <a:pt x="88946" y="162305"/>
                  </a:cubicBezTo>
                  <a:cubicBezTo>
                    <a:pt x="88946" y="162305"/>
                    <a:pt x="88967" y="162305"/>
                    <a:pt x="88988" y="162263"/>
                  </a:cubicBezTo>
                  <a:cubicBezTo>
                    <a:pt x="89198" y="162242"/>
                    <a:pt x="89365" y="162033"/>
                    <a:pt x="89344" y="161824"/>
                  </a:cubicBezTo>
                  <a:cubicBezTo>
                    <a:pt x="89072" y="159919"/>
                    <a:pt x="88340" y="158099"/>
                    <a:pt x="87273" y="156593"/>
                  </a:cubicBezTo>
                  <a:cubicBezTo>
                    <a:pt x="87194" y="156501"/>
                    <a:pt x="87065" y="156442"/>
                    <a:pt x="86939" y="156442"/>
                  </a:cubicBezTo>
                  <a:close/>
                  <a:moveTo>
                    <a:pt x="89051" y="167013"/>
                  </a:moveTo>
                  <a:cubicBezTo>
                    <a:pt x="88842" y="167013"/>
                    <a:pt x="88654" y="167180"/>
                    <a:pt x="88654" y="167389"/>
                  </a:cubicBezTo>
                  <a:lnTo>
                    <a:pt x="88654" y="172892"/>
                  </a:lnTo>
                  <a:cubicBezTo>
                    <a:pt x="88654" y="173101"/>
                    <a:pt x="88842" y="173290"/>
                    <a:pt x="89051" y="173290"/>
                  </a:cubicBezTo>
                  <a:cubicBezTo>
                    <a:pt x="89260" y="173290"/>
                    <a:pt x="89449" y="173101"/>
                    <a:pt x="89449" y="172892"/>
                  </a:cubicBezTo>
                  <a:lnTo>
                    <a:pt x="89449" y="167389"/>
                  </a:lnTo>
                  <a:cubicBezTo>
                    <a:pt x="89449" y="167180"/>
                    <a:pt x="89260" y="167013"/>
                    <a:pt x="89051" y="167013"/>
                  </a:cubicBezTo>
                  <a:close/>
                  <a:moveTo>
                    <a:pt x="89051" y="177997"/>
                  </a:moveTo>
                  <a:cubicBezTo>
                    <a:pt x="88842" y="177997"/>
                    <a:pt x="88654" y="178165"/>
                    <a:pt x="88654" y="178374"/>
                  </a:cubicBezTo>
                  <a:lnTo>
                    <a:pt x="88654" y="183877"/>
                  </a:lnTo>
                  <a:cubicBezTo>
                    <a:pt x="88654" y="184086"/>
                    <a:pt x="88842" y="184275"/>
                    <a:pt x="89051" y="184275"/>
                  </a:cubicBezTo>
                  <a:cubicBezTo>
                    <a:pt x="89260" y="184275"/>
                    <a:pt x="89449" y="184086"/>
                    <a:pt x="89449" y="183877"/>
                  </a:cubicBezTo>
                  <a:lnTo>
                    <a:pt x="89449" y="178374"/>
                  </a:lnTo>
                  <a:cubicBezTo>
                    <a:pt x="89449" y="178165"/>
                    <a:pt x="89260" y="177997"/>
                    <a:pt x="89051" y="177997"/>
                  </a:cubicBezTo>
                  <a:close/>
                  <a:moveTo>
                    <a:pt x="89051" y="188982"/>
                  </a:moveTo>
                  <a:cubicBezTo>
                    <a:pt x="88842" y="188982"/>
                    <a:pt x="88654" y="189150"/>
                    <a:pt x="88654" y="189359"/>
                  </a:cubicBezTo>
                  <a:lnTo>
                    <a:pt x="88654" y="194862"/>
                  </a:lnTo>
                  <a:cubicBezTo>
                    <a:pt x="88654" y="195071"/>
                    <a:pt x="88842" y="195259"/>
                    <a:pt x="89051" y="195259"/>
                  </a:cubicBezTo>
                  <a:cubicBezTo>
                    <a:pt x="89260" y="195259"/>
                    <a:pt x="89449" y="195071"/>
                    <a:pt x="89449" y="194862"/>
                  </a:cubicBezTo>
                  <a:lnTo>
                    <a:pt x="89449" y="189359"/>
                  </a:lnTo>
                  <a:cubicBezTo>
                    <a:pt x="89449" y="189150"/>
                    <a:pt x="89260" y="188982"/>
                    <a:pt x="89051" y="188982"/>
                  </a:cubicBezTo>
                  <a:close/>
                  <a:moveTo>
                    <a:pt x="89051" y="199967"/>
                  </a:moveTo>
                  <a:cubicBezTo>
                    <a:pt x="88842" y="199967"/>
                    <a:pt x="88654" y="200135"/>
                    <a:pt x="88654" y="200344"/>
                  </a:cubicBezTo>
                  <a:lnTo>
                    <a:pt x="88654" y="205847"/>
                  </a:lnTo>
                  <a:cubicBezTo>
                    <a:pt x="88654" y="206056"/>
                    <a:pt x="88842" y="206244"/>
                    <a:pt x="89051" y="206244"/>
                  </a:cubicBezTo>
                  <a:cubicBezTo>
                    <a:pt x="89260" y="206244"/>
                    <a:pt x="89449" y="206056"/>
                    <a:pt x="89449" y="205847"/>
                  </a:cubicBezTo>
                  <a:lnTo>
                    <a:pt x="89449" y="200344"/>
                  </a:lnTo>
                  <a:cubicBezTo>
                    <a:pt x="89449" y="200135"/>
                    <a:pt x="89260" y="199967"/>
                    <a:pt x="89051" y="199967"/>
                  </a:cubicBezTo>
                  <a:close/>
                  <a:moveTo>
                    <a:pt x="89051" y="210952"/>
                  </a:moveTo>
                  <a:cubicBezTo>
                    <a:pt x="88842" y="210952"/>
                    <a:pt x="88654" y="211120"/>
                    <a:pt x="88654" y="211329"/>
                  </a:cubicBezTo>
                  <a:lnTo>
                    <a:pt x="88654" y="216832"/>
                  </a:lnTo>
                  <a:cubicBezTo>
                    <a:pt x="88654" y="217041"/>
                    <a:pt x="88842" y="217229"/>
                    <a:pt x="89051" y="217229"/>
                  </a:cubicBezTo>
                  <a:cubicBezTo>
                    <a:pt x="89260" y="217229"/>
                    <a:pt x="89449" y="217041"/>
                    <a:pt x="89449" y="216832"/>
                  </a:cubicBezTo>
                  <a:lnTo>
                    <a:pt x="89449" y="211329"/>
                  </a:lnTo>
                  <a:cubicBezTo>
                    <a:pt x="89449" y="211120"/>
                    <a:pt x="89260" y="210952"/>
                    <a:pt x="89051" y="210952"/>
                  </a:cubicBezTo>
                  <a:close/>
                  <a:moveTo>
                    <a:pt x="89051" y="221937"/>
                  </a:moveTo>
                  <a:cubicBezTo>
                    <a:pt x="88842" y="221937"/>
                    <a:pt x="88654" y="222104"/>
                    <a:pt x="88654" y="222314"/>
                  </a:cubicBezTo>
                  <a:lnTo>
                    <a:pt x="88654" y="227817"/>
                  </a:lnTo>
                  <a:cubicBezTo>
                    <a:pt x="88654" y="228026"/>
                    <a:pt x="88842" y="228214"/>
                    <a:pt x="89051" y="228214"/>
                  </a:cubicBezTo>
                  <a:cubicBezTo>
                    <a:pt x="89260" y="228214"/>
                    <a:pt x="89449" y="228026"/>
                    <a:pt x="89449" y="227817"/>
                  </a:cubicBezTo>
                  <a:lnTo>
                    <a:pt x="89449" y="222314"/>
                  </a:lnTo>
                  <a:cubicBezTo>
                    <a:pt x="89449" y="222104"/>
                    <a:pt x="89260" y="221937"/>
                    <a:pt x="89051" y="221937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1" name="Google Shape;1491;p18"/>
          <p:cNvGrpSpPr/>
          <p:nvPr/>
        </p:nvGrpSpPr>
        <p:grpSpPr>
          <a:xfrm flipH="1">
            <a:off x="8002338" y="4461780"/>
            <a:ext cx="856850" cy="411675"/>
            <a:chOff x="2563725" y="2815763"/>
            <a:chExt cx="856850" cy="411675"/>
          </a:xfrm>
        </p:grpSpPr>
        <p:sp>
          <p:nvSpPr>
            <p:cNvPr id="1492" name="Google Shape;1492;p18"/>
            <p:cNvSpPr/>
            <p:nvPr/>
          </p:nvSpPr>
          <p:spPr>
            <a:xfrm>
              <a:off x="2563725" y="2815763"/>
              <a:ext cx="269425" cy="269400"/>
            </a:xfrm>
            <a:custGeom>
              <a:avLst/>
              <a:gdLst/>
              <a:ahLst/>
              <a:cxnLst/>
              <a:rect l="l" t="t" r="r" b="b"/>
              <a:pathLst>
                <a:path w="10777" h="10776" extrusionOk="0">
                  <a:moveTo>
                    <a:pt x="5399" y="0"/>
                  </a:moveTo>
                  <a:cubicBezTo>
                    <a:pt x="2407" y="0"/>
                    <a:pt x="0" y="2448"/>
                    <a:pt x="0" y="5398"/>
                  </a:cubicBezTo>
                  <a:cubicBezTo>
                    <a:pt x="0" y="8370"/>
                    <a:pt x="2407" y="10776"/>
                    <a:pt x="5399" y="10776"/>
                  </a:cubicBezTo>
                  <a:cubicBezTo>
                    <a:pt x="8370" y="10776"/>
                    <a:pt x="10776" y="8370"/>
                    <a:pt x="10776" y="5398"/>
                  </a:cubicBezTo>
                  <a:cubicBezTo>
                    <a:pt x="10776" y="2406"/>
                    <a:pt x="8370" y="0"/>
                    <a:pt x="5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18"/>
            <p:cNvSpPr/>
            <p:nvPr/>
          </p:nvSpPr>
          <p:spPr>
            <a:xfrm>
              <a:off x="2628075" y="2911488"/>
              <a:ext cx="162175" cy="315950"/>
            </a:xfrm>
            <a:custGeom>
              <a:avLst/>
              <a:gdLst/>
              <a:ahLst/>
              <a:cxnLst/>
              <a:rect l="l" t="t" r="r" b="b"/>
              <a:pathLst>
                <a:path w="6487" h="12638" extrusionOk="0">
                  <a:moveTo>
                    <a:pt x="2657" y="0"/>
                  </a:moveTo>
                  <a:lnTo>
                    <a:pt x="2197" y="4331"/>
                  </a:lnTo>
                  <a:lnTo>
                    <a:pt x="0" y="3557"/>
                  </a:lnTo>
                  <a:lnTo>
                    <a:pt x="2218" y="5524"/>
                  </a:lnTo>
                  <a:lnTo>
                    <a:pt x="2218" y="12638"/>
                  </a:lnTo>
                  <a:lnTo>
                    <a:pt x="3683" y="12638"/>
                  </a:lnTo>
                  <a:lnTo>
                    <a:pt x="3515" y="5901"/>
                  </a:lnTo>
                  <a:lnTo>
                    <a:pt x="6486" y="3453"/>
                  </a:lnTo>
                  <a:lnTo>
                    <a:pt x="3411" y="4624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18"/>
            <p:cNvSpPr/>
            <p:nvPr/>
          </p:nvSpPr>
          <p:spPr>
            <a:xfrm>
              <a:off x="2809575" y="2816788"/>
              <a:ext cx="224950" cy="318075"/>
            </a:xfrm>
            <a:custGeom>
              <a:avLst/>
              <a:gdLst/>
              <a:ahLst/>
              <a:cxnLst/>
              <a:rect l="l" t="t" r="r" b="b"/>
              <a:pathLst>
                <a:path w="8998" h="12723" extrusionOk="0">
                  <a:moveTo>
                    <a:pt x="4499" y="1"/>
                  </a:moveTo>
                  <a:cubicBezTo>
                    <a:pt x="4499" y="1"/>
                    <a:pt x="1" y="6968"/>
                    <a:pt x="1" y="9019"/>
                  </a:cubicBezTo>
                  <a:cubicBezTo>
                    <a:pt x="1" y="11049"/>
                    <a:pt x="2009" y="12722"/>
                    <a:pt x="4499" y="12722"/>
                  </a:cubicBezTo>
                  <a:cubicBezTo>
                    <a:pt x="6989" y="12722"/>
                    <a:pt x="8998" y="11049"/>
                    <a:pt x="8998" y="9019"/>
                  </a:cubicBezTo>
                  <a:cubicBezTo>
                    <a:pt x="8998" y="6968"/>
                    <a:pt x="4499" y="1"/>
                    <a:pt x="44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18"/>
            <p:cNvSpPr/>
            <p:nvPr/>
          </p:nvSpPr>
          <p:spPr>
            <a:xfrm>
              <a:off x="2874975" y="2998838"/>
              <a:ext cx="115625" cy="226000"/>
            </a:xfrm>
            <a:custGeom>
              <a:avLst/>
              <a:gdLst/>
              <a:ahLst/>
              <a:cxnLst/>
              <a:rect l="l" t="t" r="r" b="b"/>
              <a:pathLst>
                <a:path w="4625" h="9040" extrusionOk="0">
                  <a:moveTo>
                    <a:pt x="1904" y="0"/>
                  </a:moveTo>
                  <a:lnTo>
                    <a:pt x="1569" y="3118"/>
                  </a:lnTo>
                  <a:lnTo>
                    <a:pt x="0" y="2553"/>
                  </a:lnTo>
                  <a:lnTo>
                    <a:pt x="1590" y="3955"/>
                  </a:lnTo>
                  <a:lnTo>
                    <a:pt x="1590" y="9039"/>
                  </a:lnTo>
                  <a:lnTo>
                    <a:pt x="2636" y="9039"/>
                  </a:lnTo>
                  <a:lnTo>
                    <a:pt x="2511" y="4248"/>
                  </a:lnTo>
                  <a:lnTo>
                    <a:pt x="4624" y="2490"/>
                  </a:lnTo>
                  <a:lnTo>
                    <a:pt x="2469" y="3327"/>
                  </a:lnTo>
                  <a:lnTo>
                    <a:pt x="19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18"/>
            <p:cNvSpPr/>
            <p:nvPr/>
          </p:nvSpPr>
          <p:spPr>
            <a:xfrm>
              <a:off x="3106700" y="3089863"/>
              <a:ext cx="26175" cy="130775"/>
            </a:xfrm>
            <a:custGeom>
              <a:avLst/>
              <a:gdLst/>
              <a:ahLst/>
              <a:cxnLst/>
              <a:rect l="l" t="t" r="r" b="b"/>
              <a:pathLst>
                <a:path w="1047" h="5231" extrusionOk="0">
                  <a:moveTo>
                    <a:pt x="0" y="0"/>
                  </a:moveTo>
                  <a:lnTo>
                    <a:pt x="0" y="5231"/>
                  </a:lnTo>
                  <a:lnTo>
                    <a:pt x="1046" y="5231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18"/>
            <p:cNvSpPr/>
            <p:nvPr/>
          </p:nvSpPr>
          <p:spPr>
            <a:xfrm>
              <a:off x="3348350" y="3089863"/>
              <a:ext cx="26200" cy="130775"/>
            </a:xfrm>
            <a:custGeom>
              <a:avLst/>
              <a:gdLst/>
              <a:ahLst/>
              <a:cxnLst/>
              <a:rect l="l" t="t" r="r" b="b"/>
              <a:pathLst>
                <a:path w="1048" h="5231" extrusionOk="0">
                  <a:moveTo>
                    <a:pt x="1" y="0"/>
                  </a:moveTo>
                  <a:lnTo>
                    <a:pt x="1" y="5231"/>
                  </a:lnTo>
                  <a:lnTo>
                    <a:pt x="1047" y="5231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18"/>
            <p:cNvSpPr/>
            <p:nvPr/>
          </p:nvSpPr>
          <p:spPr>
            <a:xfrm>
              <a:off x="3067450" y="3070488"/>
              <a:ext cx="353125" cy="58625"/>
            </a:xfrm>
            <a:custGeom>
              <a:avLst/>
              <a:gdLst/>
              <a:ahLst/>
              <a:cxnLst/>
              <a:rect l="l" t="t" r="r" b="b"/>
              <a:pathLst>
                <a:path w="14125" h="2345" extrusionOk="0">
                  <a:moveTo>
                    <a:pt x="1" y="1"/>
                  </a:moveTo>
                  <a:lnTo>
                    <a:pt x="1" y="2344"/>
                  </a:lnTo>
                  <a:lnTo>
                    <a:pt x="14124" y="2344"/>
                  </a:lnTo>
                  <a:lnTo>
                    <a:pt x="141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18"/>
            <p:cNvSpPr/>
            <p:nvPr/>
          </p:nvSpPr>
          <p:spPr>
            <a:xfrm>
              <a:off x="3067450" y="3148963"/>
              <a:ext cx="353125" cy="32450"/>
            </a:xfrm>
            <a:custGeom>
              <a:avLst/>
              <a:gdLst/>
              <a:ahLst/>
              <a:cxnLst/>
              <a:rect l="l" t="t" r="r" b="b"/>
              <a:pathLst>
                <a:path w="14125" h="1298" extrusionOk="0">
                  <a:moveTo>
                    <a:pt x="1" y="0"/>
                  </a:moveTo>
                  <a:lnTo>
                    <a:pt x="1" y="1298"/>
                  </a:lnTo>
                  <a:lnTo>
                    <a:pt x="14124" y="1298"/>
                  </a:lnTo>
                  <a:lnTo>
                    <a:pt x="141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0" name="Google Shape;1500;p18"/>
          <p:cNvGrpSpPr/>
          <p:nvPr/>
        </p:nvGrpSpPr>
        <p:grpSpPr>
          <a:xfrm>
            <a:off x="7842250" y="1367925"/>
            <a:ext cx="1715400" cy="2598502"/>
            <a:chOff x="7842250" y="1367925"/>
            <a:chExt cx="1715400" cy="2598502"/>
          </a:xfrm>
        </p:grpSpPr>
        <p:sp>
          <p:nvSpPr>
            <p:cNvPr id="1501" name="Google Shape;1501;p18"/>
            <p:cNvSpPr/>
            <p:nvPr/>
          </p:nvSpPr>
          <p:spPr>
            <a:xfrm>
              <a:off x="8875882" y="2349440"/>
              <a:ext cx="235425" cy="13100"/>
            </a:xfrm>
            <a:custGeom>
              <a:avLst/>
              <a:gdLst/>
              <a:ahLst/>
              <a:cxnLst/>
              <a:rect l="l" t="t" r="r" b="b"/>
              <a:pathLst>
                <a:path w="9417" h="524" fill="none" extrusionOk="0">
                  <a:moveTo>
                    <a:pt x="0" y="0"/>
                  </a:moveTo>
                  <a:cubicBezTo>
                    <a:pt x="942" y="0"/>
                    <a:pt x="942" y="523"/>
                    <a:pt x="1884" y="523"/>
                  </a:cubicBezTo>
                  <a:cubicBezTo>
                    <a:pt x="2825" y="523"/>
                    <a:pt x="2825" y="0"/>
                    <a:pt x="3767" y="0"/>
                  </a:cubicBezTo>
                  <a:cubicBezTo>
                    <a:pt x="4708" y="0"/>
                    <a:pt x="4708" y="523"/>
                    <a:pt x="5650" y="523"/>
                  </a:cubicBezTo>
                  <a:cubicBezTo>
                    <a:pt x="6591" y="523"/>
                    <a:pt x="6591" y="0"/>
                    <a:pt x="7533" y="0"/>
                  </a:cubicBezTo>
                  <a:cubicBezTo>
                    <a:pt x="8475" y="0"/>
                    <a:pt x="8475" y="523"/>
                    <a:pt x="9416" y="523"/>
                  </a:cubicBezTo>
                </a:path>
              </a:pathLst>
            </a:custGeom>
            <a:noFill/>
            <a:ln w="26150" cap="rnd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18"/>
            <p:cNvSpPr/>
            <p:nvPr/>
          </p:nvSpPr>
          <p:spPr>
            <a:xfrm>
              <a:off x="8686007" y="2617265"/>
              <a:ext cx="235400" cy="13100"/>
            </a:xfrm>
            <a:custGeom>
              <a:avLst/>
              <a:gdLst/>
              <a:ahLst/>
              <a:cxnLst/>
              <a:rect l="l" t="t" r="r" b="b"/>
              <a:pathLst>
                <a:path w="9416" h="524" fill="none" extrusionOk="0">
                  <a:moveTo>
                    <a:pt x="0" y="0"/>
                  </a:moveTo>
                  <a:cubicBezTo>
                    <a:pt x="942" y="0"/>
                    <a:pt x="942" y="523"/>
                    <a:pt x="1883" y="523"/>
                  </a:cubicBezTo>
                  <a:cubicBezTo>
                    <a:pt x="2825" y="523"/>
                    <a:pt x="2825" y="0"/>
                    <a:pt x="3766" y="0"/>
                  </a:cubicBezTo>
                  <a:cubicBezTo>
                    <a:pt x="4708" y="0"/>
                    <a:pt x="4708" y="523"/>
                    <a:pt x="5650" y="523"/>
                  </a:cubicBezTo>
                  <a:cubicBezTo>
                    <a:pt x="6591" y="523"/>
                    <a:pt x="6591" y="0"/>
                    <a:pt x="7533" y="0"/>
                  </a:cubicBezTo>
                  <a:cubicBezTo>
                    <a:pt x="8474" y="0"/>
                    <a:pt x="8474" y="523"/>
                    <a:pt x="9416" y="523"/>
                  </a:cubicBezTo>
                </a:path>
              </a:pathLst>
            </a:custGeom>
            <a:noFill/>
            <a:ln w="26150" cap="rnd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18"/>
            <p:cNvSpPr/>
            <p:nvPr/>
          </p:nvSpPr>
          <p:spPr>
            <a:xfrm>
              <a:off x="9313707" y="2499565"/>
              <a:ext cx="235425" cy="13100"/>
            </a:xfrm>
            <a:custGeom>
              <a:avLst/>
              <a:gdLst/>
              <a:ahLst/>
              <a:cxnLst/>
              <a:rect l="l" t="t" r="r" b="b"/>
              <a:pathLst>
                <a:path w="9417" h="524" fill="none" extrusionOk="0">
                  <a:moveTo>
                    <a:pt x="1" y="0"/>
                  </a:moveTo>
                  <a:cubicBezTo>
                    <a:pt x="942" y="0"/>
                    <a:pt x="942" y="523"/>
                    <a:pt x="1884" y="523"/>
                  </a:cubicBezTo>
                  <a:cubicBezTo>
                    <a:pt x="2825" y="523"/>
                    <a:pt x="2825" y="0"/>
                    <a:pt x="3767" y="0"/>
                  </a:cubicBezTo>
                  <a:cubicBezTo>
                    <a:pt x="4708" y="0"/>
                    <a:pt x="4708" y="523"/>
                    <a:pt x="5650" y="523"/>
                  </a:cubicBezTo>
                  <a:cubicBezTo>
                    <a:pt x="6591" y="523"/>
                    <a:pt x="6591" y="0"/>
                    <a:pt x="7533" y="0"/>
                  </a:cubicBezTo>
                  <a:cubicBezTo>
                    <a:pt x="8475" y="0"/>
                    <a:pt x="8475" y="523"/>
                    <a:pt x="9416" y="523"/>
                  </a:cubicBezTo>
                </a:path>
              </a:pathLst>
            </a:custGeom>
            <a:noFill/>
            <a:ln w="26150" cap="rnd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18"/>
            <p:cNvSpPr/>
            <p:nvPr/>
          </p:nvSpPr>
          <p:spPr>
            <a:xfrm>
              <a:off x="9176657" y="2166340"/>
              <a:ext cx="235425" cy="13100"/>
            </a:xfrm>
            <a:custGeom>
              <a:avLst/>
              <a:gdLst/>
              <a:ahLst/>
              <a:cxnLst/>
              <a:rect l="l" t="t" r="r" b="b"/>
              <a:pathLst>
                <a:path w="9417" h="524" fill="none" extrusionOk="0">
                  <a:moveTo>
                    <a:pt x="1" y="1"/>
                  </a:moveTo>
                  <a:cubicBezTo>
                    <a:pt x="942" y="1"/>
                    <a:pt x="942" y="524"/>
                    <a:pt x="1884" y="524"/>
                  </a:cubicBezTo>
                  <a:cubicBezTo>
                    <a:pt x="2825" y="524"/>
                    <a:pt x="2825" y="1"/>
                    <a:pt x="3767" y="1"/>
                  </a:cubicBezTo>
                  <a:cubicBezTo>
                    <a:pt x="4708" y="1"/>
                    <a:pt x="4708" y="524"/>
                    <a:pt x="5650" y="524"/>
                  </a:cubicBezTo>
                  <a:cubicBezTo>
                    <a:pt x="6591" y="524"/>
                    <a:pt x="6591" y="1"/>
                    <a:pt x="7533" y="1"/>
                  </a:cubicBezTo>
                  <a:cubicBezTo>
                    <a:pt x="8475" y="1"/>
                    <a:pt x="8475" y="524"/>
                    <a:pt x="9416" y="524"/>
                  </a:cubicBezTo>
                </a:path>
              </a:pathLst>
            </a:custGeom>
            <a:noFill/>
            <a:ln w="26150" cap="rnd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05" name="Google Shape;1505;p18"/>
            <p:cNvGrpSpPr/>
            <p:nvPr/>
          </p:nvGrpSpPr>
          <p:grpSpPr>
            <a:xfrm>
              <a:off x="7842250" y="1367925"/>
              <a:ext cx="1715400" cy="2598502"/>
              <a:chOff x="-591250" y="3593983"/>
              <a:chExt cx="1715400" cy="3149700"/>
            </a:xfrm>
          </p:grpSpPr>
          <p:sp>
            <p:nvSpPr>
              <p:cNvPr id="1506" name="Google Shape;1506;p18"/>
              <p:cNvSpPr/>
              <p:nvPr/>
            </p:nvSpPr>
            <p:spPr>
              <a:xfrm>
                <a:off x="-591250" y="3593983"/>
                <a:ext cx="1715400" cy="3149700"/>
              </a:xfrm>
              <a:prstGeom prst="roundRect">
                <a:avLst>
                  <a:gd name="adj" fmla="val 16667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18"/>
              <p:cNvSpPr/>
              <p:nvPr/>
            </p:nvSpPr>
            <p:spPr>
              <a:xfrm>
                <a:off x="-79387" y="4454903"/>
                <a:ext cx="318661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9416" h="524" fill="none" extrusionOk="0">
                    <a:moveTo>
                      <a:pt x="0" y="0"/>
                    </a:moveTo>
                    <a:cubicBezTo>
                      <a:pt x="942" y="0"/>
                      <a:pt x="942" y="523"/>
                      <a:pt x="1883" y="523"/>
                    </a:cubicBezTo>
                    <a:cubicBezTo>
                      <a:pt x="2825" y="523"/>
                      <a:pt x="2825" y="0"/>
                      <a:pt x="3766" y="0"/>
                    </a:cubicBezTo>
                    <a:cubicBezTo>
                      <a:pt x="4708" y="0"/>
                      <a:pt x="4708" y="523"/>
                      <a:pt x="5650" y="523"/>
                    </a:cubicBezTo>
                    <a:cubicBezTo>
                      <a:pt x="6591" y="523"/>
                      <a:pt x="6591" y="0"/>
                      <a:pt x="7533" y="0"/>
                    </a:cubicBezTo>
                    <a:cubicBezTo>
                      <a:pt x="8474" y="0"/>
                      <a:pt x="8474" y="523"/>
                      <a:pt x="9416" y="523"/>
                    </a:cubicBezTo>
                  </a:path>
                </a:pathLst>
              </a:custGeom>
              <a:noFill/>
              <a:ln w="26150" cap="rnd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18"/>
              <p:cNvSpPr/>
              <p:nvPr/>
            </p:nvSpPr>
            <p:spPr>
              <a:xfrm>
                <a:off x="514385" y="4297545"/>
                <a:ext cx="318661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9416" h="524" fill="none" extrusionOk="0">
                    <a:moveTo>
                      <a:pt x="0" y="0"/>
                    </a:moveTo>
                    <a:cubicBezTo>
                      <a:pt x="942" y="0"/>
                      <a:pt x="942" y="523"/>
                      <a:pt x="1883" y="523"/>
                    </a:cubicBezTo>
                    <a:cubicBezTo>
                      <a:pt x="2825" y="523"/>
                      <a:pt x="2825" y="0"/>
                      <a:pt x="3766" y="0"/>
                    </a:cubicBezTo>
                    <a:cubicBezTo>
                      <a:pt x="4708" y="0"/>
                      <a:pt x="4708" y="523"/>
                      <a:pt x="5650" y="523"/>
                    </a:cubicBezTo>
                    <a:cubicBezTo>
                      <a:pt x="6591" y="523"/>
                      <a:pt x="6591" y="0"/>
                      <a:pt x="7533" y="0"/>
                    </a:cubicBezTo>
                    <a:cubicBezTo>
                      <a:pt x="8474" y="0"/>
                      <a:pt x="8474" y="523"/>
                      <a:pt x="9416" y="523"/>
                    </a:cubicBezTo>
                  </a:path>
                </a:pathLst>
              </a:custGeom>
              <a:noFill/>
              <a:ln w="26150" cap="rnd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18"/>
              <p:cNvSpPr/>
              <p:nvPr/>
            </p:nvSpPr>
            <p:spPr>
              <a:xfrm>
                <a:off x="325295" y="4642117"/>
                <a:ext cx="318661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9416" h="524" fill="none" extrusionOk="0">
                    <a:moveTo>
                      <a:pt x="0" y="0"/>
                    </a:moveTo>
                    <a:cubicBezTo>
                      <a:pt x="942" y="0"/>
                      <a:pt x="942" y="523"/>
                      <a:pt x="1883" y="523"/>
                    </a:cubicBezTo>
                    <a:cubicBezTo>
                      <a:pt x="2825" y="523"/>
                      <a:pt x="2825" y="0"/>
                      <a:pt x="3766" y="0"/>
                    </a:cubicBezTo>
                    <a:cubicBezTo>
                      <a:pt x="4708" y="0"/>
                      <a:pt x="4708" y="523"/>
                      <a:pt x="5650" y="523"/>
                    </a:cubicBezTo>
                    <a:cubicBezTo>
                      <a:pt x="6591" y="523"/>
                      <a:pt x="6591" y="0"/>
                      <a:pt x="7533" y="0"/>
                    </a:cubicBezTo>
                    <a:cubicBezTo>
                      <a:pt x="8474" y="0"/>
                      <a:pt x="8474" y="523"/>
                      <a:pt x="9416" y="523"/>
                    </a:cubicBezTo>
                  </a:path>
                </a:pathLst>
              </a:custGeom>
              <a:noFill/>
              <a:ln w="26150" cap="rnd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18"/>
              <p:cNvSpPr/>
              <p:nvPr/>
            </p:nvSpPr>
            <p:spPr>
              <a:xfrm>
                <a:off x="507001" y="4948519"/>
                <a:ext cx="318695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9417" h="524" fill="none" extrusionOk="0">
                    <a:moveTo>
                      <a:pt x="0" y="0"/>
                    </a:moveTo>
                    <a:cubicBezTo>
                      <a:pt x="942" y="0"/>
                      <a:pt x="942" y="523"/>
                      <a:pt x="1884" y="523"/>
                    </a:cubicBezTo>
                    <a:cubicBezTo>
                      <a:pt x="2825" y="523"/>
                      <a:pt x="2825" y="0"/>
                      <a:pt x="3767" y="0"/>
                    </a:cubicBezTo>
                    <a:cubicBezTo>
                      <a:pt x="4708" y="0"/>
                      <a:pt x="4708" y="523"/>
                      <a:pt x="5650" y="523"/>
                    </a:cubicBezTo>
                    <a:cubicBezTo>
                      <a:pt x="6591" y="523"/>
                      <a:pt x="6591" y="0"/>
                      <a:pt x="7533" y="0"/>
                    </a:cubicBezTo>
                    <a:cubicBezTo>
                      <a:pt x="8475" y="0"/>
                      <a:pt x="8475" y="523"/>
                      <a:pt x="9416" y="523"/>
                    </a:cubicBezTo>
                  </a:path>
                </a:pathLst>
              </a:custGeom>
              <a:noFill/>
              <a:ln w="26150" cap="rnd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1" name="Google Shape;1511;p18"/>
            <p:cNvSpPr/>
            <p:nvPr/>
          </p:nvSpPr>
          <p:spPr>
            <a:xfrm>
              <a:off x="8274545" y="2561618"/>
              <a:ext cx="318695" cy="14630"/>
            </a:xfrm>
            <a:custGeom>
              <a:avLst/>
              <a:gdLst/>
              <a:ahLst/>
              <a:cxnLst/>
              <a:rect l="l" t="t" r="r" b="b"/>
              <a:pathLst>
                <a:path w="9417" h="524" fill="none" extrusionOk="0">
                  <a:moveTo>
                    <a:pt x="0" y="0"/>
                  </a:moveTo>
                  <a:cubicBezTo>
                    <a:pt x="942" y="0"/>
                    <a:pt x="942" y="523"/>
                    <a:pt x="1884" y="523"/>
                  </a:cubicBezTo>
                  <a:cubicBezTo>
                    <a:pt x="2825" y="523"/>
                    <a:pt x="2825" y="0"/>
                    <a:pt x="3767" y="0"/>
                  </a:cubicBezTo>
                  <a:cubicBezTo>
                    <a:pt x="4708" y="0"/>
                    <a:pt x="4708" y="523"/>
                    <a:pt x="5650" y="523"/>
                  </a:cubicBezTo>
                  <a:cubicBezTo>
                    <a:pt x="6591" y="523"/>
                    <a:pt x="6591" y="0"/>
                    <a:pt x="7533" y="0"/>
                  </a:cubicBezTo>
                  <a:cubicBezTo>
                    <a:pt x="8475" y="0"/>
                    <a:pt x="8475" y="523"/>
                    <a:pt x="9416" y="523"/>
                  </a:cubicBezTo>
                </a:path>
              </a:pathLst>
            </a:custGeom>
            <a:noFill/>
            <a:ln w="26150" cap="rnd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2" name="Google Shape;1512;p18"/>
          <p:cNvGrpSpPr/>
          <p:nvPr/>
        </p:nvGrpSpPr>
        <p:grpSpPr>
          <a:xfrm>
            <a:off x="8129488" y="2994651"/>
            <a:ext cx="912433" cy="551684"/>
            <a:chOff x="-79387" y="4297545"/>
            <a:chExt cx="912433" cy="668708"/>
          </a:xfrm>
        </p:grpSpPr>
        <p:sp>
          <p:nvSpPr>
            <p:cNvPr id="1513" name="Google Shape;1513;p18"/>
            <p:cNvSpPr/>
            <p:nvPr/>
          </p:nvSpPr>
          <p:spPr>
            <a:xfrm>
              <a:off x="-79387" y="4454903"/>
              <a:ext cx="318661" cy="17733"/>
            </a:xfrm>
            <a:custGeom>
              <a:avLst/>
              <a:gdLst/>
              <a:ahLst/>
              <a:cxnLst/>
              <a:rect l="l" t="t" r="r" b="b"/>
              <a:pathLst>
                <a:path w="9416" h="524" fill="none" extrusionOk="0">
                  <a:moveTo>
                    <a:pt x="0" y="0"/>
                  </a:moveTo>
                  <a:cubicBezTo>
                    <a:pt x="942" y="0"/>
                    <a:pt x="942" y="523"/>
                    <a:pt x="1883" y="523"/>
                  </a:cubicBezTo>
                  <a:cubicBezTo>
                    <a:pt x="2825" y="523"/>
                    <a:pt x="2825" y="0"/>
                    <a:pt x="3766" y="0"/>
                  </a:cubicBezTo>
                  <a:cubicBezTo>
                    <a:pt x="4708" y="0"/>
                    <a:pt x="4708" y="523"/>
                    <a:pt x="5650" y="523"/>
                  </a:cubicBezTo>
                  <a:cubicBezTo>
                    <a:pt x="6591" y="523"/>
                    <a:pt x="6591" y="0"/>
                    <a:pt x="7533" y="0"/>
                  </a:cubicBezTo>
                  <a:cubicBezTo>
                    <a:pt x="8474" y="0"/>
                    <a:pt x="8474" y="523"/>
                    <a:pt x="9416" y="523"/>
                  </a:cubicBezTo>
                </a:path>
              </a:pathLst>
            </a:custGeom>
            <a:noFill/>
            <a:ln w="26150" cap="rnd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18"/>
            <p:cNvSpPr/>
            <p:nvPr/>
          </p:nvSpPr>
          <p:spPr>
            <a:xfrm>
              <a:off x="514385" y="4297545"/>
              <a:ext cx="318661" cy="17733"/>
            </a:xfrm>
            <a:custGeom>
              <a:avLst/>
              <a:gdLst/>
              <a:ahLst/>
              <a:cxnLst/>
              <a:rect l="l" t="t" r="r" b="b"/>
              <a:pathLst>
                <a:path w="9416" h="524" fill="none" extrusionOk="0">
                  <a:moveTo>
                    <a:pt x="0" y="0"/>
                  </a:moveTo>
                  <a:cubicBezTo>
                    <a:pt x="942" y="0"/>
                    <a:pt x="942" y="523"/>
                    <a:pt x="1883" y="523"/>
                  </a:cubicBezTo>
                  <a:cubicBezTo>
                    <a:pt x="2825" y="523"/>
                    <a:pt x="2825" y="0"/>
                    <a:pt x="3766" y="0"/>
                  </a:cubicBezTo>
                  <a:cubicBezTo>
                    <a:pt x="4708" y="0"/>
                    <a:pt x="4708" y="523"/>
                    <a:pt x="5650" y="523"/>
                  </a:cubicBezTo>
                  <a:cubicBezTo>
                    <a:pt x="6591" y="523"/>
                    <a:pt x="6591" y="0"/>
                    <a:pt x="7533" y="0"/>
                  </a:cubicBezTo>
                  <a:cubicBezTo>
                    <a:pt x="8474" y="0"/>
                    <a:pt x="8474" y="523"/>
                    <a:pt x="9416" y="523"/>
                  </a:cubicBezTo>
                </a:path>
              </a:pathLst>
            </a:custGeom>
            <a:noFill/>
            <a:ln w="26150" cap="rnd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18"/>
            <p:cNvSpPr/>
            <p:nvPr/>
          </p:nvSpPr>
          <p:spPr>
            <a:xfrm>
              <a:off x="325295" y="4642117"/>
              <a:ext cx="318661" cy="17733"/>
            </a:xfrm>
            <a:custGeom>
              <a:avLst/>
              <a:gdLst/>
              <a:ahLst/>
              <a:cxnLst/>
              <a:rect l="l" t="t" r="r" b="b"/>
              <a:pathLst>
                <a:path w="9416" h="524" fill="none" extrusionOk="0">
                  <a:moveTo>
                    <a:pt x="0" y="0"/>
                  </a:moveTo>
                  <a:cubicBezTo>
                    <a:pt x="942" y="0"/>
                    <a:pt x="942" y="523"/>
                    <a:pt x="1883" y="523"/>
                  </a:cubicBezTo>
                  <a:cubicBezTo>
                    <a:pt x="2825" y="523"/>
                    <a:pt x="2825" y="0"/>
                    <a:pt x="3766" y="0"/>
                  </a:cubicBezTo>
                  <a:cubicBezTo>
                    <a:pt x="4708" y="0"/>
                    <a:pt x="4708" y="523"/>
                    <a:pt x="5650" y="523"/>
                  </a:cubicBezTo>
                  <a:cubicBezTo>
                    <a:pt x="6591" y="523"/>
                    <a:pt x="6591" y="0"/>
                    <a:pt x="7533" y="0"/>
                  </a:cubicBezTo>
                  <a:cubicBezTo>
                    <a:pt x="8474" y="0"/>
                    <a:pt x="8474" y="523"/>
                    <a:pt x="9416" y="523"/>
                  </a:cubicBezTo>
                </a:path>
              </a:pathLst>
            </a:custGeom>
            <a:noFill/>
            <a:ln w="26150" cap="rnd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18"/>
            <p:cNvSpPr/>
            <p:nvPr/>
          </p:nvSpPr>
          <p:spPr>
            <a:xfrm>
              <a:off x="507001" y="4948519"/>
              <a:ext cx="318695" cy="17733"/>
            </a:xfrm>
            <a:custGeom>
              <a:avLst/>
              <a:gdLst/>
              <a:ahLst/>
              <a:cxnLst/>
              <a:rect l="l" t="t" r="r" b="b"/>
              <a:pathLst>
                <a:path w="9417" h="524" fill="none" extrusionOk="0">
                  <a:moveTo>
                    <a:pt x="0" y="0"/>
                  </a:moveTo>
                  <a:cubicBezTo>
                    <a:pt x="942" y="0"/>
                    <a:pt x="942" y="523"/>
                    <a:pt x="1884" y="523"/>
                  </a:cubicBezTo>
                  <a:cubicBezTo>
                    <a:pt x="2825" y="523"/>
                    <a:pt x="2825" y="0"/>
                    <a:pt x="3767" y="0"/>
                  </a:cubicBezTo>
                  <a:cubicBezTo>
                    <a:pt x="4708" y="0"/>
                    <a:pt x="4708" y="523"/>
                    <a:pt x="5650" y="523"/>
                  </a:cubicBezTo>
                  <a:cubicBezTo>
                    <a:pt x="6591" y="523"/>
                    <a:pt x="6591" y="0"/>
                    <a:pt x="7533" y="0"/>
                  </a:cubicBezTo>
                  <a:cubicBezTo>
                    <a:pt x="8475" y="0"/>
                    <a:pt x="8475" y="523"/>
                    <a:pt x="9416" y="523"/>
                  </a:cubicBezTo>
                </a:path>
              </a:pathLst>
            </a:custGeom>
            <a:noFill/>
            <a:ln w="26150" cap="rnd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7" name="Google Shape;1517;p18"/>
          <p:cNvSpPr txBox="1">
            <a:spLocks noGrp="1"/>
          </p:cNvSpPr>
          <p:nvPr>
            <p:ph type="title" hasCustomPrompt="1"/>
          </p:nvPr>
        </p:nvSpPr>
        <p:spPr>
          <a:xfrm>
            <a:off x="3543450" y="1042700"/>
            <a:ext cx="3823200" cy="7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518" name="Google Shape;1518;p18"/>
          <p:cNvSpPr txBox="1">
            <a:spLocks noGrp="1"/>
          </p:cNvSpPr>
          <p:nvPr>
            <p:ph type="subTitle" idx="1"/>
          </p:nvPr>
        </p:nvSpPr>
        <p:spPr>
          <a:xfrm>
            <a:off x="3543450" y="1797582"/>
            <a:ext cx="3823200" cy="30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9" name="Google Shape;1519;p18"/>
          <p:cNvSpPr txBox="1">
            <a:spLocks noGrp="1"/>
          </p:cNvSpPr>
          <p:nvPr>
            <p:ph type="title" idx="2" hasCustomPrompt="1"/>
          </p:nvPr>
        </p:nvSpPr>
        <p:spPr>
          <a:xfrm>
            <a:off x="3543450" y="2816894"/>
            <a:ext cx="3823200" cy="7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520" name="Google Shape;1520;p18"/>
          <p:cNvSpPr txBox="1">
            <a:spLocks noGrp="1"/>
          </p:cNvSpPr>
          <p:nvPr>
            <p:ph type="subTitle" idx="3"/>
          </p:nvPr>
        </p:nvSpPr>
        <p:spPr>
          <a:xfrm>
            <a:off x="3543450" y="3571697"/>
            <a:ext cx="3823200" cy="30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1" name="Google Shape;1521;p18"/>
          <p:cNvSpPr/>
          <p:nvPr/>
        </p:nvSpPr>
        <p:spPr>
          <a:xfrm>
            <a:off x="6962330" y="117461"/>
            <a:ext cx="854276" cy="318595"/>
          </a:xfrm>
          <a:custGeom>
            <a:avLst/>
            <a:gdLst/>
            <a:ahLst/>
            <a:cxnLst/>
            <a:rect l="l" t="t" r="r" b="b"/>
            <a:pathLst>
              <a:path w="12388" h="4620" extrusionOk="0">
                <a:moveTo>
                  <a:pt x="4867" y="1"/>
                </a:moveTo>
                <a:cubicBezTo>
                  <a:pt x="4701" y="1"/>
                  <a:pt x="4535" y="19"/>
                  <a:pt x="4373" y="58"/>
                </a:cubicBezTo>
                <a:cubicBezTo>
                  <a:pt x="3515" y="309"/>
                  <a:pt x="2888" y="1104"/>
                  <a:pt x="2888" y="2025"/>
                </a:cubicBezTo>
                <a:cubicBezTo>
                  <a:pt x="2888" y="2192"/>
                  <a:pt x="2909" y="2339"/>
                  <a:pt x="2930" y="2506"/>
                </a:cubicBezTo>
                <a:cubicBezTo>
                  <a:pt x="2804" y="2464"/>
                  <a:pt x="2658" y="2444"/>
                  <a:pt x="2490" y="2444"/>
                </a:cubicBezTo>
                <a:cubicBezTo>
                  <a:pt x="1611" y="2444"/>
                  <a:pt x="775" y="2925"/>
                  <a:pt x="314" y="3699"/>
                </a:cubicBezTo>
                <a:cubicBezTo>
                  <a:pt x="168" y="3992"/>
                  <a:pt x="63" y="4306"/>
                  <a:pt x="0" y="4620"/>
                </a:cubicBezTo>
                <a:lnTo>
                  <a:pt x="12387" y="4620"/>
                </a:lnTo>
                <a:cubicBezTo>
                  <a:pt x="11990" y="3971"/>
                  <a:pt x="11257" y="3532"/>
                  <a:pt x="10441" y="3532"/>
                </a:cubicBezTo>
                <a:cubicBezTo>
                  <a:pt x="10023" y="3532"/>
                  <a:pt x="9604" y="3657"/>
                  <a:pt x="9269" y="3866"/>
                </a:cubicBezTo>
                <a:cubicBezTo>
                  <a:pt x="9269" y="2904"/>
                  <a:pt x="8642" y="1920"/>
                  <a:pt x="7407" y="1920"/>
                </a:cubicBezTo>
                <a:cubicBezTo>
                  <a:pt x="7407" y="1920"/>
                  <a:pt x="7093" y="1962"/>
                  <a:pt x="6947" y="1983"/>
                </a:cubicBezTo>
                <a:cubicBezTo>
                  <a:pt x="6947" y="1648"/>
                  <a:pt x="6863" y="1335"/>
                  <a:pt x="6696" y="1084"/>
                </a:cubicBezTo>
                <a:cubicBezTo>
                  <a:pt x="6675" y="1063"/>
                  <a:pt x="6675" y="1042"/>
                  <a:pt x="6675" y="1000"/>
                </a:cubicBezTo>
                <a:cubicBezTo>
                  <a:pt x="6487" y="707"/>
                  <a:pt x="6256" y="456"/>
                  <a:pt x="5943" y="267"/>
                </a:cubicBezTo>
                <a:cubicBezTo>
                  <a:pt x="5610" y="94"/>
                  <a:pt x="5238" y="1"/>
                  <a:pt x="48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2" name="Google Shape;1522;p18"/>
          <p:cNvSpPr/>
          <p:nvPr/>
        </p:nvSpPr>
        <p:spPr>
          <a:xfrm>
            <a:off x="-181055" y="185824"/>
            <a:ext cx="519433" cy="181881"/>
          </a:xfrm>
          <a:custGeom>
            <a:avLst/>
            <a:gdLst/>
            <a:ahLst/>
            <a:cxnLst/>
            <a:rect l="l" t="t" r="r" b="b"/>
            <a:pathLst>
              <a:path w="15840" h="5546" extrusionOk="0">
                <a:moveTo>
                  <a:pt x="7470" y="1"/>
                </a:moveTo>
                <a:cubicBezTo>
                  <a:pt x="6424" y="1"/>
                  <a:pt x="5482" y="649"/>
                  <a:pt x="5315" y="1716"/>
                </a:cubicBezTo>
                <a:lnTo>
                  <a:pt x="4855" y="1758"/>
                </a:lnTo>
                <a:cubicBezTo>
                  <a:pt x="4457" y="1821"/>
                  <a:pt x="4122" y="1988"/>
                  <a:pt x="3829" y="2239"/>
                </a:cubicBezTo>
                <a:cubicBezTo>
                  <a:pt x="3411" y="2616"/>
                  <a:pt x="3139" y="3139"/>
                  <a:pt x="3097" y="3704"/>
                </a:cubicBezTo>
                <a:lnTo>
                  <a:pt x="3097" y="3767"/>
                </a:lnTo>
                <a:cubicBezTo>
                  <a:pt x="2867" y="3662"/>
                  <a:pt x="2616" y="3579"/>
                  <a:pt x="2365" y="3579"/>
                </a:cubicBezTo>
                <a:cubicBezTo>
                  <a:pt x="2176" y="3579"/>
                  <a:pt x="1967" y="3599"/>
                  <a:pt x="1800" y="3599"/>
                </a:cubicBezTo>
                <a:cubicBezTo>
                  <a:pt x="1402" y="3683"/>
                  <a:pt x="1026" y="3871"/>
                  <a:pt x="754" y="4123"/>
                </a:cubicBezTo>
                <a:cubicBezTo>
                  <a:pt x="314" y="4499"/>
                  <a:pt x="63" y="5001"/>
                  <a:pt x="0" y="5545"/>
                </a:cubicBezTo>
                <a:lnTo>
                  <a:pt x="15651" y="5545"/>
                </a:lnTo>
                <a:lnTo>
                  <a:pt x="15651" y="5524"/>
                </a:lnTo>
                <a:cubicBezTo>
                  <a:pt x="15735" y="5315"/>
                  <a:pt x="15756" y="5106"/>
                  <a:pt x="15777" y="4897"/>
                </a:cubicBezTo>
                <a:cubicBezTo>
                  <a:pt x="15839" y="4206"/>
                  <a:pt x="15609" y="3558"/>
                  <a:pt x="15149" y="3035"/>
                </a:cubicBezTo>
                <a:cubicBezTo>
                  <a:pt x="14661" y="2479"/>
                  <a:pt x="13954" y="2195"/>
                  <a:pt x="13243" y="2195"/>
                </a:cubicBezTo>
                <a:cubicBezTo>
                  <a:pt x="12856" y="2195"/>
                  <a:pt x="12469" y="2279"/>
                  <a:pt x="12115" y="2449"/>
                </a:cubicBezTo>
                <a:cubicBezTo>
                  <a:pt x="11697" y="1654"/>
                  <a:pt x="10922" y="1026"/>
                  <a:pt x="9981" y="1026"/>
                </a:cubicBezTo>
                <a:cubicBezTo>
                  <a:pt x="9688" y="1026"/>
                  <a:pt x="9374" y="1068"/>
                  <a:pt x="9123" y="1151"/>
                </a:cubicBezTo>
                <a:cubicBezTo>
                  <a:pt x="8809" y="524"/>
                  <a:pt x="8202" y="1"/>
                  <a:pt x="747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1298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8" name="Google Shape;1358;p17"/>
          <p:cNvGrpSpPr/>
          <p:nvPr/>
        </p:nvGrpSpPr>
        <p:grpSpPr>
          <a:xfrm>
            <a:off x="7647322" y="4259108"/>
            <a:ext cx="2130575" cy="879325"/>
            <a:chOff x="2407325" y="1225038"/>
            <a:chExt cx="2130575" cy="879325"/>
          </a:xfrm>
        </p:grpSpPr>
        <p:sp>
          <p:nvSpPr>
            <p:cNvPr id="1359" name="Google Shape;1359;p17"/>
            <p:cNvSpPr/>
            <p:nvPr/>
          </p:nvSpPr>
          <p:spPr>
            <a:xfrm>
              <a:off x="3675825" y="1452063"/>
              <a:ext cx="833300" cy="652300"/>
            </a:xfrm>
            <a:custGeom>
              <a:avLst/>
              <a:gdLst/>
              <a:ahLst/>
              <a:cxnLst/>
              <a:rect l="l" t="t" r="r" b="b"/>
              <a:pathLst>
                <a:path w="33332" h="26092" extrusionOk="0">
                  <a:moveTo>
                    <a:pt x="16676" y="0"/>
                  </a:moveTo>
                  <a:lnTo>
                    <a:pt x="0" y="26092"/>
                  </a:lnTo>
                  <a:lnTo>
                    <a:pt x="33331" y="26092"/>
                  </a:lnTo>
                  <a:lnTo>
                    <a:pt x="1667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7"/>
            <p:cNvSpPr/>
            <p:nvPr/>
          </p:nvSpPr>
          <p:spPr>
            <a:xfrm>
              <a:off x="3677375" y="1453113"/>
              <a:ext cx="415900" cy="651250"/>
            </a:xfrm>
            <a:custGeom>
              <a:avLst/>
              <a:gdLst/>
              <a:ahLst/>
              <a:cxnLst/>
              <a:rect l="l" t="t" r="r" b="b"/>
              <a:pathLst>
                <a:path w="16636" h="26050" extrusionOk="0">
                  <a:moveTo>
                    <a:pt x="16614" y="0"/>
                  </a:moveTo>
                  <a:lnTo>
                    <a:pt x="1" y="26050"/>
                  </a:lnTo>
                  <a:lnTo>
                    <a:pt x="16635" y="26050"/>
                  </a:lnTo>
                  <a:lnTo>
                    <a:pt x="16635" y="63"/>
                  </a:lnTo>
                  <a:lnTo>
                    <a:pt x="16614" y="0"/>
                  </a:lnTo>
                  <a:close/>
                </a:path>
              </a:pathLst>
            </a:custGeom>
            <a:solidFill>
              <a:srgbClr val="000000">
                <a:alpha val="1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7"/>
            <p:cNvSpPr/>
            <p:nvPr/>
          </p:nvSpPr>
          <p:spPr>
            <a:xfrm>
              <a:off x="3959850" y="1453113"/>
              <a:ext cx="265225" cy="259475"/>
            </a:xfrm>
            <a:custGeom>
              <a:avLst/>
              <a:gdLst/>
              <a:ahLst/>
              <a:cxnLst/>
              <a:rect l="l" t="t" r="r" b="b"/>
              <a:pathLst>
                <a:path w="10609" h="10379" extrusionOk="0">
                  <a:moveTo>
                    <a:pt x="5315" y="0"/>
                  </a:moveTo>
                  <a:lnTo>
                    <a:pt x="1" y="8349"/>
                  </a:lnTo>
                  <a:lnTo>
                    <a:pt x="5336" y="10378"/>
                  </a:lnTo>
                  <a:lnTo>
                    <a:pt x="10609" y="8349"/>
                  </a:lnTo>
                  <a:lnTo>
                    <a:pt x="5336" y="63"/>
                  </a:lnTo>
                  <a:lnTo>
                    <a:pt x="531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7"/>
            <p:cNvSpPr/>
            <p:nvPr/>
          </p:nvSpPr>
          <p:spPr>
            <a:xfrm>
              <a:off x="2475325" y="1452063"/>
              <a:ext cx="833300" cy="652300"/>
            </a:xfrm>
            <a:custGeom>
              <a:avLst/>
              <a:gdLst/>
              <a:ahLst/>
              <a:cxnLst/>
              <a:rect l="l" t="t" r="r" b="b"/>
              <a:pathLst>
                <a:path w="33332" h="26092" extrusionOk="0">
                  <a:moveTo>
                    <a:pt x="16677" y="0"/>
                  </a:moveTo>
                  <a:lnTo>
                    <a:pt x="0" y="26092"/>
                  </a:lnTo>
                  <a:lnTo>
                    <a:pt x="33332" y="26092"/>
                  </a:lnTo>
                  <a:lnTo>
                    <a:pt x="166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17"/>
            <p:cNvSpPr/>
            <p:nvPr/>
          </p:nvSpPr>
          <p:spPr>
            <a:xfrm>
              <a:off x="2476900" y="1453113"/>
              <a:ext cx="415875" cy="651250"/>
            </a:xfrm>
            <a:custGeom>
              <a:avLst/>
              <a:gdLst/>
              <a:ahLst/>
              <a:cxnLst/>
              <a:rect l="l" t="t" r="r" b="b"/>
              <a:pathLst>
                <a:path w="16635" h="26050" extrusionOk="0">
                  <a:moveTo>
                    <a:pt x="16614" y="0"/>
                  </a:moveTo>
                  <a:lnTo>
                    <a:pt x="0" y="26050"/>
                  </a:lnTo>
                  <a:lnTo>
                    <a:pt x="16634" y="26050"/>
                  </a:lnTo>
                  <a:lnTo>
                    <a:pt x="16634" y="63"/>
                  </a:lnTo>
                  <a:lnTo>
                    <a:pt x="16614" y="0"/>
                  </a:lnTo>
                  <a:close/>
                </a:path>
              </a:pathLst>
            </a:custGeom>
            <a:solidFill>
              <a:srgbClr val="000000">
                <a:alpha val="1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17"/>
            <p:cNvSpPr/>
            <p:nvPr/>
          </p:nvSpPr>
          <p:spPr>
            <a:xfrm>
              <a:off x="2759350" y="1453113"/>
              <a:ext cx="265250" cy="259475"/>
            </a:xfrm>
            <a:custGeom>
              <a:avLst/>
              <a:gdLst/>
              <a:ahLst/>
              <a:cxnLst/>
              <a:rect l="l" t="t" r="r" b="b"/>
              <a:pathLst>
                <a:path w="10610" h="10379" extrusionOk="0">
                  <a:moveTo>
                    <a:pt x="5316" y="0"/>
                  </a:moveTo>
                  <a:lnTo>
                    <a:pt x="1" y="8349"/>
                  </a:lnTo>
                  <a:lnTo>
                    <a:pt x="5336" y="10378"/>
                  </a:lnTo>
                  <a:lnTo>
                    <a:pt x="10609" y="8349"/>
                  </a:lnTo>
                  <a:lnTo>
                    <a:pt x="5336" y="63"/>
                  </a:lnTo>
                  <a:lnTo>
                    <a:pt x="53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7"/>
            <p:cNvSpPr/>
            <p:nvPr/>
          </p:nvSpPr>
          <p:spPr>
            <a:xfrm>
              <a:off x="3008350" y="1225038"/>
              <a:ext cx="836975" cy="879325"/>
            </a:xfrm>
            <a:custGeom>
              <a:avLst/>
              <a:gdLst/>
              <a:ahLst/>
              <a:cxnLst/>
              <a:rect l="l" t="t" r="r" b="b"/>
              <a:pathLst>
                <a:path w="33479" h="35173" extrusionOk="0">
                  <a:moveTo>
                    <a:pt x="16739" y="0"/>
                  </a:moveTo>
                  <a:lnTo>
                    <a:pt x="1" y="35173"/>
                  </a:lnTo>
                  <a:lnTo>
                    <a:pt x="33478" y="35173"/>
                  </a:lnTo>
                  <a:lnTo>
                    <a:pt x="167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17"/>
            <p:cNvSpPr/>
            <p:nvPr/>
          </p:nvSpPr>
          <p:spPr>
            <a:xfrm>
              <a:off x="3008875" y="1226613"/>
              <a:ext cx="418500" cy="877750"/>
            </a:xfrm>
            <a:custGeom>
              <a:avLst/>
              <a:gdLst/>
              <a:ahLst/>
              <a:cxnLst/>
              <a:rect l="l" t="t" r="r" b="b"/>
              <a:pathLst>
                <a:path w="16740" h="35110" extrusionOk="0">
                  <a:moveTo>
                    <a:pt x="16718" y="0"/>
                  </a:moveTo>
                  <a:lnTo>
                    <a:pt x="0" y="35110"/>
                  </a:lnTo>
                  <a:lnTo>
                    <a:pt x="16739" y="35110"/>
                  </a:lnTo>
                  <a:lnTo>
                    <a:pt x="16739" y="42"/>
                  </a:lnTo>
                  <a:lnTo>
                    <a:pt x="16718" y="0"/>
                  </a:lnTo>
                  <a:close/>
                </a:path>
              </a:pathLst>
            </a:custGeom>
            <a:solidFill>
              <a:srgbClr val="000000">
                <a:alpha val="1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17"/>
            <p:cNvSpPr/>
            <p:nvPr/>
          </p:nvSpPr>
          <p:spPr>
            <a:xfrm>
              <a:off x="3293425" y="1226613"/>
              <a:ext cx="266300" cy="348400"/>
            </a:xfrm>
            <a:custGeom>
              <a:avLst/>
              <a:gdLst/>
              <a:ahLst/>
              <a:cxnLst/>
              <a:rect l="l" t="t" r="r" b="b"/>
              <a:pathLst>
                <a:path w="10652" h="13936" extrusionOk="0">
                  <a:moveTo>
                    <a:pt x="5336" y="0"/>
                  </a:moveTo>
                  <a:lnTo>
                    <a:pt x="1" y="11152"/>
                  </a:lnTo>
                  <a:lnTo>
                    <a:pt x="5357" y="13935"/>
                  </a:lnTo>
                  <a:lnTo>
                    <a:pt x="10651" y="11152"/>
                  </a:lnTo>
                  <a:lnTo>
                    <a:pt x="5357" y="42"/>
                  </a:lnTo>
                  <a:lnTo>
                    <a:pt x="53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17"/>
            <p:cNvSpPr/>
            <p:nvPr/>
          </p:nvSpPr>
          <p:spPr>
            <a:xfrm>
              <a:off x="4046175" y="1499663"/>
              <a:ext cx="491725" cy="128700"/>
            </a:xfrm>
            <a:custGeom>
              <a:avLst/>
              <a:gdLst/>
              <a:ahLst/>
              <a:cxnLst/>
              <a:rect l="l" t="t" r="r" b="b"/>
              <a:pathLst>
                <a:path w="19669" h="5148" extrusionOk="0">
                  <a:moveTo>
                    <a:pt x="7009" y="0"/>
                  </a:moveTo>
                  <a:cubicBezTo>
                    <a:pt x="6821" y="0"/>
                    <a:pt x="6633" y="21"/>
                    <a:pt x="6444" y="21"/>
                  </a:cubicBezTo>
                  <a:cubicBezTo>
                    <a:pt x="6068" y="105"/>
                    <a:pt x="5712" y="251"/>
                    <a:pt x="5440" y="523"/>
                  </a:cubicBezTo>
                  <a:cubicBezTo>
                    <a:pt x="5022" y="879"/>
                    <a:pt x="4750" y="1402"/>
                    <a:pt x="4708" y="1967"/>
                  </a:cubicBezTo>
                  <a:lnTo>
                    <a:pt x="4708" y="2030"/>
                  </a:lnTo>
                  <a:lnTo>
                    <a:pt x="4540" y="2030"/>
                  </a:lnTo>
                  <a:cubicBezTo>
                    <a:pt x="3620" y="2030"/>
                    <a:pt x="2783" y="2532"/>
                    <a:pt x="2511" y="3390"/>
                  </a:cubicBezTo>
                  <a:cubicBezTo>
                    <a:pt x="2406" y="3390"/>
                    <a:pt x="2323" y="3369"/>
                    <a:pt x="2218" y="3369"/>
                  </a:cubicBezTo>
                  <a:cubicBezTo>
                    <a:pt x="2148" y="3361"/>
                    <a:pt x="2078" y="3357"/>
                    <a:pt x="2009" y="3357"/>
                  </a:cubicBezTo>
                  <a:cubicBezTo>
                    <a:pt x="1025" y="3357"/>
                    <a:pt x="156" y="4169"/>
                    <a:pt x="0" y="5127"/>
                  </a:cubicBezTo>
                  <a:lnTo>
                    <a:pt x="19564" y="5127"/>
                  </a:lnTo>
                  <a:lnTo>
                    <a:pt x="19564" y="5147"/>
                  </a:lnTo>
                  <a:cubicBezTo>
                    <a:pt x="19585" y="5022"/>
                    <a:pt x="19605" y="4896"/>
                    <a:pt x="19605" y="4771"/>
                  </a:cubicBezTo>
                  <a:cubicBezTo>
                    <a:pt x="19668" y="4164"/>
                    <a:pt x="19459" y="3536"/>
                    <a:pt x="19061" y="3097"/>
                  </a:cubicBezTo>
                  <a:cubicBezTo>
                    <a:pt x="18894" y="2950"/>
                    <a:pt x="18769" y="2825"/>
                    <a:pt x="18622" y="2699"/>
                  </a:cubicBezTo>
                  <a:cubicBezTo>
                    <a:pt x="18287" y="2490"/>
                    <a:pt x="17911" y="2365"/>
                    <a:pt x="17513" y="2323"/>
                  </a:cubicBezTo>
                  <a:cubicBezTo>
                    <a:pt x="17053" y="2365"/>
                    <a:pt x="16551" y="2323"/>
                    <a:pt x="16111" y="2595"/>
                  </a:cubicBezTo>
                  <a:cubicBezTo>
                    <a:pt x="15944" y="2678"/>
                    <a:pt x="15818" y="2741"/>
                    <a:pt x="15693" y="2846"/>
                  </a:cubicBezTo>
                  <a:cubicBezTo>
                    <a:pt x="15630" y="2741"/>
                    <a:pt x="15567" y="2678"/>
                    <a:pt x="15504" y="2574"/>
                  </a:cubicBezTo>
                  <a:cubicBezTo>
                    <a:pt x="15253" y="2281"/>
                    <a:pt x="14939" y="2072"/>
                    <a:pt x="14563" y="1946"/>
                  </a:cubicBezTo>
                  <a:cubicBezTo>
                    <a:pt x="14357" y="1856"/>
                    <a:pt x="14096" y="1814"/>
                    <a:pt x="13847" y="1814"/>
                  </a:cubicBezTo>
                  <a:cubicBezTo>
                    <a:pt x="13692" y="1814"/>
                    <a:pt x="13541" y="1830"/>
                    <a:pt x="13412" y="1862"/>
                  </a:cubicBezTo>
                  <a:cubicBezTo>
                    <a:pt x="12910" y="1967"/>
                    <a:pt x="12743" y="2093"/>
                    <a:pt x="12324" y="2386"/>
                  </a:cubicBezTo>
                  <a:cubicBezTo>
                    <a:pt x="12282" y="2406"/>
                    <a:pt x="12261" y="2406"/>
                    <a:pt x="12240" y="2427"/>
                  </a:cubicBezTo>
                  <a:lnTo>
                    <a:pt x="11926" y="2741"/>
                  </a:lnTo>
                  <a:cubicBezTo>
                    <a:pt x="11696" y="1904"/>
                    <a:pt x="10964" y="1172"/>
                    <a:pt x="10064" y="1172"/>
                  </a:cubicBezTo>
                  <a:cubicBezTo>
                    <a:pt x="9625" y="1172"/>
                    <a:pt x="9206" y="1277"/>
                    <a:pt x="8872" y="1486"/>
                  </a:cubicBezTo>
                  <a:cubicBezTo>
                    <a:pt x="8788" y="1235"/>
                    <a:pt x="8621" y="963"/>
                    <a:pt x="8432" y="733"/>
                  </a:cubicBezTo>
                  <a:cubicBezTo>
                    <a:pt x="8307" y="607"/>
                    <a:pt x="8160" y="502"/>
                    <a:pt x="8014" y="356"/>
                  </a:cubicBezTo>
                  <a:cubicBezTo>
                    <a:pt x="7700" y="147"/>
                    <a:pt x="7365" y="42"/>
                    <a:pt x="70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17"/>
            <p:cNvSpPr/>
            <p:nvPr/>
          </p:nvSpPr>
          <p:spPr>
            <a:xfrm>
              <a:off x="3161100" y="1538363"/>
              <a:ext cx="396000" cy="138650"/>
            </a:xfrm>
            <a:custGeom>
              <a:avLst/>
              <a:gdLst/>
              <a:ahLst/>
              <a:cxnLst/>
              <a:rect l="l" t="t" r="r" b="b"/>
              <a:pathLst>
                <a:path w="15840" h="5546" extrusionOk="0">
                  <a:moveTo>
                    <a:pt x="7470" y="1"/>
                  </a:moveTo>
                  <a:cubicBezTo>
                    <a:pt x="6424" y="1"/>
                    <a:pt x="5482" y="649"/>
                    <a:pt x="5315" y="1716"/>
                  </a:cubicBezTo>
                  <a:lnTo>
                    <a:pt x="4855" y="1758"/>
                  </a:lnTo>
                  <a:cubicBezTo>
                    <a:pt x="4457" y="1821"/>
                    <a:pt x="4122" y="1988"/>
                    <a:pt x="3829" y="2239"/>
                  </a:cubicBezTo>
                  <a:cubicBezTo>
                    <a:pt x="3411" y="2616"/>
                    <a:pt x="3139" y="3139"/>
                    <a:pt x="3097" y="3704"/>
                  </a:cubicBezTo>
                  <a:lnTo>
                    <a:pt x="3097" y="3767"/>
                  </a:lnTo>
                  <a:cubicBezTo>
                    <a:pt x="2867" y="3662"/>
                    <a:pt x="2616" y="3579"/>
                    <a:pt x="2365" y="3579"/>
                  </a:cubicBezTo>
                  <a:cubicBezTo>
                    <a:pt x="2176" y="3579"/>
                    <a:pt x="1967" y="3599"/>
                    <a:pt x="1800" y="3599"/>
                  </a:cubicBezTo>
                  <a:cubicBezTo>
                    <a:pt x="1402" y="3683"/>
                    <a:pt x="1026" y="3871"/>
                    <a:pt x="754" y="4123"/>
                  </a:cubicBezTo>
                  <a:cubicBezTo>
                    <a:pt x="314" y="4499"/>
                    <a:pt x="63" y="5001"/>
                    <a:pt x="0" y="5545"/>
                  </a:cubicBezTo>
                  <a:lnTo>
                    <a:pt x="15651" y="5545"/>
                  </a:lnTo>
                  <a:lnTo>
                    <a:pt x="15651" y="5524"/>
                  </a:lnTo>
                  <a:cubicBezTo>
                    <a:pt x="15735" y="5315"/>
                    <a:pt x="15756" y="5106"/>
                    <a:pt x="15777" y="4897"/>
                  </a:cubicBezTo>
                  <a:cubicBezTo>
                    <a:pt x="15839" y="4206"/>
                    <a:pt x="15609" y="3558"/>
                    <a:pt x="15149" y="3035"/>
                  </a:cubicBezTo>
                  <a:cubicBezTo>
                    <a:pt x="14661" y="2479"/>
                    <a:pt x="13954" y="2195"/>
                    <a:pt x="13243" y="2195"/>
                  </a:cubicBezTo>
                  <a:cubicBezTo>
                    <a:pt x="12856" y="2195"/>
                    <a:pt x="12469" y="2279"/>
                    <a:pt x="12115" y="2449"/>
                  </a:cubicBezTo>
                  <a:cubicBezTo>
                    <a:pt x="11697" y="1654"/>
                    <a:pt x="10922" y="1026"/>
                    <a:pt x="9981" y="1026"/>
                  </a:cubicBezTo>
                  <a:cubicBezTo>
                    <a:pt x="9688" y="1026"/>
                    <a:pt x="9374" y="1068"/>
                    <a:pt x="9123" y="1151"/>
                  </a:cubicBezTo>
                  <a:cubicBezTo>
                    <a:pt x="8809" y="524"/>
                    <a:pt x="8202" y="1"/>
                    <a:pt x="74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7"/>
            <p:cNvSpPr/>
            <p:nvPr/>
          </p:nvSpPr>
          <p:spPr>
            <a:xfrm>
              <a:off x="2872875" y="1234963"/>
              <a:ext cx="299750" cy="122950"/>
            </a:xfrm>
            <a:custGeom>
              <a:avLst/>
              <a:gdLst/>
              <a:ahLst/>
              <a:cxnLst/>
              <a:rect l="l" t="t" r="r" b="b"/>
              <a:pathLst>
                <a:path w="11990" h="4918" extrusionOk="0">
                  <a:moveTo>
                    <a:pt x="5524" y="1"/>
                  </a:moveTo>
                  <a:cubicBezTo>
                    <a:pt x="4834" y="1"/>
                    <a:pt x="4164" y="252"/>
                    <a:pt x="3683" y="754"/>
                  </a:cubicBezTo>
                  <a:cubicBezTo>
                    <a:pt x="3244" y="1194"/>
                    <a:pt x="2992" y="1779"/>
                    <a:pt x="2951" y="2407"/>
                  </a:cubicBezTo>
                  <a:cubicBezTo>
                    <a:pt x="2741" y="2323"/>
                    <a:pt x="2490" y="2282"/>
                    <a:pt x="2218" y="2282"/>
                  </a:cubicBezTo>
                  <a:cubicBezTo>
                    <a:pt x="628" y="2282"/>
                    <a:pt x="0" y="3746"/>
                    <a:pt x="293" y="4918"/>
                  </a:cubicBezTo>
                  <a:lnTo>
                    <a:pt x="11927" y="4918"/>
                  </a:lnTo>
                  <a:cubicBezTo>
                    <a:pt x="11990" y="4541"/>
                    <a:pt x="11969" y="4207"/>
                    <a:pt x="11885" y="3851"/>
                  </a:cubicBezTo>
                  <a:cubicBezTo>
                    <a:pt x="11655" y="2951"/>
                    <a:pt x="10943" y="2240"/>
                    <a:pt x="10044" y="1989"/>
                  </a:cubicBezTo>
                  <a:cubicBezTo>
                    <a:pt x="9820" y="1926"/>
                    <a:pt x="9590" y="1896"/>
                    <a:pt x="9360" y="1896"/>
                  </a:cubicBezTo>
                  <a:cubicBezTo>
                    <a:pt x="8900" y="1896"/>
                    <a:pt x="8440" y="2017"/>
                    <a:pt x="8035" y="2240"/>
                  </a:cubicBezTo>
                  <a:cubicBezTo>
                    <a:pt x="7951" y="1675"/>
                    <a:pt x="7700" y="1131"/>
                    <a:pt x="7303" y="733"/>
                  </a:cubicBezTo>
                  <a:cubicBezTo>
                    <a:pt x="6821" y="252"/>
                    <a:pt x="6173" y="1"/>
                    <a:pt x="55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17"/>
            <p:cNvSpPr/>
            <p:nvPr/>
          </p:nvSpPr>
          <p:spPr>
            <a:xfrm>
              <a:off x="2407325" y="1491413"/>
              <a:ext cx="309700" cy="115500"/>
            </a:xfrm>
            <a:custGeom>
              <a:avLst/>
              <a:gdLst/>
              <a:ahLst/>
              <a:cxnLst/>
              <a:rect l="l" t="t" r="r" b="b"/>
              <a:pathLst>
                <a:path w="12388" h="4620" extrusionOk="0">
                  <a:moveTo>
                    <a:pt x="4867" y="1"/>
                  </a:moveTo>
                  <a:cubicBezTo>
                    <a:pt x="4701" y="1"/>
                    <a:pt x="4535" y="19"/>
                    <a:pt x="4373" y="58"/>
                  </a:cubicBezTo>
                  <a:cubicBezTo>
                    <a:pt x="3515" y="309"/>
                    <a:pt x="2888" y="1104"/>
                    <a:pt x="2888" y="2025"/>
                  </a:cubicBezTo>
                  <a:cubicBezTo>
                    <a:pt x="2888" y="2192"/>
                    <a:pt x="2909" y="2339"/>
                    <a:pt x="2930" y="2506"/>
                  </a:cubicBezTo>
                  <a:cubicBezTo>
                    <a:pt x="2804" y="2464"/>
                    <a:pt x="2658" y="2444"/>
                    <a:pt x="2490" y="2444"/>
                  </a:cubicBezTo>
                  <a:cubicBezTo>
                    <a:pt x="1611" y="2444"/>
                    <a:pt x="775" y="2925"/>
                    <a:pt x="314" y="3699"/>
                  </a:cubicBezTo>
                  <a:cubicBezTo>
                    <a:pt x="168" y="3992"/>
                    <a:pt x="63" y="4306"/>
                    <a:pt x="0" y="4620"/>
                  </a:cubicBezTo>
                  <a:lnTo>
                    <a:pt x="12387" y="4620"/>
                  </a:lnTo>
                  <a:cubicBezTo>
                    <a:pt x="11990" y="3971"/>
                    <a:pt x="11257" y="3532"/>
                    <a:pt x="10441" y="3532"/>
                  </a:cubicBezTo>
                  <a:cubicBezTo>
                    <a:pt x="10023" y="3532"/>
                    <a:pt x="9604" y="3657"/>
                    <a:pt x="9269" y="3866"/>
                  </a:cubicBezTo>
                  <a:cubicBezTo>
                    <a:pt x="9269" y="2904"/>
                    <a:pt x="8642" y="1920"/>
                    <a:pt x="7407" y="1920"/>
                  </a:cubicBezTo>
                  <a:cubicBezTo>
                    <a:pt x="7407" y="1920"/>
                    <a:pt x="7093" y="1962"/>
                    <a:pt x="6947" y="1983"/>
                  </a:cubicBezTo>
                  <a:cubicBezTo>
                    <a:pt x="6947" y="1648"/>
                    <a:pt x="6863" y="1335"/>
                    <a:pt x="6696" y="1084"/>
                  </a:cubicBezTo>
                  <a:cubicBezTo>
                    <a:pt x="6675" y="1063"/>
                    <a:pt x="6675" y="1042"/>
                    <a:pt x="6675" y="1000"/>
                  </a:cubicBezTo>
                  <a:cubicBezTo>
                    <a:pt x="6487" y="707"/>
                    <a:pt x="6256" y="456"/>
                    <a:pt x="5943" y="267"/>
                  </a:cubicBezTo>
                  <a:cubicBezTo>
                    <a:pt x="5610" y="94"/>
                    <a:pt x="5238" y="1"/>
                    <a:pt x="48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2" name="Google Shape;1372;p17"/>
          <p:cNvGrpSpPr/>
          <p:nvPr/>
        </p:nvGrpSpPr>
        <p:grpSpPr>
          <a:xfrm rot="5400000">
            <a:off x="-958183" y="-1043691"/>
            <a:ext cx="3019589" cy="1103231"/>
            <a:chOff x="-2617662" y="4052384"/>
            <a:chExt cx="3337669" cy="1103231"/>
          </a:xfrm>
        </p:grpSpPr>
        <p:sp>
          <p:nvSpPr>
            <p:cNvPr id="1373" name="Google Shape;1373;p17"/>
            <p:cNvSpPr/>
            <p:nvPr/>
          </p:nvSpPr>
          <p:spPr>
            <a:xfrm rot="5400000">
              <a:off x="-1500443" y="2935165"/>
              <a:ext cx="1103231" cy="3337669"/>
            </a:xfrm>
            <a:custGeom>
              <a:avLst/>
              <a:gdLst/>
              <a:ahLst/>
              <a:cxnLst/>
              <a:rect l="l" t="t" r="r" b="b"/>
              <a:pathLst>
                <a:path w="7532" h="22787" extrusionOk="0">
                  <a:moveTo>
                    <a:pt x="3773" y="1"/>
                  </a:moveTo>
                  <a:cubicBezTo>
                    <a:pt x="1687" y="1"/>
                    <a:pt x="1" y="1691"/>
                    <a:pt x="1" y="3776"/>
                  </a:cubicBezTo>
                  <a:lnTo>
                    <a:pt x="1" y="15746"/>
                  </a:lnTo>
                  <a:lnTo>
                    <a:pt x="14" y="15746"/>
                  </a:lnTo>
                  <a:lnTo>
                    <a:pt x="14" y="22787"/>
                  </a:lnTo>
                  <a:lnTo>
                    <a:pt x="2861" y="22787"/>
                  </a:lnTo>
                  <a:lnTo>
                    <a:pt x="2861" y="13174"/>
                  </a:lnTo>
                  <a:lnTo>
                    <a:pt x="2861" y="3776"/>
                  </a:lnTo>
                  <a:cubicBezTo>
                    <a:pt x="2861" y="3269"/>
                    <a:pt x="3269" y="2861"/>
                    <a:pt x="3773" y="2861"/>
                  </a:cubicBezTo>
                  <a:cubicBezTo>
                    <a:pt x="4276" y="2861"/>
                    <a:pt x="4672" y="3269"/>
                    <a:pt x="4672" y="3776"/>
                  </a:cubicBezTo>
                  <a:lnTo>
                    <a:pt x="4672" y="8391"/>
                  </a:lnTo>
                  <a:lnTo>
                    <a:pt x="4672" y="22787"/>
                  </a:lnTo>
                  <a:lnTo>
                    <a:pt x="7532" y="22787"/>
                  </a:lnTo>
                  <a:lnTo>
                    <a:pt x="7532" y="7110"/>
                  </a:lnTo>
                  <a:lnTo>
                    <a:pt x="7532" y="3776"/>
                  </a:lnTo>
                  <a:cubicBezTo>
                    <a:pt x="7532" y="1691"/>
                    <a:pt x="5842" y="1"/>
                    <a:pt x="3773" y="1"/>
                  </a:cubicBezTo>
                  <a:close/>
                </a:path>
              </a:pathLst>
            </a:custGeom>
            <a:solidFill>
              <a:schemeClr val="dk2"/>
            </a:solidFill>
            <a:ln w="152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17"/>
            <p:cNvSpPr/>
            <p:nvPr/>
          </p:nvSpPr>
          <p:spPr>
            <a:xfrm rot="5400000">
              <a:off x="-1500443" y="2935165"/>
              <a:ext cx="1103231" cy="3337669"/>
            </a:xfrm>
            <a:custGeom>
              <a:avLst/>
              <a:gdLst/>
              <a:ahLst/>
              <a:cxnLst/>
              <a:rect l="l" t="t" r="r" b="b"/>
              <a:pathLst>
                <a:path w="7532" h="22787" extrusionOk="0">
                  <a:moveTo>
                    <a:pt x="3773" y="1"/>
                  </a:moveTo>
                  <a:cubicBezTo>
                    <a:pt x="1687" y="1"/>
                    <a:pt x="1" y="1691"/>
                    <a:pt x="1" y="3776"/>
                  </a:cubicBezTo>
                  <a:lnTo>
                    <a:pt x="1" y="15746"/>
                  </a:lnTo>
                  <a:lnTo>
                    <a:pt x="14" y="15746"/>
                  </a:lnTo>
                  <a:lnTo>
                    <a:pt x="14" y="22787"/>
                  </a:lnTo>
                  <a:lnTo>
                    <a:pt x="2861" y="22787"/>
                  </a:lnTo>
                  <a:lnTo>
                    <a:pt x="2861" y="13174"/>
                  </a:lnTo>
                  <a:lnTo>
                    <a:pt x="2861" y="3776"/>
                  </a:lnTo>
                  <a:cubicBezTo>
                    <a:pt x="2861" y="3269"/>
                    <a:pt x="3269" y="2861"/>
                    <a:pt x="3773" y="2861"/>
                  </a:cubicBezTo>
                  <a:cubicBezTo>
                    <a:pt x="4276" y="2861"/>
                    <a:pt x="4672" y="3269"/>
                    <a:pt x="4672" y="3776"/>
                  </a:cubicBezTo>
                  <a:lnTo>
                    <a:pt x="4672" y="8391"/>
                  </a:lnTo>
                  <a:lnTo>
                    <a:pt x="4672" y="22787"/>
                  </a:lnTo>
                  <a:lnTo>
                    <a:pt x="7532" y="22787"/>
                  </a:lnTo>
                  <a:lnTo>
                    <a:pt x="7532" y="7110"/>
                  </a:lnTo>
                  <a:lnTo>
                    <a:pt x="7532" y="3776"/>
                  </a:lnTo>
                  <a:cubicBezTo>
                    <a:pt x="7532" y="1691"/>
                    <a:pt x="5842" y="1"/>
                    <a:pt x="3773" y="1"/>
                  </a:cubicBezTo>
                  <a:close/>
                </a:path>
              </a:pathLst>
            </a:custGeom>
            <a:solidFill>
              <a:schemeClr val="dk2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17"/>
            <p:cNvSpPr/>
            <p:nvPr/>
          </p:nvSpPr>
          <p:spPr>
            <a:xfrm rot="5400000">
              <a:off x="-1500443" y="2935165"/>
              <a:ext cx="1103231" cy="3337669"/>
            </a:xfrm>
            <a:custGeom>
              <a:avLst/>
              <a:gdLst/>
              <a:ahLst/>
              <a:cxnLst/>
              <a:rect l="l" t="t" r="r" b="b"/>
              <a:pathLst>
                <a:path w="7532" h="22787" extrusionOk="0">
                  <a:moveTo>
                    <a:pt x="3773" y="1"/>
                  </a:moveTo>
                  <a:cubicBezTo>
                    <a:pt x="1687" y="1"/>
                    <a:pt x="1" y="1691"/>
                    <a:pt x="1" y="3776"/>
                  </a:cubicBezTo>
                  <a:lnTo>
                    <a:pt x="1" y="15746"/>
                  </a:lnTo>
                  <a:lnTo>
                    <a:pt x="14" y="15746"/>
                  </a:lnTo>
                  <a:lnTo>
                    <a:pt x="14" y="22787"/>
                  </a:lnTo>
                  <a:lnTo>
                    <a:pt x="2861" y="22787"/>
                  </a:lnTo>
                  <a:lnTo>
                    <a:pt x="2861" y="13174"/>
                  </a:lnTo>
                  <a:lnTo>
                    <a:pt x="2861" y="3776"/>
                  </a:lnTo>
                  <a:cubicBezTo>
                    <a:pt x="2861" y="3269"/>
                    <a:pt x="3269" y="2861"/>
                    <a:pt x="3773" y="2861"/>
                  </a:cubicBezTo>
                  <a:cubicBezTo>
                    <a:pt x="4276" y="2861"/>
                    <a:pt x="4672" y="3269"/>
                    <a:pt x="4672" y="3776"/>
                  </a:cubicBezTo>
                  <a:lnTo>
                    <a:pt x="4672" y="8391"/>
                  </a:lnTo>
                  <a:lnTo>
                    <a:pt x="4672" y="22787"/>
                  </a:lnTo>
                  <a:lnTo>
                    <a:pt x="7532" y="22787"/>
                  </a:lnTo>
                  <a:lnTo>
                    <a:pt x="7532" y="7110"/>
                  </a:lnTo>
                  <a:lnTo>
                    <a:pt x="7532" y="3776"/>
                  </a:lnTo>
                  <a:cubicBezTo>
                    <a:pt x="7532" y="1691"/>
                    <a:pt x="5842" y="1"/>
                    <a:pt x="37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6" name="Google Shape;1376;p17"/>
            <p:cNvGrpSpPr/>
            <p:nvPr/>
          </p:nvGrpSpPr>
          <p:grpSpPr>
            <a:xfrm rot="5400000">
              <a:off x="-1374764" y="3060840"/>
              <a:ext cx="700137" cy="3086315"/>
              <a:chOff x="1718105" y="2072389"/>
              <a:chExt cx="612115" cy="2698300"/>
            </a:xfrm>
          </p:grpSpPr>
          <p:sp>
            <p:nvSpPr>
              <p:cNvPr id="1377" name="Google Shape;1377;p17"/>
              <p:cNvSpPr/>
              <p:nvPr/>
            </p:nvSpPr>
            <p:spPr>
              <a:xfrm>
                <a:off x="2316262" y="3811153"/>
                <a:ext cx="1395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1"/>
                    </a:moveTo>
                    <a:lnTo>
                      <a:pt x="1" y="439"/>
                    </a:lnTo>
                    <a:lnTo>
                      <a:pt x="109" y="43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17"/>
              <p:cNvSpPr/>
              <p:nvPr/>
            </p:nvSpPr>
            <p:spPr>
              <a:xfrm>
                <a:off x="2316262" y="3698207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17"/>
              <p:cNvSpPr/>
              <p:nvPr/>
            </p:nvSpPr>
            <p:spPr>
              <a:xfrm>
                <a:off x="2316262" y="4036406"/>
                <a:ext cx="13958" cy="5954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65" extrusionOk="0">
                    <a:moveTo>
                      <a:pt x="1" y="0"/>
                    </a:moveTo>
                    <a:lnTo>
                      <a:pt x="1" y="27"/>
                    </a:lnTo>
                    <a:lnTo>
                      <a:pt x="1" y="435"/>
                    </a:lnTo>
                    <a:lnTo>
                      <a:pt x="1" y="465"/>
                    </a:lnTo>
                    <a:lnTo>
                      <a:pt x="109" y="465"/>
                    </a:lnTo>
                    <a:lnTo>
                      <a:pt x="109" y="435"/>
                    </a:lnTo>
                    <a:lnTo>
                      <a:pt x="109" y="27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17"/>
              <p:cNvSpPr/>
              <p:nvPr/>
            </p:nvSpPr>
            <p:spPr>
              <a:xfrm>
                <a:off x="2316262" y="3922948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1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17"/>
              <p:cNvSpPr/>
              <p:nvPr/>
            </p:nvSpPr>
            <p:spPr>
              <a:xfrm>
                <a:off x="2316262" y="3023087"/>
                <a:ext cx="13958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17"/>
              <p:cNvSpPr/>
              <p:nvPr/>
            </p:nvSpPr>
            <p:spPr>
              <a:xfrm>
                <a:off x="2316262" y="3586412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17"/>
              <p:cNvSpPr/>
              <p:nvPr/>
            </p:nvSpPr>
            <p:spPr>
              <a:xfrm>
                <a:off x="2316262" y="3472953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17"/>
              <p:cNvSpPr/>
              <p:nvPr/>
            </p:nvSpPr>
            <p:spPr>
              <a:xfrm>
                <a:off x="2316262" y="3359623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0"/>
                    </a:moveTo>
                    <a:lnTo>
                      <a:pt x="1" y="451"/>
                    </a:lnTo>
                    <a:lnTo>
                      <a:pt x="109" y="451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17"/>
              <p:cNvSpPr/>
              <p:nvPr/>
            </p:nvSpPr>
            <p:spPr>
              <a:xfrm>
                <a:off x="2316262" y="3134754"/>
                <a:ext cx="13958" cy="5749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49" extrusionOk="0">
                    <a:moveTo>
                      <a:pt x="1" y="1"/>
                    </a:moveTo>
                    <a:lnTo>
                      <a:pt x="1" y="449"/>
                    </a:lnTo>
                    <a:lnTo>
                      <a:pt x="109" y="44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17"/>
              <p:cNvSpPr/>
              <p:nvPr/>
            </p:nvSpPr>
            <p:spPr>
              <a:xfrm>
                <a:off x="2316262" y="3248213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17"/>
              <p:cNvSpPr/>
              <p:nvPr/>
            </p:nvSpPr>
            <p:spPr>
              <a:xfrm>
                <a:off x="2316262" y="4714855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17"/>
              <p:cNvSpPr/>
              <p:nvPr/>
            </p:nvSpPr>
            <p:spPr>
              <a:xfrm>
                <a:off x="2316262" y="4601524"/>
                <a:ext cx="13958" cy="57370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48" extrusionOk="0">
                    <a:moveTo>
                      <a:pt x="1" y="0"/>
                    </a:moveTo>
                    <a:lnTo>
                      <a:pt x="1" y="448"/>
                    </a:lnTo>
                    <a:lnTo>
                      <a:pt x="109" y="44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17"/>
              <p:cNvSpPr/>
              <p:nvPr/>
            </p:nvSpPr>
            <p:spPr>
              <a:xfrm>
                <a:off x="2316262" y="4489730"/>
                <a:ext cx="1395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17"/>
              <p:cNvSpPr/>
              <p:nvPr/>
            </p:nvSpPr>
            <p:spPr>
              <a:xfrm>
                <a:off x="2316262" y="4376271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1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17"/>
              <p:cNvSpPr/>
              <p:nvPr/>
            </p:nvSpPr>
            <p:spPr>
              <a:xfrm>
                <a:off x="2316262" y="4264989"/>
                <a:ext cx="13958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17"/>
              <p:cNvSpPr/>
              <p:nvPr/>
            </p:nvSpPr>
            <p:spPr>
              <a:xfrm>
                <a:off x="2316262" y="4151530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17"/>
              <p:cNvSpPr/>
              <p:nvPr/>
            </p:nvSpPr>
            <p:spPr>
              <a:xfrm>
                <a:off x="1901100" y="2081225"/>
                <a:ext cx="57882" cy="29837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33" extrusionOk="0">
                    <a:moveTo>
                      <a:pt x="422" y="1"/>
                    </a:moveTo>
                    <a:cubicBezTo>
                      <a:pt x="288" y="27"/>
                      <a:pt x="138" y="82"/>
                      <a:pt x="0" y="138"/>
                    </a:cubicBezTo>
                    <a:lnTo>
                      <a:pt x="43" y="233"/>
                    </a:lnTo>
                    <a:cubicBezTo>
                      <a:pt x="177" y="177"/>
                      <a:pt x="314" y="138"/>
                      <a:pt x="451" y="95"/>
                    </a:cubicBezTo>
                    <a:lnTo>
                      <a:pt x="42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17"/>
              <p:cNvSpPr/>
              <p:nvPr/>
            </p:nvSpPr>
            <p:spPr>
              <a:xfrm>
                <a:off x="1718105" y="2764795"/>
                <a:ext cx="1395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17"/>
              <p:cNvSpPr/>
              <p:nvPr/>
            </p:nvSpPr>
            <p:spPr>
              <a:xfrm>
                <a:off x="1718105" y="2878254"/>
                <a:ext cx="1395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17"/>
              <p:cNvSpPr/>
              <p:nvPr/>
            </p:nvSpPr>
            <p:spPr>
              <a:xfrm>
                <a:off x="1718105" y="2540055"/>
                <a:ext cx="13958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17"/>
              <p:cNvSpPr/>
              <p:nvPr/>
            </p:nvSpPr>
            <p:spPr>
              <a:xfrm>
                <a:off x="1742436" y="2208514"/>
                <a:ext cx="4033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39" extrusionOk="0">
                    <a:moveTo>
                      <a:pt x="220" y="0"/>
                    </a:moveTo>
                    <a:cubicBezTo>
                      <a:pt x="138" y="124"/>
                      <a:pt x="69" y="258"/>
                      <a:pt x="1" y="396"/>
                    </a:cubicBezTo>
                    <a:lnTo>
                      <a:pt x="108" y="438"/>
                    </a:lnTo>
                    <a:cubicBezTo>
                      <a:pt x="164" y="301"/>
                      <a:pt x="233" y="177"/>
                      <a:pt x="314" y="56"/>
                    </a:cubicBezTo>
                    <a:lnTo>
                      <a:pt x="22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17"/>
              <p:cNvSpPr/>
              <p:nvPr/>
            </p:nvSpPr>
            <p:spPr>
              <a:xfrm>
                <a:off x="1718105" y="2426596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0"/>
                    </a:moveTo>
                    <a:lnTo>
                      <a:pt x="1" y="451"/>
                    </a:lnTo>
                    <a:lnTo>
                      <a:pt x="109" y="451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17"/>
              <p:cNvSpPr/>
              <p:nvPr/>
            </p:nvSpPr>
            <p:spPr>
              <a:xfrm>
                <a:off x="1806849" y="2126429"/>
                <a:ext cx="52504" cy="47381"/>
              </a:xfrm>
              <a:custGeom>
                <a:avLst/>
                <a:gdLst/>
                <a:ahLst/>
                <a:cxnLst/>
                <a:rect l="l" t="t" r="r" b="b"/>
                <a:pathLst>
                  <a:path w="410" h="370" extrusionOk="0">
                    <a:moveTo>
                      <a:pt x="341" y="1"/>
                    </a:moveTo>
                    <a:cubicBezTo>
                      <a:pt x="220" y="82"/>
                      <a:pt x="109" y="180"/>
                      <a:pt x="1" y="288"/>
                    </a:cubicBezTo>
                    <a:lnTo>
                      <a:pt x="83" y="370"/>
                    </a:lnTo>
                    <a:cubicBezTo>
                      <a:pt x="177" y="275"/>
                      <a:pt x="289" y="180"/>
                      <a:pt x="409" y="99"/>
                    </a:cubicBezTo>
                    <a:lnTo>
                      <a:pt x="34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17"/>
              <p:cNvSpPr/>
              <p:nvPr/>
            </p:nvSpPr>
            <p:spPr>
              <a:xfrm>
                <a:off x="1718105" y="2313137"/>
                <a:ext cx="21129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52" extrusionOk="0">
                    <a:moveTo>
                      <a:pt x="53" y="0"/>
                    </a:moveTo>
                    <a:cubicBezTo>
                      <a:pt x="27" y="151"/>
                      <a:pt x="14" y="301"/>
                      <a:pt x="1" y="451"/>
                    </a:cubicBezTo>
                    <a:lnTo>
                      <a:pt x="109" y="451"/>
                    </a:lnTo>
                    <a:cubicBezTo>
                      <a:pt x="122" y="314"/>
                      <a:pt x="135" y="164"/>
                      <a:pt x="164" y="30"/>
                    </a:cubicBezTo>
                    <a:lnTo>
                      <a:pt x="5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17"/>
              <p:cNvSpPr/>
              <p:nvPr/>
            </p:nvSpPr>
            <p:spPr>
              <a:xfrm>
                <a:off x="1718105" y="2653385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17"/>
              <p:cNvSpPr/>
              <p:nvPr/>
            </p:nvSpPr>
            <p:spPr>
              <a:xfrm>
                <a:off x="1718105" y="3553374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17"/>
              <p:cNvSpPr/>
              <p:nvPr/>
            </p:nvSpPr>
            <p:spPr>
              <a:xfrm>
                <a:off x="1718105" y="3666833"/>
                <a:ext cx="13958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17"/>
              <p:cNvSpPr/>
              <p:nvPr/>
            </p:nvSpPr>
            <p:spPr>
              <a:xfrm>
                <a:off x="1718105" y="2989921"/>
                <a:ext cx="13958" cy="5749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49" extrusionOk="0">
                    <a:moveTo>
                      <a:pt x="1" y="1"/>
                    </a:moveTo>
                    <a:lnTo>
                      <a:pt x="1" y="449"/>
                    </a:lnTo>
                    <a:lnTo>
                      <a:pt x="109" y="44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17"/>
              <p:cNvSpPr/>
              <p:nvPr/>
            </p:nvSpPr>
            <p:spPr>
              <a:xfrm>
                <a:off x="1718105" y="3778114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1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17"/>
              <p:cNvSpPr/>
              <p:nvPr/>
            </p:nvSpPr>
            <p:spPr>
              <a:xfrm>
                <a:off x="1718105" y="3103380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17"/>
              <p:cNvSpPr/>
              <p:nvPr/>
            </p:nvSpPr>
            <p:spPr>
              <a:xfrm>
                <a:off x="1718105" y="3214790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0"/>
                    </a:moveTo>
                    <a:lnTo>
                      <a:pt x="1" y="451"/>
                    </a:lnTo>
                    <a:lnTo>
                      <a:pt x="109" y="451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17"/>
              <p:cNvSpPr/>
              <p:nvPr/>
            </p:nvSpPr>
            <p:spPr>
              <a:xfrm>
                <a:off x="1718105" y="3441579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17"/>
              <p:cNvSpPr/>
              <p:nvPr/>
            </p:nvSpPr>
            <p:spPr>
              <a:xfrm>
                <a:off x="1718105" y="3328120"/>
                <a:ext cx="1395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1"/>
                    </a:moveTo>
                    <a:lnTo>
                      <a:pt x="1" y="439"/>
                    </a:lnTo>
                    <a:lnTo>
                      <a:pt x="109" y="43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17"/>
              <p:cNvSpPr/>
              <p:nvPr/>
            </p:nvSpPr>
            <p:spPr>
              <a:xfrm>
                <a:off x="2316262" y="2459634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0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17"/>
              <p:cNvSpPr/>
              <p:nvPr/>
            </p:nvSpPr>
            <p:spPr>
              <a:xfrm>
                <a:off x="2316262" y="2573093"/>
                <a:ext cx="13958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17"/>
              <p:cNvSpPr/>
              <p:nvPr/>
            </p:nvSpPr>
            <p:spPr>
              <a:xfrm>
                <a:off x="2316262" y="2686552"/>
                <a:ext cx="13958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17"/>
              <p:cNvSpPr/>
              <p:nvPr/>
            </p:nvSpPr>
            <p:spPr>
              <a:xfrm>
                <a:off x="2316262" y="2798218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17"/>
              <p:cNvSpPr/>
              <p:nvPr/>
            </p:nvSpPr>
            <p:spPr>
              <a:xfrm>
                <a:off x="2012894" y="2072389"/>
                <a:ext cx="57370" cy="1780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39" extrusionOk="0">
                    <a:moveTo>
                      <a:pt x="0" y="1"/>
                    </a:moveTo>
                    <a:lnTo>
                      <a:pt x="0" y="112"/>
                    </a:lnTo>
                    <a:lnTo>
                      <a:pt x="95" y="112"/>
                    </a:lnTo>
                    <a:cubicBezTo>
                      <a:pt x="203" y="112"/>
                      <a:pt x="327" y="125"/>
                      <a:pt x="435" y="138"/>
                    </a:cubicBezTo>
                    <a:lnTo>
                      <a:pt x="448" y="30"/>
                    </a:lnTo>
                    <a:cubicBezTo>
                      <a:pt x="327" y="14"/>
                      <a:pt x="216" y="1"/>
                      <a:pt x="9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17"/>
              <p:cNvSpPr/>
              <p:nvPr/>
            </p:nvSpPr>
            <p:spPr>
              <a:xfrm>
                <a:off x="2314597" y="2346176"/>
                <a:ext cx="15623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52" extrusionOk="0">
                    <a:moveTo>
                      <a:pt x="109" y="1"/>
                    </a:moveTo>
                    <a:lnTo>
                      <a:pt x="1" y="17"/>
                    </a:lnTo>
                    <a:cubicBezTo>
                      <a:pt x="14" y="99"/>
                      <a:pt x="14" y="180"/>
                      <a:pt x="14" y="262"/>
                    </a:cubicBezTo>
                    <a:lnTo>
                      <a:pt x="14" y="452"/>
                    </a:lnTo>
                    <a:lnTo>
                      <a:pt x="122" y="452"/>
                    </a:lnTo>
                    <a:lnTo>
                      <a:pt x="122" y="262"/>
                    </a:lnTo>
                    <a:cubicBezTo>
                      <a:pt x="122" y="180"/>
                      <a:pt x="122" y="99"/>
                      <a:pt x="1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17"/>
              <p:cNvSpPr/>
              <p:nvPr/>
            </p:nvSpPr>
            <p:spPr>
              <a:xfrm>
                <a:off x="2283223" y="2238223"/>
                <a:ext cx="34832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272" h="436" extrusionOk="0">
                    <a:moveTo>
                      <a:pt x="108" y="0"/>
                    </a:moveTo>
                    <a:lnTo>
                      <a:pt x="1" y="43"/>
                    </a:lnTo>
                    <a:cubicBezTo>
                      <a:pt x="66" y="177"/>
                      <a:pt x="122" y="301"/>
                      <a:pt x="164" y="435"/>
                    </a:cubicBezTo>
                    <a:lnTo>
                      <a:pt x="272" y="409"/>
                    </a:lnTo>
                    <a:cubicBezTo>
                      <a:pt x="229" y="272"/>
                      <a:pt x="177" y="125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17"/>
              <p:cNvSpPr/>
              <p:nvPr/>
            </p:nvSpPr>
            <p:spPr>
              <a:xfrm>
                <a:off x="2216633" y="2147430"/>
                <a:ext cx="49174" cy="50711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96" extrusionOk="0">
                    <a:moveTo>
                      <a:pt x="70" y="0"/>
                    </a:moveTo>
                    <a:lnTo>
                      <a:pt x="1" y="82"/>
                    </a:lnTo>
                    <a:cubicBezTo>
                      <a:pt x="96" y="180"/>
                      <a:pt x="207" y="288"/>
                      <a:pt x="289" y="396"/>
                    </a:cubicBezTo>
                    <a:lnTo>
                      <a:pt x="383" y="327"/>
                    </a:lnTo>
                    <a:cubicBezTo>
                      <a:pt x="289" y="206"/>
                      <a:pt x="177" y="98"/>
                      <a:pt x="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17"/>
              <p:cNvSpPr/>
              <p:nvPr/>
            </p:nvSpPr>
            <p:spPr>
              <a:xfrm>
                <a:off x="2120846" y="2090061"/>
                <a:ext cx="57882" cy="36496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85" extrusionOk="0">
                    <a:moveTo>
                      <a:pt x="43" y="0"/>
                    </a:moveTo>
                    <a:lnTo>
                      <a:pt x="0" y="108"/>
                    </a:lnTo>
                    <a:cubicBezTo>
                      <a:pt x="138" y="151"/>
                      <a:pt x="272" y="219"/>
                      <a:pt x="396" y="285"/>
                    </a:cubicBezTo>
                    <a:lnTo>
                      <a:pt x="451" y="190"/>
                    </a:lnTo>
                    <a:cubicBezTo>
                      <a:pt x="314" y="108"/>
                      <a:pt x="177" y="56"/>
                      <a:pt x="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17"/>
              <p:cNvSpPr/>
              <p:nvPr/>
            </p:nvSpPr>
            <p:spPr>
              <a:xfrm>
                <a:off x="2316262" y="2911293"/>
                <a:ext cx="1395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17"/>
              <p:cNvSpPr/>
              <p:nvPr/>
            </p:nvSpPr>
            <p:spPr>
              <a:xfrm>
                <a:off x="1718105" y="4003368"/>
                <a:ext cx="15623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22" y="435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17"/>
              <p:cNvSpPr/>
              <p:nvPr/>
            </p:nvSpPr>
            <p:spPr>
              <a:xfrm>
                <a:off x="1718105" y="4114650"/>
                <a:ext cx="15623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52" extrusionOk="0">
                    <a:moveTo>
                      <a:pt x="1" y="1"/>
                    </a:moveTo>
                    <a:lnTo>
                      <a:pt x="1" y="452"/>
                    </a:lnTo>
                    <a:lnTo>
                      <a:pt x="122" y="452"/>
                    </a:lnTo>
                    <a:lnTo>
                      <a:pt x="12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17"/>
              <p:cNvSpPr/>
              <p:nvPr/>
            </p:nvSpPr>
            <p:spPr>
              <a:xfrm>
                <a:off x="1718105" y="3889909"/>
                <a:ext cx="15623" cy="57498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49" extrusionOk="0">
                    <a:moveTo>
                      <a:pt x="1" y="0"/>
                    </a:moveTo>
                    <a:lnTo>
                      <a:pt x="1" y="14"/>
                    </a:lnTo>
                    <a:lnTo>
                      <a:pt x="1" y="177"/>
                    </a:lnTo>
                    <a:lnTo>
                      <a:pt x="1" y="448"/>
                    </a:lnTo>
                    <a:lnTo>
                      <a:pt x="122" y="448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17"/>
              <p:cNvSpPr/>
              <p:nvPr/>
            </p:nvSpPr>
            <p:spPr>
              <a:xfrm>
                <a:off x="1718105" y="4228109"/>
                <a:ext cx="15623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22" y="438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17"/>
              <p:cNvSpPr/>
              <p:nvPr/>
            </p:nvSpPr>
            <p:spPr>
              <a:xfrm>
                <a:off x="1718105" y="4341568"/>
                <a:ext cx="15623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36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22" y="435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17"/>
              <p:cNvSpPr/>
              <p:nvPr/>
            </p:nvSpPr>
            <p:spPr>
              <a:xfrm>
                <a:off x="1718105" y="4453362"/>
                <a:ext cx="15623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22" y="435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17"/>
              <p:cNvSpPr/>
              <p:nvPr/>
            </p:nvSpPr>
            <p:spPr>
              <a:xfrm>
                <a:off x="1718105" y="4678103"/>
                <a:ext cx="15623" cy="59547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65" extrusionOk="0">
                    <a:moveTo>
                      <a:pt x="1" y="0"/>
                    </a:moveTo>
                    <a:lnTo>
                      <a:pt x="1" y="30"/>
                    </a:lnTo>
                    <a:lnTo>
                      <a:pt x="1" y="451"/>
                    </a:lnTo>
                    <a:lnTo>
                      <a:pt x="1" y="464"/>
                    </a:lnTo>
                    <a:lnTo>
                      <a:pt x="122" y="464"/>
                    </a:lnTo>
                    <a:lnTo>
                      <a:pt x="122" y="451"/>
                    </a:lnTo>
                    <a:lnTo>
                      <a:pt x="122" y="30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17"/>
              <p:cNvSpPr/>
              <p:nvPr/>
            </p:nvSpPr>
            <p:spPr>
              <a:xfrm>
                <a:off x="1718105" y="4566693"/>
                <a:ext cx="15623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36" extrusionOk="0">
                    <a:moveTo>
                      <a:pt x="1" y="1"/>
                    </a:moveTo>
                    <a:lnTo>
                      <a:pt x="1" y="436"/>
                    </a:lnTo>
                    <a:lnTo>
                      <a:pt x="122" y="436"/>
                    </a:lnTo>
                    <a:lnTo>
                      <a:pt x="12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28" name="Google Shape;1428;p17"/>
          <p:cNvSpPr/>
          <p:nvPr/>
        </p:nvSpPr>
        <p:spPr>
          <a:xfrm rot="-5400000">
            <a:off x="7905069" y="439952"/>
            <a:ext cx="1894650" cy="843250"/>
          </a:xfrm>
          <a:custGeom>
            <a:avLst/>
            <a:gdLst/>
            <a:ahLst/>
            <a:cxnLst/>
            <a:rect l="l" t="t" r="r" b="b"/>
            <a:pathLst>
              <a:path w="75786" h="33730" extrusionOk="0">
                <a:moveTo>
                  <a:pt x="41052" y="0"/>
                </a:moveTo>
                <a:cubicBezTo>
                  <a:pt x="38039" y="0"/>
                  <a:pt x="35570" y="2155"/>
                  <a:pt x="35570" y="4834"/>
                </a:cubicBezTo>
                <a:cubicBezTo>
                  <a:pt x="35570" y="7491"/>
                  <a:pt x="33080" y="9667"/>
                  <a:pt x="30067" y="9667"/>
                </a:cubicBezTo>
                <a:lnTo>
                  <a:pt x="29544" y="9667"/>
                </a:lnTo>
                <a:cubicBezTo>
                  <a:pt x="26531" y="9667"/>
                  <a:pt x="24062" y="12157"/>
                  <a:pt x="24062" y="15170"/>
                </a:cubicBezTo>
                <a:lnTo>
                  <a:pt x="24062" y="17785"/>
                </a:lnTo>
                <a:cubicBezTo>
                  <a:pt x="24062" y="20777"/>
                  <a:pt x="21572" y="23267"/>
                  <a:pt x="18559" y="23267"/>
                </a:cubicBezTo>
                <a:lnTo>
                  <a:pt x="5482" y="23267"/>
                </a:lnTo>
                <a:cubicBezTo>
                  <a:pt x="2469" y="23267"/>
                  <a:pt x="0" y="25632"/>
                  <a:pt x="0" y="28498"/>
                </a:cubicBezTo>
                <a:cubicBezTo>
                  <a:pt x="0" y="31386"/>
                  <a:pt x="2469" y="33729"/>
                  <a:pt x="5482" y="33729"/>
                </a:cubicBezTo>
                <a:lnTo>
                  <a:pt x="69571" y="33729"/>
                </a:lnTo>
                <a:cubicBezTo>
                  <a:pt x="72563" y="33729"/>
                  <a:pt x="75116" y="31281"/>
                  <a:pt x="75179" y="28247"/>
                </a:cubicBezTo>
                <a:lnTo>
                  <a:pt x="75702" y="5482"/>
                </a:lnTo>
                <a:cubicBezTo>
                  <a:pt x="75785" y="2469"/>
                  <a:pt x="73358" y="0"/>
                  <a:pt x="7034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9" name="Google Shape;1429;p17"/>
          <p:cNvGrpSpPr/>
          <p:nvPr/>
        </p:nvGrpSpPr>
        <p:grpSpPr>
          <a:xfrm>
            <a:off x="0" y="4573755"/>
            <a:ext cx="856850" cy="411675"/>
            <a:chOff x="2563725" y="2815763"/>
            <a:chExt cx="856850" cy="411675"/>
          </a:xfrm>
        </p:grpSpPr>
        <p:sp>
          <p:nvSpPr>
            <p:cNvPr id="1430" name="Google Shape;1430;p17"/>
            <p:cNvSpPr/>
            <p:nvPr/>
          </p:nvSpPr>
          <p:spPr>
            <a:xfrm>
              <a:off x="2563725" y="2815763"/>
              <a:ext cx="269425" cy="269400"/>
            </a:xfrm>
            <a:custGeom>
              <a:avLst/>
              <a:gdLst/>
              <a:ahLst/>
              <a:cxnLst/>
              <a:rect l="l" t="t" r="r" b="b"/>
              <a:pathLst>
                <a:path w="10777" h="10776" extrusionOk="0">
                  <a:moveTo>
                    <a:pt x="5399" y="0"/>
                  </a:moveTo>
                  <a:cubicBezTo>
                    <a:pt x="2407" y="0"/>
                    <a:pt x="0" y="2448"/>
                    <a:pt x="0" y="5398"/>
                  </a:cubicBezTo>
                  <a:cubicBezTo>
                    <a:pt x="0" y="8370"/>
                    <a:pt x="2407" y="10776"/>
                    <a:pt x="5399" y="10776"/>
                  </a:cubicBezTo>
                  <a:cubicBezTo>
                    <a:pt x="8370" y="10776"/>
                    <a:pt x="10776" y="8370"/>
                    <a:pt x="10776" y="5398"/>
                  </a:cubicBezTo>
                  <a:cubicBezTo>
                    <a:pt x="10776" y="2406"/>
                    <a:pt x="8370" y="0"/>
                    <a:pt x="53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17"/>
            <p:cNvSpPr/>
            <p:nvPr/>
          </p:nvSpPr>
          <p:spPr>
            <a:xfrm>
              <a:off x="2628075" y="2911488"/>
              <a:ext cx="162175" cy="315950"/>
            </a:xfrm>
            <a:custGeom>
              <a:avLst/>
              <a:gdLst/>
              <a:ahLst/>
              <a:cxnLst/>
              <a:rect l="l" t="t" r="r" b="b"/>
              <a:pathLst>
                <a:path w="6487" h="12638" extrusionOk="0">
                  <a:moveTo>
                    <a:pt x="2657" y="0"/>
                  </a:moveTo>
                  <a:lnTo>
                    <a:pt x="2197" y="4331"/>
                  </a:lnTo>
                  <a:lnTo>
                    <a:pt x="0" y="3557"/>
                  </a:lnTo>
                  <a:lnTo>
                    <a:pt x="2218" y="5524"/>
                  </a:lnTo>
                  <a:lnTo>
                    <a:pt x="2218" y="12638"/>
                  </a:lnTo>
                  <a:lnTo>
                    <a:pt x="3683" y="12638"/>
                  </a:lnTo>
                  <a:lnTo>
                    <a:pt x="3515" y="5901"/>
                  </a:lnTo>
                  <a:lnTo>
                    <a:pt x="6486" y="3453"/>
                  </a:lnTo>
                  <a:lnTo>
                    <a:pt x="3411" y="4624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17"/>
            <p:cNvSpPr/>
            <p:nvPr/>
          </p:nvSpPr>
          <p:spPr>
            <a:xfrm>
              <a:off x="2809575" y="2816788"/>
              <a:ext cx="224950" cy="318075"/>
            </a:xfrm>
            <a:custGeom>
              <a:avLst/>
              <a:gdLst/>
              <a:ahLst/>
              <a:cxnLst/>
              <a:rect l="l" t="t" r="r" b="b"/>
              <a:pathLst>
                <a:path w="8998" h="12723" extrusionOk="0">
                  <a:moveTo>
                    <a:pt x="4499" y="1"/>
                  </a:moveTo>
                  <a:cubicBezTo>
                    <a:pt x="4499" y="1"/>
                    <a:pt x="1" y="6968"/>
                    <a:pt x="1" y="9019"/>
                  </a:cubicBezTo>
                  <a:cubicBezTo>
                    <a:pt x="1" y="11049"/>
                    <a:pt x="2009" y="12722"/>
                    <a:pt x="4499" y="12722"/>
                  </a:cubicBezTo>
                  <a:cubicBezTo>
                    <a:pt x="6989" y="12722"/>
                    <a:pt x="8998" y="11049"/>
                    <a:pt x="8998" y="9019"/>
                  </a:cubicBezTo>
                  <a:cubicBezTo>
                    <a:pt x="8998" y="6968"/>
                    <a:pt x="4499" y="1"/>
                    <a:pt x="44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17"/>
            <p:cNvSpPr/>
            <p:nvPr/>
          </p:nvSpPr>
          <p:spPr>
            <a:xfrm>
              <a:off x="2874975" y="2998838"/>
              <a:ext cx="115625" cy="226000"/>
            </a:xfrm>
            <a:custGeom>
              <a:avLst/>
              <a:gdLst/>
              <a:ahLst/>
              <a:cxnLst/>
              <a:rect l="l" t="t" r="r" b="b"/>
              <a:pathLst>
                <a:path w="4625" h="9040" extrusionOk="0">
                  <a:moveTo>
                    <a:pt x="1904" y="0"/>
                  </a:moveTo>
                  <a:lnTo>
                    <a:pt x="1569" y="3118"/>
                  </a:lnTo>
                  <a:lnTo>
                    <a:pt x="0" y="2553"/>
                  </a:lnTo>
                  <a:lnTo>
                    <a:pt x="1590" y="3955"/>
                  </a:lnTo>
                  <a:lnTo>
                    <a:pt x="1590" y="9039"/>
                  </a:lnTo>
                  <a:lnTo>
                    <a:pt x="2636" y="9039"/>
                  </a:lnTo>
                  <a:lnTo>
                    <a:pt x="2511" y="4248"/>
                  </a:lnTo>
                  <a:lnTo>
                    <a:pt x="4624" y="2490"/>
                  </a:lnTo>
                  <a:lnTo>
                    <a:pt x="2469" y="3327"/>
                  </a:lnTo>
                  <a:lnTo>
                    <a:pt x="19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17"/>
            <p:cNvSpPr/>
            <p:nvPr/>
          </p:nvSpPr>
          <p:spPr>
            <a:xfrm>
              <a:off x="3106700" y="3089863"/>
              <a:ext cx="26175" cy="130775"/>
            </a:xfrm>
            <a:custGeom>
              <a:avLst/>
              <a:gdLst/>
              <a:ahLst/>
              <a:cxnLst/>
              <a:rect l="l" t="t" r="r" b="b"/>
              <a:pathLst>
                <a:path w="1047" h="5231" extrusionOk="0">
                  <a:moveTo>
                    <a:pt x="0" y="0"/>
                  </a:moveTo>
                  <a:lnTo>
                    <a:pt x="0" y="5231"/>
                  </a:lnTo>
                  <a:lnTo>
                    <a:pt x="1046" y="5231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17"/>
            <p:cNvSpPr/>
            <p:nvPr/>
          </p:nvSpPr>
          <p:spPr>
            <a:xfrm>
              <a:off x="3348350" y="3089863"/>
              <a:ext cx="26200" cy="130775"/>
            </a:xfrm>
            <a:custGeom>
              <a:avLst/>
              <a:gdLst/>
              <a:ahLst/>
              <a:cxnLst/>
              <a:rect l="l" t="t" r="r" b="b"/>
              <a:pathLst>
                <a:path w="1048" h="5231" extrusionOk="0">
                  <a:moveTo>
                    <a:pt x="1" y="0"/>
                  </a:moveTo>
                  <a:lnTo>
                    <a:pt x="1" y="5231"/>
                  </a:lnTo>
                  <a:lnTo>
                    <a:pt x="1047" y="5231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17"/>
            <p:cNvSpPr/>
            <p:nvPr/>
          </p:nvSpPr>
          <p:spPr>
            <a:xfrm>
              <a:off x="3067450" y="3070488"/>
              <a:ext cx="353125" cy="58625"/>
            </a:xfrm>
            <a:custGeom>
              <a:avLst/>
              <a:gdLst/>
              <a:ahLst/>
              <a:cxnLst/>
              <a:rect l="l" t="t" r="r" b="b"/>
              <a:pathLst>
                <a:path w="14125" h="2345" extrusionOk="0">
                  <a:moveTo>
                    <a:pt x="1" y="1"/>
                  </a:moveTo>
                  <a:lnTo>
                    <a:pt x="1" y="2344"/>
                  </a:lnTo>
                  <a:lnTo>
                    <a:pt x="14124" y="2344"/>
                  </a:lnTo>
                  <a:lnTo>
                    <a:pt x="141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17"/>
            <p:cNvSpPr/>
            <p:nvPr/>
          </p:nvSpPr>
          <p:spPr>
            <a:xfrm>
              <a:off x="3067450" y="3148963"/>
              <a:ext cx="353125" cy="32450"/>
            </a:xfrm>
            <a:custGeom>
              <a:avLst/>
              <a:gdLst/>
              <a:ahLst/>
              <a:cxnLst/>
              <a:rect l="l" t="t" r="r" b="b"/>
              <a:pathLst>
                <a:path w="14125" h="1298" extrusionOk="0">
                  <a:moveTo>
                    <a:pt x="1" y="0"/>
                  </a:moveTo>
                  <a:lnTo>
                    <a:pt x="1" y="1298"/>
                  </a:lnTo>
                  <a:lnTo>
                    <a:pt x="14124" y="1298"/>
                  </a:lnTo>
                  <a:lnTo>
                    <a:pt x="141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8" name="Google Shape;1438;p17"/>
          <p:cNvGrpSpPr/>
          <p:nvPr/>
        </p:nvGrpSpPr>
        <p:grpSpPr>
          <a:xfrm>
            <a:off x="8519888" y="158283"/>
            <a:ext cx="657431" cy="727325"/>
            <a:chOff x="8405126" y="2922196"/>
            <a:chExt cx="657431" cy="727325"/>
          </a:xfrm>
        </p:grpSpPr>
        <p:sp>
          <p:nvSpPr>
            <p:cNvPr id="1439" name="Google Shape;1439;p17"/>
            <p:cNvSpPr/>
            <p:nvPr/>
          </p:nvSpPr>
          <p:spPr>
            <a:xfrm>
              <a:off x="8611160" y="3184671"/>
              <a:ext cx="235425" cy="13100"/>
            </a:xfrm>
            <a:custGeom>
              <a:avLst/>
              <a:gdLst/>
              <a:ahLst/>
              <a:cxnLst/>
              <a:rect l="l" t="t" r="r" b="b"/>
              <a:pathLst>
                <a:path w="9417" h="524" fill="none" extrusionOk="0">
                  <a:moveTo>
                    <a:pt x="0" y="0"/>
                  </a:moveTo>
                  <a:cubicBezTo>
                    <a:pt x="942" y="0"/>
                    <a:pt x="942" y="523"/>
                    <a:pt x="1884" y="523"/>
                  </a:cubicBezTo>
                  <a:cubicBezTo>
                    <a:pt x="2825" y="523"/>
                    <a:pt x="2825" y="0"/>
                    <a:pt x="3767" y="0"/>
                  </a:cubicBezTo>
                  <a:cubicBezTo>
                    <a:pt x="4708" y="0"/>
                    <a:pt x="4708" y="523"/>
                    <a:pt x="5650" y="523"/>
                  </a:cubicBezTo>
                  <a:cubicBezTo>
                    <a:pt x="6591" y="523"/>
                    <a:pt x="6591" y="0"/>
                    <a:pt x="7533" y="0"/>
                  </a:cubicBezTo>
                  <a:cubicBezTo>
                    <a:pt x="8475" y="0"/>
                    <a:pt x="8475" y="523"/>
                    <a:pt x="9416" y="523"/>
                  </a:cubicBezTo>
                </a:path>
              </a:pathLst>
            </a:custGeom>
            <a:noFill/>
            <a:ln w="26150" cap="rnd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17"/>
            <p:cNvSpPr/>
            <p:nvPr/>
          </p:nvSpPr>
          <p:spPr>
            <a:xfrm>
              <a:off x="8494310" y="3469165"/>
              <a:ext cx="235400" cy="13100"/>
            </a:xfrm>
            <a:custGeom>
              <a:avLst/>
              <a:gdLst/>
              <a:ahLst/>
              <a:cxnLst/>
              <a:rect l="l" t="t" r="r" b="b"/>
              <a:pathLst>
                <a:path w="9416" h="524" fill="none" extrusionOk="0">
                  <a:moveTo>
                    <a:pt x="0" y="0"/>
                  </a:moveTo>
                  <a:cubicBezTo>
                    <a:pt x="942" y="0"/>
                    <a:pt x="942" y="523"/>
                    <a:pt x="1883" y="523"/>
                  </a:cubicBezTo>
                  <a:cubicBezTo>
                    <a:pt x="2825" y="523"/>
                    <a:pt x="2825" y="0"/>
                    <a:pt x="3766" y="0"/>
                  </a:cubicBezTo>
                  <a:cubicBezTo>
                    <a:pt x="4708" y="0"/>
                    <a:pt x="4708" y="523"/>
                    <a:pt x="5650" y="523"/>
                  </a:cubicBezTo>
                  <a:cubicBezTo>
                    <a:pt x="6591" y="523"/>
                    <a:pt x="6591" y="0"/>
                    <a:pt x="7533" y="0"/>
                  </a:cubicBezTo>
                  <a:cubicBezTo>
                    <a:pt x="8474" y="0"/>
                    <a:pt x="8474" y="523"/>
                    <a:pt x="9416" y="523"/>
                  </a:cubicBezTo>
                </a:path>
              </a:pathLst>
            </a:custGeom>
            <a:noFill/>
            <a:ln w="26150" cap="rnd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17"/>
            <p:cNvSpPr/>
            <p:nvPr/>
          </p:nvSpPr>
          <p:spPr>
            <a:xfrm>
              <a:off x="8827132" y="3636421"/>
              <a:ext cx="235425" cy="13100"/>
            </a:xfrm>
            <a:custGeom>
              <a:avLst/>
              <a:gdLst/>
              <a:ahLst/>
              <a:cxnLst/>
              <a:rect l="l" t="t" r="r" b="b"/>
              <a:pathLst>
                <a:path w="9417" h="524" fill="none" extrusionOk="0">
                  <a:moveTo>
                    <a:pt x="1" y="0"/>
                  </a:moveTo>
                  <a:cubicBezTo>
                    <a:pt x="942" y="0"/>
                    <a:pt x="942" y="523"/>
                    <a:pt x="1884" y="523"/>
                  </a:cubicBezTo>
                  <a:cubicBezTo>
                    <a:pt x="2825" y="523"/>
                    <a:pt x="2825" y="0"/>
                    <a:pt x="3767" y="0"/>
                  </a:cubicBezTo>
                  <a:cubicBezTo>
                    <a:pt x="4708" y="0"/>
                    <a:pt x="4708" y="523"/>
                    <a:pt x="5650" y="523"/>
                  </a:cubicBezTo>
                  <a:cubicBezTo>
                    <a:pt x="6591" y="523"/>
                    <a:pt x="6591" y="0"/>
                    <a:pt x="7533" y="0"/>
                  </a:cubicBezTo>
                  <a:cubicBezTo>
                    <a:pt x="8475" y="0"/>
                    <a:pt x="8475" y="523"/>
                    <a:pt x="9416" y="523"/>
                  </a:cubicBezTo>
                </a:path>
              </a:pathLst>
            </a:custGeom>
            <a:noFill/>
            <a:ln w="26150" cap="rnd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17"/>
            <p:cNvSpPr/>
            <p:nvPr/>
          </p:nvSpPr>
          <p:spPr>
            <a:xfrm>
              <a:off x="8405126" y="2922196"/>
              <a:ext cx="235425" cy="13100"/>
            </a:xfrm>
            <a:custGeom>
              <a:avLst/>
              <a:gdLst/>
              <a:ahLst/>
              <a:cxnLst/>
              <a:rect l="l" t="t" r="r" b="b"/>
              <a:pathLst>
                <a:path w="9417" h="524" fill="none" extrusionOk="0">
                  <a:moveTo>
                    <a:pt x="1" y="1"/>
                  </a:moveTo>
                  <a:cubicBezTo>
                    <a:pt x="942" y="1"/>
                    <a:pt x="942" y="524"/>
                    <a:pt x="1884" y="524"/>
                  </a:cubicBezTo>
                  <a:cubicBezTo>
                    <a:pt x="2825" y="524"/>
                    <a:pt x="2825" y="1"/>
                    <a:pt x="3767" y="1"/>
                  </a:cubicBezTo>
                  <a:cubicBezTo>
                    <a:pt x="4708" y="1"/>
                    <a:pt x="4708" y="524"/>
                    <a:pt x="5650" y="524"/>
                  </a:cubicBezTo>
                  <a:cubicBezTo>
                    <a:pt x="6591" y="524"/>
                    <a:pt x="6591" y="1"/>
                    <a:pt x="7533" y="1"/>
                  </a:cubicBezTo>
                  <a:cubicBezTo>
                    <a:pt x="8475" y="1"/>
                    <a:pt x="8475" y="524"/>
                    <a:pt x="9416" y="524"/>
                  </a:cubicBezTo>
                </a:path>
              </a:pathLst>
            </a:custGeom>
            <a:noFill/>
            <a:ln w="26150" cap="rnd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3" name="Google Shape;1443;p17"/>
          <p:cNvSpPr txBox="1">
            <a:spLocks noGrp="1"/>
          </p:cNvSpPr>
          <p:nvPr>
            <p:ph type="subTitle" idx="1"/>
          </p:nvPr>
        </p:nvSpPr>
        <p:spPr>
          <a:xfrm>
            <a:off x="719975" y="204835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4" name="Google Shape;1444;p17"/>
          <p:cNvSpPr txBox="1">
            <a:spLocks noGrp="1"/>
          </p:cNvSpPr>
          <p:nvPr>
            <p:ph type="subTitle" idx="2"/>
          </p:nvPr>
        </p:nvSpPr>
        <p:spPr>
          <a:xfrm>
            <a:off x="3419244" y="204835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5" name="Google Shape;1445;p17"/>
          <p:cNvSpPr txBox="1">
            <a:spLocks noGrp="1"/>
          </p:cNvSpPr>
          <p:nvPr>
            <p:ph type="subTitle" idx="3"/>
          </p:nvPr>
        </p:nvSpPr>
        <p:spPr>
          <a:xfrm>
            <a:off x="719975" y="346940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6" name="Google Shape;1446;p17"/>
          <p:cNvSpPr txBox="1">
            <a:spLocks noGrp="1"/>
          </p:cNvSpPr>
          <p:nvPr>
            <p:ph type="subTitle" idx="4"/>
          </p:nvPr>
        </p:nvSpPr>
        <p:spPr>
          <a:xfrm>
            <a:off x="3419244" y="346940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7" name="Google Shape;1447;p17"/>
          <p:cNvSpPr txBox="1">
            <a:spLocks noGrp="1"/>
          </p:cNvSpPr>
          <p:nvPr>
            <p:ph type="subTitle" idx="5"/>
          </p:nvPr>
        </p:nvSpPr>
        <p:spPr>
          <a:xfrm>
            <a:off x="6118520" y="204835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8" name="Google Shape;1448;p17"/>
          <p:cNvSpPr txBox="1">
            <a:spLocks noGrp="1"/>
          </p:cNvSpPr>
          <p:nvPr>
            <p:ph type="subTitle" idx="6"/>
          </p:nvPr>
        </p:nvSpPr>
        <p:spPr>
          <a:xfrm>
            <a:off x="6118520" y="346940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9" name="Google Shape;1449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50" name="Google Shape;1450;p17"/>
          <p:cNvSpPr txBox="1">
            <a:spLocks noGrp="1"/>
          </p:cNvSpPr>
          <p:nvPr>
            <p:ph type="subTitle" idx="7"/>
          </p:nvPr>
        </p:nvSpPr>
        <p:spPr>
          <a:xfrm>
            <a:off x="719975" y="1808900"/>
            <a:ext cx="23055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51" name="Google Shape;1451;p17"/>
          <p:cNvSpPr txBox="1">
            <a:spLocks noGrp="1"/>
          </p:cNvSpPr>
          <p:nvPr>
            <p:ph type="subTitle" idx="8"/>
          </p:nvPr>
        </p:nvSpPr>
        <p:spPr>
          <a:xfrm>
            <a:off x="3419244" y="1808900"/>
            <a:ext cx="23055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52" name="Google Shape;1452;p17"/>
          <p:cNvSpPr txBox="1">
            <a:spLocks noGrp="1"/>
          </p:cNvSpPr>
          <p:nvPr>
            <p:ph type="subTitle" idx="9"/>
          </p:nvPr>
        </p:nvSpPr>
        <p:spPr>
          <a:xfrm>
            <a:off x="6118520" y="1808900"/>
            <a:ext cx="23055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53" name="Google Shape;1453;p17"/>
          <p:cNvSpPr txBox="1">
            <a:spLocks noGrp="1"/>
          </p:cNvSpPr>
          <p:nvPr>
            <p:ph type="subTitle" idx="13"/>
          </p:nvPr>
        </p:nvSpPr>
        <p:spPr>
          <a:xfrm>
            <a:off x="719975" y="3230000"/>
            <a:ext cx="23055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54" name="Google Shape;1454;p17"/>
          <p:cNvSpPr txBox="1">
            <a:spLocks noGrp="1"/>
          </p:cNvSpPr>
          <p:nvPr>
            <p:ph type="subTitle" idx="14"/>
          </p:nvPr>
        </p:nvSpPr>
        <p:spPr>
          <a:xfrm>
            <a:off x="3419250" y="3230000"/>
            <a:ext cx="23055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55" name="Google Shape;1455;p17"/>
          <p:cNvSpPr txBox="1">
            <a:spLocks noGrp="1"/>
          </p:cNvSpPr>
          <p:nvPr>
            <p:ph type="subTitle" idx="15"/>
          </p:nvPr>
        </p:nvSpPr>
        <p:spPr>
          <a:xfrm>
            <a:off x="6118525" y="3230000"/>
            <a:ext cx="23055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56" name="Google Shape;1456;p17"/>
          <p:cNvSpPr/>
          <p:nvPr/>
        </p:nvSpPr>
        <p:spPr>
          <a:xfrm>
            <a:off x="6674538" y="0"/>
            <a:ext cx="1193465" cy="417905"/>
          </a:xfrm>
          <a:custGeom>
            <a:avLst/>
            <a:gdLst/>
            <a:ahLst/>
            <a:cxnLst/>
            <a:rect l="l" t="t" r="r" b="b"/>
            <a:pathLst>
              <a:path w="15840" h="5546" extrusionOk="0">
                <a:moveTo>
                  <a:pt x="7470" y="1"/>
                </a:moveTo>
                <a:cubicBezTo>
                  <a:pt x="6424" y="1"/>
                  <a:pt x="5482" y="649"/>
                  <a:pt x="5315" y="1716"/>
                </a:cubicBezTo>
                <a:lnTo>
                  <a:pt x="4855" y="1758"/>
                </a:lnTo>
                <a:cubicBezTo>
                  <a:pt x="4457" y="1821"/>
                  <a:pt x="4122" y="1988"/>
                  <a:pt x="3829" y="2239"/>
                </a:cubicBezTo>
                <a:cubicBezTo>
                  <a:pt x="3411" y="2616"/>
                  <a:pt x="3139" y="3139"/>
                  <a:pt x="3097" y="3704"/>
                </a:cubicBezTo>
                <a:lnTo>
                  <a:pt x="3097" y="3767"/>
                </a:lnTo>
                <a:cubicBezTo>
                  <a:pt x="2867" y="3662"/>
                  <a:pt x="2616" y="3579"/>
                  <a:pt x="2365" y="3579"/>
                </a:cubicBezTo>
                <a:cubicBezTo>
                  <a:pt x="2176" y="3579"/>
                  <a:pt x="1967" y="3599"/>
                  <a:pt x="1800" y="3599"/>
                </a:cubicBezTo>
                <a:cubicBezTo>
                  <a:pt x="1402" y="3683"/>
                  <a:pt x="1026" y="3871"/>
                  <a:pt x="754" y="4123"/>
                </a:cubicBezTo>
                <a:cubicBezTo>
                  <a:pt x="314" y="4499"/>
                  <a:pt x="63" y="5001"/>
                  <a:pt x="0" y="5545"/>
                </a:cubicBezTo>
                <a:lnTo>
                  <a:pt x="15651" y="5545"/>
                </a:lnTo>
                <a:lnTo>
                  <a:pt x="15651" y="5524"/>
                </a:lnTo>
                <a:cubicBezTo>
                  <a:pt x="15735" y="5315"/>
                  <a:pt x="15756" y="5106"/>
                  <a:pt x="15777" y="4897"/>
                </a:cubicBezTo>
                <a:cubicBezTo>
                  <a:pt x="15839" y="4206"/>
                  <a:pt x="15609" y="3558"/>
                  <a:pt x="15149" y="3035"/>
                </a:cubicBezTo>
                <a:cubicBezTo>
                  <a:pt x="14661" y="2479"/>
                  <a:pt x="13954" y="2195"/>
                  <a:pt x="13243" y="2195"/>
                </a:cubicBezTo>
                <a:cubicBezTo>
                  <a:pt x="12856" y="2195"/>
                  <a:pt x="12469" y="2279"/>
                  <a:pt x="12115" y="2449"/>
                </a:cubicBezTo>
                <a:cubicBezTo>
                  <a:pt x="11697" y="1654"/>
                  <a:pt x="10922" y="1026"/>
                  <a:pt x="9981" y="1026"/>
                </a:cubicBezTo>
                <a:cubicBezTo>
                  <a:pt x="9688" y="1026"/>
                  <a:pt x="9374" y="1068"/>
                  <a:pt x="9123" y="1151"/>
                </a:cubicBezTo>
                <a:cubicBezTo>
                  <a:pt x="8809" y="524"/>
                  <a:pt x="8202" y="1"/>
                  <a:pt x="747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7" name="Google Shape;1457;p17"/>
          <p:cNvSpPr/>
          <p:nvPr/>
        </p:nvSpPr>
        <p:spPr>
          <a:xfrm>
            <a:off x="-399695" y="1333248"/>
            <a:ext cx="854276" cy="318595"/>
          </a:xfrm>
          <a:custGeom>
            <a:avLst/>
            <a:gdLst/>
            <a:ahLst/>
            <a:cxnLst/>
            <a:rect l="l" t="t" r="r" b="b"/>
            <a:pathLst>
              <a:path w="12388" h="4620" extrusionOk="0">
                <a:moveTo>
                  <a:pt x="4867" y="1"/>
                </a:moveTo>
                <a:cubicBezTo>
                  <a:pt x="4701" y="1"/>
                  <a:pt x="4535" y="19"/>
                  <a:pt x="4373" y="58"/>
                </a:cubicBezTo>
                <a:cubicBezTo>
                  <a:pt x="3515" y="309"/>
                  <a:pt x="2888" y="1104"/>
                  <a:pt x="2888" y="2025"/>
                </a:cubicBezTo>
                <a:cubicBezTo>
                  <a:pt x="2888" y="2192"/>
                  <a:pt x="2909" y="2339"/>
                  <a:pt x="2930" y="2506"/>
                </a:cubicBezTo>
                <a:cubicBezTo>
                  <a:pt x="2804" y="2464"/>
                  <a:pt x="2658" y="2444"/>
                  <a:pt x="2490" y="2444"/>
                </a:cubicBezTo>
                <a:cubicBezTo>
                  <a:pt x="1611" y="2444"/>
                  <a:pt x="775" y="2925"/>
                  <a:pt x="314" y="3699"/>
                </a:cubicBezTo>
                <a:cubicBezTo>
                  <a:pt x="168" y="3992"/>
                  <a:pt x="63" y="4306"/>
                  <a:pt x="0" y="4620"/>
                </a:cubicBezTo>
                <a:lnTo>
                  <a:pt x="12387" y="4620"/>
                </a:lnTo>
                <a:cubicBezTo>
                  <a:pt x="11990" y="3971"/>
                  <a:pt x="11257" y="3532"/>
                  <a:pt x="10441" y="3532"/>
                </a:cubicBezTo>
                <a:cubicBezTo>
                  <a:pt x="10023" y="3532"/>
                  <a:pt x="9604" y="3657"/>
                  <a:pt x="9269" y="3866"/>
                </a:cubicBezTo>
                <a:cubicBezTo>
                  <a:pt x="9269" y="2904"/>
                  <a:pt x="8642" y="1920"/>
                  <a:pt x="7407" y="1920"/>
                </a:cubicBezTo>
                <a:cubicBezTo>
                  <a:pt x="7407" y="1920"/>
                  <a:pt x="7093" y="1962"/>
                  <a:pt x="6947" y="1983"/>
                </a:cubicBezTo>
                <a:cubicBezTo>
                  <a:pt x="6947" y="1648"/>
                  <a:pt x="6863" y="1335"/>
                  <a:pt x="6696" y="1084"/>
                </a:cubicBezTo>
                <a:cubicBezTo>
                  <a:pt x="6675" y="1063"/>
                  <a:pt x="6675" y="1042"/>
                  <a:pt x="6675" y="1000"/>
                </a:cubicBezTo>
                <a:cubicBezTo>
                  <a:pt x="6487" y="707"/>
                  <a:pt x="6256" y="456"/>
                  <a:pt x="5943" y="267"/>
                </a:cubicBezTo>
                <a:cubicBezTo>
                  <a:pt x="5610" y="94"/>
                  <a:pt x="5238" y="1"/>
                  <a:pt x="48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9235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"/>
          <p:cNvSpPr/>
          <p:nvPr/>
        </p:nvSpPr>
        <p:spPr>
          <a:xfrm rot="-2700000">
            <a:off x="3705795" y="167241"/>
            <a:ext cx="194737" cy="194313"/>
          </a:xfrm>
          <a:prstGeom prst="corner">
            <a:avLst>
              <a:gd name="adj1" fmla="val 10430"/>
              <a:gd name="adj2" fmla="val 8333"/>
            </a:avLst>
          </a:prstGeom>
          <a:solidFill>
            <a:schemeClr val="dk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/>
          <p:nvPr/>
        </p:nvSpPr>
        <p:spPr>
          <a:xfrm rot="-2700000">
            <a:off x="6582370" y="461791"/>
            <a:ext cx="194737" cy="194313"/>
          </a:xfrm>
          <a:prstGeom prst="corner">
            <a:avLst>
              <a:gd name="adj1" fmla="val 10430"/>
              <a:gd name="adj2" fmla="val 8333"/>
            </a:avLst>
          </a:prstGeom>
          <a:solidFill>
            <a:schemeClr val="dk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3"/>
          <p:cNvSpPr/>
          <p:nvPr/>
        </p:nvSpPr>
        <p:spPr>
          <a:xfrm rot="-2700000">
            <a:off x="8598437" y="1828646"/>
            <a:ext cx="194737" cy="194313"/>
          </a:xfrm>
          <a:prstGeom prst="corner">
            <a:avLst>
              <a:gd name="adj1" fmla="val 10430"/>
              <a:gd name="adj2" fmla="val 8333"/>
            </a:avLst>
          </a:prstGeom>
          <a:solidFill>
            <a:schemeClr val="dk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" name="Google Shape;67;p3"/>
          <p:cNvGrpSpPr/>
          <p:nvPr/>
        </p:nvGrpSpPr>
        <p:grpSpPr>
          <a:xfrm>
            <a:off x="730000" y="4401538"/>
            <a:ext cx="1319775" cy="535650"/>
            <a:chOff x="2563725" y="2691788"/>
            <a:chExt cx="1319775" cy="535650"/>
          </a:xfrm>
        </p:grpSpPr>
        <p:sp>
          <p:nvSpPr>
            <p:cNvPr id="68" name="Google Shape;68;p3"/>
            <p:cNvSpPr/>
            <p:nvPr/>
          </p:nvSpPr>
          <p:spPr>
            <a:xfrm>
              <a:off x="3411650" y="2809463"/>
              <a:ext cx="269425" cy="269425"/>
            </a:xfrm>
            <a:custGeom>
              <a:avLst/>
              <a:gdLst/>
              <a:ahLst/>
              <a:cxnLst/>
              <a:rect l="l" t="t" r="r" b="b"/>
              <a:pathLst>
                <a:path w="10777" h="10777" extrusionOk="0">
                  <a:moveTo>
                    <a:pt x="5399" y="1"/>
                  </a:moveTo>
                  <a:cubicBezTo>
                    <a:pt x="2407" y="1"/>
                    <a:pt x="1" y="2428"/>
                    <a:pt x="1" y="5378"/>
                  </a:cubicBezTo>
                  <a:cubicBezTo>
                    <a:pt x="1" y="8370"/>
                    <a:pt x="2407" y="10777"/>
                    <a:pt x="5399" y="10777"/>
                  </a:cubicBezTo>
                  <a:cubicBezTo>
                    <a:pt x="8370" y="10777"/>
                    <a:pt x="10776" y="8370"/>
                    <a:pt x="10776" y="5378"/>
                  </a:cubicBezTo>
                  <a:cubicBezTo>
                    <a:pt x="10776" y="2407"/>
                    <a:pt x="8370" y="1"/>
                    <a:pt x="53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3476000" y="2904688"/>
              <a:ext cx="162175" cy="315950"/>
            </a:xfrm>
            <a:custGeom>
              <a:avLst/>
              <a:gdLst/>
              <a:ahLst/>
              <a:cxnLst/>
              <a:rect l="l" t="t" r="r" b="b"/>
              <a:pathLst>
                <a:path w="6487" h="12638" extrusionOk="0">
                  <a:moveTo>
                    <a:pt x="2637" y="0"/>
                  </a:moveTo>
                  <a:lnTo>
                    <a:pt x="2197" y="4352"/>
                  </a:lnTo>
                  <a:lnTo>
                    <a:pt x="0" y="3557"/>
                  </a:lnTo>
                  <a:lnTo>
                    <a:pt x="2218" y="5545"/>
                  </a:lnTo>
                  <a:lnTo>
                    <a:pt x="2218" y="12638"/>
                  </a:lnTo>
                  <a:lnTo>
                    <a:pt x="3662" y="12638"/>
                  </a:lnTo>
                  <a:lnTo>
                    <a:pt x="3495" y="5921"/>
                  </a:lnTo>
                  <a:lnTo>
                    <a:pt x="6487" y="3452"/>
                  </a:lnTo>
                  <a:lnTo>
                    <a:pt x="6487" y="3452"/>
                  </a:lnTo>
                  <a:lnTo>
                    <a:pt x="3432" y="4666"/>
                  </a:lnTo>
                  <a:lnTo>
                    <a:pt x="26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2563725" y="2815763"/>
              <a:ext cx="269425" cy="269400"/>
            </a:xfrm>
            <a:custGeom>
              <a:avLst/>
              <a:gdLst/>
              <a:ahLst/>
              <a:cxnLst/>
              <a:rect l="l" t="t" r="r" b="b"/>
              <a:pathLst>
                <a:path w="10777" h="10776" extrusionOk="0">
                  <a:moveTo>
                    <a:pt x="5399" y="0"/>
                  </a:moveTo>
                  <a:cubicBezTo>
                    <a:pt x="2407" y="0"/>
                    <a:pt x="0" y="2448"/>
                    <a:pt x="0" y="5398"/>
                  </a:cubicBezTo>
                  <a:cubicBezTo>
                    <a:pt x="0" y="8370"/>
                    <a:pt x="2407" y="10776"/>
                    <a:pt x="5399" y="10776"/>
                  </a:cubicBezTo>
                  <a:cubicBezTo>
                    <a:pt x="8370" y="10776"/>
                    <a:pt x="10776" y="8370"/>
                    <a:pt x="10776" y="5398"/>
                  </a:cubicBezTo>
                  <a:cubicBezTo>
                    <a:pt x="10776" y="2406"/>
                    <a:pt x="8370" y="0"/>
                    <a:pt x="53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2628075" y="2911488"/>
              <a:ext cx="162175" cy="315950"/>
            </a:xfrm>
            <a:custGeom>
              <a:avLst/>
              <a:gdLst/>
              <a:ahLst/>
              <a:cxnLst/>
              <a:rect l="l" t="t" r="r" b="b"/>
              <a:pathLst>
                <a:path w="6487" h="12638" extrusionOk="0">
                  <a:moveTo>
                    <a:pt x="2657" y="0"/>
                  </a:moveTo>
                  <a:lnTo>
                    <a:pt x="2197" y="4331"/>
                  </a:lnTo>
                  <a:lnTo>
                    <a:pt x="0" y="3557"/>
                  </a:lnTo>
                  <a:lnTo>
                    <a:pt x="2218" y="5524"/>
                  </a:lnTo>
                  <a:lnTo>
                    <a:pt x="2218" y="12638"/>
                  </a:lnTo>
                  <a:lnTo>
                    <a:pt x="3683" y="12638"/>
                  </a:lnTo>
                  <a:lnTo>
                    <a:pt x="3515" y="5901"/>
                  </a:lnTo>
                  <a:lnTo>
                    <a:pt x="6486" y="3453"/>
                  </a:lnTo>
                  <a:lnTo>
                    <a:pt x="3411" y="4624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3635025" y="2691788"/>
              <a:ext cx="248475" cy="426325"/>
            </a:xfrm>
            <a:custGeom>
              <a:avLst/>
              <a:gdLst/>
              <a:ahLst/>
              <a:cxnLst/>
              <a:rect l="l" t="t" r="r" b="b"/>
              <a:pathLst>
                <a:path w="9939" h="17053" extrusionOk="0">
                  <a:moveTo>
                    <a:pt x="4959" y="0"/>
                  </a:moveTo>
                  <a:cubicBezTo>
                    <a:pt x="4959" y="0"/>
                    <a:pt x="0" y="9332"/>
                    <a:pt x="0" y="12073"/>
                  </a:cubicBezTo>
                  <a:cubicBezTo>
                    <a:pt x="0" y="14835"/>
                    <a:pt x="2218" y="17053"/>
                    <a:pt x="4959" y="17053"/>
                  </a:cubicBezTo>
                  <a:cubicBezTo>
                    <a:pt x="7700" y="17053"/>
                    <a:pt x="9939" y="14835"/>
                    <a:pt x="9939" y="12073"/>
                  </a:cubicBezTo>
                  <a:cubicBezTo>
                    <a:pt x="9939" y="9353"/>
                    <a:pt x="4959" y="0"/>
                    <a:pt x="4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3706150" y="2995163"/>
              <a:ext cx="115625" cy="225475"/>
            </a:xfrm>
            <a:custGeom>
              <a:avLst/>
              <a:gdLst/>
              <a:ahLst/>
              <a:cxnLst/>
              <a:rect l="l" t="t" r="r" b="b"/>
              <a:pathLst>
                <a:path w="4625" h="9019" extrusionOk="0">
                  <a:moveTo>
                    <a:pt x="1905" y="1"/>
                  </a:moveTo>
                  <a:lnTo>
                    <a:pt x="1570" y="3119"/>
                  </a:lnTo>
                  <a:lnTo>
                    <a:pt x="1" y="2533"/>
                  </a:lnTo>
                  <a:lnTo>
                    <a:pt x="1591" y="3955"/>
                  </a:lnTo>
                  <a:lnTo>
                    <a:pt x="1591" y="9019"/>
                  </a:lnTo>
                  <a:lnTo>
                    <a:pt x="2616" y="9019"/>
                  </a:lnTo>
                  <a:lnTo>
                    <a:pt x="2512" y="4227"/>
                  </a:lnTo>
                  <a:lnTo>
                    <a:pt x="4625" y="2491"/>
                  </a:lnTo>
                  <a:lnTo>
                    <a:pt x="4625" y="2491"/>
                  </a:lnTo>
                  <a:lnTo>
                    <a:pt x="2449" y="3328"/>
                  </a:lnTo>
                  <a:lnTo>
                    <a:pt x="19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2809575" y="2816788"/>
              <a:ext cx="224950" cy="318075"/>
            </a:xfrm>
            <a:custGeom>
              <a:avLst/>
              <a:gdLst/>
              <a:ahLst/>
              <a:cxnLst/>
              <a:rect l="l" t="t" r="r" b="b"/>
              <a:pathLst>
                <a:path w="8998" h="12723" extrusionOk="0">
                  <a:moveTo>
                    <a:pt x="4499" y="1"/>
                  </a:moveTo>
                  <a:cubicBezTo>
                    <a:pt x="4499" y="1"/>
                    <a:pt x="1" y="6968"/>
                    <a:pt x="1" y="9019"/>
                  </a:cubicBezTo>
                  <a:cubicBezTo>
                    <a:pt x="1" y="11049"/>
                    <a:pt x="2009" y="12722"/>
                    <a:pt x="4499" y="12722"/>
                  </a:cubicBezTo>
                  <a:cubicBezTo>
                    <a:pt x="6989" y="12722"/>
                    <a:pt x="8998" y="11049"/>
                    <a:pt x="8998" y="9019"/>
                  </a:cubicBezTo>
                  <a:cubicBezTo>
                    <a:pt x="8998" y="6968"/>
                    <a:pt x="4499" y="1"/>
                    <a:pt x="44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2874975" y="2998838"/>
              <a:ext cx="115625" cy="226000"/>
            </a:xfrm>
            <a:custGeom>
              <a:avLst/>
              <a:gdLst/>
              <a:ahLst/>
              <a:cxnLst/>
              <a:rect l="l" t="t" r="r" b="b"/>
              <a:pathLst>
                <a:path w="4625" h="9040" extrusionOk="0">
                  <a:moveTo>
                    <a:pt x="1904" y="0"/>
                  </a:moveTo>
                  <a:lnTo>
                    <a:pt x="1569" y="3118"/>
                  </a:lnTo>
                  <a:lnTo>
                    <a:pt x="0" y="2553"/>
                  </a:lnTo>
                  <a:lnTo>
                    <a:pt x="1590" y="3955"/>
                  </a:lnTo>
                  <a:lnTo>
                    <a:pt x="1590" y="9039"/>
                  </a:lnTo>
                  <a:lnTo>
                    <a:pt x="2636" y="9039"/>
                  </a:lnTo>
                  <a:lnTo>
                    <a:pt x="2511" y="4248"/>
                  </a:lnTo>
                  <a:lnTo>
                    <a:pt x="4624" y="2490"/>
                  </a:lnTo>
                  <a:lnTo>
                    <a:pt x="2469" y="3327"/>
                  </a:lnTo>
                  <a:lnTo>
                    <a:pt x="19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3106700" y="3089863"/>
              <a:ext cx="26175" cy="130775"/>
            </a:xfrm>
            <a:custGeom>
              <a:avLst/>
              <a:gdLst/>
              <a:ahLst/>
              <a:cxnLst/>
              <a:rect l="l" t="t" r="r" b="b"/>
              <a:pathLst>
                <a:path w="1047" h="5231" extrusionOk="0">
                  <a:moveTo>
                    <a:pt x="0" y="0"/>
                  </a:moveTo>
                  <a:lnTo>
                    <a:pt x="0" y="5231"/>
                  </a:lnTo>
                  <a:lnTo>
                    <a:pt x="1046" y="5231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3348350" y="3089863"/>
              <a:ext cx="26200" cy="130775"/>
            </a:xfrm>
            <a:custGeom>
              <a:avLst/>
              <a:gdLst/>
              <a:ahLst/>
              <a:cxnLst/>
              <a:rect l="l" t="t" r="r" b="b"/>
              <a:pathLst>
                <a:path w="1048" h="5231" extrusionOk="0">
                  <a:moveTo>
                    <a:pt x="1" y="0"/>
                  </a:moveTo>
                  <a:lnTo>
                    <a:pt x="1" y="5231"/>
                  </a:lnTo>
                  <a:lnTo>
                    <a:pt x="1047" y="5231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3067450" y="3070488"/>
              <a:ext cx="353125" cy="58625"/>
            </a:xfrm>
            <a:custGeom>
              <a:avLst/>
              <a:gdLst/>
              <a:ahLst/>
              <a:cxnLst/>
              <a:rect l="l" t="t" r="r" b="b"/>
              <a:pathLst>
                <a:path w="14125" h="2345" extrusionOk="0">
                  <a:moveTo>
                    <a:pt x="1" y="1"/>
                  </a:moveTo>
                  <a:lnTo>
                    <a:pt x="1" y="2344"/>
                  </a:lnTo>
                  <a:lnTo>
                    <a:pt x="14124" y="2344"/>
                  </a:lnTo>
                  <a:lnTo>
                    <a:pt x="141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3067450" y="3148963"/>
              <a:ext cx="353125" cy="32450"/>
            </a:xfrm>
            <a:custGeom>
              <a:avLst/>
              <a:gdLst/>
              <a:ahLst/>
              <a:cxnLst/>
              <a:rect l="l" t="t" r="r" b="b"/>
              <a:pathLst>
                <a:path w="14125" h="1298" extrusionOk="0">
                  <a:moveTo>
                    <a:pt x="1" y="0"/>
                  </a:moveTo>
                  <a:lnTo>
                    <a:pt x="1" y="1298"/>
                  </a:lnTo>
                  <a:lnTo>
                    <a:pt x="14124" y="1298"/>
                  </a:lnTo>
                  <a:lnTo>
                    <a:pt x="141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" name="Google Shape;80;p3"/>
          <p:cNvGrpSpPr/>
          <p:nvPr/>
        </p:nvGrpSpPr>
        <p:grpSpPr>
          <a:xfrm>
            <a:off x="2583791" y="4431755"/>
            <a:ext cx="2438755" cy="886156"/>
            <a:chOff x="-339376" y="4290924"/>
            <a:chExt cx="2825904" cy="1026832"/>
          </a:xfrm>
        </p:grpSpPr>
        <p:sp>
          <p:nvSpPr>
            <p:cNvPr id="81" name="Google Shape;81;p3"/>
            <p:cNvSpPr/>
            <p:nvPr/>
          </p:nvSpPr>
          <p:spPr>
            <a:xfrm>
              <a:off x="-339376" y="4290924"/>
              <a:ext cx="2825904" cy="1026832"/>
            </a:xfrm>
            <a:custGeom>
              <a:avLst/>
              <a:gdLst/>
              <a:ahLst/>
              <a:cxnLst/>
              <a:rect l="l" t="t" r="r" b="b"/>
              <a:pathLst>
                <a:path w="57248" h="18560" extrusionOk="0">
                  <a:moveTo>
                    <a:pt x="3328" y="1"/>
                  </a:moveTo>
                  <a:cubicBezTo>
                    <a:pt x="1486" y="1"/>
                    <a:pt x="1" y="1507"/>
                    <a:pt x="1" y="3327"/>
                  </a:cubicBezTo>
                  <a:lnTo>
                    <a:pt x="1" y="15233"/>
                  </a:lnTo>
                  <a:cubicBezTo>
                    <a:pt x="1" y="17053"/>
                    <a:pt x="1486" y="18560"/>
                    <a:pt x="3328" y="18560"/>
                  </a:cubicBezTo>
                  <a:lnTo>
                    <a:pt x="36952" y="18560"/>
                  </a:lnTo>
                  <a:cubicBezTo>
                    <a:pt x="38793" y="18560"/>
                    <a:pt x="40279" y="17053"/>
                    <a:pt x="40279" y="15233"/>
                  </a:cubicBezTo>
                  <a:lnTo>
                    <a:pt x="40279" y="12408"/>
                  </a:lnTo>
                  <a:cubicBezTo>
                    <a:pt x="40279" y="10567"/>
                    <a:pt x="41764" y="9081"/>
                    <a:pt x="43606" y="9081"/>
                  </a:cubicBezTo>
                  <a:lnTo>
                    <a:pt x="53921" y="9102"/>
                  </a:lnTo>
                  <a:cubicBezTo>
                    <a:pt x="55762" y="9102"/>
                    <a:pt x="57248" y="7617"/>
                    <a:pt x="57248" y="5796"/>
                  </a:cubicBezTo>
                  <a:lnTo>
                    <a:pt x="57248" y="3327"/>
                  </a:lnTo>
                  <a:cubicBezTo>
                    <a:pt x="57248" y="1507"/>
                    <a:pt x="55762" y="1"/>
                    <a:pt x="539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1308381" y="4566838"/>
              <a:ext cx="391441" cy="21781"/>
            </a:xfrm>
            <a:custGeom>
              <a:avLst/>
              <a:gdLst/>
              <a:ahLst/>
              <a:cxnLst/>
              <a:rect l="l" t="t" r="r" b="b"/>
              <a:pathLst>
                <a:path w="9417" h="524" fill="none" extrusionOk="0">
                  <a:moveTo>
                    <a:pt x="1" y="0"/>
                  </a:moveTo>
                  <a:cubicBezTo>
                    <a:pt x="942" y="0"/>
                    <a:pt x="942" y="523"/>
                    <a:pt x="1884" y="523"/>
                  </a:cubicBezTo>
                  <a:cubicBezTo>
                    <a:pt x="2825" y="523"/>
                    <a:pt x="2825" y="0"/>
                    <a:pt x="3767" y="0"/>
                  </a:cubicBezTo>
                  <a:cubicBezTo>
                    <a:pt x="4709" y="0"/>
                    <a:pt x="4709" y="523"/>
                    <a:pt x="5650" y="523"/>
                  </a:cubicBezTo>
                  <a:cubicBezTo>
                    <a:pt x="6592" y="523"/>
                    <a:pt x="6592" y="0"/>
                    <a:pt x="7533" y="0"/>
                  </a:cubicBezTo>
                  <a:cubicBezTo>
                    <a:pt x="8475" y="0"/>
                    <a:pt x="8475" y="523"/>
                    <a:pt x="9416" y="523"/>
                  </a:cubicBezTo>
                </a:path>
              </a:pathLst>
            </a:custGeom>
            <a:noFill/>
            <a:ln w="26150" cap="rnd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753491" y="4839066"/>
              <a:ext cx="391441" cy="21781"/>
            </a:xfrm>
            <a:custGeom>
              <a:avLst/>
              <a:gdLst/>
              <a:ahLst/>
              <a:cxnLst/>
              <a:rect l="l" t="t" r="r" b="b"/>
              <a:pathLst>
                <a:path w="9417" h="524" fill="none" extrusionOk="0">
                  <a:moveTo>
                    <a:pt x="0" y="0"/>
                  </a:moveTo>
                  <a:cubicBezTo>
                    <a:pt x="942" y="0"/>
                    <a:pt x="942" y="524"/>
                    <a:pt x="1884" y="524"/>
                  </a:cubicBezTo>
                  <a:cubicBezTo>
                    <a:pt x="2825" y="524"/>
                    <a:pt x="2825" y="0"/>
                    <a:pt x="3767" y="0"/>
                  </a:cubicBezTo>
                  <a:cubicBezTo>
                    <a:pt x="4708" y="0"/>
                    <a:pt x="4708" y="524"/>
                    <a:pt x="5650" y="524"/>
                  </a:cubicBezTo>
                  <a:cubicBezTo>
                    <a:pt x="6591" y="524"/>
                    <a:pt x="6591" y="0"/>
                    <a:pt x="7533" y="0"/>
                  </a:cubicBezTo>
                  <a:cubicBezTo>
                    <a:pt x="8475" y="0"/>
                    <a:pt x="8475" y="524"/>
                    <a:pt x="9416" y="524"/>
                  </a:cubicBezTo>
                </a:path>
              </a:pathLst>
            </a:custGeom>
            <a:noFill/>
            <a:ln w="26150" cap="rnd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-9" y="4697216"/>
              <a:ext cx="391441" cy="21781"/>
            </a:xfrm>
            <a:custGeom>
              <a:avLst/>
              <a:gdLst/>
              <a:ahLst/>
              <a:cxnLst/>
              <a:rect l="l" t="t" r="r" b="b"/>
              <a:pathLst>
                <a:path w="9417" h="524" fill="none" extrusionOk="0">
                  <a:moveTo>
                    <a:pt x="0" y="0"/>
                  </a:moveTo>
                  <a:cubicBezTo>
                    <a:pt x="942" y="0"/>
                    <a:pt x="942" y="524"/>
                    <a:pt x="1884" y="524"/>
                  </a:cubicBezTo>
                  <a:cubicBezTo>
                    <a:pt x="2825" y="524"/>
                    <a:pt x="2825" y="0"/>
                    <a:pt x="3767" y="0"/>
                  </a:cubicBezTo>
                  <a:cubicBezTo>
                    <a:pt x="4708" y="0"/>
                    <a:pt x="4708" y="524"/>
                    <a:pt x="5650" y="524"/>
                  </a:cubicBezTo>
                  <a:cubicBezTo>
                    <a:pt x="6591" y="524"/>
                    <a:pt x="6591" y="0"/>
                    <a:pt x="7533" y="0"/>
                  </a:cubicBezTo>
                  <a:cubicBezTo>
                    <a:pt x="8475" y="0"/>
                    <a:pt x="8475" y="524"/>
                    <a:pt x="9416" y="524"/>
                  </a:cubicBezTo>
                </a:path>
              </a:pathLst>
            </a:custGeom>
            <a:noFill/>
            <a:ln w="26150" cap="rnd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" name="Google Shape;85;p3"/>
          <p:cNvSpPr txBox="1">
            <a:spLocks noGrp="1"/>
          </p:cNvSpPr>
          <p:nvPr>
            <p:ph type="title"/>
          </p:nvPr>
        </p:nvSpPr>
        <p:spPr>
          <a:xfrm>
            <a:off x="3591538" y="1809088"/>
            <a:ext cx="4839300" cy="841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6" name="Google Shape;86;p3"/>
          <p:cNvSpPr txBox="1">
            <a:spLocks noGrp="1"/>
          </p:cNvSpPr>
          <p:nvPr>
            <p:ph type="title" idx="2" hasCustomPrompt="1"/>
          </p:nvPr>
        </p:nvSpPr>
        <p:spPr>
          <a:xfrm>
            <a:off x="5181088" y="945488"/>
            <a:ext cx="16602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7" name="Google Shape;87;p3"/>
          <p:cNvSpPr txBox="1">
            <a:spLocks noGrp="1"/>
          </p:cNvSpPr>
          <p:nvPr>
            <p:ph type="subTitle" idx="1"/>
          </p:nvPr>
        </p:nvSpPr>
        <p:spPr>
          <a:xfrm>
            <a:off x="3591538" y="2650888"/>
            <a:ext cx="4839300" cy="4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5"/>
          <p:cNvGrpSpPr/>
          <p:nvPr/>
        </p:nvGrpSpPr>
        <p:grpSpPr>
          <a:xfrm>
            <a:off x="-2617674" y="1017727"/>
            <a:ext cx="3337669" cy="1103231"/>
            <a:chOff x="-2617662" y="4052384"/>
            <a:chExt cx="3337669" cy="1103231"/>
          </a:xfrm>
        </p:grpSpPr>
        <p:sp>
          <p:nvSpPr>
            <p:cNvPr id="231" name="Google Shape;231;p5"/>
            <p:cNvSpPr/>
            <p:nvPr/>
          </p:nvSpPr>
          <p:spPr>
            <a:xfrm rot="5400000">
              <a:off x="-1500443" y="2935165"/>
              <a:ext cx="1103231" cy="3337669"/>
            </a:xfrm>
            <a:custGeom>
              <a:avLst/>
              <a:gdLst/>
              <a:ahLst/>
              <a:cxnLst/>
              <a:rect l="l" t="t" r="r" b="b"/>
              <a:pathLst>
                <a:path w="7532" h="22787" extrusionOk="0">
                  <a:moveTo>
                    <a:pt x="3773" y="1"/>
                  </a:moveTo>
                  <a:cubicBezTo>
                    <a:pt x="1687" y="1"/>
                    <a:pt x="1" y="1691"/>
                    <a:pt x="1" y="3776"/>
                  </a:cubicBezTo>
                  <a:lnTo>
                    <a:pt x="1" y="15746"/>
                  </a:lnTo>
                  <a:lnTo>
                    <a:pt x="14" y="15746"/>
                  </a:lnTo>
                  <a:lnTo>
                    <a:pt x="14" y="22787"/>
                  </a:lnTo>
                  <a:lnTo>
                    <a:pt x="2861" y="22787"/>
                  </a:lnTo>
                  <a:lnTo>
                    <a:pt x="2861" y="13174"/>
                  </a:lnTo>
                  <a:lnTo>
                    <a:pt x="2861" y="3776"/>
                  </a:lnTo>
                  <a:cubicBezTo>
                    <a:pt x="2861" y="3269"/>
                    <a:pt x="3269" y="2861"/>
                    <a:pt x="3773" y="2861"/>
                  </a:cubicBezTo>
                  <a:cubicBezTo>
                    <a:pt x="4276" y="2861"/>
                    <a:pt x="4672" y="3269"/>
                    <a:pt x="4672" y="3776"/>
                  </a:cubicBezTo>
                  <a:lnTo>
                    <a:pt x="4672" y="8391"/>
                  </a:lnTo>
                  <a:lnTo>
                    <a:pt x="4672" y="22787"/>
                  </a:lnTo>
                  <a:lnTo>
                    <a:pt x="7532" y="22787"/>
                  </a:lnTo>
                  <a:lnTo>
                    <a:pt x="7532" y="7110"/>
                  </a:lnTo>
                  <a:lnTo>
                    <a:pt x="7532" y="3776"/>
                  </a:lnTo>
                  <a:cubicBezTo>
                    <a:pt x="7532" y="1691"/>
                    <a:pt x="5842" y="1"/>
                    <a:pt x="3773" y="1"/>
                  </a:cubicBezTo>
                  <a:close/>
                </a:path>
              </a:pathLst>
            </a:custGeom>
            <a:solidFill>
              <a:schemeClr val="dk2"/>
            </a:solidFill>
            <a:ln w="152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5"/>
            <p:cNvSpPr/>
            <p:nvPr/>
          </p:nvSpPr>
          <p:spPr>
            <a:xfrm rot="5400000">
              <a:off x="-1500443" y="2935165"/>
              <a:ext cx="1103231" cy="3337669"/>
            </a:xfrm>
            <a:custGeom>
              <a:avLst/>
              <a:gdLst/>
              <a:ahLst/>
              <a:cxnLst/>
              <a:rect l="l" t="t" r="r" b="b"/>
              <a:pathLst>
                <a:path w="7532" h="22787" extrusionOk="0">
                  <a:moveTo>
                    <a:pt x="3773" y="1"/>
                  </a:moveTo>
                  <a:cubicBezTo>
                    <a:pt x="1687" y="1"/>
                    <a:pt x="1" y="1691"/>
                    <a:pt x="1" y="3776"/>
                  </a:cubicBezTo>
                  <a:lnTo>
                    <a:pt x="1" y="15746"/>
                  </a:lnTo>
                  <a:lnTo>
                    <a:pt x="14" y="15746"/>
                  </a:lnTo>
                  <a:lnTo>
                    <a:pt x="14" y="22787"/>
                  </a:lnTo>
                  <a:lnTo>
                    <a:pt x="2861" y="22787"/>
                  </a:lnTo>
                  <a:lnTo>
                    <a:pt x="2861" y="13174"/>
                  </a:lnTo>
                  <a:lnTo>
                    <a:pt x="2861" y="3776"/>
                  </a:lnTo>
                  <a:cubicBezTo>
                    <a:pt x="2861" y="3269"/>
                    <a:pt x="3269" y="2861"/>
                    <a:pt x="3773" y="2861"/>
                  </a:cubicBezTo>
                  <a:cubicBezTo>
                    <a:pt x="4276" y="2861"/>
                    <a:pt x="4672" y="3269"/>
                    <a:pt x="4672" y="3776"/>
                  </a:cubicBezTo>
                  <a:lnTo>
                    <a:pt x="4672" y="8391"/>
                  </a:lnTo>
                  <a:lnTo>
                    <a:pt x="4672" y="22787"/>
                  </a:lnTo>
                  <a:lnTo>
                    <a:pt x="7532" y="22787"/>
                  </a:lnTo>
                  <a:lnTo>
                    <a:pt x="7532" y="7110"/>
                  </a:lnTo>
                  <a:lnTo>
                    <a:pt x="7532" y="3776"/>
                  </a:lnTo>
                  <a:cubicBezTo>
                    <a:pt x="7532" y="1691"/>
                    <a:pt x="5842" y="1"/>
                    <a:pt x="3773" y="1"/>
                  </a:cubicBezTo>
                  <a:close/>
                </a:path>
              </a:pathLst>
            </a:custGeom>
            <a:solidFill>
              <a:schemeClr val="dk2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5"/>
            <p:cNvSpPr/>
            <p:nvPr/>
          </p:nvSpPr>
          <p:spPr>
            <a:xfrm rot="5400000">
              <a:off x="-1500443" y="2935165"/>
              <a:ext cx="1103231" cy="3337669"/>
            </a:xfrm>
            <a:custGeom>
              <a:avLst/>
              <a:gdLst/>
              <a:ahLst/>
              <a:cxnLst/>
              <a:rect l="l" t="t" r="r" b="b"/>
              <a:pathLst>
                <a:path w="7532" h="22787" extrusionOk="0">
                  <a:moveTo>
                    <a:pt x="3773" y="1"/>
                  </a:moveTo>
                  <a:cubicBezTo>
                    <a:pt x="1687" y="1"/>
                    <a:pt x="1" y="1691"/>
                    <a:pt x="1" y="3776"/>
                  </a:cubicBezTo>
                  <a:lnTo>
                    <a:pt x="1" y="15746"/>
                  </a:lnTo>
                  <a:lnTo>
                    <a:pt x="14" y="15746"/>
                  </a:lnTo>
                  <a:lnTo>
                    <a:pt x="14" y="22787"/>
                  </a:lnTo>
                  <a:lnTo>
                    <a:pt x="2861" y="22787"/>
                  </a:lnTo>
                  <a:lnTo>
                    <a:pt x="2861" y="13174"/>
                  </a:lnTo>
                  <a:lnTo>
                    <a:pt x="2861" y="3776"/>
                  </a:lnTo>
                  <a:cubicBezTo>
                    <a:pt x="2861" y="3269"/>
                    <a:pt x="3269" y="2861"/>
                    <a:pt x="3773" y="2861"/>
                  </a:cubicBezTo>
                  <a:cubicBezTo>
                    <a:pt x="4276" y="2861"/>
                    <a:pt x="4672" y="3269"/>
                    <a:pt x="4672" y="3776"/>
                  </a:cubicBezTo>
                  <a:lnTo>
                    <a:pt x="4672" y="8391"/>
                  </a:lnTo>
                  <a:lnTo>
                    <a:pt x="4672" y="22787"/>
                  </a:lnTo>
                  <a:lnTo>
                    <a:pt x="7532" y="22787"/>
                  </a:lnTo>
                  <a:lnTo>
                    <a:pt x="7532" y="7110"/>
                  </a:lnTo>
                  <a:lnTo>
                    <a:pt x="7532" y="3776"/>
                  </a:lnTo>
                  <a:cubicBezTo>
                    <a:pt x="7532" y="1691"/>
                    <a:pt x="5842" y="1"/>
                    <a:pt x="37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4" name="Google Shape;234;p5"/>
            <p:cNvGrpSpPr/>
            <p:nvPr/>
          </p:nvGrpSpPr>
          <p:grpSpPr>
            <a:xfrm rot="5400000">
              <a:off x="-1374764" y="3060840"/>
              <a:ext cx="700137" cy="3086315"/>
              <a:chOff x="1718105" y="2072389"/>
              <a:chExt cx="612115" cy="2698300"/>
            </a:xfrm>
          </p:grpSpPr>
          <p:sp>
            <p:nvSpPr>
              <p:cNvPr id="235" name="Google Shape;235;p5"/>
              <p:cNvSpPr/>
              <p:nvPr/>
            </p:nvSpPr>
            <p:spPr>
              <a:xfrm>
                <a:off x="2316262" y="3811153"/>
                <a:ext cx="1395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1"/>
                    </a:moveTo>
                    <a:lnTo>
                      <a:pt x="1" y="439"/>
                    </a:lnTo>
                    <a:lnTo>
                      <a:pt x="109" y="43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5"/>
              <p:cNvSpPr/>
              <p:nvPr/>
            </p:nvSpPr>
            <p:spPr>
              <a:xfrm>
                <a:off x="2316262" y="3698207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5"/>
              <p:cNvSpPr/>
              <p:nvPr/>
            </p:nvSpPr>
            <p:spPr>
              <a:xfrm>
                <a:off x="2316262" y="4036406"/>
                <a:ext cx="13958" cy="5954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65" extrusionOk="0">
                    <a:moveTo>
                      <a:pt x="1" y="0"/>
                    </a:moveTo>
                    <a:lnTo>
                      <a:pt x="1" y="27"/>
                    </a:lnTo>
                    <a:lnTo>
                      <a:pt x="1" y="435"/>
                    </a:lnTo>
                    <a:lnTo>
                      <a:pt x="1" y="465"/>
                    </a:lnTo>
                    <a:lnTo>
                      <a:pt x="109" y="465"/>
                    </a:lnTo>
                    <a:lnTo>
                      <a:pt x="109" y="435"/>
                    </a:lnTo>
                    <a:lnTo>
                      <a:pt x="109" y="27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5"/>
              <p:cNvSpPr/>
              <p:nvPr/>
            </p:nvSpPr>
            <p:spPr>
              <a:xfrm>
                <a:off x="2316262" y="3922948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1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5"/>
              <p:cNvSpPr/>
              <p:nvPr/>
            </p:nvSpPr>
            <p:spPr>
              <a:xfrm>
                <a:off x="2316262" y="3023087"/>
                <a:ext cx="13958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5"/>
              <p:cNvSpPr/>
              <p:nvPr/>
            </p:nvSpPr>
            <p:spPr>
              <a:xfrm>
                <a:off x="2316262" y="3586412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5"/>
              <p:cNvSpPr/>
              <p:nvPr/>
            </p:nvSpPr>
            <p:spPr>
              <a:xfrm>
                <a:off x="2316262" y="3472953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5"/>
              <p:cNvSpPr/>
              <p:nvPr/>
            </p:nvSpPr>
            <p:spPr>
              <a:xfrm>
                <a:off x="2316262" y="3359623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0"/>
                    </a:moveTo>
                    <a:lnTo>
                      <a:pt x="1" y="451"/>
                    </a:lnTo>
                    <a:lnTo>
                      <a:pt x="109" y="451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5"/>
              <p:cNvSpPr/>
              <p:nvPr/>
            </p:nvSpPr>
            <p:spPr>
              <a:xfrm>
                <a:off x="2316262" y="3134754"/>
                <a:ext cx="13958" cy="5749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49" extrusionOk="0">
                    <a:moveTo>
                      <a:pt x="1" y="1"/>
                    </a:moveTo>
                    <a:lnTo>
                      <a:pt x="1" y="449"/>
                    </a:lnTo>
                    <a:lnTo>
                      <a:pt x="109" y="44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5"/>
              <p:cNvSpPr/>
              <p:nvPr/>
            </p:nvSpPr>
            <p:spPr>
              <a:xfrm>
                <a:off x="2316262" y="3248213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5"/>
              <p:cNvSpPr/>
              <p:nvPr/>
            </p:nvSpPr>
            <p:spPr>
              <a:xfrm>
                <a:off x="2316262" y="4714855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5"/>
              <p:cNvSpPr/>
              <p:nvPr/>
            </p:nvSpPr>
            <p:spPr>
              <a:xfrm>
                <a:off x="2316262" y="4601524"/>
                <a:ext cx="13958" cy="57370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48" extrusionOk="0">
                    <a:moveTo>
                      <a:pt x="1" y="0"/>
                    </a:moveTo>
                    <a:lnTo>
                      <a:pt x="1" y="448"/>
                    </a:lnTo>
                    <a:lnTo>
                      <a:pt x="109" y="44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5"/>
              <p:cNvSpPr/>
              <p:nvPr/>
            </p:nvSpPr>
            <p:spPr>
              <a:xfrm>
                <a:off x="2316262" y="4489730"/>
                <a:ext cx="1395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5"/>
              <p:cNvSpPr/>
              <p:nvPr/>
            </p:nvSpPr>
            <p:spPr>
              <a:xfrm>
                <a:off x="2316262" y="4376271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1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5"/>
              <p:cNvSpPr/>
              <p:nvPr/>
            </p:nvSpPr>
            <p:spPr>
              <a:xfrm>
                <a:off x="2316262" y="4264989"/>
                <a:ext cx="13958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5"/>
              <p:cNvSpPr/>
              <p:nvPr/>
            </p:nvSpPr>
            <p:spPr>
              <a:xfrm>
                <a:off x="2316262" y="4151530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5"/>
              <p:cNvSpPr/>
              <p:nvPr/>
            </p:nvSpPr>
            <p:spPr>
              <a:xfrm>
                <a:off x="1901100" y="2081225"/>
                <a:ext cx="57882" cy="29837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33" extrusionOk="0">
                    <a:moveTo>
                      <a:pt x="422" y="1"/>
                    </a:moveTo>
                    <a:cubicBezTo>
                      <a:pt x="288" y="27"/>
                      <a:pt x="138" y="82"/>
                      <a:pt x="0" y="138"/>
                    </a:cubicBezTo>
                    <a:lnTo>
                      <a:pt x="43" y="233"/>
                    </a:lnTo>
                    <a:cubicBezTo>
                      <a:pt x="177" y="177"/>
                      <a:pt x="314" y="138"/>
                      <a:pt x="451" y="95"/>
                    </a:cubicBezTo>
                    <a:lnTo>
                      <a:pt x="42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5"/>
              <p:cNvSpPr/>
              <p:nvPr/>
            </p:nvSpPr>
            <p:spPr>
              <a:xfrm>
                <a:off x="1718105" y="2764795"/>
                <a:ext cx="1395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5"/>
              <p:cNvSpPr/>
              <p:nvPr/>
            </p:nvSpPr>
            <p:spPr>
              <a:xfrm>
                <a:off x="1718105" y="2878254"/>
                <a:ext cx="1395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5"/>
              <p:cNvSpPr/>
              <p:nvPr/>
            </p:nvSpPr>
            <p:spPr>
              <a:xfrm>
                <a:off x="1718105" y="2540055"/>
                <a:ext cx="13958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5"/>
              <p:cNvSpPr/>
              <p:nvPr/>
            </p:nvSpPr>
            <p:spPr>
              <a:xfrm>
                <a:off x="1742436" y="2208514"/>
                <a:ext cx="4033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39" extrusionOk="0">
                    <a:moveTo>
                      <a:pt x="220" y="0"/>
                    </a:moveTo>
                    <a:cubicBezTo>
                      <a:pt x="138" y="124"/>
                      <a:pt x="69" y="258"/>
                      <a:pt x="1" y="396"/>
                    </a:cubicBezTo>
                    <a:lnTo>
                      <a:pt x="108" y="438"/>
                    </a:lnTo>
                    <a:cubicBezTo>
                      <a:pt x="164" y="301"/>
                      <a:pt x="233" y="177"/>
                      <a:pt x="314" y="56"/>
                    </a:cubicBezTo>
                    <a:lnTo>
                      <a:pt x="22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5"/>
              <p:cNvSpPr/>
              <p:nvPr/>
            </p:nvSpPr>
            <p:spPr>
              <a:xfrm>
                <a:off x="1718105" y="2426596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0"/>
                    </a:moveTo>
                    <a:lnTo>
                      <a:pt x="1" y="451"/>
                    </a:lnTo>
                    <a:lnTo>
                      <a:pt x="109" y="451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5"/>
              <p:cNvSpPr/>
              <p:nvPr/>
            </p:nvSpPr>
            <p:spPr>
              <a:xfrm>
                <a:off x="1806849" y="2126429"/>
                <a:ext cx="52504" cy="47381"/>
              </a:xfrm>
              <a:custGeom>
                <a:avLst/>
                <a:gdLst/>
                <a:ahLst/>
                <a:cxnLst/>
                <a:rect l="l" t="t" r="r" b="b"/>
                <a:pathLst>
                  <a:path w="410" h="370" extrusionOk="0">
                    <a:moveTo>
                      <a:pt x="341" y="1"/>
                    </a:moveTo>
                    <a:cubicBezTo>
                      <a:pt x="220" y="82"/>
                      <a:pt x="109" y="180"/>
                      <a:pt x="1" y="288"/>
                    </a:cubicBezTo>
                    <a:lnTo>
                      <a:pt x="83" y="370"/>
                    </a:lnTo>
                    <a:cubicBezTo>
                      <a:pt x="177" y="275"/>
                      <a:pt x="289" y="180"/>
                      <a:pt x="409" y="99"/>
                    </a:cubicBezTo>
                    <a:lnTo>
                      <a:pt x="34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5"/>
              <p:cNvSpPr/>
              <p:nvPr/>
            </p:nvSpPr>
            <p:spPr>
              <a:xfrm>
                <a:off x="1718105" y="2313137"/>
                <a:ext cx="21129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52" extrusionOk="0">
                    <a:moveTo>
                      <a:pt x="53" y="0"/>
                    </a:moveTo>
                    <a:cubicBezTo>
                      <a:pt x="27" y="151"/>
                      <a:pt x="14" y="301"/>
                      <a:pt x="1" y="451"/>
                    </a:cubicBezTo>
                    <a:lnTo>
                      <a:pt x="109" y="451"/>
                    </a:lnTo>
                    <a:cubicBezTo>
                      <a:pt x="122" y="314"/>
                      <a:pt x="135" y="164"/>
                      <a:pt x="164" y="30"/>
                    </a:cubicBezTo>
                    <a:lnTo>
                      <a:pt x="5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5"/>
              <p:cNvSpPr/>
              <p:nvPr/>
            </p:nvSpPr>
            <p:spPr>
              <a:xfrm>
                <a:off x="1718105" y="2653385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5"/>
              <p:cNvSpPr/>
              <p:nvPr/>
            </p:nvSpPr>
            <p:spPr>
              <a:xfrm>
                <a:off x="1718105" y="3553374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5"/>
              <p:cNvSpPr/>
              <p:nvPr/>
            </p:nvSpPr>
            <p:spPr>
              <a:xfrm>
                <a:off x="1718105" y="3666833"/>
                <a:ext cx="13958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5"/>
              <p:cNvSpPr/>
              <p:nvPr/>
            </p:nvSpPr>
            <p:spPr>
              <a:xfrm>
                <a:off x="1718105" y="2989921"/>
                <a:ext cx="13958" cy="5749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49" extrusionOk="0">
                    <a:moveTo>
                      <a:pt x="1" y="1"/>
                    </a:moveTo>
                    <a:lnTo>
                      <a:pt x="1" y="449"/>
                    </a:lnTo>
                    <a:lnTo>
                      <a:pt x="109" y="44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5"/>
              <p:cNvSpPr/>
              <p:nvPr/>
            </p:nvSpPr>
            <p:spPr>
              <a:xfrm>
                <a:off x="1718105" y="3778114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1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5"/>
              <p:cNvSpPr/>
              <p:nvPr/>
            </p:nvSpPr>
            <p:spPr>
              <a:xfrm>
                <a:off x="1718105" y="3103380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5"/>
              <p:cNvSpPr/>
              <p:nvPr/>
            </p:nvSpPr>
            <p:spPr>
              <a:xfrm>
                <a:off x="1718105" y="3214790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0"/>
                    </a:moveTo>
                    <a:lnTo>
                      <a:pt x="1" y="451"/>
                    </a:lnTo>
                    <a:lnTo>
                      <a:pt x="109" y="451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5"/>
              <p:cNvSpPr/>
              <p:nvPr/>
            </p:nvSpPr>
            <p:spPr>
              <a:xfrm>
                <a:off x="1718105" y="3441579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5"/>
              <p:cNvSpPr/>
              <p:nvPr/>
            </p:nvSpPr>
            <p:spPr>
              <a:xfrm>
                <a:off x="1718105" y="3328120"/>
                <a:ext cx="1395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1"/>
                    </a:moveTo>
                    <a:lnTo>
                      <a:pt x="1" y="439"/>
                    </a:lnTo>
                    <a:lnTo>
                      <a:pt x="109" y="43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5"/>
              <p:cNvSpPr/>
              <p:nvPr/>
            </p:nvSpPr>
            <p:spPr>
              <a:xfrm>
                <a:off x="2316262" y="2459634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0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5"/>
              <p:cNvSpPr/>
              <p:nvPr/>
            </p:nvSpPr>
            <p:spPr>
              <a:xfrm>
                <a:off x="2316262" y="2573093"/>
                <a:ext cx="13958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5"/>
              <p:cNvSpPr/>
              <p:nvPr/>
            </p:nvSpPr>
            <p:spPr>
              <a:xfrm>
                <a:off x="2316262" y="2686552"/>
                <a:ext cx="13958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5"/>
              <p:cNvSpPr/>
              <p:nvPr/>
            </p:nvSpPr>
            <p:spPr>
              <a:xfrm>
                <a:off x="2316262" y="2798218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5"/>
              <p:cNvSpPr/>
              <p:nvPr/>
            </p:nvSpPr>
            <p:spPr>
              <a:xfrm>
                <a:off x="2012894" y="2072389"/>
                <a:ext cx="57370" cy="1780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39" extrusionOk="0">
                    <a:moveTo>
                      <a:pt x="0" y="1"/>
                    </a:moveTo>
                    <a:lnTo>
                      <a:pt x="0" y="112"/>
                    </a:lnTo>
                    <a:lnTo>
                      <a:pt x="95" y="112"/>
                    </a:lnTo>
                    <a:cubicBezTo>
                      <a:pt x="203" y="112"/>
                      <a:pt x="327" y="125"/>
                      <a:pt x="435" y="138"/>
                    </a:cubicBezTo>
                    <a:lnTo>
                      <a:pt x="448" y="30"/>
                    </a:lnTo>
                    <a:cubicBezTo>
                      <a:pt x="327" y="14"/>
                      <a:pt x="216" y="1"/>
                      <a:pt x="9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5"/>
              <p:cNvSpPr/>
              <p:nvPr/>
            </p:nvSpPr>
            <p:spPr>
              <a:xfrm>
                <a:off x="2314597" y="2346176"/>
                <a:ext cx="15623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52" extrusionOk="0">
                    <a:moveTo>
                      <a:pt x="109" y="1"/>
                    </a:moveTo>
                    <a:lnTo>
                      <a:pt x="1" y="17"/>
                    </a:lnTo>
                    <a:cubicBezTo>
                      <a:pt x="14" y="99"/>
                      <a:pt x="14" y="180"/>
                      <a:pt x="14" y="262"/>
                    </a:cubicBezTo>
                    <a:lnTo>
                      <a:pt x="14" y="452"/>
                    </a:lnTo>
                    <a:lnTo>
                      <a:pt x="122" y="452"/>
                    </a:lnTo>
                    <a:lnTo>
                      <a:pt x="122" y="262"/>
                    </a:lnTo>
                    <a:cubicBezTo>
                      <a:pt x="122" y="180"/>
                      <a:pt x="122" y="99"/>
                      <a:pt x="1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5"/>
              <p:cNvSpPr/>
              <p:nvPr/>
            </p:nvSpPr>
            <p:spPr>
              <a:xfrm>
                <a:off x="2283223" y="2238223"/>
                <a:ext cx="34832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272" h="436" extrusionOk="0">
                    <a:moveTo>
                      <a:pt x="108" y="0"/>
                    </a:moveTo>
                    <a:lnTo>
                      <a:pt x="1" y="43"/>
                    </a:lnTo>
                    <a:cubicBezTo>
                      <a:pt x="66" y="177"/>
                      <a:pt x="122" y="301"/>
                      <a:pt x="164" y="435"/>
                    </a:cubicBezTo>
                    <a:lnTo>
                      <a:pt x="272" y="409"/>
                    </a:lnTo>
                    <a:cubicBezTo>
                      <a:pt x="229" y="272"/>
                      <a:pt x="177" y="125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5"/>
              <p:cNvSpPr/>
              <p:nvPr/>
            </p:nvSpPr>
            <p:spPr>
              <a:xfrm>
                <a:off x="2216633" y="2147430"/>
                <a:ext cx="49174" cy="50711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96" extrusionOk="0">
                    <a:moveTo>
                      <a:pt x="70" y="0"/>
                    </a:moveTo>
                    <a:lnTo>
                      <a:pt x="1" y="82"/>
                    </a:lnTo>
                    <a:cubicBezTo>
                      <a:pt x="96" y="180"/>
                      <a:pt x="207" y="288"/>
                      <a:pt x="289" y="396"/>
                    </a:cubicBezTo>
                    <a:lnTo>
                      <a:pt x="383" y="327"/>
                    </a:lnTo>
                    <a:cubicBezTo>
                      <a:pt x="289" y="206"/>
                      <a:pt x="177" y="98"/>
                      <a:pt x="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5"/>
              <p:cNvSpPr/>
              <p:nvPr/>
            </p:nvSpPr>
            <p:spPr>
              <a:xfrm>
                <a:off x="2120846" y="2090061"/>
                <a:ext cx="57882" cy="36496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85" extrusionOk="0">
                    <a:moveTo>
                      <a:pt x="43" y="0"/>
                    </a:moveTo>
                    <a:lnTo>
                      <a:pt x="0" y="108"/>
                    </a:lnTo>
                    <a:cubicBezTo>
                      <a:pt x="138" y="151"/>
                      <a:pt x="272" y="219"/>
                      <a:pt x="396" y="285"/>
                    </a:cubicBezTo>
                    <a:lnTo>
                      <a:pt x="451" y="190"/>
                    </a:lnTo>
                    <a:cubicBezTo>
                      <a:pt x="314" y="108"/>
                      <a:pt x="177" y="56"/>
                      <a:pt x="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5"/>
              <p:cNvSpPr/>
              <p:nvPr/>
            </p:nvSpPr>
            <p:spPr>
              <a:xfrm>
                <a:off x="2316262" y="2911293"/>
                <a:ext cx="1395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5"/>
              <p:cNvSpPr/>
              <p:nvPr/>
            </p:nvSpPr>
            <p:spPr>
              <a:xfrm>
                <a:off x="1718105" y="4003368"/>
                <a:ext cx="15623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22" y="435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5"/>
              <p:cNvSpPr/>
              <p:nvPr/>
            </p:nvSpPr>
            <p:spPr>
              <a:xfrm>
                <a:off x="1718105" y="4114650"/>
                <a:ext cx="15623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52" extrusionOk="0">
                    <a:moveTo>
                      <a:pt x="1" y="1"/>
                    </a:moveTo>
                    <a:lnTo>
                      <a:pt x="1" y="452"/>
                    </a:lnTo>
                    <a:lnTo>
                      <a:pt x="122" y="452"/>
                    </a:lnTo>
                    <a:lnTo>
                      <a:pt x="12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5"/>
              <p:cNvSpPr/>
              <p:nvPr/>
            </p:nvSpPr>
            <p:spPr>
              <a:xfrm>
                <a:off x="1718105" y="3889909"/>
                <a:ext cx="15623" cy="57498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49" extrusionOk="0">
                    <a:moveTo>
                      <a:pt x="1" y="0"/>
                    </a:moveTo>
                    <a:lnTo>
                      <a:pt x="1" y="14"/>
                    </a:lnTo>
                    <a:lnTo>
                      <a:pt x="1" y="177"/>
                    </a:lnTo>
                    <a:lnTo>
                      <a:pt x="1" y="448"/>
                    </a:lnTo>
                    <a:lnTo>
                      <a:pt x="122" y="448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5"/>
              <p:cNvSpPr/>
              <p:nvPr/>
            </p:nvSpPr>
            <p:spPr>
              <a:xfrm>
                <a:off x="1718105" y="4228109"/>
                <a:ext cx="15623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22" y="438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5"/>
              <p:cNvSpPr/>
              <p:nvPr/>
            </p:nvSpPr>
            <p:spPr>
              <a:xfrm>
                <a:off x="1718105" y="4341568"/>
                <a:ext cx="15623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36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22" y="435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5"/>
              <p:cNvSpPr/>
              <p:nvPr/>
            </p:nvSpPr>
            <p:spPr>
              <a:xfrm>
                <a:off x="1718105" y="4453362"/>
                <a:ext cx="15623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22" y="435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5"/>
              <p:cNvSpPr/>
              <p:nvPr/>
            </p:nvSpPr>
            <p:spPr>
              <a:xfrm>
                <a:off x="1718105" y="4678103"/>
                <a:ext cx="15623" cy="59547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65" extrusionOk="0">
                    <a:moveTo>
                      <a:pt x="1" y="0"/>
                    </a:moveTo>
                    <a:lnTo>
                      <a:pt x="1" y="30"/>
                    </a:lnTo>
                    <a:lnTo>
                      <a:pt x="1" y="451"/>
                    </a:lnTo>
                    <a:lnTo>
                      <a:pt x="1" y="464"/>
                    </a:lnTo>
                    <a:lnTo>
                      <a:pt x="122" y="464"/>
                    </a:lnTo>
                    <a:lnTo>
                      <a:pt x="122" y="451"/>
                    </a:lnTo>
                    <a:lnTo>
                      <a:pt x="122" y="30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5"/>
              <p:cNvSpPr/>
              <p:nvPr/>
            </p:nvSpPr>
            <p:spPr>
              <a:xfrm>
                <a:off x="1718105" y="4566693"/>
                <a:ext cx="15623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36" extrusionOk="0">
                    <a:moveTo>
                      <a:pt x="1" y="1"/>
                    </a:moveTo>
                    <a:lnTo>
                      <a:pt x="1" y="436"/>
                    </a:lnTo>
                    <a:lnTo>
                      <a:pt x="122" y="436"/>
                    </a:lnTo>
                    <a:lnTo>
                      <a:pt x="12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6" name="Google Shape;286;p5"/>
          <p:cNvGrpSpPr/>
          <p:nvPr/>
        </p:nvGrpSpPr>
        <p:grpSpPr>
          <a:xfrm rot="-5400000">
            <a:off x="6761938" y="5587427"/>
            <a:ext cx="3337669" cy="1103231"/>
            <a:chOff x="-2617662" y="4052384"/>
            <a:chExt cx="3337669" cy="1103231"/>
          </a:xfrm>
        </p:grpSpPr>
        <p:sp>
          <p:nvSpPr>
            <p:cNvPr id="287" name="Google Shape;287;p5"/>
            <p:cNvSpPr/>
            <p:nvPr/>
          </p:nvSpPr>
          <p:spPr>
            <a:xfrm rot="5400000">
              <a:off x="-1500443" y="2935165"/>
              <a:ext cx="1103231" cy="3337669"/>
            </a:xfrm>
            <a:custGeom>
              <a:avLst/>
              <a:gdLst/>
              <a:ahLst/>
              <a:cxnLst/>
              <a:rect l="l" t="t" r="r" b="b"/>
              <a:pathLst>
                <a:path w="7532" h="22787" extrusionOk="0">
                  <a:moveTo>
                    <a:pt x="3773" y="1"/>
                  </a:moveTo>
                  <a:cubicBezTo>
                    <a:pt x="1687" y="1"/>
                    <a:pt x="1" y="1691"/>
                    <a:pt x="1" y="3776"/>
                  </a:cubicBezTo>
                  <a:lnTo>
                    <a:pt x="1" y="15746"/>
                  </a:lnTo>
                  <a:lnTo>
                    <a:pt x="14" y="15746"/>
                  </a:lnTo>
                  <a:lnTo>
                    <a:pt x="14" y="22787"/>
                  </a:lnTo>
                  <a:lnTo>
                    <a:pt x="2861" y="22787"/>
                  </a:lnTo>
                  <a:lnTo>
                    <a:pt x="2861" y="13174"/>
                  </a:lnTo>
                  <a:lnTo>
                    <a:pt x="2861" y="3776"/>
                  </a:lnTo>
                  <a:cubicBezTo>
                    <a:pt x="2861" y="3269"/>
                    <a:pt x="3269" y="2861"/>
                    <a:pt x="3773" y="2861"/>
                  </a:cubicBezTo>
                  <a:cubicBezTo>
                    <a:pt x="4276" y="2861"/>
                    <a:pt x="4672" y="3269"/>
                    <a:pt x="4672" y="3776"/>
                  </a:cubicBezTo>
                  <a:lnTo>
                    <a:pt x="4672" y="8391"/>
                  </a:lnTo>
                  <a:lnTo>
                    <a:pt x="4672" y="22787"/>
                  </a:lnTo>
                  <a:lnTo>
                    <a:pt x="7532" y="22787"/>
                  </a:lnTo>
                  <a:lnTo>
                    <a:pt x="7532" y="7110"/>
                  </a:lnTo>
                  <a:lnTo>
                    <a:pt x="7532" y="3776"/>
                  </a:lnTo>
                  <a:cubicBezTo>
                    <a:pt x="7532" y="1691"/>
                    <a:pt x="5842" y="1"/>
                    <a:pt x="3773" y="1"/>
                  </a:cubicBezTo>
                  <a:close/>
                </a:path>
              </a:pathLst>
            </a:custGeom>
            <a:solidFill>
              <a:schemeClr val="dk2"/>
            </a:solidFill>
            <a:ln w="152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5"/>
            <p:cNvSpPr/>
            <p:nvPr/>
          </p:nvSpPr>
          <p:spPr>
            <a:xfrm rot="5400000">
              <a:off x="-1500443" y="2935165"/>
              <a:ext cx="1103231" cy="3337669"/>
            </a:xfrm>
            <a:custGeom>
              <a:avLst/>
              <a:gdLst/>
              <a:ahLst/>
              <a:cxnLst/>
              <a:rect l="l" t="t" r="r" b="b"/>
              <a:pathLst>
                <a:path w="7532" h="22787" extrusionOk="0">
                  <a:moveTo>
                    <a:pt x="3773" y="1"/>
                  </a:moveTo>
                  <a:cubicBezTo>
                    <a:pt x="1687" y="1"/>
                    <a:pt x="1" y="1691"/>
                    <a:pt x="1" y="3776"/>
                  </a:cubicBezTo>
                  <a:lnTo>
                    <a:pt x="1" y="15746"/>
                  </a:lnTo>
                  <a:lnTo>
                    <a:pt x="14" y="15746"/>
                  </a:lnTo>
                  <a:lnTo>
                    <a:pt x="14" y="22787"/>
                  </a:lnTo>
                  <a:lnTo>
                    <a:pt x="2861" y="22787"/>
                  </a:lnTo>
                  <a:lnTo>
                    <a:pt x="2861" y="13174"/>
                  </a:lnTo>
                  <a:lnTo>
                    <a:pt x="2861" y="3776"/>
                  </a:lnTo>
                  <a:cubicBezTo>
                    <a:pt x="2861" y="3269"/>
                    <a:pt x="3269" y="2861"/>
                    <a:pt x="3773" y="2861"/>
                  </a:cubicBezTo>
                  <a:cubicBezTo>
                    <a:pt x="4276" y="2861"/>
                    <a:pt x="4672" y="3269"/>
                    <a:pt x="4672" y="3776"/>
                  </a:cubicBezTo>
                  <a:lnTo>
                    <a:pt x="4672" y="8391"/>
                  </a:lnTo>
                  <a:lnTo>
                    <a:pt x="4672" y="22787"/>
                  </a:lnTo>
                  <a:lnTo>
                    <a:pt x="7532" y="22787"/>
                  </a:lnTo>
                  <a:lnTo>
                    <a:pt x="7532" y="7110"/>
                  </a:lnTo>
                  <a:lnTo>
                    <a:pt x="7532" y="3776"/>
                  </a:lnTo>
                  <a:cubicBezTo>
                    <a:pt x="7532" y="1691"/>
                    <a:pt x="5842" y="1"/>
                    <a:pt x="3773" y="1"/>
                  </a:cubicBezTo>
                  <a:close/>
                </a:path>
              </a:pathLst>
            </a:custGeom>
            <a:solidFill>
              <a:schemeClr val="dk2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5"/>
            <p:cNvSpPr/>
            <p:nvPr/>
          </p:nvSpPr>
          <p:spPr>
            <a:xfrm rot="5400000">
              <a:off x="-1500443" y="2935165"/>
              <a:ext cx="1103231" cy="3337669"/>
            </a:xfrm>
            <a:custGeom>
              <a:avLst/>
              <a:gdLst/>
              <a:ahLst/>
              <a:cxnLst/>
              <a:rect l="l" t="t" r="r" b="b"/>
              <a:pathLst>
                <a:path w="7532" h="22787" extrusionOk="0">
                  <a:moveTo>
                    <a:pt x="3773" y="1"/>
                  </a:moveTo>
                  <a:cubicBezTo>
                    <a:pt x="1687" y="1"/>
                    <a:pt x="1" y="1691"/>
                    <a:pt x="1" y="3776"/>
                  </a:cubicBezTo>
                  <a:lnTo>
                    <a:pt x="1" y="15746"/>
                  </a:lnTo>
                  <a:lnTo>
                    <a:pt x="14" y="15746"/>
                  </a:lnTo>
                  <a:lnTo>
                    <a:pt x="14" y="22787"/>
                  </a:lnTo>
                  <a:lnTo>
                    <a:pt x="2861" y="22787"/>
                  </a:lnTo>
                  <a:lnTo>
                    <a:pt x="2861" y="13174"/>
                  </a:lnTo>
                  <a:lnTo>
                    <a:pt x="2861" y="3776"/>
                  </a:lnTo>
                  <a:cubicBezTo>
                    <a:pt x="2861" y="3269"/>
                    <a:pt x="3269" y="2861"/>
                    <a:pt x="3773" y="2861"/>
                  </a:cubicBezTo>
                  <a:cubicBezTo>
                    <a:pt x="4276" y="2861"/>
                    <a:pt x="4672" y="3269"/>
                    <a:pt x="4672" y="3776"/>
                  </a:cubicBezTo>
                  <a:lnTo>
                    <a:pt x="4672" y="8391"/>
                  </a:lnTo>
                  <a:lnTo>
                    <a:pt x="4672" y="22787"/>
                  </a:lnTo>
                  <a:lnTo>
                    <a:pt x="7532" y="22787"/>
                  </a:lnTo>
                  <a:lnTo>
                    <a:pt x="7532" y="7110"/>
                  </a:lnTo>
                  <a:lnTo>
                    <a:pt x="7532" y="3776"/>
                  </a:lnTo>
                  <a:cubicBezTo>
                    <a:pt x="7532" y="1691"/>
                    <a:pt x="5842" y="1"/>
                    <a:pt x="37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0" name="Google Shape;290;p5"/>
            <p:cNvGrpSpPr/>
            <p:nvPr/>
          </p:nvGrpSpPr>
          <p:grpSpPr>
            <a:xfrm rot="5400000">
              <a:off x="-1374764" y="3060840"/>
              <a:ext cx="700137" cy="3086315"/>
              <a:chOff x="1718105" y="2072389"/>
              <a:chExt cx="612115" cy="2698300"/>
            </a:xfrm>
          </p:grpSpPr>
          <p:sp>
            <p:nvSpPr>
              <p:cNvPr id="291" name="Google Shape;291;p5"/>
              <p:cNvSpPr/>
              <p:nvPr/>
            </p:nvSpPr>
            <p:spPr>
              <a:xfrm>
                <a:off x="2316262" y="3811153"/>
                <a:ext cx="1395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1"/>
                    </a:moveTo>
                    <a:lnTo>
                      <a:pt x="1" y="439"/>
                    </a:lnTo>
                    <a:lnTo>
                      <a:pt x="109" y="43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5"/>
              <p:cNvSpPr/>
              <p:nvPr/>
            </p:nvSpPr>
            <p:spPr>
              <a:xfrm>
                <a:off x="2316262" y="3698207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5"/>
              <p:cNvSpPr/>
              <p:nvPr/>
            </p:nvSpPr>
            <p:spPr>
              <a:xfrm>
                <a:off x="2316262" y="4036406"/>
                <a:ext cx="13958" cy="5954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65" extrusionOk="0">
                    <a:moveTo>
                      <a:pt x="1" y="0"/>
                    </a:moveTo>
                    <a:lnTo>
                      <a:pt x="1" y="27"/>
                    </a:lnTo>
                    <a:lnTo>
                      <a:pt x="1" y="435"/>
                    </a:lnTo>
                    <a:lnTo>
                      <a:pt x="1" y="465"/>
                    </a:lnTo>
                    <a:lnTo>
                      <a:pt x="109" y="465"/>
                    </a:lnTo>
                    <a:lnTo>
                      <a:pt x="109" y="435"/>
                    </a:lnTo>
                    <a:lnTo>
                      <a:pt x="109" y="27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5"/>
              <p:cNvSpPr/>
              <p:nvPr/>
            </p:nvSpPr>
            <p:spPr>
              <a:xfrm>
                <a:off x="2316262" y="3922948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1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5"/>
              <p:cNvSpPr/>
              <p:nvPr/>
            </p:nvSpPr>
            <p:spPr>
              <a:xfrm>
                <a:off x="2316262" y="3023087"/>
                <a:ext cx="13958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5"/>
              <p:cNvSpPr/>
              <p:nvPr/>
            </p:nvSpPr>
            <p:spPr>
              <a:xfrm>
                <a:off x="2316262" y="3586412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5"/>
              <p:cNvSpPr/>
              <p:nvPr/>
            </p:nvSpPr>
            <p:spPr>
              <a:xfrm>
                <a:off x="2316262" y="3472953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5"/>
              <p:cNvSpPr/>
              <p:nvPr/>
            </p:nvSpPr>
            <p:spPr>
              <a:xfrm>
                <a:off x="2316262" y="3359623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0"/>
                    </a:moveTo>
                    <a:lnTo>
                      <a:pt x="1" y="451"/>
                    </a:lnTo>
                    <a:lnTo>
                      <a:pt x="109" y="451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5"/>
              <p:cNvSpPr/>
              <p:nvPr/>
            </p:nvSpPr>
            <p:spPr>
              <a:xfrm>
                <a:off x="2316262" y="3134754"/>
                <a:ext cx="13958" cy="5749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49" extrusionOk="0">
                    <a:moveTo>
                      <a:pt x="1" y="1"/>
                    </a:moveTo>
                    <a:lnTo>
                      <a:pt x="1" y="449"/>
                    </a:lnTo>
                    <a:lnTo>
                      <a:pt x="109" y="44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5"/>
              <p:cNvSpPr/>
              <p:nvPr/>
            </p:nvSpPr>
            <p:spPr>
              <a:xfrm>
                <a:off x="2316262" y="3248213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5"/>
              <p:cNvSpPr/>
              <p:nvPr/>
            </p:nvSpPr>
            <p:spPr>
              <a:xfrm>
                <a:off x="2316262" y="4714855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5"/>
              <p:cNvSpPr/>
              <p:nvPr/>
            </p:nvSpPr>
            <p:spPr>
              <a:xfrm>
                <a:off x="2316262" y="4601524"/>
                <a:ext cx="13958" cy="57370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48" extrusionOk="0">
                    <a:moveTo>
                      <a:pt x="1" y="0"/>
                    </a:moveTo>
                    <a:lnTo>
                      <a:pt x="1" y="448"/>
                    </a:lnTo>
                    <a:lnTo>
                      <a:pt x="109" y="44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5"/>
              <p:cNvSpPr/>
              <p:nvPr/>
            </p:nvSpPr>
            <p:spPr>
              <a:xfrm>
                <a:off x="2316262" y="4489730"/>
                <a:ext cx="1395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5"/>
              <p:cNvSpPr/>
              <p:nvPr/>
            </p:nvSpPr>
            <p:spPr>
              <a:xfrm>
                <a:off x="2316262" y="4376271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1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5"/>
              <p:cNvSpPr/>
              <p:nvPr/>
            </p:nvSpPr>
            <p:spPr>
              <a:xfrm>
                <a:off x="2316262" y="4264989"/>
                <a:ext cx="13958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5"/>
              <p:cNvSpPr/>
              <p:nvPr/>
            </p:nvSpPr>
            <p:spPr>
              <a:xfrm>
                <a:off x="2316262" y="4151530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5"/>
              <p:cNvSpPr/>
              <p:nvPr/>
            </p:nvSpPr>
            <p:spPr>
              <a:xfrm>
                <a:off x="1901100" y="2081225"/>
                <a:ext cx="57882" cy="29837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33" extrusionOk="0">
                    <a:moveTo>
                      <a:pt x="422" y="1"/>
                    </a:moveTo>
                    <a:cubicBezTo>
                      <a:pt x="288" y="27"/>
                      <a:pt x="138" y="82"/>
                      <a:pt x="0" y="138"/>
                    </a:cubicBezTo>
                    <a:lnTo>
                      <a:pt x="43" y="233"/>
                    </a:lnTo>
                    <a:cubicBezTo>
                      <a:pt x="177" y="177"/>
                      <a:pt x="314" y="138"/>
                      <a:pt x="451" y="95"/>
                    </a:cubicBezTo>
                    <a:lnTo>
                      <a:pt x="42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5"/>
              <p:cNvSpPr/>
              <p:nvPr/>
            </p:nvSpPr>
            <p:spPr>
              <a:xfrm>
                <a:off x="1718105" y="2764795"/>
                <a:ext cx="1395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5"/>
              <p:cNvSpPr/>
              <p:nvPr/>
            </p:nvSpPr>
            <p:spPr>
              <a:xfrm>
                <a:off x="1718105" y="2878254"/>
                <a:ext cx="1395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5"/>
              <p:cNvSpPr/>
              <p:nvPr/>
            </p:nvSpPr>
            <p:spPr>
              <a:xfrm>
                <a:off x="1718105" y="2540055"/>
                <a:ext cx="13958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5"/>
              <p:cNvSpPr/>
              <p:nvPr/>
            </p:nvSpPr>
            <p:spPr>
              <a:xfrm>
                <a:off x="1742436" y="2208514"/>
                <a:ext cx="4033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39" extrusionOk="0">
                    <a:moveTo>
                      <a:pt x="220" y="0"/>
                    </a:moveTo>
                    <a:cubicBezTo>
                      <a:pt x="138" y="124"/>
                      <a:pt x="69" y="258"/>
                      <a:pt x="1" y="396"/>
                    </a:cubicBezTo>
                    <a:lnTo>
                      <a:pt x="108" y="438"/>
                    </a:lnTo>
                    <a:cubicBezTo>
                      <a:pt x="164" y="301"/>
                      <a:pt x="233" y="177"/>
                      <a:pt x="314" y="56"/>
                    </a:cubicBezTo>
                    <a:lnTo>
                      <a:pt x="22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5"/>
              <p:cNvSpPr/>
              <p:nvPr/>
            </p:nvSpPr>
            <p:spPr>
              <a:xfrm>
                <a:off x="1718105" y="2426596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0"/>
                    </a:moveTo>
                    <a:lnTo>
                      <a:pt x="1" y="451"/>
                    </a:lnTo>
                    <a:lnTo>
                      <a:pt x="109" y="451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5"/>
              <p:cNvSpPr/>
              <p:nvPr/>
            </p:nvSpPr>
            <p:spPr>
              <a:xfrm>
                <a:off x="1806849" y="2126429"/>
                <a:ext cx="52504" cy="47381"/>
              </a:xfrm>
              <a:custGeom>
                <a:avLst/>
                <a:gdLst/>
                <a:ahLst/>
                <a:cxnLst/>
                <a:rect l="l" t="t" r="r" b="b"/>
                <a:pathLst>
                  <a:path w="410" h="370" extrusionOk="0">
                    <a:moveTo>
                      <a:pt x="341" y="1"/>
                    </a:moveTo>
                    <a:cubicBezTo>
                      <a:pt x="220" y="82"/>
                      <a:pt x="109" y="180"/>
                      <a:pt x="1" y="288"/>
                    </a:cubicBezTo>
                    <a:lnTo>
                      <a:pt x="83" y="370"/>
                    </a:lnTo>
                    <a:cubicBezTo>
                      <a:pt x="177" y="275"/>
                      <a:pt x="289" y="180"/>
                      <a:pt x="409" y="99"/>
                    </a:cubicBezTo>
                    <a:lnTo>
                      <a:pt x="34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5"/>
              <p:cNvSpPr/>
              <p:nvPr/>
            </p:nvSpPr>
            <p:spPr>
              <a:xfrm>
                <a:off x="1718105" y="2313137"/>
                <a:ext cx="21129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52" extrusionOk="0">
                    <a:moveTo>
                      <a:pt x="53" y="0"/>
                    </a:moveTo>
                    <a:cubicBezTo>
                      <a:pt x="27" y="151"/>
                      <a:pt x="14" y="301"/>
                      <a:pt x="1" y="451"/>
                    </a:cubicBezTo>
                    <a:lnTo>
                      <a:pt x="109" y="451"/>
                    </a:lnTo>
                    <a:cubicBezTo>
                      <a:pt x="122" y="314"/>
                      <a:pt x="135" y="164"/>
                      <a:pt x="164" y="30"/>
                    </a:cubicBezTo>
                    <a:lnTo>
                      <a:pt x="5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5"/>
              <p:cNvSpPr/>
              <p:nvPr/>
            </p:nvSpPr>
            <p:spPr>
              <a:xfrm>
                <a:off x="1718105" y="2653385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5"/>
              <p:cNvSpPr/>
              <p:nvPr/>
            </p:nvSpPr>
            <p:spPr>
              <a:xfrm>
                <a:off x="1718105" y="3553374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5"/>
              <p:cNvSpPr/>
              <p:nvPr/>
            </p:nvSpPr>
            <p:spPr>
              <a:xfrm>
                <a:off x="1718105" y="3666833"/>
                <a:ext cx="13958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5"/>
              <p:cNvSpPr/>
              <p:nvPr/>
            </p:nvSpPr>
            <p:spPr>
              <a:xfrm>
                <a:off x="1718105" y="2989921"/>
                <a:ext cx="13958" cy="5749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49" extrusionOk="0">
                    <a:moveTo>
                      <a:pt x="1" y="1"/>
                    </a:moveTo>
                    <a:lnTo>
                      <a:pt x="1" y="449"/>
                    </a:lnTo>
                    <a:lnTo>
                      <a:pt x="109" y="44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5"/>
              <p:cNvSpPr/>
              <p:nvPr/>
            </p:nvSpPr>
            <p:spPr>
              <a:xfrm>
                <a:off x="1718105" y="3778114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1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5"/>
              <p:cNvSpPr/>
              <p:nvPr/>
            </p:nvSpPr>
            <p:spPr>
              <a:xfrm>
                <a:off x="1718105" y="3103380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5"/>
              <p:cNvSpPr/>
              <p:nvPr/>
            </p:nvSpPr>
            <p:spPr>
              <a:xfrm>
                <a:off x="1718105" y="3214790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0"/>
                    </a:moveTo>
                    <a:lnTo>
                      <a:pt x="1" y="451"/>
                    </a:lnTo>
                    <a:lnTo>
                      <a:pt x="109" y="451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5"/>
              <p:cNvSpPr/>
              <p:nvPr/>
            </p:nvSpPr>
            <p:spPr>
              <a:xfrm>
                <a:off x="1718105" y="3441579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5"/>
              <p:cNvSpPr/>
              <p:nvPr/>
            </p:nvSpPr>
            <p:spPr>
              <a:xfrm>
                <a:off x="1718105" y="3328120"/>
                <a:ext cx="1395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1"/>
                    </a:moveTo>
                    <a:lnTo>
                      <a:pt x="1" y="439"/>
                    </a:lnTo>
                    <a:lnTo>
                      <a:pt x="109" y="43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5"/>
              <p:cNvSpPr/>
              <p:nvPr/>
            </p:nvSpPr>
            <p:spPr>
              <a:xfrm>
                <a:off x="2316262" y="2459634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0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5"/>
              <p:cNvSpPr/>
              <p:nvPr/>
            </p:nvSpPr>
            <p:spPr>
              <a:xfrm>
                <a:off x="2316262" y="2573093"/>
                <a:ext cx="13958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5"/>
              <p:cNvSpPr/>
              <p:nvPr/>
            </p:nvSpPr>
            <p:spPr>
              <a:xfrm>
                <a:off x="2316262" y="2686552"/>
                <a:ext cx="13958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5"/>
              <p:cNvSpPr/>
              <p:nvPr/>
            </p:nvSpPr>
            <p:spPr>
              <a:xfrm>
                <a:off x="2316262" y="2798218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5"/>
              <p:cNvSpPr/>
              <p:nvPr/>
            </p:nvSpPr>
            <p:spPr>
              <a:xfrm>
                <a:off x="2012894" y="2072389"/>
                <a:ext cx="57370" cy="1780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39" extrusionOk="0">
                    <a:moveTo>
                      <a:pt x="0" y="1"/>
                    </a:moveTo>
                    <a:lnTo>
                      <a:pt x="0" y="112"/>
                    </a:lnTo>
                    <a:lnTo>
                      <a:pt x="95" y="112"/>
                    </a:lnTo>
                    <a:cubicBezTo>
                      <a:pt x="203" y="112"/>
                      <a:pt x="327" y="125"/>
                      <a:pt x="435" y="138"/>
                    </a:cubicBezTo>
                    <a:lnTo>
                      <a:pt x="448" y="30"/>
                    </a:lnTo>
                    <a:cubicBezTo>
                      <a:pt x="327" y="14"/>
                      <a:pt x="216" y="1"/>
                      <a:pt x="9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5"/>
              <p:cNvSpPr/>
              <p:nvPr/>
            </p:nvSpPr>
            <p:spPr>
              <a:xfrm>
                <a:off x="2314597" y="2346176"/>
                <a:ext cx="15623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52" extrusionOk="0">
                    <a:moveTo>
                      <a:pt x="109" y="1"/>
                    </a:moveTo>
                    <a:lnTo>
                      <a:pt x="1" y="17"/>
                    </a:lnTo>
                    <a:cubicBezTo>
                      <a:pt x="14" y="99"/>
                      <a:pt x="14" y="180"/>
                      <a:pt x="14" y="262"/>
                    </a:cubicBezTo>
                    <a:lnTo>
                      <a:pt x="14" y="452"/>
                    </a:lnTo>
                    <a:lnTo>
                      <a:pt x="122" y="452"/>
                    </a:lnTo>
                    <a:lnTo>
                      <a:pt x="122" y="262"/>
                    </a:lnTo>
                    <a:cubicBezTo>
                      <a:pt x="122" y="180"/>
                      <a:pt x="122" y="99"/>
                      <a:pt x="1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5"/>
              <p:cNvSpPr/>
              <p:nvPr/>
            </p:nvSpPr>
            <p:spPr>
              <a:xfrm>
                <a:off x="2283223" y="2238223"/>
                <a:ext cx="34832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272" h="436" extrusionOk="0">
                    <a:moveTo>
                      <a:pt x="108" y="0"/>
                    </a:moveTo>
                    <a:lnTo>
                      <a:pt x="1" y="43"/>
                    </a:lnTo>
                    <a:cubicBezTo>
                      <a:pt x="66" y="177"/>
                      <a:pt x="122" y="301"/>
                      <a:pt x="164" y="435"/>
                    </a:cubicBezTo>
                    <a:lnTo>
                      <a:pt x="272" y="409"/>
                    </a:lnTo>
                    <a:cubicBezTo>
                      <a:pt x="229" y="272"/>
                      <a:pt x="177" y="125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2216633" y="2147430"/>
                <a:ext cx="49174" cy="50711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96" extrusionOk="0">
                    <a:moveTo>
                      <a:pt x="70" y="0"/>
                    </a:moveTo>
                    <a:lnTo>
                      <a:pt x="1" y="82"/>
                    </a:lnTo>
                    <a:cubicBezTo>
                      <a:pt x="96" y="180"/>
                      <a:pt x="207" y="288"/>
                      <a:pt x="289" y="396"/>
                    </a:cubicBezTo>
                    <a:lnTo>
                      <a:pt x="383" y="327"/>
                    </a:lnTo>
                    <a:cubicBezTo>
                      <a:pt x="289" y="206"/>
                      <a:pt x="177" y="98"/>
                      <a:pt x="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5"/>
              <p:cNvSpPr/>
              <p:nvPr/>
            </p:nvSpPr>
            <p:spPr>
              <a:xfrm>
                <a:off x="2120846" y="2090061"/>
                <a:ext cx="57882" cy="36496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85" extrusionOk="0">
                    <a:moveTo>
                      <a:pt x="43" y="0"/>
                    </a:moveTo>
                    <a:lnTo>
                      <a:pt x="0" y="108"/>
                    </a:lnTo>
                    <a:cubicBezTo>
                      <a:pt x="138" y="151"/>
                      <a:pt x="272" y="219"/>
                      <a:pt x="396" y="285"/>
                    </a:cubicBezTo>
                    <a:lnTo>
                      <a:pt x="451" y="190"/>
                    </a:lnTo>
                    <a:cubicBezTo>
                      <a:pt x="314" y="108"/>
                      <a:pt x="177" y="56"/>
                      <a:pt x="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5"/>
              <p:cNvSpPr/>
              <p:nvPr/>
            </p:nvSpPr>
            <p:spPr>
              <a:xfrm>
                <a:off x="2316262" y="2911293"/>
                <a:ext cx="1395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5"/>
              <p:cNvSpPr/>
              <p:nvPr/>
            </p:nvSpPr>
            <p:spPr>
              <a:xfrm>
                <a:off x="1718105" y="4003368"/>
                <a:ext cx="15623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22" y="435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1718105" y="4114650"/>
                <a:ext cx="15623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52" extrusionOk="0">
                    <a:moveTo>
                      <a:pt x="1" y="1"/>
                    </a:moveTo>
                    <a:lnTo>
                      <a:pt x="1" y="452"/>
                    </a:lnTo>
                    <a:lnTo>
                      <a:pt x="122" y="452"/>
                    </a:lnTo>
                    <a:lnTo>
                      <a:pt x="12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5"/>
              <p:cNvSpPr/>
              <p:nvPr/>
            </p:nvSpPr>
            <p:spPr>
              <a:xfrm>
                <a:off x="1718105" y="3889909"/>
                <a:ext cx="15623" cy="57498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49" extrusionOk="0">
                    <a:moveTo>
                      <a:pt x="1" y="0"/>
                    </a:moveTo>
                    <a:lnTo>
                      <a:pt x="1" y="14"/>
                    </a:lnTo>
                    <a:lnTo>
                      <a:pt x="1" y="177"/>
                    </a:lnTo>
                    <a:lnTo>
                      <a:pt x="1" y="448"/>
                    </a:lnTo>
                    <a:lnTo>
                      <a:pt x="122" y="448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5"/>
              <p:cNvSpPr/>
              <p:nvPr/>
            </p:nvSpPr>
            <p:spPr>
              <a:xfrm>
                <a:off x="1718105" y="4228109"/>
                <a:ext cx="15623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22" y="438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1718105" y="4341568"/>
                <a:ext cx="15623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36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22" y="435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5"/>
              <p:cNvSpPr/>
              <p:nvPr/>
            </p:nvSpPr>
            <p:spPr>
              <a:xfrm>
                <a:off x="1718105" y="4453362"/>
                <a:ext cx="15623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22" y="435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5"/>
              <p:cNvSpPr/>
              <p:nvPr/>
            </p:nvSpPr>
            <p:spPr>
              <a:xfrm>
                <a:off x="1718105" y="4678103"/>
                <a:ext cx="15623" cy="59547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65" extrusionOk="0">
                    <a:moveTo>
                      <a:pt x="1" y="0"/>
                    </a:moveTo>
                    <a:lnTo>
                      <a:pt x="1" y="30"/>
                    </a:lnTo>
                    <a:lnTo>
                      <a:pt x="1" y="451"/>
                    </a:lnTo>
                    <a:lnTo>
                      <a:pt x="1" y="464"/>
                    </a:lnTo>
                    <a:lnTo>
                      <a:pt x="122" y="464"/>
                    </a:lnTo>
                    <a:lnTo>
                      <a:pt x="122" y="451"/>
                    </a:lnTo>
                    <a:lnTo>
                      <a:pt x="122" y="30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1718105" y="4566693"/>
                <a:ext cx="15623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36" extrusionOk="0">
                    <a:moveTo>
                      <a:pt x="1" y="1"/>
                    </a:moveTo>
                    <a:lnTo>
                      <a:pt x="1" y="436"/>
                    </a:lnTo>
                    <a:lnTo>
                      <a:pt x="122" y="436"/>
                    </a:lnTo>
                    <a:lnTo>
                      <a:pt x="12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42" name="Google Shape;342;p5"/>
          <p:cNvSpPr/>
          <p:nvPr/>
        </p:nvSpPr>
        <p:spPr>
          <a:xfrm>
            <a:off x="2161126" y="33050"/>
            <a:ext cx="1193465" cy="417905"/>
          </a:xfrm>
          <a:custGeom>
            <a:avLst/>
            <a:gdLst/>
            <a:ahLst/>
            <a:cxnLst/>
            <a:rect l="l" t="t" r="r" b="b"/>
            <a:pathLst>
              <a:path w="15840" h="5546" extrusionOk="0">
                <a:moveTo>
                  <a:pt x="7470" y="1"/>
                </a:moveTo>
                <a:cubicBezTo>
                  <a:pt x="6424" y="1"/>
                  <a:pt x="5482" y="649"/>
                  <a:pt x="5315" y="1716"/>
                </a:cubicBezTo>
                <a:lnTo>
                  <a:pt x="4855" y="1758"/>
                </a:lnTo>
                <a:cubicBezTo>
                  <a:pt x="4457" y="1821"/>
                  <a:pt x="4122" y="1988"/>
                  <a:pt x="3829" y="2239"/>
                </a:cubicBezTo>
                <a:cubicBezTo>
                  <a:pt x="3411" y="2616"/>
                  <a:pt x="3139" y="3139"/>
                  <a:pt x="3097" y="3704"/>
                </a:cubicBezTo>
                <a:lnTo>
                  <a:pt x="3097" y="3767"/>
                </a:lnTo>
                <a:cubicBezTo>
                  <a:pt x="2867" y="3662"/>
                  <a:pt x="2616" y="3579"/>
                  <a:pt x="2365" y="3579"/>
                </a:cubicBezTo>
                <a:cubicBezTo>
                  <a:pt x="2176" y="3579"/>
                  <a:pt x="1967" y="3599"/>
                  <a:pt x="1800" y="3599"/>
                </a:cubicBezTo>
                <a:cubicBezTo>
                  <a:pt x="1402" y="3683"/>
                  <a:pt x="1026" y="3871"/>
                  <a:pt x="754" y="4123"/>
                </a:cubicBezTo>
                <a:cubicBezTo>
                  <a:pt x="314" y="4499"/>
                  <a:pt x="63" y="5001"/>
                  <a:pt x="0" y="5545"/>
                </a:cubicBezTo>
                <a:lnTo>
                  <a:pt x="15651" y="5545"/>
                </a:lnTo>
                <a:lnTo>
                  <a:pt x="15651" y="5524"/>
                </a:lnTo>
                <a:cubicBezTo>
                  <a:pt x="15735" y="5315"/>
                  <a:pt x="15756" y="5106"/>
                  <a:pt x="15777" y="4897"/>
                </a:cubicBezTo>
                <a:cubicBezTo>
                  <a:pt x="15839" y="4206"/>
                  <a:pt x="15609" y="3558"/>
                  <a:pt x="15149" y="3035"/>
                </a:cubicBezTo>
                <a:cubicBezTo>
                  <a:pt x="14661" y="2479"/>
                  <a:pt x="13954" y="2195"/>
                  <a:pt x="13243" y="2195"/>
                </a:cubicBezTo>
                <a:cubicBezTo>
                  <a:pt x="12856" y="2195"/>
                  <a:pt x="12469" y="2279"/>
                  <a:pt x="12115" y="2449"/>
                </a:cubicBezTo>
                <a:cubicBezTo>
                  <a:pt x="11697" y="1654"/>
                  <a:pt x="10922" y="1026"/>
                  <a:pt x="9981" y="1026"/>
                </a:cubicBezTo>
                <a:cubicBezTo>
                  <a:pt x="9688" y="1026"/>
                  <a:pt x="9374" y="1068"/>
                  <a:pt x="9123" y="1151"/>
                </a:cubicBezTo>
                <a:cubicBezTo>
                  <a:pt x="8809" y="524"/>
                  <a:pt x="8202" y="1"/>
                  <a:pt x="747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5"/>
          <p:cNvSpPr/>
          <p:nvPr/>
        </p:nvSpPr>
        <p:spPr>
          <a:xfrm>
            <a:off x="8559455" y="160748"/>
            <a:ext cx="854276" cy="318595"/>
          </a:xfrm>
          <a:custGeom>
            <a:avLst/>
            <a:gdLst/>
            <a:ahLst/>
            <a:cxnLst/>
            <a:rect l="l" t="t" r="r" b="b"/>
            <a:pathLst>
              <a:path w="12388" h="4620" extrusionOk="0">
                <a:moveTo>
                  <a:pt x="4867" y="1"/>
                </a:moveTo>
                <a:cubicBezTo>
                  <a:pt x="4701" y="1"/>
                  <a:pt x="4535" y="19"/>
                  <a:pt x="4373" y="58"/>
                </a:cubicBezTo>
                <a:cubicBezTo>
                  <a:pt x="3515" y="309"/>
                  <a:pt x="2888" y="1104"/>
                  <a:pt x="2888" y="2025"/>
                </a:cubicBezTo>
                <a:cubicBezTo>
                  <a:pt x="2888" y="2192"/>
                  <a:pt x="2909" y="2339"/>
                  <a:pt x="2930" y="2506"/>
                </a:cubicBezTo>
                <a:cubicBezTo>
                  <a:pt x="2804" y="2464"/>
                  <a:pt x="2658" y="2444"/>
                  <a:pt x="2490" y="2444"/>
                </a:cubicBezTo>
                <a:cubicBezTo>
                  <a:pt x="1611" y="2444"/>
                  <a:pt x="775" y="2925"/>
                  <a:pt x="314" y="3699"/>
                </a:cubicBezTo>
                <a:cubicBezTo>
                  <a:pt x="168" y="3992"/>
                  <a:pt x="63" y="4306"/>
                  <a:pt x="0" y="4620"/>
                </a:cubicBezTo>
                <a:lnTo>
                  <a:pt x="12387" y="4620"/>
                </a:lnTo>
                <a:cubicBezTo>
                  <a:pt x="11990" y="3971"/>
                  <a:pt x="11257" y="3532"/>
                  <a:pt x="10441" y="3532"/>
                </a:cubicBezTo>
                <a:cubicBezTo>
                  <a:pt x="10023" y="3532"/>
                  <a:pt x="9604" y="3657"/>
                  <a:pt x="9269" y="3866"/>
                </a:cubicBezTo>
                <a:cubicBezTo>
                  <a:pt x="9269" y="2904"/>
                  <a:pt x="8642" y="1920"/>
                  <a:pt x="7407" y="1920"/>
                </a:cubicBezTo>
                <a:cubicBezTo>
                  <a:pt x="7407" y="1920"/>
                  <a:pt x="7093" y="1962"/>
                  <a:pt x="6947" y="1983"/>
                </a:cubicBezTo>
                <a:cubicBezTo>
                  <a:pt x="6947" y="1648"/>
                  <a:pt x="6863" y="1335"/>
                  <a:pt x="6696" y="1084"/>
                </a:cubicBezTo>
                <a:cubicBezTo>
                  <a:pt x="6675" y="1063"/>
                  <a:pt x="6675" y="1042"/>
                  <a:pt x="6675" y="1000"/>
                </a:cubicBezTo>
                <a:cubicBezTo>
                  <a:pt x="6487" y="707"/>
                  <a:pt x="6256" y="456"/>
                  <a:pt x="5943" y="267"/>
                </a:cubicBezTo>
                <a:cubicBezTo>
                  <a:pt x="5610" y="94"/>
                  <a:pt x="5238" y="1"/>
                  <a:pt x="48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5"/>
          <p:cNvSpPr/>
          <p:nvPr/>
        </p:nvSpPr>
        <p:spPr>
          <a:xfrm rot="-2700000">
            <a:off x="7182162" y="222896"/>
            <a:ext cx="194737" cy="194313"/>
          </a:xfrm>
          <a:prstGeom prst="corner">
            <a:avLst>
              <a:gd name="adj1" fmla="val 10430"/>
              <a:gd name="adj2" fmla="val 8333"/>
            </a:avLst>
          </a:prstGeom>
          <a:solidFill>
            <a:schemeClr val="dk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5"/>
          <p:cNvSpPr/>
          <p:nvPr/>
        </p:nvSpPr>
        <p:spPr>
          <a:xfrm rot="-2700000">
            <a:off x="324970" y="144841"/>
            <a:ext cx="194737" cy="194313"/>
          </a:xfrm>
          <a:prstGeom prst="corner">
            <a:avLst>
              <a:gd name="adj1" fmla="val 10430"/>
              <a:gd name="adj2" fmla="val 8333"/>
            </a:avLst>
          </a:prstGeom>
          <a:solidFill>
            <a:schemeClr val="dk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6" name="Google Shape;346;p5"/>
          <p:cNvGrpSpPr/>
          <p:nvPr/>
        </p:nvGrpSpPr>
        <p:grpSpPr>
          <a:xfrm>
            <a:off x="284800" y="4573755"/>
            <a:ext cx="856850" cy="411675"/>
            <a:chOff x="2563725" y="2815763"/>
            <a:chExt cx="856850" cy="411675"/>
          </a:xfrm>
        </p:grpSpPr>
        <p:sp>
          <p:nvSpPr>
            <p:cNvPr id="347" name="Google Shape;347;p5"/>
            <p:cNvSpPr/>
            <p:nvPr/>
          </p:nvSpPr>
          <p:spPr>
            <a:xfrm>
              <a:off x="2563725" y="2815763"/>
              <a:ext cx="269425" cy="269400"/>
            </a:xfrm>
            <a:custGeom>
              <a:avLst/>
              <a:gdLst/>
              <a:ahLst/>
              <a:cxnLst/>
              <a:rect l="l" t="t" r="r" b="b"/>
              <a:pathLst>
                <a:path w="10777" h="10776" extrusionOk="0">
                  <a:moveTo>
                    <a:pt x="5399" y="0"/>
                  </a:moveTo>
                  <a:cubicBezTo>
                    <a:pt x="2407" y="0"/>
                    <a:pt x="0" y="2448"/>
                    <a:pt x="0" y="5398"/>
                  </a:cubicBezTo>
                  <a:cubicBezTo>
                    <a:pt x="0" y="8370"/>
                    <a:pt x="2407" y="10776"/>
                    <a:pt x="5399" y="10776"/>
                  </a:cubicBezTo>
                  <a:cubicBezTo>
                    <a:pt x="8370" y="10776"/>
                    <a:pt x="10776" y="8370"/>
                    <a:pt x="10776" y="5398"/>
                  </a:cubicBezTo>
                  <a:cubicBezTo>
                    <a:pt x="10776" y="2406"/>
                    <a:pt x="8370" y="0"/>
                    <a:pt x="53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2628075" y="2911488"/>
              <a:ext cx="162175" cy="315950"/>
            </a:xfrm>
            <a:custGeom>
              <a:avLst/>
              <a:gdLst/>
              <a:ahLst/>
              <a:cxnLst/>
              <a:rect l="l" t="t" r="r" b="b"/>
              <a:pathLst>
                <a:path w="6487" h="12638" extrusionOk="0">
                  <a:moveTo>
                    <a:pt x="2657" y="0"/>
                  </a:moveTo>
                  <a:lnTo>
                    <a:pt x="2197" y="4331"/>
                  </a:lnTo>
                  <a:lnTo>
                    <a:pt x="0" y="3557"/>
                  </a:lnTo>
                  <a:lnTo>
                    <a:pt x="2218" y="5524"/>
                  </a:lnTo>
                  <a:lnTo>
                    <a:pt x="2218" y="12638"/>
                  </a:lnTo>
                  <a:lnTo>
                    <a:pt x="3683" y="12638"/>
                  </a:lnTo>
                  <a:lnTo>
                    <a:pt x="3515" y="5901"/>
                  </a:lnTo>
                  <a:lnTo>
                    <a:pt x="6486" y="3453"/>
                  </a:lnTo>
                  <a:lnTo>
                    <a:pt x="3411" y="4624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2809575" y="2816788"/>
              <a:ext cx="224950" cy="318075"/>
            </a:xfrm>
            <a:custGeom>
              <a:avLst/>
              <a:gdLst/>
              <a:ahLst/>
              <a:cxnLst/>
              <a:rect l="l" t="t" r="r" b="b"/>
              <a:pathLst>
                <a:path w="8998" h="12723" extrusionOk="0">
                  <a:moveTo>
                    <a:pt x="4499" y="1"/>
                  </a:moveTo>
                  <a:cubicBezTo>
                    <a:pt x="4499" y="1"/>
                    <a:pt x="1" y="6968"/>
                    <a:pt x="1" y="9019"/>
                  </a:cubicBezTo>
                  <a:cubicBezTo>
                    <a:pt x="1" y="11049"/>
                    <a:pt x="2009" y="12722"/>
                    <a:pt x="4499" y="12722"/>
                  </a:cubicBezTo>
                  <a:cubicBezTo>
                    <a:pt x="6989" y="12722"/>
                    <a:pt x="8998" y="11049"/>
                    <a:pt x="8998" y="9019"/>
                  </a:cubicBezTo>
                  <a:cubicBezTo>
                    <a:pt x="8998" y="6968"/>
                    <a:pt x="4499" y="1"/>
                    <a:pt x="44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2874975" y="2998838"/>
              <a:ext cx="115625" cy="226000"/>
            </a:xfrm>
            <a:custGeom>
              <a:avLst/>
              <a:gdLst/>
              <a:ahLst/>
              <a:cxnLst/>
              <a:rect l="l" t="t" r="r" b="b"/>
              <a:pathLst>
                <a:path w="4625" h="9040" extrusionOk="0">
                  <a:moveTo>
                    <a:pt x="1904" y="0"/>
                  </a:moveTo>
                  <a:lnTo>
                    <a:pt x="1569" y="3118"/>
                  </a:lnTo>
                  <a:lnTo>
                    <a:pt x="0" y="2553"/>
                  </a:lnTo>
                  <a:lnTo>
                    <a:pt x="1590" y="3955"/>
                  </a:lnTo>
                  <a:lnTo>
                    <a:pt x="1590" y="9039"/>
                  </a:lnTo>
                  <a:lnTo>
                    <a:pt x="2636" y="9039"/>
                  </a:lnTo>
                  <a:lnTo>
                    <a:pt x="2511" y="4248"/>
                  </a:lnTo>
                  <a:lnTo>
                    <a:pt x="4624" y="2490"/>
                  </a:lnTo>
                  <a:lnTo>
                    <a:pt x="2469" y="3327"/>
                  </a:lnTo>
                  <a:lnTo>
                    <a:pt x="19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5"/>
            <p:cNvSpPr/>
            <p:nvPr/>
          </p:nvSpPr>
          <p:spPr>
            <a:xfrm>
              <a:off x="3106700" y="3089863"/>
              <a:ext cx="26175" cy="130775"/>
            </a:xfrm>
            <a:custGeom>
              <a:avLst/>
              <a:gdLst/>
              <a:ahLst/>
              <a:cxnLst/>
              <a:rect l="l" t="t" r="r" b="b"/>
              <a:pathLst>
                <a:path w="1047" h="5231" extrusionOk="0">
                  <a:moveTo>
                    <a:pt x="0" y="0"/>
                  </a:moveTo>
                  <a:lnTo>
                    <a:pt x="0" y="5231"/>
                  </a:lnTo>
                  <a:lnTo>
                    <a:pt x="1046" y="5231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5"/>
            <p:cNvSpPr/>
            <p:nvPr/>
          </p:nvSpPr>
          <p:spPr>
            <a:xfrm>
              <a:off x="3348350" y="3089863"/>
              <a:ext cx="26200" cy="130775"/>
            </a:xfrm>
            <a:custGeom>
              <a:avLst/>
              <a:gdLst/>
              <a:ahLst/>
              <a:cxnLst/>
              <a:rect l="l" t="t" r="r" b="b"/>
              <a:pathLst>
                <a:path w="1048" h="5231" extrusionOk="0">
                  <a:moveTo>
                    <a:pt x="1" y="0"/>
                  </a:moveTo>
                  <a:lnTo>
                    <a:pt x="1" y="5231"/>
                  </a:lnTo>
                  <a:lnTo>
                    <a:pt x="1047" y="5231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5"/>
            <p:cNvSpPr/>
            <p:nvPr/>
          </p:nvSpPr>
          <p:spPr>
            <a:xfrm>
              <a:off x="3067450" y="3070488"/>
              <a:ext cx="353125" cy="58625"/>
            </a:xfrm>
            <a:custGeom>
              <a:avLst/>
              <a:gdLst/>
              <a:ahLst/>
              <a:cxnLst/>
              <a:rect l="l" t="t" r="r" b="b"/>
              <a:pathLst>
                <a:path w="14125" h="2345" extrusionOk="0">
                  <a:moveTo>
                    <a:pt x="1" y="1"/>
                  </a:moveTo>
                  <a:lnTo>
                    <a:pt x="1" y="2344"/>
                  </a:lnTo>
                  <a:lnTo>
                    <a:pt x="14124" y="2344"/>
                  </a:lnTo>
                  <a:lnTo>
                    <a:pt x="141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3067450" y="3148963"/>
              <a:ext cx="353125" cy="32450"/>
            </a:xfrm>
            <a:custGeom>
              <a:avLst/>
              <a:gdLst/>
              <a:ahLst/>
              <a:cxnLst/>
              <a:rect l="l" t="t" r="r" b="b"/>
              <a:pathLst>
                <a:path w="14125" h="1298" extrusionOk="0">
                  <a:moveTo>
                    <a:pt x="1" y="0"/>
                  </a:moveTo>
                  <a:lnTo>
                    <a:pt x="1" y="1298"/>
                  </a:lnTo>
                  <a:lnTo>
                    <a:pt x="14124" y="1298"/>
                  </a:lnTo>
                  <a:lnTo>
                    <a:pt x="141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5" name="Google Shape;355;p5"/>
          <p:cNvSpPr txBox="1">
            <a:spLocks noGrp="1"/>
          </p:cNvSpPr>
          <p:nvPr>
            <p:ph type="subTitle" idx="1"/>
          </p:nvPr>
        </p:nvSpPr>
        <p:spPr>
          <a:xfrm>
            <a:off x="1290750" y="2546313"/>
            <a:ext cx="2907600" cy="42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56" name="Google Shape;356;p5"/>
          <p:cNvSpPr txBox="1">
            <a:spLocks noGrp="1"/>
          </p:cNvSpPr>
          <p:nvPr>
            <p:ph type="subTitle" idx="2"/>
          </p:nvPr>
        </p:nvSpPr>
        <p:spPr>
          <a:xfrm>
            <a:off x="4945625" y="2546313"/>
            <a:ext cx="2907600" cy="42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57" name="Google Shape;357;p5"/>
          <p:cNvSpPr txBox="1">
            <a:spLocks noGrp="1"/>
          </p:cNvSpPr>
          <p:nvPr>
            <p:ph type="subTitle" idx="3"/>
          </p:nvPr>
        </p:nvSpPr>
        <p:spPr>
          <a:xfrm>
            <a:off x="1290750" y="2912125"/>
            <a:ext cx="2907600" cy="10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5"/>
          <p:cNvSpPr txBox="1">
            <a:spLocks noGrp="1"/>
          </p:cNvSpPr>
          <p:nvPr>
            <p:ph type="subTitle" idx="4"/>
          </p:nvPr>
        </p:nvSpPr>
        <p:spPr>
          <a:xfrm>
            <a:off x="4945625" y="2912125"/>
            <a:ext cx="2907600" cy="10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" name="Google Shape;361;p6"/>
          <p:cNvGrpSpPr/>
          <p:nvPr/>
        </p:nvGrpSpPr>
        <p:grpSpPr>
          <a:xfrm>
            <a:off x="-3322387" y="1444193"/>
            <a:ext cx="4054107" cy="6461749"/>
            <a:chOff x="-6552587" y="1596593"/>
            <a:chExt cx="4054107" cy="6461749"/>
          </a:xfrm>
        </p:grpSpPr>
        <p:sp>
          <p:nvSpPr>
            <p:cNvPr id="362" name="Google Shape;362;p6"/>
            <p:cNvSpPr/>
            <p:nvPr/>
          </p:nvSpPr>
          <p:spPr>
            <a:xfrm>
              <a:off x="-6552587" y="1596593"/>
              <a:ext cx="4054107" cy="6461749"/>
            </a:xfrm>
            <a:custGeom>
              <a:avLst/>
              <a:gdLst/>
              <a:ahLst/>
              <a:cxnLst/>
              <a:rect l="l" t="t" r="r" b="b"/>
              <a:pathLst>
                <a:path w="63338" h="100953" extrusionOk="0">
                  <a:moveTo>
                    <a:pt x="1" y="1"/>
                  </a:moveTo>
                  <a:lnTo>
                    <a:pt x="1" y="45116"/>
                  </a:lnTo>
                  <a:cubicBezTo>
                    <a:pt x="1" y="48401"/>
                    <a:pt x="1340" y="50320"/>
                    <a:pt x="2470" y="51366"/>
                  </a:cubicBezTo>
                  <a:cubicBezTo>
                    <a:pt x="4773" y="53543"/>
                    <a:pt x="7793" y="53571"/>
                    <a:pt x="8519" y="53571"/>
                  </a:cubicBezTo>
                  <a:lnTo>
                    <a:pt x="54938" y="53571"/>
                  </a:lnTo>
                  <a:lnTo>
                    <a:pt x="55057" y="53543"/>
                  </a:lnTo>
                  <a:cubicBezTo>
                    <a:pt x="55378" y="53543"/>
                    <a:pt x="56222" y="53633"/>
                    <a:pt x="56682" y="54094"/>
                  </a:cubicBezTo>
                  <a:cubicBezTo>
                    <a:pt x="57003" y="54415"/>
                    <a:pt x="57177" y="55001"/>
                    <a:pt x="57177" y="55838"/>
                  </a:cubicBezTo>
                  <a:lnTo>
                    <a:pt x="57177" y="100953"/>
                  </a:lnTo>
                  <a:lnTo>
                    <a:pt x="63337" y="100953"/>
                  </a:lnTo>
                  <a:lnTo>
                    <a:pt x="63337" y="55838"/>
                  </a:lnTo>
                  <a:cubicBezTo>
                    <a:pt x="63337" y="52587"/>
                    <a:pt x="62005" y="50641"/>
                    <a:pt x="60868" y="49594"/>
                  </a:cubicBezTo>
                  <a:cubicBezTo>
                    <a:pt x="58783" y="47611"/>
                    <a:pt x="56100" y="47406"/>
                    <a:pt x="55082" y="47406"/>
                  </a:cubicBezTo>
                  <a:cubicBezTo>
                    <a:pt x="54979" y="47406"/>
                    <a:pt x="54893" y="47408"/>
                    <a:pt x="54826" y="47411"/>
                  </a:cubicBezTo>
                  <a:lnTo>
                    <a:pt x="8463" y="47411"/>
                  </a:lnTo>
                  <a:lnTo>
                    <a:pt x="8400" y="47383"/>
                  </a:lnTo>
                  <a:lnTo>
                    <a:pt x="8289" y="47411"/>
                  </a:lnTo>
                  <a:cubicBezTo>
                    <a:pt x="7968" y="47411"/>
                    <a:pt x="7124" y="47327"/>
                    <a:pt x="6656" y="46888"/>
                  </a:cubicBezTo>
                  <a:cubicBezTo>
                    <a:pt x="6342" y="46539"/>
                    <a:pt x="6168" y="45960"/>
                    <a:pt x="6168" y="45116"/>
                  </a:cubicBezTo>
                  <a:lnTo>
                    <a:pt x="6168" y="1"/>
                  </a:lnTo>
                  <a:close/>
                </a:path>
              </a:pathLst>
            </a:custGeom>
            <a:solidFill>
              <a:schemeClr val="dk2"/>
            </a:solidFill>
            <a:ln w="152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6"/>
            <p:cNvSpPr/>
            <p:nvPr/>
          </p:nvSpPr>
          <p:spPr>
            <a:xfrm>
              <a:off x="-6552587" y="1596593"/>
              <a:ext cx="4054107" cy="6461749"/>
            </a:xfrm>
            <a:custGeom>
              <a:avLst/>
              <a:gdLst/>
              <a:ahLst/>
              <a:cxnLst/>
              <a:rect l="l" t="t" r="r" b="b"/>
              <a:pathLst>
                <a:path w="63338" h="100953" extrusionOk="0">
                  <a:moveTo>
                    <a:pt x="1" y="1"/>
                  </a:moveTo>
                  <a:lnTo>
                    <a:pt x="1" y="45116"/>
                  </a:lnTo>
                  <a:cubicBezTo>
                    <a:pt x="1" y="48401"/>
                    <a:pt x="1340" y="50320"/>
                    <a:pt x="2470" y="51366"/>
                  </a:cubicBezTo>
                  <a:cubicBezTo>
                    <a:pt x="4773" y="53543"/>
                    <a:pt x="7793" y="53571"/>
                    <a:pt x="8519" y="53571"/>
                  </a:cubicBezTo>
                  <a:lnTo>
                    <a:pt x="54938" y="53571"/>
                  </a:lnTo>
                  <a:lnTo>
                    <a:pt x="55057" y="53543"/>
                  </a:lnTo>
                  <a:cubicBezTo>
                    <a:pt x="55378" y="53543"/>
                    <a:pt x="56222" y="53633"/>
                    <a:pt x="56682" y="54094"/>
                  </a:cubicBezTo>
                  <a:cubicBezTo>
                    <a:pt x="57003" y="54415"/>
                    <a:pt x="57177" y="55001"/>
                    <a:pt x="57177" y="55838"/>
                  </a:cubicBezTo>
                  <a:lnTo>
                    <a:pt x="57177" y="100953"/>
                  </a:lnTo>
                  <a:lnTo>
                    <a:pt x="63337" y="100953"/>
                  </a:lnTo>
                  <a:lnTo>
                    <a:pt x="63337" y="55838"/>
                  </a:lnTo>
                  <a:cubicBezTo>
                    <a:pt x="63337" y="52587"/>
                    <a:pt x="62005" y="50641"/>
                    <a:pt x="60868" y="49594"/>
                  </a:cubicBezTo>
                  <a:cubicBezTo>
                    <a:pt x="58783" y="47611"/>
                    <a:pt x="56100" y="47406"/>
                    <a:pt x="55082" y="47406"/>
                  </a:cubicBezTo>
                  <a:cubicBezTo>
                    <a:pt x="54979" y="47406"/>
                    <a:pt x="54893" y="47408"/>
                    <a:pt x="54826" y="47411"/>
                  </a:cubicBezTo>
                  <a:lnTo>
                    <a:pt x="8463" y="47411"/>
                  </a:lnTo>
                  <a:lnTo>
                    <a:pt x="8400" y="47383"/>
                  </a:lnTo>
                  <a:lnTo>
                    <a:pt x="8289" y="47411"/>
                  </a:lnTo>
                  <a:cubicBezTo>
                    <a:pt x="7968" y="47411"/>
                    <a:pt x="7124" y="47327"/>
                    <a:pt x="6656" y="46888"/>
                  </a:cubicBezTo>
                  <a:cubicBezTo>
                    <a:pt x="6342" y="46539"/>
                    <a:pt x="6168" y="45960"/>
                    <a:pt x="6168" y="45116"/>
                  </a:cubicBezTo>
                  <a:lnTo>
                    <a:pt x="6168" y="1"/>
                  </a:lnTo>
                  <a:close/>
                </a:path>
              </a:pathLst>
            </a:custGeom>
            <a:solidFill>
              <a:schemeClr val="dk2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6"/>
            <p:cNvSpPr/>
            <p:nvPr/>
          </p:nvSpPr>
          <p:spPr>
            <a:xfrm>
              <a:off x="-6552587" y="1596593"/>
              <a:ext cx="4054107" cy="6461749"/>
            </a:xfrm>
            <a:custGeom>
              <a:avLst/>
              <a:gdLst/>
              <a:ahLst/>
              <a:cxnLst/>
              <a:rect l="l" t="t" r="r" b="b"/>
              <a:pathLst>
                <a:path w="63338" h="100953" extrusionOk="0">
                  <a:moveTo>
                    <a:pt x="1" y="1"/>
                  </a:moveTo>
                  <a:lnTo>
                    <a:pt x="1" y="45116"/>
                  </a:lnTo>
                  <a:cubicBezTo>
                    <a:pt x="1" y="48401"/>
                    <a:pt x="1340" y="50320"/>
                    <a:pt x="2470" y="51366"/>
                  </a:cubicBezTo>
                  <a:cubicBezTo>
                    <a:pt x="4773" y="53543"/>
                    <a:pt x="7793" y="53571"/>
                    <a:pt x="8519" y="53571"/>
                  </a:cubicBezTo>
                  <a:lnTo>
                    <a:pt x="54938" y="53571"/>
                  </a:lnTo>
                  <a:lnTo>
                    <a:pt x="55057" y="53543"/>
                  </a:lnTo>
                  <a:cubicBezTo>
                    <a:pt x="55378" y="53543"/>
                    <a:pt x="56222" y="53633"/>
                    <a:pt x="56682" y="54094"/>
                  </a:cubicBezTo>
                  <a:cubicBezTo>
                    <a:pt x="57003" y="54415"/>
                    <a:pt x="57177" y="55001"/>
                    <a:pt x="57177" y="55838"/>
                  </a:cubicBezTo>
                  <a:lnTo>
                    <a:pt x="57177" y="100953"/>
                  </a:lnTo>
                  <a:lnTo>
                    <a:pt x="63337" y="100953"/>
                  </a:lnTo>
                  <a:lnTo>
                    <a:pt x="63337" y="55838"/>
                  </a:lnTo>
                  <a:cubicBezTo>
                    <a:pt x="63337" y="52587"/>
                    <a:pt x="62005" y="50641"/>
                    <a:pt x="60868" y="49594"/>
                  </a:cubicBezTo>
                  <a:cubicBezTo>
                    <a:pt x="58783" y="47611"/>
                    <a:pt x="56100" y="47406"/>
                    <a:pt x="55082" y="47406"/>
                  </a:cubicBezTo>
                  <a:cubicBezTo>
                    <a:pt x="54979" y="47406"/>
                    <a:pt x="54893" y="47408"/>
                    <a:pt x="54826" y="47411"/>
                  </a:cubicBezTo>
                  <a:lnTo>
                    <a:pt x="8463" y="47411"/>
                  </a:lnTo>
                  <a:lnTo>
                    <a:pt x="8400" y="47383"/>
                  </a:lnTo>
                  <a:lnTo>
                    <a:pt x="8289" y="47411"/>
                  </a:lnTo>
                  <a:cubicBezTo>
                    <a:pt x="7968" y="47411"/>
                    <a:pt x="7124" y="47327"/>
                    <a:pt x="6656" y="46888"/>
                  </a:cubicBezTo>
                  <a:cubicBezTo>
                    <a:pt x="6342" y="46539"/>
                    <a:pt x="6168" y="45960"/>
                    <a:pt x="6168" y="45116"/>
                  </a:cubicBezTo>
                  <a:lnTo>
                    <a:pt x="61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6"/>
            <p:cNvSpPr/>
            <p:nvPr/>
          </p:nvSpPr>
          <p:spPr>
            <a:xfrm>
              <a:off x="-3547883" y="4820971"/>
              <a:ext cx="29956" cy="14786"/>
            </a:xfrm>
            <a:custGeom>
              <a:avLst/>
              <a:gdLst/>
              <a:ahLst/>
              <a:cxnLst/>
              <a:rect l="l" t="t" r="r" b="b"/>
              <a:pathLst>
                <a:path w="468" h="231" extrusionOk="0">
                  <a:moveTo>
                    <a:pt x="0" y="1"/>
                  </a:moveTo>
                  <a:lnTo>
                    <a:pt x="0" y="231"/>
                  </a:lnTo>
                  <a:lnTo>
                    <a:pt x="468" y="231"/>
                  </a:lnTo>
                  <a:lnTo>
                    <a:pt x="46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6"/>
            <p:cNvSpPr/>
            <p:nvPr/>
          </p:nvSpPr>
          <p:spPr>
            <a:xfrm>
              <a:off x="-6373942" y="1682363"/>
              <a:ext cx="2766724" cy="3153393"/>
            </a:xfrm>
            <a:custGeom>
              <a:avLst/>
              <a:gdLst/>
              <a:ahLst/>
              <a:cxnLst/>
              <a:rect l="l" t="t" r="r" b="b"/>
              <a:pathLst>
                <a:path w="43225" h="49266" extrusionOk="0">
                  <a:moveTo>
                    <a:pt x="0" y="0"/>
                  </a:moveTo>
                  <a:lnTo>
                    <a:pt x="0" y="928"/>
                  </a:lnTo>
                  <a:lnTo>
                    <a:pt x="238" y="928"/>
                  </a:lnTo>
                  <a:lnTo>
                    <a:pt x="238" y="0"/>
                  </a:lnTo>
                  <a:close/>
                  <a:moveTo>
                    <a:pt x="0" y="1863"/>
                  </a:moveTo>
                  <a:lnTo>
                    <a:pt x="0" y="2791"/>
                  </a:lnTo>
                  <a:lnTo>
                    <a:pt x="238" y="2791"/>
                  </a:lnTo>
                  <a:lnTo>
                    <a:pt x="238" y="1863"/>
                  </a:lnTo>
                  <a:close/>
                  <a:moveTo>
                    <a:pt x="0" y="3719"/>
                  </a:moveTo>
                  <a:lnTo>
                    <a:pt x="0" y="4653"/>
                  </a:lnTo>
                  <a:lnTo>
                    <a:pt x="238" y="4653"/>
                  </a:lnTo>
                  <a:lnTo>
                    <a:pt x="238" y="3719"/>
                  </a:lnTo>
                  <a:close/>
                  <a:moveTo>
                    <a:pt x="0" y="5581"/>
                  </a:moveTo>
                  <a:lnTo>
                    <a:pt x="0" y="6509"/>
                  </a:lnTo>
                  <a:lnTo>
                    <a:pt x="238" y="6509"/>
                  </a:lnTo>
                  <a:lnTo>
                    <a:pt x="238" y="5581"/>
                  </a:lnTo>
                  <a:close/>
                  <a:moveTo>
                    <a:pt x="0" y="7444"/>
                  </a:moveTo>
                  <a:lnTo>
                    <a:pt x="0" y="8372"/>
                  </a:lnTo>
                  <a:lnTo>
                    <a:pt x="238" y="8372"/>
                  </a:lnTo>
                  <a:lnTo>
                    <a:pt x="238" y="7444"/>
                  </a:lnTo>
                  <a:close/>
                  <a:moveTo>
                    <a:pt x="0" y="9300"/>
                  </a:moveTo>
                  <a:lnTo>
                    <a:pt x="0" y="10234"/>
                  </a:lnTo>
                  <a:lnTo>
                    <a:pt x="238" y="10234"/>
                  </a:lnTo>
                  <a:lnTo>
                    <a:pt x="238" y="9300"/>
                  </a:lnTo>
                  <a:close/>
                  <a:moveTo>
                    <a:pt x="0" y="11162"/>
                  </a:moveTo>
                  <a:lnTo>
                    <a:pt x="0" y="12090"/>
                  </a:lnTo>
                  <a:lnTo>
                    <a:pt x="238" y="12090"/>
                  </a:lnTo>
                  <a:lnTo>
                    <a:pt x="238" y="11162"/>
                  </a:lnTo>
                  <a:close/>
                  <a:moveTo>
                    <a:pt x="0" y="13025"/>
                  </a:moveTo>
                  <a:lnTo>
                    <a:pt x="0" y="13953"/>
                  </a:lnTo>
                  <a:lnTo>
                    <a:pt x="238" y="13953"/>
                  </a:lnTo>
                  <a:lnTo>
                    <a:pt x="238" y="13025"/>
                  </a:lnTo>
                  <a:close/>
                  <a:moveTo>
                    <a:pt x="0" y="14880"/>
                  </a:moveTo>
                  <a:lnTo>
                    <a:pt x="0" y="15815"/>
                  </a:lnTo>
                  <a:lnTo>
                    <a:pt x="238" y="15815"/>
                  </a:lnTo>
                  <a:lnTo>
                    <a:pt x="238" y="14880"/>
                  </a:lnTo>
                  <a:close/>
                  <a:moveTo>
                    <a:pt x="0" y="16743"/>
                  </a:moveTo>
                  <a:lnTo>
                    <a:pt x="0" y="17671"/>
                  </a:lnTo>
                  <a:lnTo>
                    <a:pt x="238" y="17671"/>
                  </a:lnTo>
                  <a:lnTo>
                    <a:pt x="238" y="16743"/>
                  </a:lnTo>
                  <a:close/>
                  <a:moveTo>
                    <a:pt x="0" y="18606"/>
                  </a:moveTo>
                  <a:lnTo>
                    <a:pt x="0" y="19534"/>
                  </a:lnTo>
                  <a:lnTo>
                    <a:pt x="238" y="19534"/>
                  </a:lnTo>
                  <a:lnTo>
                    <a:pt x="238" y="18606"/>
                  </a:lnTo>
                  <a:close/>
                  <a:moveTo>
                    <a:pt x="0" y="20461"/>
                  </a:moveTo>
                  <a:lnTo>
                    <a:pt x="0" y="21396"/>
                  </a:lnTo>
                  <a:lnTo>
                    <a:pt x="238" y="21396"/>
                  </a:lnTo>
                  <a:lnTo>
                    <a:pt x="238" y="20461"/>
                  </a:lnTo>
                  <a:close/>
                  <a:moveTo>
                    <a:pt x="0" y="22324"/>
                  </a:moveTo>
                  <a:lnTo>
                    <a:pt x="0" y="23252"/>
                  </a:lnTo>
                  <a:lnTo>
                    <a:pt x="238" y="23252"/>
                  </a:lnTo>
                  <a:lnTo>
                    <a:pt x="238" y="22324"/>
                  </a:lnTo>
                  <a:close/>
                  <a:moveTo>
                    <a:pt x="0" y="24187"/>
                  </a:moveTo>
                  <a:lnTo>
                    <a:pt x="0" y="25114"/>
                  </a:lnTo>
                  <a:lnTo>
                    <a:pt x="238" y="25114"/>
                  </a:lnTo>
                  <a:lnTo>
                    <a:pt x="238" y="24187"/>
                  </a:lnTo>
                  <a:close/>
                  <a:moveTo>
                    <a:pt x="0" y="26014"/>
                  </a:moveTo>
                  <a:lnTo>
                    <a:pt x="0" y="26942"/>
                  </a:lnTo>
                  <a:lnTo>
                    <a:pt x="238" y="26942"/>
                  </a:lnTo>
                  <a:lnTo>
                    <a:pt x="238" y="26014"/>
                  </a:lnTo>
                  <a:close/>
                  <a:moveTo>
                    <a:pt x="0" y="27877"/>
                  </a:moveTo>
                  <a:lnTo>
                    <a:pt x="0" y="28805"/>
                  </a:lnTo>
                  <a:lnTo>
                    <a:pt x="238" y="28805"/>
                  </a:lnTo>
                  <a:lnTo>
                    <a:pt x="238" y="27877"/>
                  </a:lnTo>
                  <a:close/>
                  <a:moveTo>
                    <a:pt x="0" y="29733"/>
                  </a:moveTo>
                  <a:lnTo>
                    <a:pt x="0" y="30667"/>
                  </a:lnTo>
                  <a:lnTo>
                    <a:pt x="238" y="30667"/>
                  </a:lnTo>
                  <a:lnTo>
                    <a:pt x="238" y="29733"/>
                  </a:lnTo>
                  <a:close/>
                  <a:moveTo>
                    <a:pt x="0" y="31595"/>
                  </a:moveTo>
                  <a:lnTo>
                    <a:pt x="0" y="32523"/>
                  </a:lnTo>
                  <a:lnTo>
                    <a:pt x="238" y="32523"/>
                  </a:lnTo>
                  <a:lnTo>
                    <a:pt x="238" y="31595"/>
                  </a:lnTo>
                  <a:close/>
                  <a:moveTo>
                    <a:pt x="0" y="33458"/>
                  </a:moveTo>
                  <a:lnTo>
                    <a:pt x="0" y="34386"/>
                  </a:lnTo>
                  <a:lnTo>
                    <a:pt x="238" y="34386"/>
                  </a:lnTo>
                  <a:lnTo>
                    <a:pt x="238" y="33458"/>
                  </a:lnTo>
                  <a:close/>
                  <a:moveTo>
                    <a:pt x="0" y="35314"/>
                  </a:moveTo>
                  <a:lnTo>
                    <a:pt x="0" y="36248"/>
                  </a:lnTo>
                  <a:lnTo>
                    <a:pt x="238" y="36248"/>
                  </a:lnTo>
                  <a:lnTo>
                    <a:pt x="238" y="35314"/>
                  </a:lnTo>
                  <a:close/>
                  <a:moveTo>
                    <a:pt x="0" y="37176"/>
                  </a:moveTo>
                  <a:lnTo>
                    <a:pt x="0" y="38104"/>
                  </a:lnTo>
                  <a:lnTo>
                    <a:pt x="238" y="38104"/>
                  </a:lnTo>
                  <a:lnTo>
                    <a:pt x="238" y="37176"/>
                  </a:lnTo>
                  <a:close/>
                  <a:moveTo>
                    <a:pt x="0" y="39039"/>
                  </a:moveTo>
                  <a:lnTo>
                    <a:pt x="0" y="39967"/>
                  </a:lnTo>
                  <a:lnTo>
                    <a:pt x="238" y="39967"/>
                  </a:lnTo>
                  <a:lnTo>
                    <a:pt x="238" y="39039"/>
                  </a:lnTo>
                  <a:close/>
                  <a:moveTo>
                    <a:pt x="0" y="40894"/>
                  </a:moveTo>
                  <a:lnTo>
                    <a:pt x="0" y="41829"/>
                  </a:lnTo>
                  <a:lnTo>
                    <a:pt x="238" y="41829"/>
                  </a:lnTo>
                  <a:lnTo>
                    <a:pt x="238" y="40894"/>
                  </a:lnTo>
                  <a:close/>
                  <a:moveTo>
                    <a:pt x="0" y="42757"/>
                  </a:moveTo>
                  <a:lnTo>
                    <a:pt x="0" y="43720"/>
                  </a:lnTo>
                  <a:lnTo>
                    <a:pt x="238" y="43720"/>
                  </a:lnTo>
                  <a:lnTo>
                    <a:pt x="238" y="42757"/>
                  </a:lnTo>
                  <a:close/>
                  <a:moveTo>
                    <a:pt x="293" y="44620"/>
                  </a:moveTo>
                  <a:lnTo>
                    <a:pt x="63" y="44648"/>
                  </a:lnTo>
                  <a:cubicBezTo>
                    <a:pt x="91" y="44969"/>
                    <a:pt x="147" y="45289"/>
                    <a:pt x="203" y="45575"/>
                  </a:cubicBezTo>
                  <a:lnTo>
                    <a:pt x="440" y="45520"/>
                  </a:lnTo>
                  <a:cubicBezTo>
                    <a:pt x="377" y="45227"/>
                    <a:pt x="321" y="44941"/>
                    <a:pt x="293" y="44620"/>
                  </a:cubicBezTo>
                  <a:close/>
                  <a:moveTo>
                    <a:pt x="726" y="46364"/>
                  </a:moveTo>
                  <a:lnTo>
                    <a:pt x="524" y="46475"/>
                  </a:lnTo>
                  <a:cubicBezTo>
                    <a:pt x="670" y="46768"/>
                    <a:pt x="817" y="47033"/>
                    <a:pt x="991" y="47292"/>
                  </a:cubicBezTo>
                  <a:lnTo>
                    <a:pt x="1193" y="47145"/>
                  </a:lnTo>
                  <a:cubicBezTo>
                    <a:pt x="1019" y="46915"/>
                    <a:pt x="872" y="46650"/>
                    <a:pt x="726" y="46364"/>
                  </a:cubicBezTo>
                  <a:close/>
                  <a:moveTo>
                    <a:pt x="1807" y="47815"/>
                  </a:moveTo>
                  <a:lnTo>
                    <a:pt x="1661" y="47989"/>
                  </a:lnTo>
                  <a:cubicBezTo>
                    <a:pt x="1891" y="48192"/>
                    <a:pt x="2156" y="48366"/>
                    <a:pt x="2414" y="48540"/>
                  </a:cubicBezTo>
                  <a:lnTo>
                    <a:pt x="2533" y="48338"/>
                  </a:lnTo>
                  <a:cubicBezTo>
                    <a:pt x="2268" y="48192"/>
                    <a:pt x="2037" y="48017"/>
                    <a:pt x="1807" y="47815"/>
                  </a:cubicBezTo>
                  <a:close/>
                  <a:moveTo>
                    <a:pt x="3377" y="48687"/>
                  </a:moveTo>
                  <a:lnTo>
                    <a:pt x="3286" y="48917"/>
                  </a:lnTo>
                  <a:cubicBezTo>
                    <a:pt x="3579" y="49008"/>
                    <a:pt x="3900" y="49091"/>
                    <a:pt x="4214" y="49154"/>
                  </a:cubicBezTo>
                  <a:lnTo>
                    <a:pt x="4249" y="48917"/>
                  </a:lnTo>
                  <a:cubicBezTo>
                    <a:pt x="3956" y="48861"/>
                    <a:pt x="3635" y="48805"/>
                    <a:pt x="3377" y="48687"/>
                  </a:cubicBezTo>
                  <a:close/>
                  <a:moveTo>
                    <a:pt x="5149" y="49036"/>
                  </a:moveTo>
                  <a:lnTo>
                    <a:pt x="5149" y="49266"/>
                  </a:lnTo>
                  <a:lnTo>
                    <a:pt x="6077" y="49266"/>
                  </a:lnTo>
                  <a:lnTo>
                    <a:pt x="6077" y="49036"/>
                  </a:lnTo>
                  <a:close/>
                  <a:moveTo>
                    <a:pt x="7004" y="49036"/>
                  </a:moveTo>
                  <a:lnTo>
                    <a:pt x="7004" y="49266"/>
                  </a:lnTo>
                  <a:lnTo>
                    <a:pt x="7939" y="49266"/>
                  </a:lnTo>
                  <a:lnTo>
                    <a:pt x="7939" y="49036"/>
                  </a:lnTo>
                  <a:close/>
                  <a:moveTo>
                    <a:pt x="8867" y="49036"/>
                  </a:moveTo>
                  <a:lnTo>
                    <a:pt x="8867" y="49266"/>
                  </a:lnTo>
                  <a:lnTo>
                    <a:pt x="9795" y="49266"/>
                  </a:lnTo>
                  <a:lnTo>
                    <a:pt x="9795" y="49036"/>
                  </a:lnTo>
                  <a:close/>
                  <a:moveTo>
                    <a:pt x="10730" y="49036"/>
                  </a:moveTo>
                  <a:lnTo>
                    <a:pt x="10730" y="49266"/>
                  </a:lnTo>
                  <a:lnTo>
                    <a:pt x="11658" y="49266"/>
                  </a:lnTo>
                  <a:lnTo>
                    <a:pt x="11658" y="49036"/>
                  </a:lnTo>
                  <a:close/>
                  <a:moveTo>
                    <a:pt x="12585" y="49036"/>
                  </a:moveTo>
                  <a:lnTo>
                    <a:pt x="12585" y="49266"/>
                  </a:lnTo>
                  <a:lnTo>
                    <a:pt x="13520" y="49266"/>
                  </a:lnTo>
                  <a:lnTo>
                    <a:pt x="13520" y="49036"/>
                  </a:lnTo>
                  <a:close/>
                  <a:moveTo>
                    <a:pt x="14448" y="49036"/>
                  </a:moveTo>
                  <a:lnTo>
                    <a:pt x="14448" y="49266"/>
                  </a:lnTo>
                  <a:lnTo>
                    <a:pt x="15376" y="49266"/>
                  </a:lnTo>
                  <a:lnTo>
                    <a:pt x="15376" y="49036"/>
                  </a:lnTo>
                  <a:close/>
                  <a:moveTo>
                    <a:pt x="16283" y="49036"/>
                  </a:moveTo>
                  <a:lnTo>
                    <a:pt x="16283" y="49266"/>
                  </a:lnTo>
                  <a:lnTo>
                    <a:pt x="17211" y="49266"/>
                  </a:lnTo>
                  <a:lnTo>
                    <a:pt x="17211" y="49036"/>
                  </a:lnTo>
                  <a:close/>
                  <a:moveTo>
                    <a:pt x="18138" y="49036"/>
                  </a:moveTo>
                  <a:lnTo>
                    <a:pt x="18138" y="49266"/>
                  </a:lnTo>
                  <a:lnTo>
                    <a:pt x="19073" y="49266"/>
                  </a:lnTo>
                  <a:lnTo>
                    <a:pt x="19073" y="49036"/>
                  </a:lnTo>
                  <a:close/>
                  <a:moveTo>
                    <a:pt x="20001" y="49036"/>
                  </a:moveTo>
                  <a:lnTo>
                    <a:pt x="20001" y="49266"/>
                  </a:lnTo>
                  <a:lnTo>
                    <a:pt x="20929" y="49266"/>
                  </a:lnTo>
                  <a:lnTo>
                    <a:pt x="20929" y="49036"/>
                  </a:lnTo>
                  <a:close/>
                  <a:moveTo>
                    <a:pt x="21864" y="49036"/>
                  </a:moveTo>
                  <a:lnTo>
                    <a:pt x="21864" y="49266"/>
                  </a:lnTo>
                  <a:lnTo>
                    <a:pt x="22791" y="49266"/>
                  </a:lnTo>
                  <a:lnTo>
                    <a:pt x="22791" y="49036"/>
                  </a:lnTo>
                  <a:close/>
                  <a:moveTo>
                    <a:pt x="23719" y="49036"/>
                  </a:moveTo>
                  <a:lnTo>
                    <a:pt x="23719" y="49266"/>
                  </a:lnTo>
                  <a:lnTo>
                    <a:pt x="24654" y="49266"/>
                  </a:lnTo>
                  <a:lnTo>
                    <a:pt x="24654" y="49036"/>
                  </a:lnTo>
                  <a:close/>
                  <a:moveTo>
                    <a:pt x="25582" y="49036"/>
                  </a:moveTo>
                  <a:lnTo>
                    <a:pt x="25582" y="49266"/>
                  </a:lnTo>
                  <a:lnTo>
                    <a:pt x="26510" y="49266"/>
                  </a:lnTo>
                  <a:lnTo>
                    <a:pt x="26510" y="49036"/>
                  </a:lnTo>
                  <a:close/>
                  <a:moveTo>
                    <a:pt x="27445" y="49036"/>
                  </a:moveTo>
                  <a:lnTo>
                    <a:pt x="27445" y="49266"/>
                  </a:lnTo>
                  <a:lnTo>
                    <a:pt x="28372" y="49266"/>
                  </a:lnTo>
                  <a:lnTo>
                    <a:pt x="28372" y="49036"/>
                  </a:lnTo>
                  <a:close/>
                  <a:moveTo>
                    <a:pt x="29300" y="49036"/>
                  </a:moveTo>
                  <a:lnTo>
                    <a:pt x="29300" y="49266"/>
                  </a:lnTo>
                  <a:lnTo>
                    <a:pt x="30235" y="49266"/>
                  </a:lnTo>
                  <a:lnTo>
                    <a:pt x="30235" y="49036"/>
                  </a:lnTo>
                  <a:close/>
                  <a:moveTo>
                    <a:pt x="31163" y="49036"/>
                  </a:moveTo>
                  <a:lnTo>
                    <a:pt x="31163" y="49266"/>
                  </a:lnTo>
                  <a:lnTo>
                    <a:pt x="32063" y="49266"/>
                  </a:lnTo>
                  <a:lnTo>
                    <a:pt x="32063" y="49036"/>
                  </a:lnTo>
                  <a:close/>
                  <a:moveTo>
                    <a:pt x="32991" y="49036"/>
                  </a:moveTo>
                  <a:lnTo>
                    <a:pt x="32991" y="49266"/>
                  </a:lnTo>
                  <a:lnTo>
                    <a:pt x="33925" y="49266"/>
                  </a:lnTo>
                  <a:lnTo>
                    <a:pt x="33925" y="49036"/>
                  </a:lnTo>
                  <a:close/>
                  <a:moveTo>
                    <a:pt x="34853" y="49036"/>
                  </a:moveTo>
                  <a:lnTo>
                    <a:pt x="34853" y="49266"/>
                  </a:lnTo>
                  <a:lnTo>
                    <a:pt x="35781" y="49266"/>
                  </a:lnTo>
                  <a:lnTo>
                    <a:pt x="35781" y="49036"/>
                  </a:lnTo>
                  <a:close/>
                  <a:moveTo>
                    <a:pt x="36716" y="49036"/>
                  </a:moveTo>
                  <a:lnTo>
                    <a:pt x="36716" y="49266"/>
                  </a:lnTo>
                  <a:lnTo>
                    <a:pt x="37644" y="49266"/>
                  </a:lnTo>
                  <a:lnTo>
                    <a:pt x="37644" y="49036"/>
                  </a:lnTo>
                  <a:close/>
                  <a:moveTo>
                    <a:pt x="38571" y="49036"/>
                  </a:moveTo>
                  <a:lnTo>
                    <a:pt x="38571" y="49266"/>
                  </a:lnTo>
                  <a:lnTo>
                    <a:pt x="39506" y="49266"/>
                  </a:lnTo>
                  <a:lnTo>
                    <a:pt x="39506" y="49036"/>
                  </a:lnTo>
                  <a:close/>
                  <a:moveTo>
                    <a:pt x="40434" y="49036"/>
                  </a:moveTo>
                  <a:lnTo>
                    <a:pt x="40434" y="49266"/>
                  </a:lnTo>
                  <a:lnTo>
                    <a:pt x="41362" y="49266"/>
                  </a:lnTo>
                  <a:lnTo>
                    <a:pt x="41362" y="49036"/>
                  </a:lnTo>
                  <a:close/>
                  <a:moveTo>
                    <a:pt x="42297" y="49036"/>
                  </a:moveTo>
                  <a:lnTo>
                    <a:pt x="42297" y="49266"/>
                  </a:lnTo>
                  <a:lnTo>
                    <a:pt x="43225" y="49266"/>
                  </a:lnTo>
                  <a:lnTo>
                    <a:pt x="43225" y="4903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6"/>
            <p:cNvSpPr/>
            <p:nvPr/>
          </p:nvSpPr>
          <p:spPr>
            <a:xfrm>
              <a:off x="-6373942" y="1596593"/>
              <a:ext cx="15234" cy="30020"/>
            </a:xfrm>
            <a:custGeom>
              <a:avLst/>
              <a:gdLst/>
              <a:ahLst/>
              <a:cxnLst/>
              <a:rect l="l" t="t" r="r" b="b"/>
              <a:pathLst>
                <a:path w="238" h="469" extrusionOk="0">
                  <a:moveTo>
                    <a:pt x="0" y="1"/>
                  </a:moveTo>
                  <a:lnTo>
                    <a:pt x="0" y="468"/>
                  </a:lnTo>
                  <a:lnTo>
                    <a:pt x="238" y="468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6"/>
            <p:cNvSpPr/>
            <p:nvPr/>
          </p:nvSpPr>
          <p:spPr>
            <a:xfrm>
              <a:off x="-2699464" y="7913173"/>
              <a:ext cx="15234" cy="61703"/>
            </a:xfrm>
            <a:custGeom>
              <a:avLst/>
              <a:gdLst/>
              <a:ahLst/>
              <a:cxnLst/>
              <a:rect l="l" t="t" r="r" b="b"/>
              <a:pathLst>
                <a:path w="238" h="964" extrusionOk="0">
                  <a:moveTo>
                    <a:pt x="0" y="0"/>
                  </a:moveTo>
                  <a:lnTo>
                    <a:pt x="0" y="963"/>
                  </a:lnTo>
                  <a:lnTo>
                    <a:pt x="237" y="963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6"/>
            <p:cNvSpPr/>
            <p:nvPr/>
          </p:nvSpPr>
          <p:spPr>
            <a:xfrm>
              <a:off x="-2699464" y="7793928"/>
              <a:ext cx="15234" cy="59911"/>
            </a:xfrm>
            <a:custGeom>
              <a:avLst/>
              <a:gdLst/>
              <a:ahLst/>
              <a:cxnLst/>
              <a:rect l="l" t="t" r="r" b="b"/>
              <a:pathLst>
                <a:path w="238" h="936" extrusionOk="0">
                  <a:moveTo>
                    <a:pt x="0" y="1"/>
                  </a:moveTo>
                  <a:lnTo>
                    <a:pt x="0" y="936"/>
                  </a:lnTo>
                  <a:lnTo>
                    <a:pt x="237" y="936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6"/>
            <p:cNvSpPr/>
            <p:nvPr/>
          </p:nvSpPr>
          <p:spPr>
            <a:xfrm>
              <a:off x="-2712457" y="5055431"/>
              <a:ext cx="26435" cy="61639"/>
            </a:xfrm>
            <a:custGeom>
              <a:avLst/>
              <a:gdLst/>
              <a:ahLst/>
              <a:cxnLst/>
              <a:rect l="l" t="t" r="r" b="b"/>
              <a:pathLst>
                <a:path w="413" h="963" extrusionOk="0">
                  <a:moveTo>
                    <a:pt x="238" y="0"/>
                  </a:moveTo>
                  <a:lnTo>
                    <a:pt x="1" y="56"/>
                  </a:lnTo>
                  <a:cubicBezTo>
                    <a:pt x="91" y="349"/>
                    <a:pt x="147" y="642"/>
                    <a:pt x="175" y="963"/>
                  </a:cubicBezTo>
                  <a:lnTo>
                    <a:pt x="412" y="928"/>
                  </a:lnTo>
                  <a:cubicBezTo>
                    <a:pt x="350" y="614"/>
                    <a:pt x="322" y="293"/>
                    <a:pt x="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6"/>
            <p:cNvSpPr/>
            <p:nvPr/>
          </p:nvSpPr>
          <p:spPr>
            <a:xfrm>
              <a:off x="-2699464" y="7555948"/>
              <a:ext cx="15234" cy="59463"/>
            </a:xfrm>
            <a:custGeom>
              <a:avLst/>
              <a:gdLst/>
              <a:ahLst/>
              <a:cxnLst/>
              <a:rect l="l" t="t" r="r" b="b"/>
              <a:pathLst>
                <a:path w="238" h="929" extrusionOk="0">
                  <a:moveTo>
                    <a:pt x="0" y="1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6"/>
            <p:cNvSpPr/>
            <p:nvPr/>
          </p:nvSpPr>
          <p:spPr>
            <a:xfrm>
              <a:off x="-2699464" y="7317968"/>
              <a:ext cx="15234" cy="59463"/>
            </a:xfrm>
            <a:custGeom>
              <a:avLst/>
              <a:gdLst/>
              <a:ahLst/>
              <a:cxnLst/>
              <a:rect l="l" t="t" r="r" b="b"/>
              <a:pathLst>
                <a:path w="238" h="929" extrusionOk="0">
                  <a:moveTo>
                    <a:pt x="0" y="0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6"/>
            <p:cNvSpPr/>
            <p:nvPr/>
          </p:nvSpPr>
          <p:spPr>
            <a:xfrm>
              <a:off x="-2699464" y="7198722"/>
              <a:ext cx="15234" cy="59463"/>
            </a:xfrm>
            <a:custGeom>
              <a:avLst/>
              <a:gdLst/>
              <a:ahLst/>
              <a:cxnLst/>
              <a:rect l="l" t="t" r="r" b="b"/>
              <a:pathLst>
                <a:path w="238" h="929" extrusionOk="0">
                  <a:moveTo>
                    <a:pt x="0" y="1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6"/>
            <p:cNvSpPr/>
            <p:nvPr/>
          </p:nvSpPr>
          <p:spPr>
            <a:xfrm>
              <a:off x="-2699464" y="7675194"/>
              <a:ext cx="15234" cy="59399"/>
            </a:xfrm>
            <a:custGeom>
              <a:avLst/>
              <a:gdLst/>
              <a:ahLst/>
              <a:cxnLst/>
              <a:rect l="l" t="t" r="r" b="b"/>
              <a:pathLst>
                <a:path w="238" h="928" extrusionOk="0">
                  <a:moveTo>
                    <a:pt x="0" y="0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6"/>
            <p:cNvSpPr/>
            <p:nvPr/>
          </p:nvSpPr>
          <p:spPr>
            <a:xfrm>
              <a:off x="-2760655" y="4945530"/>
              <a:ext cx="42949" cy="59911"/>
            </a:xfrm>
            <a:custGeom>
              <a:avLst/>
              <a:gdLst/>
              <a:ahLst/>
              <a:cxnLst/>
              <a:rect l="l" t="t" r="r" b="b"/>
              <a:pathLst>
                <a:path w="671" h="936" extrusionOk="0">
                  <a:moveTo>
                    <a:pt x="203" y="1"/>
                  </a:moveTo>
                  <a:lnTo>
                    <a:pt x="0" y="147"/>
                  </a:lnTo>
                  <a:cubicBezTo>
                    <a:pt x="175" y="378"/>
                    <a:pt x="349" y="643"/>
                    <a:pt x="468" y="936"/>
                  </a:cubicBezTo>
                  <a:lnTo>
                    <a:pt x="670" y="845"/>
                  </a:lnTo>
                  <a:cubicBezTo>
                    <a:pt x="551" y="552"/>
                    <a:pt x="377" y="266"/>
                    <a:pt x="2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6"/>
            <p:cNvSpPr/>
            <p:nvPr/>
          </p:nvSpPr>
          <p:spPr>
            <a:xfrm>
              <a:off x="-2699464" y="7436702"/>
              <a:ext cx="15234" cy="59911"/>
            </a:xfrm>
            <a:custGeom>
              <a:avLst/>
              <a:gdLst/>
              <a:ahLst/>
              <a:cxnLst/>
              <a:rect l="l" t="t" r="r" b="b"/>
              <a:pathLst>
                <a:path w="238" h="936" extrusionOk="0">
                  <a:moveTo>
                    <a:pt x="0" y="1"/>
                  </a:moveTo>
                  <a:lnTo>
                    <a:pt x="0" y="936"/>
                  </a:lnTo>
                  <a:lnTo>
                    <a:pt x="237" y="936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6"/>
            <p:cNvSpPr/>
            <p:nvPr/>
          </p:nvSpPr>
          <p:spPr>
            <a:xfrm>
              <a:off x="-3547883" y="4820971"/>
              <a:ext cx="59911" cy="14786"/>
            </a:xfrm>
            <a:custGeom>
              <a:avLst/>
              <a:gdLst/>
              <a:ahLst/>
              <a:cxnLst/>
              <a:rect l="l" t="t" r="r" b="b"/>
              <a:pathLst>
                <a:path w="936" h="231" extrusionOk="0">
                  <a:moveTo>
                    <a:pt x="0" y="1"/>
                  </a:moveTo>
                  <a:lnTo>
                    <a:pt x="0" y="231"/>
                  </a:lnTo>
                  <a:lnTo>
                    <a:pt x="935" y="231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6"/>
            <p:cNvSpPr/>
            <p:nvPr/>
          </p:nvSpPr>
          <p:spPr>
            <a:xfrm>
              <a:off x="-3428637" y="4820971"/>
              <a:ext cx="57607" cy="14786"/>
            </a:xfrm>
            <a:custGeom>
              <a:avLst/>
              <a:gdLst/>
              <a:ahLst/>
              <a:cxnLst/>
              <a:rect l="l" t="t" r="r" b="b"/>
              <a:pathLst>
                <a:path w="900" h="231" extrusionOk="0">
                  <a:moveTo>
                    <a:pt x="0" y="1"/>
                  </a:moveTo>
                  <a:lnTo>
                    <a:pt x="0" y="231"/>
                  </a:lnTo>
                  <a:lnTo>
                    <a:pt x="900" y="231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6"/>
            <p:cNvSpPr/>
            <p:nvPr/>
          </p:nvSpPr>
          <p:spPr>
            <a:xfrm>
              <a:off x="-3192449" y="4820971"/>
              <a:ext cx="59911" cy="14786"/>
            </a:xfrm>
            <a:custGeom>
              <a:avLst/>
              <a:gdLst/>
              <a:ahLst/>
              <a:cxnLst/>
              <a:rect l="l" t="t" r="r" b="b"/>
              <a:pathLst>
                <a:path w="936" h="231" extrusionOk="0">
                  <a:moveTo>
                    <a:pt x="0" y="1"/>
                  </a:moveTo>
                  <a:lnTo>
                    <a:pt x="0" y="231"/>
                  </a:lnTo>
                  <a:lnTo>
                    <a:pt x="935" y="231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6"/>
            <p:cNvSpPr/>
            <p:nvPr/>
          </p:nvSpPr>
          <p:spPr>
            <a:xfrm>
              <a:off x="-3311247" y="4820971"/>
              <a:ext cx="59463" cy="14786"/>
            </a:xfrm>
            <a:custGeom>
              <a:avLst/>
              <a:gdLst/>
              <a:ahLst/>
              <a:cxnLst/>
              <a:rect l="l" t="t" r="r" b="b"/>
              <a:pathLst>
                <a:path w="929" h="231" extrusionOk="0">
                  <a:moveTo>
                    <a:pt x="1" y="1"/>
                  </a:moveTo>
                  <a:lnTo>
                    <a:pt x="1" y="231"/>
                  </a:lnTo>
                  <a:lnTo>
                    <a:pt x="929" y="231"/>
                  </a:lnTo>
                  <a:lnTo>
                    <a:pt x="9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6"/>
            <p:cNvSpPr/>
            <p:nvPr/>
          </p:nvSpPr>
          <p:spPr>
            <a:xfrm>
              <a:off x="-3073203" y="4819179"/>
              <a:ext cx="59399" cy="16578"/>
            </a:xfrm>
            <a:custGeom>
              <a:avLst/>
              <a:gdLst/>
              <a:ahLst/>
              <a:cxnLst/>
              <a:rect l="l" t="t" r="r" b="b"/>
              <a:pathLst>
                <a:path w="928" h="259" extrusionOk="0">
                  <a:moveTo>
                    <a:pt x="753" y="1"/>
                  </a:moveTo>
                  <a:cubicBezTo>
                    <a:pt x="670" y="1"/>
                    <a:pt x="607" y="29"/>
                    <a:pt x="607" y="29"/>
                  </a:cubicBezTo>
                  <a:lnTo>
                    <a:pt x="0" y="29"/>
                  </a:lnTo>
                  <a:lnTo>
                    <a:pt x="0" y="259"/>
                  </a:lnTo>
                  <a:lnTo>
                    <a:pt x="607" y="259"/>
                  </a:lnTo>
                  <a:cubicBezTo>
                    <a:pt x="607" y="259"/>
                    <a:pt x="670" y="231"/>
                    <a:pt x="753" y="231"/>
                  </a:cubicBezTo>
                  <a:cubicBezTo>
                    <a:pt x="816" y="231"/>
                    <a:pt x="872" y="231"/>
                    <a:pt x="928" y="259"/>
                  </a:cubicBezTo>
                  <a:lnTo>
                    <a:pt x="928" y="29"/>
                  </a:lnTo>
                  <a:cubicBezTo>
                    <a:pt x="872" y="1"/>
                    <a:pt x="816" y="1"/>
                    <a:pt x="7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6"/>
            <p:cNvSpPr/>
            <p:nvPr/>
          </p:nvSpPr>
          <p:spPr>
            <a:xfrm>
              <a:off x="-2956262" y="4826796"/>
              <a:ext cx="61703" cy="29507"/>
            </a:xfrm>
            <a:custGeom>
              <a:avLst/>
              <a:gdLst/>
              <a:ahLst/>
              <a:cxnLst/>
              <a:rect l="l" t="t" r="r" b="b"/>
              <a:pathLst>
                <a:path w="964" h="461" extrusionOk="0">
                  <a:moveTo>
                    <a:pt x="64" y="0"/>
                  </a:moveTo>
                  <a:lnTo>
                    <a:pt x="1" y="231"/>
                  </a:lnTo>
                  <a:cubicBezTo>
                    <a:pt x="322" y="286"/>
                    <a:pt x="615" y="349"/>
                    <a:pt x="908" y="461"/>
                  </a:cubicBezTo>
                  <a:lnTo>
                    <a:pt x="964" y="231"/>
                  </a:lnTo>
                  <a:cubicBezTo>
                    <a:pt x="671" y="140"/>
                    <a:pt x="384" y="56"/>
                    <a:pt x="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6"/>
            <p:cNvSpPr/>
            <p:nvPr/>
          </p:nvSpPr>
          <p:spPr>
            <a:xfrm>
              <a:off x="-2846425" y="4867441"/>
              <a:ext cx="57671" cy="44677"/>
            </a:xfrm>
            <a:custGeom>
              <a:avLst/>
              <a:gdLst/>
              <a:ahLst/>
              <a:cxnLst/>
              <a:rect l="l" t="t" r="r" b="b"/>
              <a:pathLst>
                <a:path w="901" h="698" extrusionOk="0">
                  <a:moveTo>
                    <a:pt x="120" y="0"/>
                  </a:moveTo>
                  <a:lnTo>
                    <a:pt x="1" y="202"/>
                  </a:lnTo>
                  <a:cubicBezTo>
                    <a:pt x="266" y="349"/>
                    <a:pt x="524" y="523"/>
                    <a:pt x="726" y="698"/>
                  </a:cubicBezTo>
                  <a:lnTo>
                    <a:pt x="901" y="523"/>
                  </a:lnTo>
                  <a:cubicBezTo>
                    <a:pt x="671" y="321"/>
                    <a:pt x="413" y="147"/>
                    <a:pt x="1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6"/>
            <p:cNvSpPr/>
            <p:nvPr/>
          </p:nvSpPr>
          <p:spPr>
            <a:xfrm>
              <a:off x="-2699464" y="5533631"/>
              <a:ext cx="15234" cy="59463"/>
            </a:xfrm>
            <a:custGeom>
              <a:avLst/>
              <a:gdLst/>
              <a:ahLst/>
              <a:cxnLst/>
              <a:rect l="l" t="t" r="r" b="b"/>
              <a:pathLst>
                <a:path w="238" h="929" extrusionOk="0">
                  <a:moveTo>
                    <a:pt x="0" y="1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6"/>
            <p:cNvSpPr/>
            <p:nvPr/>
          </p:nvSpPr>
          <p:spPr>
            <a:xfrm>
              <a:off x="-2699464" y="5652877"/>
              <a:ext cx="15234" cy="59463"/>
            </a:xfrm>
            <a:custGeom>
              <a:avLst/>
              <a:gdLst/>
              <a:ahLst/>
              <a:cxnLst/>
              <a:rect l="l" t="t" r="r" b="b"/>
              <a:pathLst>
                <a:path w="238" h="929" extrusionOk="0">
                  <a:moveTo>
                    <a:pt x="0" y="0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6"/>
            <p:cNvSpPr/>
            <p:nvPr/>
          </p:nvSpPr>
          <p:spPr>
            <a:xfrm>
              <a:off x="-2699464" y="5771611"/>
              <a:ext cx="15234" cy="59911"/>
            </a:xfrm>
            <a:custGeom>
              <a:avLst/>
              <a:gdLst/>
              <a:ahLst/>
              <a:cxnLst/>
              <a:rect l="l" t="t" r="r" b="b"/>
              <a:pathLst>
                <a:path w="238" h="936" extrusionOk="0">
                  <a:moveTo>
                    <a:pt x="0" y="1"/>
                  </a:moveTo>
                  <a:lnTo>
                    <a:pt x="0" y="936"/>
                  </a:lnTo>
                  <a:lnTo>
                    <a:pt x="237" y="936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6"/>
            <p:cNvSpPr/>
            <p:nvPr/>
          </p:nvSpPr>
          <p:spPr>
            <a:xfrm>
              <a:off x="-2699464" y="6010103"/>
              <a:ext cx="15234" cy="59399"/>
            </a:xfrm>
            <a:custGeom>
              <a:avLst/>
              <a:gdLst/>
              <a:ahLst/>
              <a:cxnLst/>
              <a:rect l="l" t="t" r="r" b="b"/>
              <a:pathLst>
                <a:path w="238" h="928" extrusionOk="0">
                  <a:moveTo>
                    <a:pt x="0" y="0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6"/>
            <p:cNvSpPr/>
            <p:nvPr/>
          </p:nvSpPr>
          <p:spPr>
            <a:xfrm>
              <a:off x="-2699464" y="5890857"/>
              <a:ext cx="15234" cy="59463"/>
            </a:xfrm>
            <a:custGeom>
              <a:avLst/>
              <a:gdLst/>
              <a:ahLst/>
              <a:cxnLst/>
              <a:rect l="l" t="t" r="r" b="b"/>
              <a:pathLst>
                <a:path w="238" h="929" extrusionOk="0">
                  <a:moveTo>
                    <a:pt x="0" y="0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6"/>
            <p:cNvSpPr/>
            <p:nvPr/>
          </p:nvSpPr>
          <p:spPr>
            <a:xfrm>
              <a:off x="-2699464" y="5176405"/>
              <a:ext cx="15234" cy="59463"/>
            </a:xfrm>
            <a:custGeom>
              <a:avLst/>
              <a:gdLst/>
              <a:ahLst/>
              <a:cxnLst/>
              <a:rect l="l" t="t" r="r" b="b"/>
              <a:pathLst>
                <a:path w="238" h="929" extrusionOk="0">
                  <a:moveTo>
                    <a:pt x="0" y="1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6"/>
            <p:cNvSpPr/>
            <p:nvPr/>
          </p:nvSpPr>
          <p:spPr>
            <a:xfrm>
              <a:off x="-2699464" y="5295651"/>
              <a:ext cx="15234" cy="59463"/>
            </a:xfrm>
            <a:custGeom>
              <a:avLst/>
              <a:gdLst/>
              <a:ahLst/>
              <a:cxnLst/>
              <a:rect l="l" t="t" r="r" b="b"/>
              <a:pathLst>
                <a:path w="238" h="929" extrusionOk="0">
                  <a:moveTo>
                    <a:pt x="0" y="0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6"/>
            <p:cNvSpPr/>
            <p:nvPr/>
          </p:nvSpPr>
          <p:spPr>
            <a:xfrm>
              <a:off x="-2699464" y="7079476"/>
              <a:ext cx="15234" cy="59911"/>
            </a:xfrm>
            <a:custGeom>
              <a:avLst/>
              <a:gdLst/>
              <a:ahLst/>
              <a:cxnLst/>
              <a:rect l="l" t="t" r="r" b="b"/>
              <a:pathLst>
                <a:path w="238" h="936" extrusionOk="0">
                  <a:moveTo>
                    <a:pt x="0" y="1"/>
                  </a:moveTo>
                  <a:lnTo>
                    <a:pt x="0" y="936"/>
                  </a:lnTo>
                  <a:lnTo>
                    <a:pt x="237" y="936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6"/>
            <p:cNvSpPr/>
            <p:nvPr/>
          </p:nvSpPr>
          <p:spPr>
            <a:xfrm>
              <a:off x="-2699464" y="5414385"/>
              <a:ext cx="15234" cy="59911"/>
            </a:xfrm>
            <a:custGeom>
              <a:avLst/>
              <a:gdLst/>
              <a:ahLst/>
              <a:cxnLst/>
              <a:rect l="l" t="t" r="r" b="b"/>
              <a:pathLst>
                <a:path w="238" h="936" extrusionOk="0">
                  <a:moveTo>
                    <a:pt x="0" y="1"/>
                  </a:moveTo>
                  <a:lnTo>
                    <a:pt x="0" y="936"/>
                  </a:lnTo>
                  <a:lnTo>
                    <a:pt x="237" y="936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6"/>
            <p:cNvSpPr/>
            <p:nvPr/>
          </p:nvSpPr>
          <p:spPr>
            <a:xfrm>
              <a:off x="-2699464" y="6605308"/>
              <a:ext cx="15234" cy="59463"/>
            </a:xfrm>
            <a:custGeom>
              <a:avLst/>
              <a:gdLst/>
              <a:ahLst/>
              <a:cxnLst/>
              <a:rect l="l" t="t" r="r" b="b"/>
              <a:pathLst>
                <a:path w="238" h="929" extrusionOk="0">
                  <a:moveTo>
                    <a:pt x="0" y="0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6"/>
            <p:cNvSpPr/>
            <p:nvPr/>
          </p:nvSpPr>
          <p:spPr>
            <a:xfrm>
              <a:off x="-2699464" y="6724490"/>
              <a:ext cx="15234" cy="59463"/>
            </a:xfrm>
            <a:custGeom>
              <a:avLst/>
              <a:gdLst/>
              <a:ahLst/>
              <a:cxnLst/>
              <a:rect l="l" t="t" r="r" b="b"/>
              <a:pathLst>
                <a:path w="238" h="929" extrusionOk="0">
                  <a:moveTo>
                    <a:pt x="0" y="1"/>
                  </a:moveTo>
                  <a:lnTo>
                    <a:pt x="0" y="929"/>
                  </a:lnTo>
                  <a:lnTo>
                    <a:pt x="237" y="929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6"/>
            <p:cNvSpPr/>
            <p:nvPr/>
          </p:nvSpPr>
          <p:spPr>
            <a:xfrm>
              <a:off x="-2699464" y="6843288"/>
              <a:ext cx="15234" cy="59911"/>
            </a:xfrm>
            <a:custGeom>
              <a:avLst/>
              <a:gdLst/>
              <a:ahLst/>
              <a:cxnLst/>
              <a:rect l="l" t="t" r="r" b="b"/>
              <a:pathLst>
                <a:path w="238" h="936" extrusionOk="0">
                  <a:moveTo>
                    <a:pt x="0" y="1"/>
                  </a:moveTo>
                  <a:lnTo>
                    <a:pt x="0" y="935"/>
                  </a:lnTo>
                  <a:lnTo>
                    <a:pt x="237" y="935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6"/>
            <p:cNvSpPr/>
            <p:nvPr/>
          </p:nvSpPr>
          <p:spPr>
            <a:xfrm>
              <a:off x="-2699464" y="6128836"/>
              <a:ext cx="15234" cy="59911"/>
            </a:xfrm>
            <a:custGeom>
              <a:avLst/>
              <a:gdLst/>
              <a:ahLst/>
              <a:cxnLst/>
              <a:rect l="l" t="t" r="r" b="b"/>
              <a:pathLst>
                <a:path w="238" h="936" extrusionOk="0">
                  <a:moveTo>
                    <a:pt x="0" y="1"/>
                  </a:moveTo>
                  <a:lnTo>
                    <a:pt x="0" y="936"/>
                  </a:lnTo>
                  <a:lnTo>
                    <a:pt x="237" y="936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6"/>
            <p:cNvSpPr/>
            <p:nvPr/>
          </p:nvSpPr>
          <p:spPr>
            <a:xfrm>
              <a:off x="-2699464" y="6960742"/>
              <a:ext cx="15234" cy="59463"/>
            </a:xfrm>
            <a:custGeom>
              <a:avLst/>
              <a:gdLst/>
              <a:ahLst/>
              <a:cxnLst/>
              <a:rect l="l" t="t" r="r" b="b"/>
              <a:pathLst>
                <a:path w="238" h="929" extrusionOk="0">
                  <a:moveTo>
                    <a:pt x="0" y="0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6"/>
            <p:cNvSpPr/>
            <p:nvPr/>
          </p:nvSpPr>
          <p:spPr>
            <a:xfrm>
              <a:off x="-2699464" y="6248082"/>
              <a:ext cx="15234" cy="59463"/>
            </a:xfrm>
            <a:custGeom>
              <a:avLst/>
              <a:gdLst/>
              <a:ahLst/>
              <a:cxnLst/>
              <a:rect l="l" t="t" r="r" b="b"/>
              <a:pathLst>
                <a:path w="238" h="929" extrusionOk="0">
                  <a:moveTo>
                    <a:pt x="0" y="0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6"/>
            <p:cNvSpPr/>
            <p:nvPr/>
          </p:nvSpPr>
          <p:spPr>
            <a:xfrm>
              <a:off x="-2699464" y="6367328"/>
              <a:ext cx="15234" cy="59399"/>
            </a:xfrm>
            <a:custGeom>
              <a:avLst/>
              <a:gdLst/>
              <a:ahLst/>
              <a:cxnLst/>
              <a:rect l="l" t="t" r="r" b="b"/>
              <a:pathLst>
                <a:path w="238" h="928" extrusionOk="0">
                  <a:moveTo>
                    <a:pt x="0" y="0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6"/>
            <p:cNvSpPr/>
            <p:nvPr/>
          </p:nvSpPr>
          <p:spPr>
            <a:xfrm>
              <a:off x="-2699464" y="6486062"/>
              <a:ext cx="15234" cy="59911"/>
            </a:xfrm>
            <a:custGeom>
              <a:avLst/>
              <a:gdLst/>
              <a:ahLst/>
              <a:cxnLst/>
              <a:rect l="l" t="t" r="r" b="b"/>
              <a:pathLst>
                <a:path w="238" h="936" extrusionOk="0">
                  <a:moveTo>
                    <a:pt x="0" y="1"/>
                  </a:moveTo>
                  <a:lnTo>
                    <a:pt x="0" y="935"/>
                  </a:lnTo>
                  <a:lnTo>
                    <a:pt x="237" y="935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6"/>
            <p:cNvSpPr/>
            <p:nvPr/>
          </p:nvSpPr>
          <p:spPr>
            <a:xfrm>
              <a:off x="-2699464" y="8028387"/>
              <a:ext cx="15234" cy="29956"/>
            </a:xfrm>
            <a:custGeom>
              <a:avLst/>
              <a:gdLst/>
              <a:ahLst/>
              <a:cxnLst/>
              <a:rect l="l" t="t" r="r" b="b"/>
              <a:pathLst>
                <a:path w="238" h="468" extrusionOk="0">
                  <a:moveTo>
                    <a:pt x="0" y="0"/>
                  </a:moveTo>
                  <a:lnTo>
                    <a:pt x="0" y="468"/>
                  </a:lnTo>
                  <a:lnTo>
                    <a:pt x="237" y="46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2" name="Google Shape;402;p6"/>
          <p:cNvGrpSpPr/>
          <p:nvPr/>
        </p:nvGrpSpPr>
        <p:grpSpPr>
          <a:xfrm>
            <a:off x="8242325" y="4362690"/>
            <a:ext cx="1130283" cy="807971"/>
            <a:chOff x="8199275" y="4133675"/>
            <a:chExt cx="1130283" cy="807971"/>
          </a:xfrm>
        </p:grpSpPr>
        <p:sp>
          <p:nvSpPr>
            <p:cNvPr id="403" name="Google Shape;403;p6"/>
            <p:cNvSpPr/>
            <p:nvPr/>
          </p:nvSpPr>
          <p:spPr>
            <a:xfrm>
              <a:off x="8631752" y="4298273"/>
              <a:ext cx="117666" cy="367385"/>
            </a:xfrm>
            <a:custGeom>
              <a:avLst/>
              <a:gdLst/>
              <a:ahLst/>
              <a:cxnLst/>
              <a:rect l="l" t="t" r="r" b="b"/>
              <a:pathLst>
                <a:path w="3934" h="12283" extrusionOk="0">
                  <a:moveTo>
                    <a:pt x="0" y="0"/>
                  </a:moveTo>
                  <a:lnTo>
                    <a:pt x="0" y="12283"/>
                  </a:lnTo>
                  <a:lnTo>
                    <a:pt x="3934" y="12283"/>
                  </a:lnTo>
                  <a:lnTo>
                    <a:pt x="39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6"/>
            <p:cNvSpPr/>
            <p:nvPr/>
          </p:nvSpPr>
          <p:spPr>
            <a:xfrm>
              <a:off x="8631752" y="4243208"/>
              <a:ext cx="117666" cy="62602"/>
            </a:xfrm>
            <a:custGeom>
              <a:avLst/>
              <a:gdLst/>
              <a:ahLst/>
              <a:cxnLst/>
              <a:rect l="l" t="t" r="r" b="b"/>
              <a:pathLst>
                <a:path w="3934" h="2093" extrusionOk="0">
                  <a:moveTo>
                    <a:pt x="0" y="0"/>
                  </a:moveTo>
                  <a:lnTo>
                    <a:pt x="0" y="2093"/>
                  </a:lnTo>
                  <a:lnTo>
                    <a:pt x="3934" y="2093"/>
                  </a:lnTo>
                  <a:lnTo>
                    <a:pt x="39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8214290" y="4316429"/>
              <a:ext cx="571431" cy="615219"/>
            </a:xfrm>
            <a:custGeom>
              <a:avLst/>
              <a:gdLst/>
              <a:ahLst/>
              <a:cxnLst/>
              <a:rect l="l" t="t" r="r" b="b"/>
              <a:pathLst>
                <a:path w="19105" h="20569" extrusionOk="0">
                  <a:moveTo>
                    <a:pt x="9563" y="0"/>
                  </a:moveTo>
                  <a:lnTo>
                    <a:pt x="1" y="9751"/>
                  </a:lnTo>
                  <a:lnTo>
                    <a:pt x="1" y="20568"/>
                  </a:lnTo>
                  <a:lnTo>
                    <a:pt x="19104" y="20568"/>
                  </a:lnTo>
                  <a:lnTo>
                    <a:pt x="19104" y="9751"/>
                  </a:lnTo>
                  <a:lnTo>
                    <a:pt x="95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6"/>
            <p:cNvSpPr/>
            <p:nvPr/>
          </p:nvSpPr>
          <p:spPr>
            <a:xfrm>
              <a:off x="8219315" y="4506690"/>
              <a:ext cx="551989" cy="68853"/>
            </a:xfrm>
            <a:custGeom>
              <a:avLst/>
              <a:gdLst/>
              <a:ahLst/>
              <a:cxnLst/>
              <a:rect l="l" t="t" r="r" b="b"/>
              <a:pathLst>
                <a:path w="18455" h="2302" extrusionOk="0">
                  <a:moveTo>
                    <a:pt x="3181" y="0"/>
                  </a:moveTo>
                  <a:cubicBezTo>
                    <a:pt x="2469" y="711"/>
                    <a:pt x="1611" y="1318"/>
                    <a:pt x="795" y="1862"/>
                  </a:cubicBezTo>
                  <a:cubicBezTo>
                    <a:pt x="523" y="2030"/>
                    <a:pt x="272" y="2197"/>
                    <a:pt x="0" y="2302"/>
                  </a:cubicBezTo>
                  <a:lnTo>
                    <a:pt x="18455" y="2302"/>
                  </a:lnTo>
                  <a:cubicBezTo>
                    <a:pt x="17660" y="1632"/>
                    <a:pt x="16948" y="879"/>
                    <a:pt x="16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6"/>
            <p:cNvSpPr/>
            <p:nvPr/>
          </p:nvSpPr>
          <p:spPr>
            <a:xfrm>
              <a:off x="8213692" y="4822725"/>
              <a:ext cx="572029" cy="108932"/>
            </a:xfrm>
            <a:custGeom>
              <a:avLst/>
              <a:gdLst/>
              <a:ahLst/>
              <a:cxnLst/>
              <a:rect l="l" t="t" r="r" b="b"/>
              <a:pathLst>
                <a:path w="19125" h="3642" extrusionOk="0">
                  <a:moveTo>
                    <a:pt x="0" y="0"/>
                  </a:moveTo>
                  <a:lnTo>
                    <a:pt x="0" y="3641"/>
                  </a:lnTo>
                  <a:lnTo>
                    <a:pt x="19124" y="3641"/>
                  </a:lnTo>
                  <a:lnTo>
                    <a:pt x="191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6"/>
            <p:cNvSpPr/>
            <p:nvPr/>
          </p:nvSpPr>
          <p:spPr>
            <a:xfrm>
              <a:off x="8199275" y="4304524"/>
              <a:ext cx="600204" cy="322340"/>
            </a:xfrm>
            <a:custGeom>
              <a:avLst/>
              <a:gdLst/>
              <a:ahLst/>
              <a:cxnLst/>
              <a:rect l="l" t="t" r="r" b="b"/>
              <a:pathLst>
                <a:path w="20067" h="10777" fill="none" extrusionOk="0">
                  <a:moveTo>
                    <a:pt x="1" y="10400"/>
                  </a:moveTo>
                  <a:lnTo>
                    <a:pt x="9960" y="1"/>
                  </a:lnTo>
                  <a:lnTo>
                    <a:pt x="20067" y="10776"/>
                  </a:lnTo>
                </a:path>
              </a:pathLst>
            </a:custGeom>
            <a:noFill/>
            <a:ln w="48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6"/>
            <p:cNvSpPr/>
            <p:nvPr/>
          </p:nvSpPr>
          <p:spPr>
            <a:xfrm>
              <a:off x="8283144" y="4650620"/>
              <a:ext cx="71993" cy="160856"/>
            </a:xfrm>
            <a:custGeom>
              <a:avLst/>
              <a:gdLst/>
              <a:ahLst/>
              <a:cxnLst/>
              <a:rect l="l" t="t" r="r" b="b"/>
              <a:pathLst>
                <a:path w="2407" h="5378" extrusionOk="0">
                  <a:moveTo>
                    <a:pt x="1193" y="0"/>
                  </a:moveTo>
                  <a:cubicBezTo>
                    <a:pt x="545" y="0"/>
                    <a:pt x="1" y="670"/>
                    <a:pt x="1" y="1507"/>
                  </a:cubicBezTo>
                  <a:lnTo>
                    <a:pt x="1" y="5378"/>
                  </a:lnTo>
                  <a:lnTo>
                    <a:pt x="2407" y="5378"/>
                  </a:lnTo>
                  <a:lnTo>
                    <a:pt x="2407" y="1507"/>
                  </a:lnTo>
                  <a:cubicBezTo>
                    <a:pt x="2407" y="691"/>
                    <a:pt x="1884" y="0"/>
                    <a:pt x="1193" y="0"/>
                  </a:cubicBezTo>
                  <a:close/>
                </a:path>
              </a:pathLst>
            </a:custGeom>
            <a:solidFill>
              <a:schemeClr val="accent4"/>
            </a:solidFill>
            <a:ln w="32425" cap="flat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6"/>
            <p:cNvSpPr/>
            <p:nvPr/>
          </p:nvSpPr>
          <p:spPr>
            <a:xfrm>
              <a:off x="8653019" y="4649992"/>
              <a:ext cx="71993" cy="160228"/>
            </a:xfrm>
            <a:custGeom>
              <a:avLst/>
              <a:gdLst/>
              <a:ahLst/>
              <a:cxnLst/>
              <a:rect l="l" t="t" r="r" b="b"/>
              <a:pathLst>
                <a:path w="2407" h="5357" extrusionOk="0">
                  <a:moveTo>
                    <a:pt x="1193" y="1"/>
                  </a:moveTo>
                  <a:cubicBezTo>
                    <a:pt x="544" y="1"/>
                    <a:pt x="0" y="649"/>
                    <a:pt x="0" y="1486"/>
                  </a:cubicBezTo>
                  <a:lnTo>
                    <a:pt x="0" y="5357"/>
                  </a:lnTo>
                  <a:lnTo>
                    <a:pt x="2407" y="5357"/>
                  </a:lnTo>
                  <a:lnTo>
                    <a:pt x="2407" y="1486"/>
                  </a:lnTo>
                  <a:cubicBezTo>
                    <a:pt x="2407" y="670"/>
                    <a:pt x="1884" y="1"/>
                    <a:pt x="1193" y="1"/>
                  </a:cubicBezTo>
                  <a:close/>
                </a:path>
              </a:pathLst>
            </a:custGeom>
            <a:solidFill>
              <a:schemeClr val="accent4"/>
            </a:solidFill>
            <a:ln w="32425" cap="flat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6"/>
            <p:cNvSpPr/>
            <p:nvPr/>
          </p:nvSpPr>
          <p:spPr>
            <a:xfrm>
              <a:off x="8425220" y="4478514"/>
              <a:ext cx="150208" cy="150238"/>
            </a:xfrm>
            <a:custGeom>
              <a:avLst/>
              <a:gdLst/>
              <a:ahLst/>
              <a:cxnLst/>
              <a:rect l="l" t="t" r="r" b="b"/>
              <a:pathLst>
                <a:path w="5022" h="5023" extrusionOk="0">
                  <a:moveTo>
                    <a:pt x="2511" y="0"/>
                  </a:moveTo>
                  <a:cubicBezTo>
                    <a:pt x="1130" y="0"/>
                    <a:pt x="0" y="1130"/>
                    <a:pt x="0" y="2511"/>
                  </a:cubicBezTo>
                  <a:cubicBezTo>
                    <a:pt x="0" y="3871"/>
                    <a:pt x="1109" y="5001"/>
                    <a:pt x="2511" y="5022"/>
                  </a:cubicBezTo>
                  <a:cubicBezTo>
                    <a:pt x="3892" y="5022"/>
                    <a:pt x="5022" y="3913"/>
                    <a:pt x="5022" y="2511"/>
                  </a:cubicBezTo>
                  <a:cubicBezTo>
                    <a:pt x="5022" y="1130"/>
                    <a:pt x="3892" y="0"/>
                    <a:pt x="2511" y="0"/>
                  </a:cubicBezTo>
                  <a:close/>
                </a:path>
              </a:pathLst>
            </a:custGeom>
            <a:solidFill>
              <a:schemeClr val="accent4"/>
            </a:solidFill>
            <a:ln w="32425" cap="flat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6"/>
            <p:cNvSpPr/>
            <p:nvPr/>
          </p:nvSpPr>
          <p:spPr>
            <a:xfrm>
              <a:off x="8425848" y="4738228"/>
              <a:ext cx="148354" cy="193428"/>
            </a:xfrm>
            <a:custGeom>
              <a:avLst/>
              <a:gdLst/>
              <a:ahLst/>
              <a:cxnLst/>
              <a:rect l="l" t="t" r="r" b="b"/>
              <a:pathLst>
                <a:path w="4960" h="6467" extrusionOk="0">
                  <a:moveTo>
                    <a:pt x="0" y="1"/>
                  </a:moveTo>
                  <a:lnTo>
                    <a:pt x="0" y="6466"/>
                  </a:lnTo>
                  <a:lnTo>
                    <a:pt x="4959" y="6466"/>
                  </a:lnTo>
                  <a:lnTo>
                    <a:pt x="49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6"/>
            <p:cNvSpPr/>
            <p:nvPr/>
          </p:nvSpPr>
          <p:spPr>
            <a:xfrm>
              <a:off x="8423963" y="4738228"/>
              <a:ext cx="75762" cy="193428"/>
            </a:xfrm>
            <a:custGeom>
              <a:avLst/>
              <a:gdLst/>
              <a:ahLst/>
              <a:cxnLst/>
              <a:rect l="l" t="t" r="r" b="b"/>
              <a:pathLst>
                <a:path w="2533" h="6467" extrusionOk="0">
                  <a:moveTo>
                    <a:pt x="0" y="1"/>
                  </a:moveTo>
                  <a:lnTo>
                    <a:pt x="0" y="6466"/>
                  </a:lnTo>
                  <a:lnTo>
                    <a:pt x="2532" y="6466"/>
                  </a:lnTo>
                  <a:lnTo>
                    <a:pt x="25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6"/>
            <p:cNvSpPr/>
            <p:nvPr/>
          </p:nvSpPr>
          <p:spPr>
            <a:xfrm>
              <a:off x="9226285" y="4133675"/>
              <a:ext cx="55094" cy="227196"/>
            </a:xfrm>
            <a:custGeom>
              <a:avLst/>
              <a:gdLst/>
              <a:ahLst/>
              <a:cxnLst/>
              <a:rect l="l" t="t" r="r" b="b"/>
              <a:pathLst>
                <a:path w="1842" h="7596" extrusionOk="0">
                  <a:moveTo>
                    <a:pt x="0" y="1"/>
                  </a:moveTo>
                  <a:lnTo>
                    <a:pt x="0" y="7596"/>
                  </a:lnTo>
                  <a:lnTo>
                    <a:pt x="1842" y="7596"/>
                  </a:lnTo>
                  <a:lnTo>
                    <a:pt x="18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6"/>
            <p:cNvSpPr/>
            <p:nvPr/>
          </p:nvSpPr>
          <p:spPr>
            <a:xfrm>
              <a:off x="9226285" y="4133675"/>
              <a:ext cx="55094" cy="46959"/>
            </a:xfrm>
            <a:custGeom>
              <a:avLst/>
              <a:gdLst/>
              <a:ahLst/>
              <a:cxnLst/>
              <a:rect l="l" t="t" r="r" b="b"/>
              <a:pathLst>
                <a:path w="1842" h="1570" extrusionOk="0">
                  <a:moveTo>
                    <a:pt x="0" y="1"/>
                  </a:moveTo>
                  <a:lnTo>
                    <a:pt x="0" y="1570"/>
                  </a:lnTo>
                  <a:lnTo>
                    <a:pt x="1842" y="1570"/>
                  </a:lnTo>
                  <a:lnTo>
                    <a:pt x="18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6"/>
            <p:cNvSpPr/>
            <p:nvPr/>
          </p:nvSpPr>
          <p:spPr>
            <a:xfrm>
              <a:off x="8897717" y="4201273"/>
              <a:ext cx="430584" cy="738508"/>
            </a:xfrm>
            <a:custGeom>
              <a:avLst/>
              <a:gdLst/>
              <a:ahLst/>
              <a:cxnLst/>
              <a:rect l="l" t="t" r="r" b="b"/>
              <a:pathLst>
                <a:path w="14396" h="24691" extrusionOk="0">
                  <a:moveTo>
                    <a:pt x="7031" y="0"/>
                  </a:moveTo>
                  <a:lnTo>
                    <a:pt x="1" y="6696"/>
                  </a:lnTo>
                  <a:lnTo>
                    <a:pt x="1" y="24690"/>
                  </a:lnTo>
                  <a:lnTo>
                    <a:pt x="14396" y="24690"/>
                  </a:lnTo>
                  <a:lnTo>
                    <a:pt x="14396" y="6696"/>
                  </a:lnTo>
                  <a:lnTo>
                    <a:pt x="70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8894577" y="4799575"/>
              <a:ext cx="434981" cy="141474"/>
            </a:xfrm>
            <a:custGeom>
              <a:avLst/>
              <a:gdLst/>
              <a:ahLst/>
              <a:cxnLst/>
              <a:rect l="l" t="t" r="r" b="b"/>
              <a:pathLst>
                <a:path w="14543" h="4730" extrusionOk="0">
                  <a:moveTo>
                    <a:pt x="1" y="0"/>
                  </a:moveTo>
                  <a:lnTo>
                    <a:pt x="1" y="4729"/>
                  </a:lnTo>
                  <a:lnTo>
                    <a:pt x="14543" y="4729"/>
                  </a:lnTo>
                  <a:lnTo>
                    <a:pt x="145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6"/>
            <p:cNvSpPr/>
            <p:nvPr/>
          </p:nvSpPr>
          <p:spPr>
            <a:xfrm>
              <a:off x="8894577" y="4464755"/>
              <a:ext cx="434981" cy="141444"/>
            </a:xfrm>
            <a:custGeom>
              <a:avLst/>
              <a:gdLst/>
              <a:ahLst/>
              <a:cxnLst/>
              <a:rect l="l" t="t" r="r" b="b"/>
              <a:pathLst>
                <a:path w="14543" h="4729" extrusionOk="0">
                  <a:moveTo>
                    <a:pt x="1" y="0"/>
                  </a:moveTo>
                  <a:lnTo>
                    <a:pt x="1" y="4729"/>
                  </a:lnTo>
                  <a:lnTo>
                    <a:pt x="14543" y="4729"/>
                  </a:lnTo>
                  <a:lnTo>
                    <a:pt x="145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6"/>
            <p:cNvSpPr/>
            <p:nvPr/>
          </p:nvSpPr>
          <p:spPr>
            <a:xfrm>
              <a:off x="9156175" y="4446600"/>
              <a:ext cx="85782" cy="172132"/>
            </a:xfrm>
            <a:custGeom>
              <a:avLst/>
              <a:gdLst/>
              <a:ahLst/>
              <a:cxnLst/>
              <a:rect l="l" t="t" r="r" b="b"/>
              <a:pathLst>
                <a:path w="2868" h="5755" extrusionOk="0">
                  <a:moveTo>
                    <a:pt x="1" y="0"/>
                  </a:moveTo>
                  <a:lnTo>
                    <a:pt x="1" y="5754"/>
                  </a:lnTo>
                  <a:lnTo>
                    <a:pt x="2868" y="5754"/>
                  </a:lnTo>
                  <a:lnTo>
                    <a:pt x="2868" y="0"/>
                  </a:lnTo>
                  <a:close/>
                </a:path>
              </a:pathLst>
            </a:custGeom>
            <a:solidFill>
              <a:schemeClr val="accent6"/>
            </a:solidFill>
            <a:ln w="26150" cap="flat" cmpd="sng">
              <a:solidFill>
                <a:schemeClr val="dk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6"/>
            <p:cNvSpPr/>
            <p:nvPr/>
          </p:nvSpPr>
          <p:spPr>
            <a:xfrm>
              <a:off x="8984069" y="4446600"/>
              <a:ext cx="85782" cy="172132"/>
            </a:xfrm>
            <a:custGeom>
              <a:avLst/>
              <a:gdLst/>
              <a:ahLst/>
              <a:cxnLst/>
              <a:rect l="l" t="t" r="r" b="b"/>
              <a:pathLst>
                <a:path w="2868" h="5755" extrusionOk="0">
                  <a:moveTo>
                    <a:pt x="1" y="0"/>
                  </a:moveTo>
                  <a:lnTo>
                    <a:pt x="1" y="5754"/>
                  </a:lnTo>
                  <a:lnTo>
                    <a:pt x="2868" y="5754"/>
                  </a:lnTo>
                  <a:lnTo>
                    <a:pt x="2868" y="0"/>
                  </a:lnTo>
                  <a:close/>
                </a:path>
              </a:pathLst>
            </a:custGeom>
            <a:solidFill>
              <a:schemeClr val="accent6"/>
            </a:solidFill>
            <a:ln w="26150" cap="flat" cmpd="sng">
              <a:solidFill>
                <a:schemeClr val="dk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6"/>
            <p:cNvSpPr/>
            <p:nvPr/>
          </p:nvSpPr>
          <p:spPr>
            <a:xfrm>
              <a:off x="8984069" y="4743881"/>
              <a:ext cx="85782" cy="102023"/>
            </a:xfrm>
            <a:custGeom>
              <a:avLst/>
              <a:gdLst/>
              <a:ahLst/>
              <a:cxnLst/>
              <a:rect l="l" t="t" r="r" b="b"/>
              <a:pathLst>
                <a:path w="2868" h="3411" extrusionOk="0">
                  <a:moveTo>
                    <a:pt x="1" y="0"/>
                  </a:moveTo>
                  <a:lnTo>
                    <a:pt x="1" y="3411"/>
                  </a:lnTo>
                  <a:lnTo>
                    <a:pt x="2868" y="3411"/>
                  </a:lnTo>
                  <a:lnTo>
                    <a:pt x="2868" y="0"/>
                  </a:lnTo>
                  <a:close/>
                </a:path>
              </a:pathLst>
            </a:custGeom>
            <a:solidFill>
              <a:schemeClr val="accent6"/>
            </a:solidFill>
            <a:ln w="26150" cap="flat" cmpd="sng">
              <a:solidFill>
                <a:schemeClr val="dk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6"/>
            <p:cNvSpPr/>
            <p:nvPr/>
          </p:nvSpPr>
          <p:spPr>
            <a:xfrm>
              <a:off x="9136793" y="4723213"/>
              <a:ext cx="115183" cy="218433"/>
            </a:xfrm>
            <a:custGeom>
              <a:avLst/>
              <a:gdLst/>
              <a:ahLst/>
              <a:cxnLst/>
              <a:rect l="l" t="t" r="r" b="b"/>
              <a:pathLst>
                <a:path w="3851" h="7303" extrusionOk="0">
                  <a:moveTo>
                    <a:pt x="0" y="1"/>
                  </a:moveTo>
                  <a:lnTo>
                    <a:pt x="0" y="7303"/>
                  </a:lnTo>
                  <a:lnTo>
                    <a:pt x="3850" y="7303"/>
                  </a:lnTo>
                  <a:lnTo>
                    <a:pt x="38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6"/>
            <p:cNvSpPr/>
            <p:nvPr/>
          </p:nvSpPr>
          <p:spPr>
            <a:xfrm>
              <a:off x="9194371" y="4723213"/>
              <a:ext cx="58863" cy="218433"/>
            </a:xfrm>
            <a:custGeom>
              <a:avLst/>
              <a:gdLst/>
              <a:ahLst/>
              <a:cxnLst/>
              <a:rect l="l" t="t" r="r" b="b"/>
              <a:pathLst>
                <a:path w="1968" h="7303" extrusionOk="0">
                  <a:moveTo>
                    <a:pt x="0" y="1"/>
                  </a:moveTo>
                  <a:lnTo>
                    <a:pt x="0" y="7303"/>
                  </a:lnTo>
                  <a:lnTo>
                    <a:pt x="1967" y="7303"/>
                  </a:lnTo>
                  <a:lnTo>
                    <a:pt x="19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6"/>
            <p:cNvSpPr/>
            <p:nvPr/>
          </p:nvSpPr>
          <p:spPr>
            <a:xfrm>
              <a:off x="8897089" y="4166846"/>
              <a:ext cx="418710" cy="225940"/>
            </a:xfrm>
            <a:custGeom>
              <a:avLst/>
              <a:gdLst/>
              <a:ahLst/>
              <a:cxnLst/>
              <a:rect l="l" t="t" r="r" b="b"/>
              <a:pathLst>
                <a:path w="13999" h="7554" fill="none" extrusionOk="0">
                  <a:moveTo>
                    <a:pt x="13999" y="7156"/>
                  </a:moveTo>
                  <a:lnTo>
                    <a:pt x="7219" y="1"/>
                  </a:lnTo>
                  <a:lnTo>
                    <a:pt x="1" y="7554"/>
                  </a:lnTo>
                </a:path>
              </a:pathLst>
            </a:custGeom>
            <a:noFill/>
            <a:ln w="460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5" name="Google Shape;425;p6"/>
          <p:cNvSpPr/>
          <p:nvPr/>
        </p:nvSpPr>
        <p:spPr>
          <a:xfrm rot="-2700000">
            <a:off x="1740670" y="16791"/>
            <a:ext cx="194737" cy="194313"/>
          </a:xfrm>
          <a:prstGeom prst="corner">
            <a:avLst>
              <a:gd name="adj1" fmla="val 10430"/>
              <a:gd name="adj2" fmla="val 8333"/>
            </a:avLst>
          </a:prstGeom>
          <a:solidFill>
            <a:schemeClr val="dk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6"/>
          <p:cNvSpPr/>
          <p:nvPr/>
        </p:nvSpPr>
        <p:spPr>
          <a:xfrm rot="-2700000">
            <a:off x="127170" y="1058116"/>
            <a:ext cx="194737" cy="194313"/>
          </a:xfrm>
          <a:prstGeom prst="corner">
            <a:avLst>
              <a:gd name="adj1" fmla="val 10430"/>
              <a:gd name="adj2" fmla="val 8333"/>
            </a:avLst>
          </a:prstGeom>
          <a:solidFill>
            <a:schemeClr val="dk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6"/>
          <p:cNvSpPr/>
          <p:nvPr/>
        </p:nvSpPr>
        <p:spPr>
          <a:xfrm rot="-2700000">
            <a:off x="8822087" y="783021"/>
            <a:ext cx="194737" cy="194313"/>
          </a:xfrm>
          <a:prstGeom prst="corner">
            <a:avLst>
              <a:gd name="adj1" fmla="val 10430"/>
              <a:gd name="adj2" fmla="val 8333"/>
            </a:avLst>
          </a:prstGeom>
          <a:solidFill>
            <a:schemeClr val="dk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8" name="Google Shape;428;p6"/>
          <p:cNvGrpSpPr/>
          <p:nvPr/>
        </p:nvGrpSpPr>
        <p:grpSpPr>
          <a:xfrm>
            <a:off x="7744100" y="4780253"/>
            <a:ext cx="397050" cy="410650"/>
            <a:chOff x="10555400" y="6877338"/>
            <a:chExt cx="397050" cy="410650"/>
          </a:xfrm>
        </p:grpSpPr>
        <p:sp>
          <p:nvSpPr>
            <p:cNvPr id="429" name="Google Shape;429;p6"/>
            <p:cNvSpPr/>
            <p:nvPr/>
          </p:nvSpPr>
          <p:spPr>
            <a:xfrm>
              <a:off x="10771975" y="6877338"/>
              <a:ext cx="180475" cy="310750"/>
            </a:xfrm>
            <a:custGeom>
              <a:avLst/>
              <a:gdLst/>
              <a:ahLst/>
              <a:cxnLst/>
              <a:rect l="l" t="t" r="r" b="b"/>
              <a:pathLst>
                <a:path w="7219" h="12430" extrusionOk="0">
                  <a:moveTo>
                    <a:pt x="3620" y="1"/>
                  </a:moveTo>
                  <a:cubicBezTo>
                    <a:pt x="3620" y="1"/>
                    <a:pt x="0" y="6822"/>
                    <a:pt x="0" y="8809"/>
                  </a:cubicBezTo>
                  <a:cubicBezTo>
                    <a:pt x="0" y="10797"/>
                    <a:pt x="1632" y="12429"/>
                    <a:pt x="3620" y="12429"/>
                  </a:cubicBezTo>
                  <a:cubicBezTo>
                    <a:pt x="5608" y="12429"/>
                    <a:pt x="7219" y="10797"/>
                    <a:pt x="7219" y="8809"/>
                  </a:cubicBezTo>
                  <a:cubicBezTo>
                    <a:pt x="7219" y="6822"/>
                    <a:pt x="3620" y="1"/>
                    <a:pt x="36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6"/>
            <p:cNvSpPr/>
            <p:nvPr/>
          </p:nvSpPr>
          <p:spPr>
            <a:xfrm>
              <a:off x="10810150" y="7062513"/>
              <a:ext cx="115625" cy="225475"/>
            </a:xfrm>
            <a:custGeom>
              <a:avLst/>
              <a:gdLst/>
              <a:ahLst/>
              <a:cxnLst/>
              <a:rect l="l" t="t" r="r" b="b"/>
              <a:pathLst>
                <a:path w="4625" h="9019" extrusionOk="0">
                  <a:moveTo>
                    <a:pt x="1905" y="1"/>
                  </a:moveTo>
                  <a:lnTo>
                    <a:pt x="1570" y="3118"/>
                  </a:lnTo>
                  <a:lnTo>
                    <a:pt x="1" y="2532"/>
                  </a:lnTo>
                  <a:lnTo>
                    <a:pt x="1591" y="3955"/>
                  </a:lnTo>
                  <a:lnTo>
                    <a:pt x="1591" y="9019"/>
                  </a:lnTo>
                  <a:lnTo>
                    <a:pt x="2616" y="9019"/>
                  </a:lnTo>
                  <a:lnTo>
                    <a:pt x="2512" y="4227"/>
                  </a:lnTo>
                  <a:lnTo>
                    <a:pt x="4625" y="2490"/>
                  </a:lnTo>
                  <a:lnTo>
                    <a:pt x="4625" y="2490"/>
                  </a:lnTo>
                  <a:lnTo>
                    <a:pt x="2449" y="3327"/>
                  </a:lnTo>
                  <a:lnTo>
                    <a:pt x="19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6"/>
            <p:cNvSpPr/>
            <p:nvPr/>
          </p:nvSpPr>
          <p:spPr>
            <a:xfrm>
              <a:off x="10555400" y="6966263"/>
              <a:ext cx="238575" cy="238025"/>
            </a:xfrm>
            <a:custGeom>
              <a:avLst/>
              <a:gdLst/>
              <a:ahLst/>
              <a:cxnLst/>
              <a:rect l="l" t="t" r="r" b="b"/>
              <a:pathLst>
                <a:path w="9543" h="9521" extrusionOk="0">
                  <a:moveTo>
                    <a:pt x="4772" y="1"/>
                  </a:moveTo>
                  <a:cubicBezTo>
                    <a:pt x="2135" y="1"/>
                    <a:pt x="1" y="2135"/>
                    <a:pt x="1" y="4771"/>
                  </a:cubicBezTo>
                  <a:cubicBezTo>
                    <a:pt x="1" y="7387"/>
                    <a:pt x="2135" y="9521"/>
                    <a:pt x="4772" y="9521"/>
                  </a:cubicBezTo>
                  <a:cubicBezTo>
                    <a:pt x="7408" y="9521"/>
                    <a:pt x="9542" y="7387"/>
                    <a:pt x="9542" y="4771"/>
                  </a:cubicBezTo>
                  <a:cubicBezTo>
                    <a:pt x="9542" y="2135"/>
                    <a:pt x="7408" y="1"/>
                    <a:pt x="47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6"/>
            <p:cNvSpPr/>
            <p:nvPr/>
          </p:nvSpPr>
          <p:spPr>
            <a:xfrm>
              <a:off x="10619750" y="7059888"/>
              <a:ext cx="115625" cy="225475"/>
            </a:xfrm>
            <a:custGeom>
              <a:avLst/>
              <a:gdLst/>
              <a:ahLst/>
              <a:cxnLst/>
              <a:rect l="l" t="t" r="r" b="b"/>
              <a:pathLst>
                <a:path w="4625" h="9019" extrusionOk="0">
                  <a:moveTo>
                    <a:pt x="1905" y="1"/>
                  </a:moveTo>
                  <a:lnTo>
                    <a:pt x="1570" y="3119"/>
                  </a:lnTo>
                  <a:lnTo>
                    <a:pt x="1" y="2533"/>
                  </a:lnTo>
                  <a:lnTo>
                    <a:pt x="1591" y="3955"/>
                  </a:lnTo>
                  <a:lnTo>
                    <a:pt x="1591" y="9019"/>
                  </a:lnTo>
                  <a:lnTo>
                    <a:pt x="2637" y="9019"/>
                  </a:lnTo>
                  <a:lnTo>
                    <a:pt x="2511" y="4227"/>
                  </a:lnTo>
                  <a:lnTo>
                    <a:pt x="4625" y="2470"/>
                  </a:lnTo>
                  <a:lnTo>
                    <a:pt x="2470" y="3328"/>
                  </a:lnTo>
                  <a:lnTo>
                    <a:pt x="19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3" name="Google Shape;433;p6"/>
          <p:cNvSpPr/>
          <p:nvPr/>
        </p:nvSpPr>
        <p:spPr>
          <a:xfrm rot="-2700000">
            <a:off x="8333395" y="210316"/>
            <a:ext cx="194737" cy="194313"/>
          </a:xfrm>
          <a:prstGeom prst="corner">
            <a:avLst>
              <a:gd name="adj1" fmla="val 10430"/>
              <a:gd name="adj2" fmla="val 8333"/>
            </a:avLst>
          </a:prstGeom>
          <a:solidFill>
            <a:schemeClr val="dk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5" name="Google Shape;435;p6"/>
          <p:cNvSpPr/>
          <p:nvPr/>
        </p:nvSpPr>
        <p:spPr>
          <a:xfrm>
            <a:off x="8568328" y="1292826"/>
            <a:ext cx="1471773" cy="603721"/>
          </a:xfrm>
          <a:custGeom>
            <a:avLst/>
            <a:gdLst/>
            <a:ahLst/>
            <a:cxnLst/>
            <a:rect l="l" t="t" r="r" b="b"/>
            <a:pathLst>
              <a:path w="11990" h="4918" extrusionOk="0">
                <a:moveTo>
                  <a:pt x="5524" y="1"/>
                </a:moveTo>
                <a:cubicBezTo>
                  <a:pt x="4834" y="1"/>
                  <a:pt x="4164" y="252"/>
                  <a:pt x="3683" y="754"/>
                </a:cubicBezTo>
                <a:cubicBezTo>
                  <a:pt x="3244" y="1194"/>
                  <a:pt x="2992" y="1779"/>
                  <a:pt x="2951" y="2407"/>
                </a:cubicBezTo>
                <a:cubicBezTo>
                  <a:pt x="2741" y="2323"/>
                  <a:pt x="2490" y="2282"/>
                  <a:pt x="2218" y="2282"/>
                </a:cubicBezTo>
                <a:cubicBezTo>
                  <a:pt x="628" y="2282"/>
                  <a:pt x="0" y="3746"/>
                  <a:pt x="293" y="4918"/>
                </a:cubicBezTo>
                <a:lnTo>
                  <a:pt x="11927" y="4918"/>
                </a:lnTo>
                <a:cubicBezTo>
                  <a:pt x="11990" y="4541"/>
                  <a:pt x="11969" y="4207"/>
                  <a:pt x="11885" y="3851"/>
                </a:cubicBezTo>
                <a:cubicBezTo>
                  <a:pt x="11655" y="2951"/>
                  <a:pt x="10943" y="2240"/>
                  <a:pt x="10044" y="1989"/>
                </a:cubicBezTo>
                <a:cubicBezTo>
                  <a:pt x="9820" y="1926"/>
                  <a:pt x="9590" y="1896"/>
                  <a:pt x="9360" y="1896"/>
                </a:cubicBezTo>
                <a:cubicBezTo>
                  <a:pt x="8900" y="1896"/>
                  <a:pt x="8440" y="2017"/>
                  <a:pt x="8035" y="2240"/>
                </a:cubicBezTo>
                <a:cubicBezTo>
                  <a:pt x="7951" y="1675"/>
                  <a:pt x="7700" y="1131"/>
                  <a:pt x="7303" y="733"/>
                </a:cubicBezTo>
                <a:cubicBezTo>
                  <a:pt x="6821" y="252"/>
                  <a:pt x="6173" y="1"/>
                  <a:pt x="55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6"/>
          <p:cNvSpPr/>
          <p:nvPr/>
        </p:nvSpPr>
        <p:spPr>
          <a:xfrm>
            <a:off x="-372187" y="98525"/>
            <a:ext cx="1193465" cy="417905"/>
          </a:xfrm>
          <a:custGeom>
            <a:avLst/>
            <a:gdLst/>
            <a:ahLst/>
            <a:cxnLst/>
            <a:rect l="l" t="t" r="r" b="b"/>
            <a:pathLst>
              <a:path w="15840" h="5546" extrusionOk="0">
                <a:moveTo>
                  <a:pt x="7470" y="1"/>
                </a:moveTo>
                <a:cubicBezTo>
                  <a:pt x="6424" y="1"/>
                  <a:pt x="5482" y="649"/>
                  <a:pt x="5315" y="1716"/>
                </a:cubicBezTo>
                <a:lnTo>
                  <a:pt x="4855" y="1758"/>
                </a:lnTo>
                <a:cubicBezTo>
                  <a:pt x="4457" y="1821"/>
                  <a:pt x="4122" y="1988"/>
                  <a:pt x="3829" y="2239"/>
                </a:cubicBezTo>
                <a:cubicBezTo>
                  <a:pt x="3411" y="2616"/>
                  <a:pt x="3139" y="3139"/>
                  <a:pt x="3097" y="3704"/>
                </a:cubicBezTo>
                <a:lnTo>
                  <a:pt x="3097" y="3767"/>
                </a:lnTo>
                <a:cubicBezTo>
                  <a:pt x="2867" y="3662"/>
                  <a:pt x="2616" y="3579"/>
                  <a:pt x="2365" y="3579"/>
                </a:cubicBezTo>
                <a:cubicBezTo>
                  <a:pt x="2176" y="3579"/>
                  <a:pt x="1967" y="3599"/>
                  <a:pt x="1800" y="3599"/>
                </a:cubicBezTo>
                <a:cubicBezTo>
                  <a:pt x="1402" y="3683"/>
                  <a:pt x="1026" y="3871"/>
                  <a:pt x="754" y="4123"/>
                </a:cubicBezTo>
                <a:cubicBezTo>
                  <a:pt x="314" y="4499"/>
                  <a:pt x="63" y="5001"/>
                  <a:pt x="0" y="5545"/>
                </a:cubicBezTo>
                <a:lnTo>
                  <a:pt x="15651" y="5545"/>
                </a:lnTo>
                <a:lnTo>
                  <a:pt x="15651" y="5524"/>
                </a:lnTo>
                <a:cubicBezTo>
                  <a:pt x="15735" y="5315"/>
                  <a:pt x="15756" y="5106"/>
                  <a:pt x="15777" y="4897"/>
                </a:cubicBezTo>
                <a:cubicBezTo>
                  <a:pt x="15839" y="4206"/>
                  <a:pt x="15609" y="3558"/>
                  <a:pt x="15149" y="3035"/>
                </a:cubicBezTo>
                <a:cubicBezTo>
                  <a:pt x="14661" y="2479"/>
                  <a:pt x="13954" y="2195"/>
                  <a:pt x="13243" y="2195"/>
                </a:cubicBezTo>
                <a:cubicBezTo>
                  <a:pt x="12856" y="2195"/>
                  <a:pt x="12469" y="2279"/>
                  <a:pt x="12115" y="2449"/>
                </a:cubicBezTo>
                <a:cubicBezTo>
                  <a:pt x="11697" y="1654"/>
                  <a:pt x="10922" y="1026"/>
                  <a:pt x="9981" y="1026"/>
                </a:cubicBezTo>
                <a:cubicBezTo>
                  <a:pt x="9688" y="1026"/>
                  <a:pt x="9374" y="1068"/>
                  <a:pt x="9123" y="1151"/>
                </a:cubicBezTo>
                <a:cubicBezTo>
                  <a:pt x="8809" y="524"/>
                  <a:pt x="8202" y="1"/>
                  <a:pt x="747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8" name="Google Shape;438;p7"/>
          <p:cNvGrpSpPr/>
          <p:nvPr/>
        </p:nvGrpSpPr>
        <p:grpSpPr>
          <a:xfrm>
            <a:off x="-1652974" y="-552135"/>
            <a:ext cx="3337669" cy="1103231"/>
            <a:chOff x="-2617662" y="4052384"/>
            <a:chExt cx="3337669" cy="1103231"/>
          </a:xfrm>
        </p:grpSpPr>
        <p:sp>
          <p:nvSpPr>
            <p:cNvPr id="439" name="Google Shape;439;p7"/>
            <p:cNvSpPr/>
            <p:nvPr/>
          </p:nvSpPr>
          <p:spPr>
            <a:xfrm rot="5400000">
              <a:off x="-1500443" y="2935165"/>
              <a:ext cx="1103231" cy="3337669"/>
            </a:xfrm>
            <a:custGeom>
              <a:avLst/>
              <a:gdLst/>
              <a:ahLst/>
              <a:cxnLst/>
              <a:rect l="l" t="t" r="r" b="b"/>
              <a:pathLst>
                <a:path w="7532" h="22787" extrusionOk="0">
                  <a:moveTo>
                    <a:pt x="3773" y="1"/>
                  </a:moveTo>
                  <a:cubicBezTo>
                    <a:pt x="1687" y="1"/>
                    <a:pt x="1" y="1691"/>
                    <a:pt x="1" y="3776"/>
                  </a:cubicBezTo>
                  <a:lnTo>
                    <a:pt x="1" y="15746"/>
                  </a:lnTo>
                  <a:lnTo>
                    <a:pt x="14" y="15746"/>
                  </a:lnTo>
                  <a:lnTo>
                    <a:pt x="14" y="22787"/>
                  </a:lnTo>
                  <a:lnTo>
                    <a:pt x="2861" y="22787"/>
                  </a:lnTo>
                  <a:lnTo>
                    <a:pt x="2861" y="13174"/>
                  </a:lnTo>
                  <a:lnTo>
                    <a:pt x="2861" y="3776"/>
                  </a:lnTo>
                  <a:cubicBezTo>
                    <a:pt x="2861" y="3269"/>
                    <a:pt x="3269" y="2861"/>
                    <a:pt x="3773" y="2861"/>
                  </a:cubicBezTo>
                  <a:cubicBezTo>
                    <a:pt x="4276" y="2861"/>
                    <a:pt x="4672" y="3269"/>
                    <a:pt x="4672" y="3776"/>
                  </a:cubicBezTo>
                  <a:lnTo>
                    <a:pt x="4672" y="8391"/>
                  </a:lnTo>
                  <a:lnTo>
                    <a:pt x="4672" y="22787"/>
                  </a:lnTo>
                  <a:lnTo>
                    <a:pt x="7532" y="22787"/>
                  </a:lnTo>
                  <a:lnTo>
                    <a:pt x="7532" y="7110"/>
                  </a:lnTo>
                  <a:lnTo>
                    <a:pt x="7532" y="3776"/>
                  </a:lnTo>
                  <a:cubicBezTo>
                    <a:pt x="7532" y="1691"/>
                    <a:pt x="5842" y="1"/>
                    <a:pt x="3773" y="1"/>
                  </a:cubicBezTo>
                  <a:close/>
                </a:path>
              </a:pathLst>
            </a:custGeom>
            <a:solidFill>
              <a:schemeClr val="dk2"/>
            </a:solidFill>
            <a:ln w="152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7"/>
            <p:cNvSpPr/>
            <p:nvPr/>
          </p:nvSpPr>
          <p:spPr>
            <a:xfrm rot="5400000">
              <a:off x="-1500443" y="2935165"/>
              <a:ext cx="1103231" cy="3337669"/>
            </a:xfrm>
            <a:custGeom>
              <a:avLst/>
              <a:gdLst/>
              <a:ahLst/>
              <a:cxnLst/>
              <a:rect l="l" t="t" r="r" b="b"/>
              <a:pathLst>
                <a:path w="7532" h="22787" extrusionOk="0">
                  <a:moveTo>
                    <a:pt x="3773" y="1"/>
                  </a:moveTo>
                  <a:cubicBezTo>
                    <a:pt x="1687" y="1"/>
                    <a:pt x="1" y="1691"/>
                    <a:pt x="1" y="3776"/>
                  </a:cubicBezTo>
                  <a:lnTo>
                    <a:pt x="1" y="15746"/>
                  </a:lnTo>
                  <a:lnTo>
                    <a:pt x="14" y="15746"/>
                  </a:lnTo>
                  <a:lnTo>
                    <a:pt x="14" y="22787"/>
                  </a:lnTo>
                  <a:lnTo>
                    <a:pt x="2861" y="22787"/>
                  </a:lnTo>
                  <a:lnTo>
                    <a:pt x="2861" y="13174"/>
                  </a:lnTo>
                  <a:lnTo>
                    <a:pt x="2861" y="3776"/>
                  </a:lnTo>
                  <a:cubicBezTo>
                    <a:pt x="2861" y="3269"/>
                    <a:pt x="3269" y="2861"/>
                    <a:pt x="3773" y="2861"/>
                  </a:cubicBezTo>
                  <a:cubicBezTo>
                    <a:pt x="4276" y="2861"/>
                    <a:pt x="4672" y="3269"/>
                    <a:pt x="4672" y="3776"/>
                  </a:cubicBezTo>
                  <a:lnTo>
                    <a:pt x="4672" y="8391"/>
                  </a:lnTo>
                  <a:lnTo>
                    <a:pt x="4672" y="22787"/>
                  </a:lnTo>
                  <a:lnTo>
                    <a:pt x="7532" y="22787"/>
                  </a:lnTo>
                  <a:lnTo>
                    <a:pt x="7532" y="7110"/>
                  </a:lnTo>
                  <a:lnTo>
                    <a:pt x="7532" y="3776"/>
                  </a:lnTo>
                  <a:cubicBezTo>
                    <a:pt x="7532" y="1691"/>
                    <a:pt x="5842" y="1"/>
                    <a:pt x="3773" y="1"/>
                  </a:cubicBezTo>
                  <a:close/>
                </a:path>
              </a:pathLst>
            </a:custGeom>
            <a:solidFill>
              <a:schemeClr val="dk2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7"/>
            <p:cNvSpPr/>
            <p:nvPr/>
          </p:nvSpPr>
          <p:spPr>
            <a:xfrm rot="5400000">
              <a:off x="-1500443" y="2935165"/>
              <a:ext cx="1103231" cy="3337669"/>
            </a:xfrm>
            <a:custGeom>
              <a:avLst/>
              <a:gdLst/>
              <a:ahLst/>
              <a:cxnLst/>
              <a:rect l="l" t="t" r="r" b="b"/>
              <a:pathLst>
                <a:path w="7532" h="22787" extrusionOk="0">
                  <a:moveTo>
                    <a:pt x="3773" y="1"/>
                  </a:moveTo>
                  <a:cubicBezTo>
                    <a:pt x="1687" y="1"/>
                    <a:pt x="1" y="1691"/>
                    <a:pt x="1" y="3776"/>
                  </a:cubicBezTo>
                  <a:lnTo>
                    <a:pt x="1" y="15746"/>
                  </a:lnTo>
                  <a:lnTo>
                    <a:pt x="14" y="15746"/>
                  </a:lnTo>
                  <a:lnTo>
                    <a:pt x="14" y="22787"/>
                  </a:lnTo>
                  <a:lnTo>
                    <a:pt x="2861" y="22787"/>
                  </a:lnTo>
                  <a:lnTo>
                    <a:pt x="2861" y="13174"/>
                  </a:lnTo>
                  <a:lnTo>
                    <a:pt x="2861" y="3776"/>
                  </a:lnTo>
                  <a:cubicBezTo>
                    <a:pt x="2861" y="3269"/>
                    <a:pt x="3269" y="2861"/>
                    <a:pt x="3773" y="2861"/>
                  </a:cubicBezTo>
                  <a:cubicBezTo>
                    <a:pt x="4276" y="2861"/>
                    <a:pt x="4672" y="3269"/>
                    <a:pt x="4672" y="3776"/>
                  </a:cubicBezTo>
                  <a:lnTo>
                    <a:pt x="4672" y="8391"/>
                  </a:lnTo>
                  <a:lnTo>
                    <a:pt x="4672" y="22787"/>
                  </a:lnTo>
                  <a:lnTo>
                    <a:pt x="7532" y="22787"/>
                  </a:lnTo>
                  <a:lnTo>
                    <a:pt x="7532" y="7110"/>
                  </a:lnTo>
                  <a:lnTo>
                    <a:pt x="7532" y="3776"/>
                  </a:lnTo>
                  <a:cubicBezTo>
                    <a:pt x="7532" y="1691"/>
                    <a:pt x="5842" y="1"/>
                    <a:pt x="37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2" name="Google Shape;442;p7"/>
            <p:cNvGrpSpPr/>
            <p:nvPr/>
          </p:nvGrpSpPr>
          <p:grpSpPr>
            <a:xfrm rot="5400000">
              <a:off x="-1374764" y="3060840"/>
              <a:ext cx="700137" cy="3086315"/>
              <a:chOff x="1718105" y="2072389"/>
              <a:chExt cx="612115" cy="2698300"/>
            </a:xfrm>
          </p:grpSpPr>
          <p:sp>
            <p:nvSpPr>
              <p:cNvPr id="443" name="Google Shape;443;p7"/>
              <p:cNvSpPr/>
              <p:nvPr/>
            </p:nvSpPr>
            <p:spPr>
              <a:xfrm>
                <a:off x="2316262" y="3811153"/>
                <a:ext cx="1395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1"/>
                    </a:moveTo>
                    <a:lnTo>
                      <a:pt x="1" y="439"/>
                    </a:lnTo>
                    <a:lnTo>
                      <a:pt x="109" y="43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7"/>
              <p:cNvSpPr/>
              <p:nvPr/>
            </p:nvSpPr>
            <p:spPr>
              <a:xfrm>
                <a:off x="2316262" y="3698207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7"/>
              <p:cNvSpPr/>
              <p:nvPr/>
            </p:nvSpPr>
            <p:spPr>
              <a:xfrm>
                <a:off x="2316262" y="4036406"/>
                <a:ext cx="13958" cy="5954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65" extrusionOk="0">
                    <a:moveTo>
                      <a:pt x="1" y="0"/>
                    </a:moveTo>
                    <a:lnTo>
                      <a:pt x="1" y="27"/>
                    </a:lnTo>
                    <a:lnTo>
                      <a:pt x="1" y="435"/>
                    </a:lnTo>
                    <a:lnTo>
                      <a:pt x="1" y="465"/>
                    </a:lnTo>
                    <a:lnTo>
                      <a:pt x="109" y="465"/>
                    </a:lnTo>
                    <a:lnTo>
                      <a:pt x="109" y="435"/>
                    </a:lnTo>
                    <a:lnTo>
                      <a:pt x="109" y="27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7"/>
              <p:cNvSpPr/>
              <p:nvPr/>
            </p:nvSpPr>
            <p:spPr>
              <a:xfrm>
                <a:off x="2316262" y="3922948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1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7"/>
              <p:cNvSpPr/>
              <p:nvPr/>
            </p:nvSpPr>
            <p:spPr>
              <a:xfrm>
                <a:off x="2316262" y="3023087"/>
                <a:ext cx="13958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7"/>
              <p:cNvSpPr/>
              <p:nvPr/>
            </p:nvSpPr>
            <p:spPr>
              <a:xfrm>
                <a:off x="2316262" y="3586412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7"/>
              <p:cNvSpPr/>
              <p:nvPr/>
            </p:nvSpPr>
            <p:spPr>
              <a:xfrm>
                <a:off x="2316262" y="3472953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7"/>
              <p:cNvSpPr/>
              <p:nvPr/>
            </p:nvSpPr>
            <p:spPr>
              <a:xfrm>
                <a:off x="2316262" y="3359623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0"/>
                    </a:moveTo>
                    <a:lnTo>
                      <a:pt x="1" y="451"/>
                    </a:lnTo>
                    <a:lnTo>
                      <a:pt x="109" y="451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7"/>
              <p:cNvSpPr/>
              <p:nvPr/>
            </p:nvSpPr>
            <p:spPr>
              <a:xfrm>
                <a:off x="2316262" y="3134754"/>
                <a:ext cx="13958" cy="5749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49" extrusionOk="0">
                    <a:moveTo>
                      <a:pt x="1" y="1"/>
                    </a:moveTo>
                    <a:lnTo>
                      <a:pt x="1" y="449"/>
                    </a:lnTo>
                    <a:lnTo>
                      <a:pt x="109" y="44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7"/>
              <p:cNvSpPr/>
              <p:nvPr/>
            </p:nvSpPr>
            <p:spPr>
              <a:xfrm>
                <a:off x="2316262" y="3248213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7"/>
              <p:cNvSpPr/>
              <p:nvPr/>
            </p:nvSpPr>
            <p:spPr>
              <a:xfrm>
                <a:off x="2316262" y="4714855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7"/>
              <p:cNvSpPr/>
              <p:nvPr/>
            </p:nvSpPr>
            <p:spPr>
              <a:xfrm>
                <a:off x="2316262" y="4601524"/>
                <a:ext cx="13958" cy="57370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48" extrusionOk="0">
                    <a:moveTo>
                      <a:pt x="1" y="0"/>
                    </a:moveTo>
                    <a:lnTo>
                      <a:pt x="1" y="448"/>
                    </a:lnTo>
                    <a:lnTo>
                      <a:pt x="109" y="44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7"/>
              <p:cNvSpPr/>
              <p:nvPr/>
            </p:nvSpPr>
            <p:spPr>
              <a:xfrm>
                <a:off x="2316262" y="4489730"/>
                <a:ext cx="1395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7"/>
              <p:cNvSpPr/>
              <p:nvPr/>
            </p:nvSpPr>
            <p:spPr>
              <a:xfrm>
                <a:off x="2316262" y="4376271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1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7"/>
              <p:cNvSpPr/>
              <p:nvPr/>
            </p:nvSpPr>
            <p:spPr>
              <a:xfrm>
                <a:off x="2316262" y="4264989"/>
                <a:ext cx="13958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7"/>
              <p:cNvSpPr/>
              <p:nvPr/>
            </p:nvSpPr>
            <p:spPr>
              <a:xfrm>
                <a:off x="2316262" y="4151530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7"/>
              <p:cNvSpPr/>
              <p:nvPr/>
            </p:nvSpPr>
            <p:spPr>
              <a:xfrm>
                <a:off x="1901100" y="2081225"/>
                <a:ext cx="57882" cy="29837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33" extrusionOk="0">
                    <a:moveTo>
                      <a:pt x="422" y="1"/>
                    </a:moveTo>
                    <a:cubicBezTo>
                      <a:pt x="288" y="27"/>
                      <a:pt x="138" y="82"/>
                      <a:pt x="0" y="138"/>
                    </a:cubicBezTo>
                    <a:lnTo>
                      <a:pt x="43" y="233"/>
                    </a:lnTo>
                    <a:cubicBezTo>
                      <a:pt x="177" y="177"/>
                      <a:pt x="314" y="138"/>
                      <a:pt x="451" y="95"/>
                    </a:cubicBezTo>
                    <a:lnTo>
                      <a:pt x="42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7"/>
              <p:cNvSpPr/>
              <p:nvPr/>
            </p:nvSpPr>
            <p:spPr>
              <a:xfrm>
                <a:off x="1718105" y="2764795"/>
                <a:ext cx="1395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7"/>
              <p:cNvSpPr/>
              <p:nvPr/>
            </p:nvSpPr>
            <p:spPr>
              <a:xfrm>
                <a:off x="1718105" y="2878254"/>
                <a:ext cx="1395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7"/>
              <p:cNvSpPr/>
              <p:nvPr/>
            </p:nvSpPr>
            <p:spPr>
              <a:xfrm>
                <a:off x="1718105" y="2540055"/>
                <a:ext cx="13958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7"/>
              <p:cNvSpPr/>
              <p:nvPr/>
            </p:nvSpPr>
            <p:spPr>
              <a:xfrm>
                <a:off x="1742436" y="2208514"/>
                <a:ext cx="4033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39" extrusionOk="0">
                    <a:moveTo>
                      <a:pt x="220" y="0"/>
                    </a:moveTo>
                    <a:cubicBezTo>
                      <a:pt x="138" y="124"/>
                      <a:pt x="69" y="258"/>
                      <a:pt x="1" y="396"/>
                    </a:cubicBezTo>
                    <a:lnTo>
                      <a:pt x="108" y="438"/>
                    </a:lnTo>
                    <a:cubicBezTo>
                      <a:pt x="164" y="301"/>
                      <a:pt x="233" y="177"/>
                      <a:pt x="314" y="56"/>
                    </a:cubicBezTo>
                    <a:lnTo>
                      <a:pt x="22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7"/>
              <p:cNvSpPr/>
              <p:nvPr/>
            </p:nvSpPr>
            <p:spPr>
              <a:xfrm>
                <a:off x="1718105" y="2426596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0"/>
                    </a:moveTo>
                    <a:lnTo>
                      <a:pt x="1" y="451"/>
                    </a:lnTo>
                    <a:lnTo>
                      <a:pt x="109" y="451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7"/>
              <p:cNvSpPr/>
              <p:nvPr/>
            </p:nvSpPr>
            <p:spPr>
              <a:xfrm>
                <a:off x="1806849" y="2126429"/>
                <a:ext cx="52504" cy="47381"/>
              </a:xfrm>
              <a:custGeom>
                <a:avLst/>
                <a:gdLst/>
                <a:ahLst/>
                <a:cxnLst/>
                <a:rect l="l" t="t" r="r" b="b"/>
                <a:pathLst>
                  <a:path w="410" h="370" extrusionOk="0">
                    <a:moveTo>
                      <a:pt x="341" y="1"/>
                    </a:moveTo>
                    <a:cubicBezTo>
                      <a:pt x="220" y="82"/>
                      <a:pt x="109" y="180"/>
                      <a:pt x="1" y="288"/>
                    </a:cubicBezTo>
                    <a:lnTo>
                      <a:pt x="83" y="370"/>
                    </a:lnTo>
                    <a:cubicBezTo>
                      <a:pt x="177" y="275"/>
                      <a:pt x="289" y="180"/>
                      <a:pt x="409" y="99"/>
                    </a:cubicBezTo>
                    <a:lnTo>
                      <a:pt x="34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7"/>
              <p:cNvSpPr/>
              <p:nvPr/>
            </p:nvSpPr>
            <p:spPr>
              <a:xfrm>
                <a:off x="1718105" y="2313137"/>
                <a:ext cx="21129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52" extrusionOk="0">
                    <a:moveTo>
                      <a:pt x="53" y="0"/>
                    </a:moveTo>
                    <a:cubicBezTo>
                      <a:pt x="27" y="151"/>
                      <a:pt x="14" y="301"/>
                      <a:pt x="1" y="451"/>
                    </a:cubicBezTo>
                    <a:lnTo>
                      <a:pt x="109" y="451"/>
                    </a:lnTo>
                    <a:cubicBezTo>
                      <a:pt x="122" y="314"/>
                      <a:pt x="135" y="164"/>
                      <a:pt x="164" y="30"/>
                    </a:cubicBezTo>
                    <a:lnTo>
                      <a:pt x="5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7"/>
              <p:cNvSpPr/>
              <p:nvPr/>
            </p:nvSpPr>
            <p:spPr>
              <a:xfrm>
                <a:off x="1718105" y="2653385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7"/>
              <p:cNvSpPr/>
              <p:nvPr/>
            </p:nvSpPr>
            <p:spPr>
              <a:xfrm>
                <a:off x="1718105" y="3553374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7"/>
              <p:cNvSpPr/>
              <p:nvPr/>
            </p:nvSpPr>
            <p:spPr>
              <a:xfrm>
                <a:off x="1718105" y="3666833"/>
                <a:ext cx="13958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7"/>
              <p:cNvSpPr/>
              <p:nvPr/>
            </p:nvSpPr>
            <p:spPr>
              <a:xfrm>
                <a:off x="1718105" y="2989921"/>
                <a:ext cx="13958" cy="5749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49" extrusionOk="0">
                    <a:moveTo>
                      <a:pt x="1" y="1"/>
                    </a:moveTo>
                    <a:lnTo>
                      <a:pt x="1" y="449"/>
                    </a:lnTo>
                    <a:lnTo>
                      <a:pt x="109" y="44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7"/>
              <p:cNvSpPr/>
              <p:nvPr/>
            </p:nvSpPr>
            <p:spPr>
              <a:xfrm>
                <a:off x="1718105" y="3778114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1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7"/>
              <p:cNvSpPr/>
              <p:nvPr/>
            </p:nvSpPr>
            <p:spPr>
              <a:xfrm>
                <a:off x="1718105" y="3103380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7"/>
              <p:cNvSpPr/>
              <p:nvPr/>
            </p:nvSpPr>
            <p:spPr>
              <a:xfrm>
                <a:off x="1718105" y="3214790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0"/>
                    </a:moveTo>
                    <a:lnTo>
                      <a:pt x="1" y="451"/>
                    </a:lnTo>
                    <a:lnTo>
                      <a:pt x="109" y="451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7"/>
              <p:cNvSpPr/>
              <p:nvPr/>
            </p:nvSpPr>
            <p:spPr>
              <a:xfrm>
                <a:off x="1718105" y="3441579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7"/>
              <p:cNvSpPr/>
              <p:nvPr/>
            </p:nvSpPr>
            <p:spPr>
              <a:xfrm>
                <a:off x="1718105" y="3328120"/>
                <a:ext cx="1395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1"/>
                    </a:moveTo>
                    <a:lnTo>
                      <a:pt x="1" y="439"/>
                    </a:lnTo>
                    <a:lnTo>
                      <a:pt x="109" y="43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7"/>
              <p:cNvSpPr/>
              <p:nvPr/>
            </p:nvSpPr>
            <p:spPr>
              <a:xfrm>
                <a:off x="2316262" y="2459634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0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7"/>
              <p:cNvSpPr/>
              <p:nvPr/>
            </p:nvSpPr>
            <p:spPr>
              <a:xfrm>
                <a:off x="2316262" y="2573093"/>
                <a:ext cx="13958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7"/>
              <p:cNvSpPr/>
              <p:nvPr/>
            </p:nvSpPr>
            <p:spPr>
              <a:xfrm>
                <a:off x="2316262" y="2686552"/>
                <a:ext cx="13958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7"/>
              <p:cNvSpPr/>
              <p:nvPr/>
            </p:nvSpPr>
            <p:spPr>
              <a:xfrm>
                <a:off x="2316262" y="2798218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7"/>
              <p:cNvSpPr/>
              <p:nvPr/>
            </p:nvSpPr>
            <p:spPr>
              <a:xfrm>
                <a:off x="2012894" y="2072389"/>
                <a:ext cx="57370" cy="1780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39" extrusionOk="0">
                    <a:moveTo>
                      <a:pt x="0" y="1"/>
                    </a:moveTo>
                    <a:lnTo>
                      <a:pt x="0" y="112"/>
                    </a:lnTo>
                    <a:lnTo>
                      <a:pt x="95" y="112"/>
                    </a:lnTo>
                    <a:cubicBezTo>
                      <a:pt x="203" y="112"/>
                      <a:pt x="327" y="125"/>
                      <a:pt x="435" y="138"/>
                    </a:cubicBezTo>
                    <a:lnTo>
                      <a:pt x="448" y="30"/>
                    </a:lnTo>
                    <a:cubicBezTo>
                      <a:pt x="327" y="14"/>
                      <a:pt x="216" y="1"/>
                      <a:pt x="9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7"/>
              <p:cNvSpPr/>
              <p:nvPr/>
            </p:nvSpPr>
            <p:spPr>
              <a:xfrm>
                <a:off x="2314597" y="2346176"/>
                <a:ext cx="15623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52" extrusionOk="0">
                    <a:moveTo>
                      <a:pt x="109" y="1"/>
                    </a:moveTo>
                    <a:lnTo>
                      <a:pt x="1" y="17"/>
                    </a:lnTo>
                    <a:cubicBezTo>
                      <a:pt x="14" y="99"/>
                      <a:pt x="14" y="180"/>
                      <a:pt x="14" y="262"/>
                    </a:cubicBezTo>
                    <a:lnTo>
                      <a:pt x="14" y="452"/>
                    </a:lnTo>
                    <a:lnTo>
                      <a:pt x="122" y="452"/>
                    </a:lnTo>
                    <a:lnTo>
                      <a:pt x="122" y="262"/>
                    </a:lnTo>
                    <a:cubicBezTo>
                      <a:pt x="122" y="180"/>
                      <a:pt x="122" y="99"/>
                      <a:pt x="1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7"/>
              <p:cNvSpPr/>
              <p:nvPr/>
            </p:nvSpPr>
            <p:spPr>
              <a:xfrm>
                <a:off x="2283223" y="2238223"/>
                <a:ext cx="34832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272" h="436" extrusionOk="0">
                    <a:moveTo>
                      <a:pt x="108" y="0"/>
                    </a:moveTo>
                    <a:lnTo>
                      <a:pt x="1" y="43"/>
                    </a:lnTo>
                    <a:cubicBezTo>
                      <a:pt x="66" y="177"/>
                      <a:pt x="122" y="301"/>
                      <a:pt x="164" y="435"/>
                    </a:cubicBezTo>
                    <a:lnTo>
                      <a:pt x="272" y="409"/>
                    </a:lnTo>
                    <a:cubicBezTo>
                      <a:pt x="229" y="272"/>
                      <a:pt x="177" y="125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7"/>
              <p:cNvSpPr/>
              <p:nvPr/>
            </p:nvSpPr>
            <p:spPr>
              <a:xfrm>
                <a:off x="2216633" y="2147430"/>
                <a:ext cx="49174" cy="50711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96" extrusionOk="0">
                    <a:moveTo>
                      <a:pt x="70" y="0"/>
                    </a:moveTo>
                    <a:lnTo>
                      <a:pt x="1" y="82"/>
                    </a:lnTo>
                    <a:cubicBezTo>
                      <a:pt x="96" y="180"/>
                      <a:pt x="207" y="288"/>
                      <a:pt x="289" y="396"/>
                    </a:cubicBezTo>
                    <a:lnTo>
                      <a:pt x="383" y="327"/>
                    </a:lnTo>
                    <a:cubicBezTo>
                      <a:pt x="289" y="206"/>
                      <a:pt x="177" y="98"/>
                      <a:pt x="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7"/>
              <p:cNvSpPr/>
              <p:nvPr/>
            </p:nvSpPr>
            <p:spPr>
              <a:xfrm>
                <a:off x="2120846" y="2090061"/>
                <a:ext cx="57882" cy="36496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85" extrusionOk="0">
                    <a:moveTo>
                      <a:pt x="43" y="0"/>
                    </a:moveTo>
                    <a:lnTo>
                      <a:pt x="0" y="108"/>
                    </a:lnTo>
                    <a:cubicBezTo>
                      <a:pt x="138" y="151"/>
                      <a:pt x="272" y="219"/>
                      <a:pt x="396" y="285"/>
                    </a:cubicBezTo>
                    <a:lnTo>
                      <a:pt x="451" y="190"/>
                    </a:lnTo>
                    <a:cubicBezTo>
                      <a:pt x="314" y="108"/>
                      <a:pt x="177" y="56"/>
                      <a:pt x="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7"/>
              <p:cNvSpPr/>
              <p:nvPr/>
            </p:nvSpPr>
            <p:spPr>
              <a:xfrm>
                <a:off x="2316262" y="2911293"/>
                <a:ext cx="1395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7"/>
              <p:cNvSpPr/>
              <p:nvPr/>
            </p:nvSpPr>
            <p:spPr>
              <a:xfrm>
                <a:off x="1718105" y="4003368"/>
                <a:ext cx="15623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22" y="435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7"/>
              <p:cNvSpPr/>
              <p:nvPr/>
            </p:nvSpPr>
            <p:spPr>
              <a:xfrm>
                <a:off x="1718105" y="4114650"/>
                <a:ext cx="15623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52" extrusionOk="0">
                    <a:moveTo>
                      <a:pt x="1" y="1"/>
                    </a:moveTo>
                    <a:lnTo>
                      <a:pt x="1" y="452"/>
                    </a:lnTo>
                    <a:lnTo>
                      <a:pt x="122" y="452"/>
                    </a:lnTo>
                    <a:lnTo>
                      <a:pt x="12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7"/>
              <p:cNvSpPr/>
              <p:nvPr/>
            </p:nvSpPr>
            <p:spPr>
              <a:xfrm>
                <a:off x="1718105" y="3889909"/>
                <a:ext cx="15623" cy="57498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49" extrusionOk="0">
                    <a:moveTo>
                      <a:pt x="1" y="0"/>
                    </a:moveTo>
                    <a:lnTo>
                      <a:pt x="1" y="14"/>
                    </a:lnTo>
                    <a:lnTo>
                      <a:pt x="1" y="177"/>
                    </a:lnTo>
                    <a:lnTo>
                      <a:pt x="1" y="448"/>
                    </a:lnTo>
                    <a:lnTo>
                      <a:pt x="122" y="448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7"/>
              <p:cNvSpPr/>
              <p:nvPr/>
            </p:nvSpPr>
            <p:spPr>
              <a:xfrm>
                <a:off x="1718105" y="4228109"/>
                <a:ext cx="15623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22" y="438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7"/>
              <p:cNvSpPr/>
              <p:nvPr/>
            </p:nvSpPr>
            <p:spPr>
              <a:xfrm>
                <a:off x="1718105" y="4341568"/>
                <a:ext cx="15623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36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22" y="435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7"/>
              <p:cNvSpPr/>
              <p:nvPr/>
            </p:nvSpPr>
            <p:spPr>
              <a:xfrm>
                <a:off x="1718105" y="4453362"/>
                <a:ext cx="15623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22" y="435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7"/>
              <p:cNvSpPr/>
              <p:nvPr/>
            </p:nvSpPr>
            <p:spPr>
              <a:xfrm>
                <a:off x="1718105" y="4678103"/>
                <a:ext cx="15623" cy="59547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65" extrusionOk="0">
                    <a:moveTo>
                      <a:pt x="1" y="0"/>
                    </a:moveTo>
                    <a:lnTo>
                      <a:pt x="1" y="30"/>
                    </a:lnTo>
                    <a:lnTo>
                      <a:pt x="1" y="451"/>
                    </a:lnTo>
                    <a:lnTo>
                      <a:pt x="1" y="464"/>
                    </a:lnTo>
                    <a:lnTo>
                      <a:pt x="122" y="464"/>
                    </a:lnTo>
                    <a:lnTo>
                      <a:pt x="122" y="451"/>
                    </a:lnTo>
                    <a:lnTo>
                      <a:pt x="122" y="30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7"/>
              <p:cNvSpPr/>
              <p:nvPr/>
            </p:nvSpPr>
            <p:spPr>
              <a:xfrm>
                <a:off x="1718105" y="4566693"/>
                <a:ext cx="15623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36" extrusionOk="0">
                    <a:moveTo>
                      <a:pt x="1" y="1"/>
                    </a:moveTo>
                    <a:lnTo>
                      <a:pt x="1" y="436"/>
                    </a:lnTo>
                    <a:lnTo>
                      <a:pt x="122" y="436"/>
                    </a:lnTo>
                    <a:lnTo>
                      <a:pt x="12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94" name="Google Shape;494;p7"/>
          <p:cNvSpPr txBox="1">
            <a:spLocks noGrp="1"/>
          </p:cNvSpPr>
          <p:nvPr>
            <p:ph type="title"/>
          </p:nvPr>
        </p:nvSpPr>
        <p:spPr>
          <a:xfrm>
            <a:off x="720000" y="878925"/>
            <a:ext cx="3504300" cy="113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95" name="Google Shape;495;p7"/>
          <p:cNvSpPr txBox="1">
            <a:spLocks noGrp="1"/>
          </p:cNvSpPr>
          <p:nvPr>
            <p:ph type="body" idx="1"/>
          </p:nvPr>
        </p:nvSpPr>
        <p:spPr>
          <a:xfrm>
            <a:off x="726450" y="2112675"/>
            <a:ext cx="3504300" cy="230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6" name="Google Shape;496;p7"/>
          <p:cNvSpPr>
            <a:spLocks noGrp="1"/>
          </p:cNvSpPr>
          <p:nvPr>
            <p:ph type="pic" idx="2"/>
          </p:nvPr>
        </p:nvSpPr>
        <p:spPr>
          <a:xfrm>
            <a:off x="5380425" y="721050"/>
            <a:ext cx="4015200" cy="37014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7" name="Google Shape;497;p7"/>
          <p:cNvSpPr/>
          <p:nvPr/>
        </p:nvSpPr>
        <p:spPr>
          <a:xfrm>
            <a:off x="5475705" y="185824"/>
            <a:ext cx="1018760" cy="417895"/>
          </a:xfrm>
          <a:custGeom>
            <a:avLst/>
            <a:gdLst/>
            <a:ahLst/>
            <a:cxnLst/>
            <a:rect l="l" t="t" r="r" b="b"/>
            <a:pathLst>
              <a:path w="11990" h="4918" extrusionOk="0">
                <a:moveTo>
                  <a:pt x="5524" y="1"/>
                </a:moveTo>
                <a:cubicBezTo>
                  <a:pt x="4834" y="1"/>
                  <a:pt x="4164" y="252"/>
                  <a:pt x="3683" y="754"/>
                </a:cubicBezTo>
                <a:cubicBezTo>
                  <a:pt x="3244" y="1194"/>
                  <a:pt x="2992" y="1779"/>
                  <a:pt x="2951" y="2407"/>
                </a:cubicBezTo>
                <a:cubicBezTo>
                  <a:pt x="2741" y="2323"/>
                  <a:pt x="2490" y="2282"/>
                  <a:pt x="2218" y="2282"/>
                </a:cubicBezTo>
                <a:cubicBezTo>
                  <a:pt x="628" y="2282"/>
                  <a:pt x="0" y="3746"/>
                  <a:pt x="293" y="4918"/>
                </a:cubicBezTo>
                <a:lnTo>
                  <a:pt x="11927" y="4918"/>
                </a:lnTo>
                <a:cubicBezTo>
                  <a:pt x="11990" y="4541"/>
                  <a:pt x="11969" y="4207"/>
                  <a:pt x="11885" y="3851"/>
                </a:cubicBezTo>
                <a:cubicBezTo>
                  <a:pt x="11655" y="2951"/>
                  <a:pt x="10943" y="2240"/>
                  <a:pt x="10044" y="1989"/>
                </a:cubicBezTo>
                <a:cubicBezTo>
                  <a:pt x="9820" y="1926"/>
                  <a:pt x="9590" y="1896"/>
                  <a:pt x="9360" y="1896"/>
                </a:cubicBezTo>
                <a:cubicBezTo>
                  <a:pt x="8900" y="1896"/>
                  <a:pt x="8440" y="2017"/>
                  <a:pt x="8035" y="2240"/>
                </a:cubicBezTo>
                <a:cubicBezTo>
                  <a:pt x="7951" y="1675"/>
                  <a:pt x="7700" y="1131"/>
                  <a:pt x="7303" y="733"/>
                </a:cubicBezTo>
                <a:cubicBezTo>
                  <a:pt x="6821" y="252"/>
                  <a:pt x="6173" y="1"/>
                  <a:pt x="55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7"/>
          <p:cNvSpPr/>
          <p:nvPr/>
        </p:nvSpPr>
        <p:spPr>
          <a:xfrm>
            <a:off x="-616974" y="1235325"/>
            <a:ext cx="1193465" cy="417905"/>
          </a:xfrm>
          <a:custGeom>
            <a:avLst/>
            <a:gdLst/>
            <a:ahLst/>
            <a:cxnLst/>
            <a:rect l="l" t="t" r="r" b="b"/>
            <a:pathLst>
              <a:path w="15840" h="5546" extrusionOk="0">
                <a:moveTo>
                  <a:pt x="7470" y="1"/>
                </a:moveTo>
                <a:cubicBezTo>
                  <a:pt x="6424" y="1"/>
                  <a:pt x="5482" y="649"/>
                  <a:pt x="5315" y="1716"/>
                </a:cubicBezTo>
                <a:lnTo>
                  <a:pt x="4855" y="1758"/>
                </a:lnTo>
                <a:cubicBezTo>
                  <a:pt x="4457" y="1821"/>
                  <a:pt x="4122" y="1988"/>
                  <a:pt x="3829" y="2239"/>
                </a:cubicBezTo>
                <a:cubicBezTo>
                  <a:pt x="3411" y="2616"/>
                  <a:pt x="3139" y="3139"/>
                  <a:pt x="3097" y="3704"/>
                </a:cubicBezTo>
                <a:lnTo>
                  <a:pt x="3097" y="3767"/>
                </a:lnTo>
                <a:cubicBezTo>
                  <a:pt x="2867" y="3662"/>
                  <a:pt x="2616" y="3579"/>
                  <a:pt x="2365" y="3579"/>
                </a:cubicBezTo>
                <a:cubicBezTo>
                  <a:pt x="2176" y="3579"/>
                  <a:pt x="1967" y="3599"/>
                  <a:pt x="1800" y="3599"/>
                </a:cubicBezTo>
                <a:cubicBezTo>
                  <a:pt x="1402" y="3683"/>
                  <a:pt x="1026" y="3871"/>
                  <a:pt x="754" y="4123"/>
                </a:cubicBezTo>
                <a:cubicBezTo>
                  <a:pt x="314" y="4499"/>
                  <a:pt x="63" y="5001"/>
                  <a:pt x="0" y="5545"/>
                </a:cubicBezTo>
                <a:lnTo>
                  <a:pt x="15651" y="5545"/>
                </a:lnTo>
                <a:lnTo>
                  <a:pt x="15651" y="5524"/>
                </a:lnTo>
                <a:cubicBezTo>
                  <a:pt x="15735" y="5315"/>
                  <a:pt x="15756" y="5106"/>
                  <a:pt x="15777" y="4897"/>
                </a:cubicBezTo>
                <a:cubicBezTo>
                  <a:pt x="15839" y="4206"/>
                  <a:pt x="15609" y="3558"/>
                  <a:pt x="15149" y="3035"/>
                </a:cubicBezTo>
                <a:cubicBezTo>
                  <a:pt x="14661" y="2479"/>
                  <a:pt x="13954" y="2195"/>
                  <a:pt x="13243" y="2195"/>
                </a:cubicBezTo>
                <a:cubicBezTo>
                  <a:pt x="12856" y="2195"/>
                  <a:pt x="12469" y="2279"/>
                  <a:pt x="12115" y="2449"/>
                </a:cubicBezTo>
                <a:cubicBezTo>
                  <a:pt x="11697" y="1654"/>
                  <a:pt x="10922" y="1026"/>
                  <a:pt x="9981" y="1026"/>
                </a:cubicBezTo>
                <a:cubicBezTo>
                  <a:pt x="9688" y="1026"/>
                  <a:pt x="9374" y="1068"/>
                  <a:pt x="9123" y="1151"/>
                </a:cubicBezTo>
                <a:cubicBezTo>
                  <a:pt x="8809" y="524"/>
                  <a:pt x="8202" y="1"/>
                  <a:pt x="747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7"/>
          <p:cNvSpPr/>
          <p:nvPr/>
        </p:nvSpPr>
        <p:spPr>
          <a:xfrm>
            <a:off x="8430780" y="539498"/>
            <a:ext cx="854276" cy="318595"/>
          </a:xfrm>
          <a:custGeom>
            <a:avLst/>
            <a:gdLst/>
            <a:ahLst/>
            <a:cxnLst/>
            <a:rect l="l" t="t" r="r" b="b"/>
            <a:pathLst>
              <a:path w="12388" h="4620" extrusionOk="0">
                <a:moveTo>
                  <a:pt x="4867" y="1"/>
                </a:moveTo>
                <a:cubicBezTo>
                  <a:pt x="4701" y="1"/>
                  <a:pt x="4535" y="19"/>
                  <a:pt x="4373" y="58"/>
                </a:cubicBezTo>
                <a:cubicBezTo>
                  <a:pt x="3515" y="309"/>
                  <a:pt x="2888" y="1104"/>
                  <a:pt x="2888" y="2025"/>
                </a:cubicBezTo>
                <a:cubicBezTo>
                  <a:pt x="2888" y="2192"/>
                  <a:pt x="2909" y="2339"/>
                  <a:pt x="2930" y="2506"/>
                </a:cubicBezTo>
                <a:cubicBezTo>
                  <a:pt x="2804" y="2464"/>
                  <a:pt x="2658" y="2444"/>
                  <a:pt x="2490" y="2444"/>
                </a:cubicBezTo>
                <a:cubicBezTo>
                  <a:pt x="1611" y="2444"/>
                  <a:pt x="775" y="2925"/>
                  <a:pt x="314" y="3699"/>
                </a:cubicBezTo>
                <a:cubicBezTo>
                  <a:pt x="168" y="3992"/>
                  <a:pt x="63" y="4306"/>
                  <a:pt x="0" y="4620"/>
                </a:cubicBezTo>
                <a:lnTo>
                  <a:pt x="12387" y="4620"/>
                </a:lnTo>
                <a:cubicBezTo>
                  <a:pt x="11990" y="3971"/>
                  <a:pt x="11257" y="3532"/>
                  <a:pt x="10441" y="3532"/>
                </a:cubicBezTo>
                <a:cubicBezTo>
                  <a:pt x="10023" y="3532"/>
                  <a:pt x="9604" y="3657"/>
                  <a:pt x="9269" y="3866"/>
                </a:cubicBezTo>
                <a:cubicBezTo>
                  <a:pt x="9269" y="2904"/>
                  <a:pt x="8642" y="1920"/>
                  <a:pt x="7407" y="1920"/>
                </a:cubicBezTo>
                <a:cubicBezTo>
                  <a:pt x="7407" y="1920"/>
                  <a:pt x="7093" y="1962"/>
                  <a:pt x="6947" y="1983"/>
                </a:cubicBezTo>
                <a:cubicBezTo>
                  <a:pt x="6947" y="1648"/>
                  <a:pt x="6863" y="1335"/>
                  <a:pt x="6696" y="1084"/>
                </a:cubicBezTo>
                <a:cubicBezTo>
                  <a:pt x="6675" y="1063"/>
                  <a:pt x="6675" y="1042"/>
                  <a:pt x="6675" y="1000"/>
                </a:cubicBezTo>
                <a:cubicBezTo>
                  <a:pt x="6487" y="707"/>
                  <a:pt x="6256" y="456"/>
                  <a:pt x="5943" y="267"/>
                </a:cubicBezTo>
                <a:cubicBezTo>
                  <a:pt x="5610" y="94"/>
                  <a:pt x="5238" y="1"/>
                  <a:pt x="48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" name="Google Shape;501;p8"/>
          <p:cNvGrpSpPr/>
          <p:nvPr/>
        </p:nvGrpSpPr>
        <p:grpSpPr>
          <a:xfrm>
            <a:off x="-45250" y="4258700"/>
            <a:ext cx="2706000" cy="1210200"/>
            <a:chOff x="-273850" y="4182500"/>
            <a:chExt cx="2706000" cy="1210200"/>
          </a:xfrm>
        </p:grpSpPr>
        <p:sp>
          <p:nvSpPr>
            <p:cNvPr id="502" name="Google Shape;502;p8"/>
            <p:cNvSpPr/>
            <p:nvPr/>
          </p:nvSpPr>
          <p:spPr>
            <a:xfrm>
              <a:off x="1124195" y="4932377"/>
              <a:ext cx="318695" cy="17733"/>
            </a:xfrm>
            <a:custGeom>
              <a:avLst/>
              <a:gdLst/>
              <a:ahLst/>
              <a:cxnLst/>
              <a:rect l="l" t="t" r="r" b="b"/>
              <a:pathLst>
                <a:path w="9417" h="524" fill="none" extrusionOk="0">
                  <a:moveTo>
                    <a:pt x="0" y="0"/>
                  </a:moveTo>
                  <a:cubicBezTo>
                    <a:pt x="942" y="0"/>
                    <a:pt x="942" y="523"/>
                    <a:pt x="1884" y="523"/>
                  </a:cubicBezTo>
                  <a:cubicBezTo>
                    <a:pt x="2825" y="523"/>
                    <a:pt x="2825" y="0"/>
                    <a:pt x="3767" y="0"/>
                  </a:cubicBezTo>
                  <a:cubicBezTo>
                    <a:pt x="4708" y="0"/>
                    <a:pt x="4708" y="523"/>
                    <a:pt x="5650" y="523"/>
                  </a:cubicBezTo>
                  <a:cubicBezTo>
                    <a:pt x="6591" y="523"/>
                    <a:pt x="6591" y="0"/>
                    <a:pt x="7533" y="0"/>
                  </a:cubicBezTo>
                  <a:cubicBezTo>
                    <a:pt x="8475" y="0"/>
                    <a:pt x="8475" y="523"/>
                    <a:pt x="9416" y="523"/>
                  </a:cubicBezTo>
                </a:path>
              </a:pathLst>
            </a:custGeom>
            <a:noFill/>
            <a:ln w="26150" cap="rnd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1531360" y="4684511"/>
              <a:ext cx="318695" cy="17733"/>
            </a:xfrm>
            <a:custGeom>
              <a:avLst/>
              <a:gdLst/>
              <a:ahLst/>
              <a:cxnLst/>
              <a:rect l="l" t="t" r="r" b="b"/>
              <a:pathLst>
                <a:path w="9417" h="524" fill="none" extrusionOk="0">
                  <a:moveTo>
                    <a:pt x="1" y="1"/>
                  </a:moveTo>
                  <a:cubicBezTo>
                    <a:pt x="942" y="1"/>
                    <a:pt x="942" y="524"/>
                    <a:pt x="1884" y="524"/>
                  </a:cubicBezTo>
                  <a:cubicBezTo>
                    <a:pt x="2825" y="524"/>
                    <a:pt x="2825" y="1"/>
                    <a:pt x="3767" y="1"/>
                  </a:cubicBezTo>
                  <a:cubicBezTo>
                    <a:pt x="4708" y="1"/>
                    <a:pt x="4708" y="524"/>
                    <a:pt x="5650" y="524"/>
                  </a:cubicBezTo>
                  <a:cubicBezTo>
                    <a:pt x="6591" y="524"/>
                    <a:pt x="6591" y="1"/>
                    <a:pt x="7533" y="1"/>
                  </a:cubicBezTo>
                  <a:cubicBezTo>
                    <a:pt x="8475" y="1"/>
                    <a:pt x="8475" y="524"/>
                    <a:pt x="9416" y="524"/>
                  </a:cubicBezTo>
                </a:path>
              </a:pathLst>
            </a:custGeom>
            <a:noFill/>
            <a:ln w="26150" cap="rnd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8"/>
            <p:cNvSpPr/>
            <p:nvPr/>
          </p:nvSpPr>
          <p:spPr>
            <a:xfrm>
              <a:off x="-273850" y="4182500"/>
              <a:ext cx="2706000" cy="12102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8"/>
            <p:cNvSpPr/>
            <p:nvPr/>
          </p:nvSpPr>
          <p:spPr>
            <a:xfrm>
              <a:off x="-12" y="4382744"/>
              <a:ext cx="318661" cy="17733"/>
            </a:xfrm>
            <a:custGeom>
              <a:avLst/>
              <a:gdLst/>
              <a:ahLst/>
              <a:cxnLst/>
              <a:rect l="l" t="t" r="r" b="b"/>
              <a:pathLst>
                <a:path w="9416" h="524" fill="none" extrusionOk="0">
                  <a:moveTo>
                    <a:pt x="0" y="0"/>
                  </a:moveTo>
                  <a:cubicBezTo>
                    <a:pt x="942" y="0"/>
                    <a:pt x="942" y="523"/>
                    <a:pt x="1883" y="523"/>
                  </a:cubicBezTo>
                  <a:cubicBezTo>
                    <a:pt x="2825" y="523"/>
                    <a:pt x="2825" y="0"/>
                    <a:pt x="3766" y="0"/>
                  </a:cubicBezTo>
                  <a:cubicBezTo>
                    <a:pt x="4708" y="0"/>
                    <a:pt x="4708" y="523"/>
                    <a:pt x="5650" y="523"/>
                  </a:cubicBezTo>
                  <a:cubicBezTo>
                    <a:pt x="6591" y="523"/>
                    <a:pt x="6591" y="0"/>
                    <a:pt x="7533" y="0"/>
                  </a:cubicBezTo>
                  <a:cubicBezTo>
                    <a:pt x="8474" y="0"/>
                    <a:pt x="8474" y="523"/>
                    <a:pt x="9416" y="523"/>
                  </a:cubicBezTo>
                </a:path>
              </a:pathLst>
            </a:custGeom>
            <a:noFill/>
            <a:ln w="26150" cap="rnd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1716916" y="4365855"/>
              <a:ext cx="318661" cy="17733"/>
            </a:xfrm>
            <a:custGeom>
              <a:avLst/>
              <a:gdLst/>
              <a:ahLst/>
              <a:cxnLst/>
              <a:rect l="l" t="t" r="r" b="b"/>
              <a:pathLst>
                <a:path w="9416" h="524" fill="none" extrusionOk="0">
                  <a:moveTo>
                    <a:pt x="0" y="0"/>
                  </a:moveTo>
                  <a:cubicBezTo>
                    <a:pt x="942" y="0"/>
                    <a:pt x="942" y="523"/>
                    <a:pt x="1883" y="523"/>
                  </a:cubicBezTo>
                  <a:cubicBezTo>
                    <a:pt x="2825" y="523"/>
                    <a:pt x="2825" y="0"/>
                    <a:pt x="3766" y="0"/>
                  </a:cubicBezTo>
                  <a:cubicBezTo>
                    <a:pt x="4708" y="0"/>
                    <a:pt x="4708" y="523"/>
                    <a:pt x="5650" y="523"/>
                  </a:cubicBezTo>
                  <a:cubicBezTo>
                    <a:pt x="6591" y="523"/>
                    <a:pt x="6591" y="0"/>
                    <a:pt x="7533" y="0"/>
                  </a:cubicBezTo>
                  <a:cubicBezTo>
                    <a:pt x="8474" y="0"/>
                    <a:pt x="8474" y="523"/>
                    <a:pt x="9416" y="523"/>
                  </a:cubicBezTo>
                </a:path>
              </a:pathLst>
            </a:custGeom>
            <a:noFill/>
            <a:ln w="26150" cap="rnd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553895" y="4778738"/>
              <a:ext cx="318661" cy="17733"/>
            </a:xfrm>
            <a:custGeom>
              <a:avLst/>
              <a:gdLst/>
              <a:ahLst/>
              <a:cxnLst/>
              <a:rect l="l" t="t" r="r" b="b"/>
              <a:pathLst>
                <a:path w="9416" h="524" fill="none" extrusionOk="0">
                  <a:moveTo>
                    <a:pt x="0" y="0"/>
                  </a:moveTo>
                  <a:cubicBezTo>
                    <a:pt x="942" y="0"/>
                    <a:pt x="942" y="523"/>
                    <a:pt x="1883" y="523"/>
                  </a:cubicBezTo>
                  <a:cubicBezTo>
                    <a:pt x="2825" y="523"/>
                    <a:pt x="2825" y="0"/>
                    <a:pt x="3766" y="0"/>
                  </a:cubicBezTo>
                  <a:cubicBezTo>
                    <a:pt x="4708" y="0"/>
                    <a:pt x="4708" y="523"/>
                    <a:pt x="5650" y="523"/>
                  </a:cubicBezTo>
                  <a:cubicBezTo>
                    <a:pt x="6591" y="523"/>
                    <a:pt x="6591" y="0"/>
                    <a:pt x="7533" y="0"/>
                  </a:cubicBezTo>
                  <a:cubicBezTo>
                    <a:pt x="8474" y="0"/>
                    <a:pt x="8474" y="523"/>
                    <a:pt x="9416" y="523"/>
                  </a:cubicBezTo>
                </a:path>
              </a:pathLst>
            </a:custGeom>
            <a:noFill/>
            <a:ln w="26150" cap="rnd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1212645" y="4579065"/>
              <a:ext cx="318695" cy="17733"/>
            </a:xfrm>
            <a:custGeom>
              <a:avLst/>
              <a:gdLst/>
              <a:ahLst/>
              <a:cxnLst/>
              <a:rect l="l" t="t" r="r" b="b"/>
              <a:pathLst>
                <a:path w="9417" h="524" fill="none" extrusionOk="0">
                  <a:moveTo>
                    <a:pt x="0" y="0"/>
                  </a:moveTo>
                  <a:cubicBezTo>
                    <a:pt x="942" y="0"/>
                    <a:pt x="942" y="523"/>
                    <a:pt x="1884" y="523"/>
                  </a:cubicBezTo>
                  <a:cubicBezTo>
                    <a:pt x="2825" y="523"/>
                    <a:pt x="2825" y="0"/>
                    <a:pt x="3767" y="0"/>
                  </a:cubicBezTo>
                  <a:cubicBezTo>
                    <a:pt x="4708" y="0"/>
                    <a:pt x="4708" y="523"/>
                    <a:pt x="5650" y="523"/>
                  </a:cubicBezTo>
                  <a:cubicBezTo>
                    <a:pt x="6591" y="523"/>
                    <a:pt x="6591" y="0"/>
                    <a:pt x="7533" y="0"/>
                  </a:cubicBezTo>
                  <a:cubicBezTo>
                    <a:pt x="8475" y="0"/>
                    <a:pt x="8475" y="523"/>
                    <a:pt x="9416" y="523"/>
                  </a:cubicBezTo>
                </a:path>
              </a:pathLst>
            </a:custGeom>
            <a:noFill/>
            <a:ln w="26150" cap="rnd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2035587" y="4892954"/>
              <a:ext cx="318695" cy="17733"/>
            </a:xfrm>
            <a:custGeom>
              <a:avLst/>
              <a:gdLst/>
              <a:ahLst/>
              <a:cxnLst/>
              <a:rect l="l" t="t" r="r" b="b"/>
              <a:pathLst>
                <a:path w="9417" h="524" fill="none" extrusionOk="0">
                  <a:moveTo>
                    <a:pt x="1" y="0"/>
                  </a:moveTo>
                  <a:cubicBezTo>
                    <a:pt x="942" y="0"/>
                    <a:pt x="942" y="523"/>
                    <a:pt x="1884" y="523"/>
                  </a:cubicBezTo>
                  <a:cubicBezTo>
                    <a:pt x="2825" y="523"/>
                    <a:pt x="2825" y="0"/>
                    <a:pt x="3767" y="0"/>
                  </a:cubicBezTo>
                  <a:cubicBezTo>
                    <a:pt x="4708" y="0"/>
                    <a:pt x="4708" y="523"/>
                    <a:pt x="5650" y="523"/>
                  </a:cubicBezTo>
                  <a:cubicBezTo>
                    <a:pt x="6591" y="523"/>
                    <a:pt x="6591" y="0"/>
                    <a:pt x="7533" y="0"/>
                  </a:cubicBezTo>
                  <a:cubicBezTo>
                    <a:pt x="8475" y="0"/>
                    <a:pt x="8475" y="523"/>
                    <a:pt x="9416" y="523"/>
                  </a:cubicBezTo>
                </a:path>
              </a:pathLst>
            </a:custGeom>
            <a:noFill/>
            <a:ln w="26150" cap="rnd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0" name="Google Shape;510;p8"/>
          <p:cNvGrpSpPr/>
          <p:nvPr/>
        </p:nvGrpSpPr>
        <p:grpSpPr>
          <a:xfrm>
            <a:off x="6484019" y="4056631"/>
            <a:ext cx="982988" cy="1062625"/>
            <a:chOff x="2728588" y="-121037"/>
            <a:chExt cx="982988" cy="1062625"/>
          </a:xfrm>
        </p:grpSpPr>
        <p:sp>
          <p:nvSpPr>
            <p:cNvPr id="511" name="Google Shape;511;p8"/>
            <p:cNvSpPr/>
            <p:nvPr/>
          </p:nvSpPr>
          <p:spPr>
            <a:xfrm>
              <a:off x="3047688" y="-71662"/>
              <a:ext cx="58600" cy="235425"/>
            </a:xfrm>
            <a:custGeom>
              <a:avLst/>
              <a:gdLst/>
              <a:ahLst/>
              <a:cxnLst/>
              <a:rect l="l" t="t" r="r" b="b"/>
              <a:pathLst>
                <a:path w="2344" h="9417" extrusionOk="0">
                  <a:moveTo>
                    <a:pt x="0" y="1"/>
                  </a:moveTo>
                  <a:lnTo>
                    <a:pt x="0" y="9417"/>
                  </a:lnTo>
                  <a:lnTo>
                    <a:pt x="2344" y="9417"/>
                  </a:lnTo>
                  <a:lnTo>
                    <a:pt x="234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8"/>
            <p:cNvSpPr/>
            <p:nvPr/>
          </p:nvSpPr>
          <p:spPr>
            <a:xfrm>
              <a:off x="2753188" y="-81062"/>
              <a:ext cx="383450" cy="1022650"/>
            </a:xfrm>
            <a:custGeom>
              <a:avLst/>
              <a:gdLst/>
              <a:ahLst/>
              <a:cxnLst/>
              <a:rect l="l" t="t" r="r" b="b"/>
              <a:pathLst>
                <a:path w="15338" h="40906" extrusionOk="0">
                  <a:moveTo>
                    <a:pt x="7658" y="0"/>
                  </a:moveTo>
                  <a:lnTo>
                    <a:pt x="0" y="11613"/>
                  </a:lnTo>
                  <a:lnTo>
                    <a:pt x="0" y="40906"/>
                  </a:lnTo>
                  <a:lnTo>
                    <a:pt x="15337" y="40906"/>
                  </a:lnTo>
                  <a:lnTo>
                    <a:pt x="15337" y="11613"/>
                  </a:lnTo>
                  <a:lnTo>
                    <a:pt x="76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8"/>
            <p:cNvSpPr/>
            <p:nvPr/>
          </p:nvSpPr>
          <p:spPr>
            <a:xfrm>
              <a:off x="2753188" y="747513"/>
              <a:ext cx="382925" cy="194075"/>
            </a:xfrm>
            <a:custGeom>
              <a:avLst/>
              <a:gdLst/>
              <a:ahLst/>
              <a:cxnLst/>
              <a:rect l="l" t="t" r="r" b="b"/>
              <a:pathLst>
                <a:path w="15317" h="7763" extrusionOk="0">
                  <a:moveTo>
                    <a:pt x="0" y="0"/>
                  </a:moveTo>
                  <a:lnTo>
                    <a:pt x="0" y="7763"/>
                  </a:lnTo>
                  <a:lnTo>
                    <a:pt x="15316" y="7763"/>
                  </a:lnTo>
                  <a:lnTo>
                    <a:pt x="1531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3026763" y="820738"/>
              <a:ext cx="75875" cy="120850"/>
            </a:xfrm>
            <a:custGeom>
              <a:avLst/>
              <a:gdLst/>
              <a:ahLst/>
              <a:cxnLst/>
              <a:rect l="l" t="t" r="r" b="b"/>
              <a:pathLst>
                <a:path w="3035" h="4834" extrusionOk="0">
                  <a:moveTo>
                    <a:pt x="1507" y="1"/>
                  </a:moveTo>
                  <a:cubicBezTo>
                    <a:pt x="670" y="1"/>
                    <a:pt x="0" y="670"/>
                    <a:pt x="0" y="1507"/>
                  </a:cubicBezTo>
                  <a:lnTo>
                    <a:pt x="0" y="4834"/>
                  </a:lnTo>
                  <a:lnTo>
                    <a:pt x="3034" y="4834"/>
                  </a:lnTo>
                  <a:lnTo>
                    <a:pt x="3034" y="1507"/>
                  </a:lnTo>
                  <a:cubicBezTo>
                    <a:pt x="3034" y="670"/>
                    <a:pt x="2344" y="1"/>
                    <a:pt x="1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2753188" y="680038"/>
              <a:ext cx="379250" cy="39250"/>
            </a:xfrm>
            <a:custGeom>
              <a:avLst/>
              <a:gdLst/>
              <a:ahLst/>
              <a:cxnLst/>
              <a:rect l="l" t="t" r="r" b="b"/>
              <a:pathLst>
                <a:path w="15170" h="1570" extrusionOk="0">
                  <a:moveTo>
                    <a:pt x="0" y="0"/>
                  </a:moveTo>
                  <a:lnTo>
                    <a:pt x="0" y="1569"/>
                  </a:lnTo>
                  <a:lnTo>
                    <a:pt x="15170" y="1569"/>
                  </a:lnTo>
                  <a:lnTo>
                    <a:pt x="151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2991713" y="525188"/>
              <a:ext cx="75875" cy="169525"/>
            </a:xfrm>
            <a:custGeom>
              <a:avLst/>
              <a:gdLst/>
              <a:ahLst/>
              <a:cxnLst/>
              <a:rect l="l" t="t" r="r" b="b"/>
              <a:pathLst>
                <a:path w="3035" h="6781" extrusionOk="0">
                  <a:moveTo>
                    <a:pt x="1528" y="1"/>
                  </a:moveTo>
                  <a:cubicBezTo>
                    <a:pt x="691" y="1"/>
                    <a:pt x="0" y="670"/>
                    <a:pt x="0" y="1507"/>
                  </a:cubicBezTo>
                  <a:lnTo>
                    <a:pt x="0" y="6780"/>
                  </a:lnTo>
                  <a:lnTo>
                    <a:pt x="3034" y="6780"/>
                  </a:lnTo>
                  <a:lnTo>
                    <a:pt x="3034" y="1507"/>
                  </a:lnTo>
                  <a:cubicBezTo>
                    <a:pt x="3034" y="670"/>
                    <a:pt x="2365" y="1"/>
                    <a:pt x="1528" y="1"/>
                  </a:cubicBezTo>
                  <a:close/>
                </a:path>
              </a:pathLst>
            </a:custGeom>
            <a:solidFill>
              <a:schemeClr val="accent6"/>
            </a:solidFill>
            <a:ln w="29300" cap="flat" cmpd="sng">
              <a:solidFill>
                <a:schemeClr val="accent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8"/>
            <p:cNvSpPr/>
            <p:nvPr/>
          </p:nvSpPr>
          <p:spPr>
            <a:xfrm>
              <a:off x="2823788" y="525188"/>
              <a:ext cx="75875" cy="169525"/>
            </a:xfrm>
            <a:custGeom>
              <a:avLst/>
              <a:gdLst/>
              <a:ahLst/>
              <a:cxnLst/>
              <a:rect l="l" t="t" r="r" b="b"/>
              <a:pathLst>
                <a:path w="3035" h="6781" extrusionOk="0">
                  <a:moveTo>
                    <a:pt x="1528" y="1"/>
                  </a:moveTo>
                  <a:cubicBezTo>
                    <a:pt x="691" y="1"/>
                    <a:pt x="1" y="670"/>
                    <a:pt x="1" y="1507"/>
                  </a:cubicBezTo>
                  <a:lnTo>
                    <a:pt x="1" y="6780"/>
                  </a:lnTo>
                  <a:lnTo>
                    <a:pt x="3035" y="6780"/>
                  </a:lnTo>
                  <a:lnTo>
                    <a:pt x="3035" y="1507"/>
                  </a:lnTo>
                  <a:cubicBezTo>
                    <a:pt x="3035" y="670"/>
                    <a:pt x="2365" y="1"/>
                    <a:pt x="1528" y="1"/>
                  </a:cubicBezTo>
                  <a:close/>
                </a:path>
              </a:pathLst>
            </a:custGeom>
            <a:solidFill>
              <a:schemeClr val="accent6"/>
            </a:solidFill>
            <a:ln w="29300" cap="flat" cmpd="sng">
              <a:solidFill>
                <a:schemeClr val="accent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2753188" y="451438"/>
              <a:ext cx="379250" cy="26175"/>
            </a:xfrm>
            <a:custGeom>
              <a:avLst/>
              <a:gdLst/>
              <a:ahLst/>
              <a:cxnLst/>
              <a:rect l="l" t="t" r="r" b="b"/>
              <a:pathLst>
                <a:path w="15170" h="1047" extrusionOk="0">
                  <a:moveTo>
                    <a:pt x="0" y="1"/>
                  </a:moveTo>
                  <a:lnTo>
                    <a:pt x="0" y="1047"/>
                  </a:lnTo>
                  <a:lnTo>
                    <a:pt x="15170" y="1047"/>
                  </a:lnTo>
                  <a:lnTo>
                    <a:pt x="151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2991713" y="288238"/>
              <a:ext cx="75875" cy="169500"/>
            </a:xfrm>
            <a:custGeom>
              <a:avLst/>
              <a:gdLst/>
              <a:ahLst/>
              <a:cxnLst/>
              <a:rect l="l" t="t" r="r" b="b"/>
              <a:pathLst>
                <a:path w="3035" h="6780" extrusionOk="0">
                  <a:moveTo>
                    <a:pt x="1528" y="0"/>
                  </a:moveTo>
                  <a:cubicBezTo>
                    <a:pt x="691" y="0"/>
                    <a:pt x="0" y="691"/>
                    <a:pt x="0" y="1528"/>
                  </a:cubicBezTo>
                  <a:lnTo>
                    <a:pt x="0" y="6780"/>
                  </a:lnTo>
                  <a:lnTo>
                    <a:pt x="3034" y="6780"/>
                  </a:lnTo>
                  <a:lnTo>
                    <a:pt x="3034" y="1528"/>
                  </a:lnTo>
                  <a:cubicBezTo>
                    <a:pt x="3034" y="691"/>
                    <a:pt x="2365" y="0"/>
                    <a:pt x="1528" y="0"/>
                  </a:cubicBezTo>
                  <a:close/>
                </a:path>
              </a:pathLst>
            </a:custGeom>
            <a:solidFill>
              <a:schemeClr val="accent6"/>
            </a:solidFill>
            <a:ln w="29300" cap="flat" cmpd="sng">
              <a:solidFill>
                <a:schemeClr val="accent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8"/>
            <p:cNvSpPr/>
            <p:nvPr/>
          </p:nvSpPr>
          <p:spPr>
            <a:xfrm>
              <a:off x="2823788" y="288238"/>
              <a:ext cx="75875" cy="169500"/>
            </a:xfrm>
            <a:custGeom>
              <a:avLst/>
              <a:gdLst/>
              <a:ahLst/>
              <a:cxnLst/>
              <a:rect l="l" t="t" r="r" b="b"/>
              <a:pathLst>
                <a:path w="3035" h="6780" extrusionOk="0">
                  <a:moveTo>
                    <a:pt x="1528" y="0"/>
                  </a:moveTo>
                  <a:cubicBezTo>
                    <a:pt x="691" y="0"/>
                    <a:pt x="1" y="691"/>
                    <a:pt x="1" y="1528"/>
                  </a:cubicBezTo>
                  <a:lnTo>
                    <a:pt x="1" y="6780"/>
                  </a:lnTo>
                  <a:lnTo>
                    <a:pt x="3035" y="6780"/>
                  </a:lnTo>
                  <a:lnTo>
                    <a:pt x="3035" y="1528"/>
                  </a:lnTo>
                  <a:cubicBezTo>
                    <a:pt x="3035" y="691"/>
                    <a:pt x="2365" y="0"/>
                    <a:pt x="1528" y="0"/>
                  </a:cubicBezTo>
                  <a:close/>
                </a:path>
              </a:pathLst>
            </a:custGeom>
            <a:solidFill>
              <a:schemeClr val="accent6"/>
            </a:solidFill>
            <a:ln w="29300" cap="flat" cmpd="sng">
              <a:solidFill>
                <a:schemeClr val="accent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8"/>
            <p:cNvSpPr/>
            <p:nvPr/>
          </p:nvSpPr>
          <p:spPr>
            <a:xfrm>
              <a:off x="2753188" y="202963"/>
              <a:ext cx="379250" cy="32475"/>
            </a:xfrm>
            <a:custGeom>
              <a:avLst/>
              <a:gdLst/>
              <a:ahLst/>
              <a:cxnLst/>
              <a:rect l="l" t="t" r="r" b="b"/>
              <a:pathLst>
                <a:path w="15170" h="1299" extrusionOk="0">
                  <a:moveTo>
                    <a:pt x="0" y="1"/>
                  </a:moveTo>
                  <a:lnTo>
                    <a:pt x="0" y="1298"/>
                  </a:lnTo>
                  <a:lnTo>
                    <a:pt x="15170" y="1298"/>
                  </a:lnTo>
                  <a:lnTo>
                    <a:pt x="151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2908013" y="47088"/>
              <a:ext cx="75875" cy="169500"/>
            </a:xfrm>
            <a:custGeom>
              <a:avLst/>
              <a:gdLst/>
              <a:ahLst/>
              <a:cxnLst/>
              <a:rect l="l" t="t" r="r" b="b"/>
              <a:pathLst>
                <a:path w="3035" h="6780" extrusionOk="0">
                  <a:moveTo>
                    <a:pt x="1528" y="1"/>
                  </a:moveTo>
                  <a:cubicBezTo>
                    <a:pt x="691" y="1"/>
                    <a:pt x="1" y="670"/>
                    <a:pt x="1" y="1528"/>
                  </a:cubicBezTo>
                  <a:lnTo>
                    <a:pt x="1" y="6780"/>
                  </a:lnTo>
                  <a:lnTo>
                    <a:pt x="3034" y="6780"/>
                  </a:lnTo>
                  <a:lnTo>
                    <a:pt x="3034" y="1528"/>
                  </a:lnTo>
                  <a:cubicBezTo>
                    <a:pt x="3034" y="691"/>
                    <a:pt x="2365" y="1"/>
                    <a:pt x="1528" y="1"/>
                  </a:cubicBezTo>
                  <a:close/>
                </a:path>
              </a:pathLst>
            </a:custGeom>
            <a:solidFill>
              <a:schemeClr val="accent6"/>
            </a:solidFill>
            <a:ln w="29300" cap="flat" cmpd="sng">
              <a:solidFill>
                <a:schemeClr val="accent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2787713" y="820738"/>
              <a:ext cx="75875" cy="120850"/>
            </a:xfrm>
            <a:custGeom>
              <a:avLst/>
              <a:gdLst/>
              <a:ahLst/>
              <a:cxnLst/>
              <a:rect l="l" t="t" r="r" b="b"/>
              <a:pathLst>
                <a:path w="3035" h="4834" extrusionOk="0">
                  <a:moveTo>
                    <a:pt x="1528" y="1"/>
                  </a:moveTo>
                  <a:cubicBezTo>
                    <a:pt x="691" y="1"/>
                    <a:pt x="0" y="670"/>
                    <a:pt x="0" y="1507"/>
                  </a:cubicBezTo>
                  <a:lnTo>
                    <a:pt x="0" y="4834"/>
                  </a:lnTo>
                  <a:lnTo>
                    <a:pt x="3034" y="4834"/>
                  </a:lnTo>
                  <a:lnTo>
                    <a:pt x="3034" y="1507"/>
                  </a:lnTo>
                  <a:cubicBezTo>
                    <a:pt x="3034" y="670"/>
                    <a:pt x="2364" y="1"/>
                    <a:pt x="15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8"/>
            <p:cNvSpPr/>
            <p:nvPr/>
          </p:nvSpPr>
          <p:spPr>
            <a:xfrm>
              <a:off x="2901213" y="778888"/>
              <a:ext cx="90000" cy="162700"/>
            </a:xfrm>
            <a:custGeom>
              <a:avLst/>
              <a:gdLst/>
              <a:ahLst/>
              <a:cxnLst/>
              <a:rect l="l" t="t" r="r" b="b"/>
              <a:pathLst>
                <a:path w="3600" h="6508" extrusionOk="0">
                  <a:moveTo>
                    <a:pt x="1800" y="1"/>
                  </a:moveTo>
                  <a:cubicBezTo>
                    <a:pt x="796" y="1"/>
                    <a:pt x="1" y="817"/>
                    <a:pt x="1" y="1800"/>
                  </a:cubicBezTo>
                  <a:lnTo>
                    <a:pt x="1" y="6508"/>
                  </a:lnTo>
                  <a:lnTo>
                    <a:pt x="3599" y="6508"/>
                  </a:lnTo>
                  <a:lnTo>
                    <a:pt x="3599" y="1800"/>
                  </a:lnTo>
                  <a:cubicBezTo>
                    <a:pt x="3599" y="817"/>
                    <a:pt x="2783" y="1"/>
                    <a:pt x="18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8"/>
            <p:cNvSpPr/>
            <p:nvPr/>
          </p:nvSpPr>
          <p:spPr>
            <a:xfrm>
              <a:off x="2900163" y="778888"/>
              <a:ext cx="40825" cy="162700"/>
            </a:xfrm>
            <a:custGeom>
              <a:avLst/>
              <a:gdLst/>
              <a:ahLst/>
              <a:cxnLst/>
              <a:rect l="l" t="t" r="r" b="b"/>
              <a:pathLst>
                <a:path w="1633" h="6508" extrusionOk="0">
                  <a:moveTo>
                    <a:pt x="1633" y="1"/>
                  </a:moveTo>
                  <a:cubicBezTo>
                    <a:pt x="712" y="105"/>
                    <a:pt x="1" y="859"/>
                    <a:pt x="1" y="1800"/>
                  </a:cubicBezTo>
                  <a:lnTo>
                    <a:pt x="1" y="6508"/>
                  </a:lnTo>
                  <a:lnTo>
                    <a:pt x="1633" y="6508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8"/>
            <p:cNvSpPr/>
            <p:nvPr/>
          </p:nvSpPr>
          <p:spPr>
            <a:xfrm>
              <a:off x="2728588" y="-121037"/>
              <a:ext cx="435250" cy="333825"/>
            </a:xfrm>
            <a:custGeom>
              <a:avLst/>
              <a:gdLst/>
              <a:ahLst/>
              <a:cxnLst/>
              <a:rect l="l" t="t" r="r" b="b"/>
              <a:pathLst>
                <a:path w="17410" h="13353" extrusionOk="0">
                  <a:moveTo>
                    <a:pt x="8806" y="0"/>
                  </a:moveTo>
                  <a:cubicBezTo>
                    <a:pt x="8772" y="0"/>
                    <a:pt x="8738" y="3"/>
                    <a:pt x="8705" y="9"/>
                  </a:cubicBezTo>
                  <a:cubicBezTo>
                    <a:pt x="8685" y="8"/>
                    <a:pt x="8666" y="7"/>
                    <a:pt x="8646" y="7"/>
                  </a:cubicBezTo>
                  <a:cubicBezTo>
                    <a:pt x="8400" y="7"/>
                    <a:pt x="8192" y="129"/>
                    <a:pt x="8056" y="323"/>
                  </a:cubicBezTo>
                  <a:lnTo>
                    <a:pt x="210" y="12270"/>
                  </a:lnTo>
                  <a:cubicBezTo>
                    <a:pt x="1" y="12584"/>
                    <a:pt x="105" y="13024"/>
                    <a:pt x="419" y="13233"/>
                  </a:cubicBezTo>
                  <a:cubicBezTo>
                    <a:pt x="530" y="13307"/>
                    <a:pt x="657" y="13342"/>
                    <a:pt x="784" y="13342"/>
                  </a:cubicBezTo>
                  <a:cubicBezTo>
                    <a:pt x="1015" y="13342"/>
                    <a:pt x="1247" y="13226"/>
                    <a:pt x="1382" y="13024"/>
                  </a:cubicBezTo>
                  <a:lnTo>
                    <a:pt x="8705" y="1892"/>
                  </a:lnTo>
                  <a:lnTo>
                    <a:pt x="16028" y="13024"/>
                  </a:lnTo>
                  <a:cubicBezTo>
                    <a:pt x="16158" y="13244"/>
                    <a:pt x="16377" y="13352"/>
                    <a:pt x="16599" y="13352"/>
                  </a:cubicBezTo>
                  <a:cubicBezTo>
                    <a:pt x="16735" y="13352"/>
                    <a:pt x="16872" y="13312"/>
                    <a:pt x="16991" y="13233"/>
                  </a:cubicBezTo>
                  <a:cubicBezTo>
                    <a:pt x="17325" y="13024"/>
                    <a:pt x="17409" y="12584"/>
                    <a:pt x="17200" y="12270"/>
                  </a:cubicBezTo>
                  <a:lnTo>
                    <a:pt x="9354" y="323"/>
                  </a:lnTo>
                  <a:cubicBezTo>
                    <a:pt x="9228" y="108"/>
                    <a:pt x="9010" y="0"/>
                    <a:pt x="88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7" name="Google Shape;527;p8"/>
            <p:cNvGrpSpPr/>
            <p:nvPr/>
          </p:nvGrpSpPr>
          <p:grpSpPr>
            <a:xfrm>
              <a:off x="3226125" y="332163"/>
              <a:ext cx="485450" cy="609425"/>
              <a:chOff x="3335250" y="332163"/>
              <a:chExt cx="485450" cy="609425"/>
            </a:xfrm>
          </p:grpSpPr>
          <p:sp>
            <p:nvSpPr>
              <p:cNvPr id="528" name="Google Shape;528;p8"/>
              <p:cNvSpPr/>
              <p:nvPr/>
            </p:nvSpPr>
            <p:spPr>
              <a:xfrm>
                <a:off x="3362450" y="366188"/>
                <a:ext cx="91550" cy="170025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6801" extrusionOk="0">
                    <a:moveTo>
                      <a:pt x="0" y="0"/>
                    </a:moveTo>
                    <a:lnTo>
                      <a:pt x="0" y="6800"/>
                    </a:lnTo>
                    <a:lnTo>
                      <a:pt x="3662" y="6800"/>
                    </a:lnTo>
                    <a:lnTo>
                      <a:pt x="366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8"/>
              <p:cNvSpPr/>
              <p:nvPr/>
            </p:nvSpPr>
            <p:spPr>
              <a:xfrm>
                <a:off x="3362450" y="366188"/>
                <a:ext cx="91550" cy="39250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1570" extrusionOk="0">
                    <a:moveTo>
                      <a:pt x="0" y="0"/>
                    </a:moveTo>
                    <a:lnTo>
                      <a:pt x="0" y="1569"/>
                    </a:lnTo>
                    <a:lnTo>
                      <a:pt x="3662" y="1569"/>
                    </a:lnTo>
                    <a:lnTo>
                      <a:pt x="36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8"/>
              <p:cNvSpPr/>
              <p:nvPr/>
            </p:nvSpPr>
            <p:spPr>
              <a:xfrm>
                <a:off x="3342575" y="340538"/>
                <a:ext cx="470800" cy="601050"/>
              </a:xfrm>
              <a:custGeom>
                <a:avLst/>
                <a:gdLst/>
                <a:ahLst/>
                <a:cxnLst/>
                <a:rect l="l" t="t" r="r" b="b"/>
                <a:pathLst>
                  <a:path w="18832" h="24042" extrusionOk="0">
                    <a:moveTo>
                      <a:pt x="9416" y="1"/>
                    </a:moveTo>
                    <a:lnTo>
                      <a:pt x="0" y="9312"/>
                    </a:lnTo>
                    <a:lnTo>
                      <a:pt x="0" y="24042"/>
                    </a:lnTo>
                    <a:lnTo>
                      <a:pt x="18831" y="24042"/>
                    </a:lnTo>
                    <a:lnTo>
                      <a:pt x="18831" y="9312"/>
                    </a:lnTo>
                    <a:lnTo>
                      <a:pt x="941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8"/>
              <p:cNvSpPr/>
              <p:nvPr/>
            </p:nvSpPr>
            <p:spPr>
              <a:xfrm>
                <a:off x="3345175" y="632963"/>
                <a:ext cx="465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18602" h="1800" extrusionOk="0">
                    <a:moveTo>
                      <a:pt x="1" y="0"/>
                    </a:moveTo>
                    <a:lnTo>
                      <a:pt x="1" y="1799"/>
                    </a:lnTo>
                    <a:lnTo>
                      <a:pt x="18602" y="1799"/>
                    </a:lnTo>
                    <a:lnTo>
                      <a:pt x="18602" y="0"/>
                    </a:lnTo>
                    <a:close/>
                  </a:path>
                </a:pathLst>
              </a:custGeom>
              <a:solidFill>
                <a:srgbClr val="FF80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8"/>
              <p:cNvSpPr/>
              <p:nvPr/>
            </p:nvSpPr>
            <p:spPr>
              <a:xfrm>
                <a:off x="3344650" y="502188"/>
                <a:ext cx="462975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18519" h="1800" extrusionOk="0">
                    <a:moveTo>
                      <a:pt x="2198" y="0"/>
                    </a:moveTo>
                    <a:cubicBezTo>
                      <a:pt x="1570" y="732"/>
                      <a:pt x="880" y="1444"/>
                      <a:pt x="1" y="1737"/>
                    </a:cubicBezTo>
                    <a:lnTo>
                      <a:pt x="1" y="1800"/>
                    </a:lnTo>
                    <a:lnTo>
                      <a:pt x="18518" y="1800"/>
                    </a:lnTo>
                    <a:lnTo>
                      <a:pt x="18518" y="1674"/>
                    </a:lnTo>
                    <a:cubicBezTo>
                      <a:pt x="18288" y="1486"/>
                      <a:pt x="18037" y="1256"/>
                      <a:pt x="17807" y="1004"/>
                    </a:cubicBezTo>
                    <a:cubicBezTo>
                      <a:pt x="17723" y="942"/>
                      <a:pt x="17681" y="858"/>
                      <a:pt x="17598" y="795"/>
                    </a:cubicBezTo>
                    <a:cubicBezTo>
                      <a:pt x="17305" y="628"/>
                      <a:pt x="17054" y="481"/>
                      <a:pt x="16782" y="293"/>
                    </a:cubicBezTo>
                    <a:cubicBezTo>
                      <a:pt x="16656" y="209"/>
                      <a:pt x="16489" y="105"/>
                      <a:pt x="16363" y="0"/>
                    </a:cubicBezTo>
                    <a:close/>
                  </a:path>
                </a:pathLst>
              </a:custGeom>
              <a:solidFill>
                <a:srgbClr val="D1CE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8"/>
              <p:cNvSpPr/>
              <p:nvPr/>
            </p:nvSpPr>
            <p:spPr>
              <a:xfrm>
                <a:off x="3345175" y="839038"/>
                <a:ext cx="465050" cy="101000"/>
              </a:xfrm>
              <a:custGeom>
                <a:avLst/>
                <a:gdLst/>
                <a:ahLst/>
                <a:cxnLst/>
                <a:rect l="l" t="t" r="r" b="b"/>
                <a:pathLst>
                  <a:path w="18602" h="4040" extrusionOk="0">
                    <a:moveTo>
                      <a:pt x="1" y="1"/>
                    </a:moveTo>
                    <a:lnTo>
                      <a:pt x="1" y="4039"/>
                    </a:lnTo>
                    <a:lnTo>
                      <a:pt x="18602" y="4039"/>
                    </a:lnTo>
                    <a:lnTo>
                      <a:pt x="1860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8"/>
              <p:cNvSpPr/>
              <p:nvPr/>
            </p:nvSpPr>
            <p:spPr>
              <a:xfrm>
                <a:off x="3335250" y="332163"/>
                <a:ext cx="485450" cy="253725"/>
              </a:xfrm>
              <a:custGeom>
                <a:avLst/>
                <a:gdLst/>
                <a:ahLst/>
                <a:cxnLst/>
                <a:rect l="l" t="t" r="r" b="b"/>
                <a:pathLst>
                  <a:path w="19418" h="10149" extrusionOk="0">
                    <a:moveTo>
                      <a:pt x="9667" y="1"/>
                    </a:moveTo>
                    <a:lnTo>
                      <a:pt x="0" y="9835"/>
                    </a:lnTo>
                    <a:lnTo>
                      <a:pt x="19417" y="10149"/>
                    </a:lnTo>
                    <a:lnTo>
                      <a:pt x="966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8"/>
              <p:cNvSpPr/>
              <p:nvPr/>
            </p:nvSpPr>
            <p:spPr>
              <a:xfrm>
                <a:off x="3335250" y="332163"/>
                <a:ext cx="485450" cy="253725"/>
              </a:xfrm>
              <a:custGeom>
                <a:avLst/>
                <a:gdLst/>
                <a:ahLst/>
                <a:cxnLst/>
                <a:rect l="l" t="t" r="r" b="b"/>
                <a:pathLst>
                  <a:path w="19418" h="10149" fill="none" extrusionOk="0">
                    <a:moveTo>
                      <a:pt x="0" y="9835"/>
                    </a:moveTo>
                    <a:lnTo>
                      <a:pt x="9667" y="1"/>
                    </a:lnTo>
                    <a:lnTo>
                      <a:pt x="19417" y="10149"/>
                    </a:lnTo>
                  </a:path>
                </a:pathLst>
              </a:custGeom>
              <a:solidFill>
                <a:schemeClr val="dk1"/>
              </a:solidFill>
              <a:ln w="41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8"/>
              <p:cNvSpPr/>
              <p:nvPr/>
            </p:nvSpPr>
            <p:spPr>
              <a:xfrm>
                <a:off x="3486425" y="766863"/>
                <a:ext cx="179425" cy="173700"/>
              </a:xfrm>
              <a:custGeom>
                <a:avLst/>
                <a:gdLst/>
                <a:ahLst/>
                <a:cxnLst/>
                <a:rect l="l" t="t" r="r" b="b"/>
                <a:pathLst>
                  <a:path w="7177" h="6948" extrusionOk="0">
                    <a:moveTo>
                      <a:pt x="3578" y="1"/>
                    </a:moveTo>
                    <a:cubicBezTo>
                      <a:pt x="1632" y="1"/>
                      <a:pt x="0" y="1612"/>
                      <a:pt x="0" y="3558"/>
                    </a:cubicBezTo>
                    <a:lnTo>
                      <a:pt x="0" y="6947"/>
                    </a:lnTo>
                    <a:lnTo>
                      <a:pt x="7177" y="6947"/>
                    </a:lnTo>
                    <a:lnTo>
                      <a:pt x="7177" y="3558"/>
                    </a:lnTo>
                    <a:cubicBezTo>
                      <a:pt x="7177" y="1612"/>
                      <a:pt x="5566" y="1"/>
                      <a:pt x="3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8"/>
              <p:cNvSpPr/>
              <p:nvPr/>
            </p:nvSpPr>
            <p:spPr>
              <a:xfrm>
                <a:off x="3486950" y="766863"/>
                <a:ext cx="83175" cy="173700"/>
              </a:xfrm>
              <a:custGeom>
                <a:avLst/>
                <a:gdLst/>
                <a:ahLst/>
                <a:cxnLst/>
                <a:rect l="l" t="t" r="r" b="b"/>
                <a:pathLst>
                  <a:path w="3327" h="6948" extrusionOk="0">
                    <a:moveTo>
                      <a:pt x="3327" y="1"/>
                    </a:moveTo>
                    <a:cubicBezTo>
                      <a:pt x="1465" y="147"/>
                      <a:pt x="0" y="1674"/>
                      <a:pt x="0" y="3558"/>
                    </a:cubicBezTo>
                    <a:lnTo>
                      <a:pt x="0" y="6947"/>
                    </a:lnTo>
                    <a:lnTo>
                      <a:pt x="3327" y="6947"/>
                    </a:lnTo>
                    <a:lnTo>
                      <a:pt x="33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8"/>
              <p:cNvSpPr/>
              <p:nvPr/>
            </p:nvSpPr>
            <p:spPr>
              <a:xfrm>
                <a:off x="3393825" y="708788"/>
                <a:ext cx="57575" cy="104650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4186" extrusionOk="0">
                    <a:moveTo>
                      <a:pt x="1151" y="1"/>
                    </a:moveTo>
                    <a:cubicBezTo>
                      <a:pt x="524" y="1"/>
                      <a:pt x="1" y="524"/>
                      <a:pt x="1" y="1152"/>
                    </a:cubicBezTo>
                    <a:lnTo>
                      <a:pt x="1" y="4186"/>
                    </a:lnTo>
                    <a:lnTo>
                      <a:pt x="2302" y="4186"/>
                    </a:lnTo>
                    <a:lnTo>
                      <a:pt x="2302" y="1152"/>
                    </a:lnTo>
                    <a:cubicBezTo>
                      <a:pt x="2302" y="524"/>
                      <a:pt x="1779" y="1"/>
                      <a:pt x="11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7725" cap="flat" cmpd="sng">
                <a:solidFill>
                  <a:schemeClr val="accent1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8"/>
              <p:cNvSpPr/>
              <p:nvPr/>
            </p:nvSpPr>
            <p:spPr>
              <a:xfrm>
                <a:off x="3708725" y="708788"/>
                <a:ext cx="57575" cy="104650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4186" extrusionOk="0">
                    <a:moveTo>
                      <a:pt x="1151" y="1"/>
                    </a:moveTo>
                    <a:cubicBezTo>
                      <a:pt x="524" y="1"/>
                      <a:pt x="1" y="524"/>
                      <a:pt x="1" y="1152"/>
                    </a:cubicBezTo>
                    <a:lnTo>
                      <a:pt x="1" y="4186"/>
                    </a:lnTo>
                    <a:lnTo>
                      <a:pt x="2302" y="4186"/>
                    </a:lnTo>
                    <a:lnTo>
                      <a:pt x="2302" y="1152"/>
                    </a:lnTo>
                    <a:cubicBezTo>
                      <a:pt x="2302" y="524"/>
                      <a:pt x="1779" y="1"/>
                      <a:pt x="11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7725" cap="flat" cmpd="sng">
                <a:solidFill>
                  <a:schemeClr val="accent1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8"/>
              <p:cNvSpPr/>
              <p:nvPr/>
            </p:nvSpPr>
            <p:spPr>
              <a:xfrm>
                <a:off x="3548150" y="478113"/>
                <a:ext cx="57550" cy="104650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4186" extrusionOk="0">
                    <a:moveTo>
                      <a:pt x="1151" y="1"/>
                    </a:moveTo>
                    <a:cubicBezTo>
                      <a:pt x="523" y="1"/>
                      <a:pt x="0" y="524"/>
                      <a:pt x="0" y="1151"/>
                    </a:cubicBezTo>
                    <a:lnTo>
                      <a:pt x="0" y="4185"/>
                    </a:lnTo>
                    <a:lnTo>
                      <a:pt x="2302" y="4185"/>
                    </a:lnTo>
                    <a:lnTo>
                      <a:pt x="2302" y="1151"/>
                    </a:lnTo>
                    <a:cubicBezTo>
                      <a:pt x="2302" y="524"/>
                      <a:pt x="1779" y="1"/>
                      <a:pt x="11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7725" cap="flat" cmpd="sng">
                <a:solidFill>
                  <a:schemeClr val="accent1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41" name="Google Shape;541;p8"/>
          <p:cNvGrpSpPr/>
          <p:nvPr/>
        </p:nvGrpSpPr>
        <p:grpSpPr>
          <a:xfrm>
            <a:off x="8443532" y="4182500"/>
            <a:ext cx="685244" cy="886115"/>
            <a:chOff x="8483219" y="4182500"/>
            <a:chExt cx="685244" cy="886115"/>
          </a:xfrm>
        </p:grpSpPr>
        <p:sp>
          <p:nvSpPr>
            <p:cNvPr id="542" name="Google Shape;542;p8"/>
            <p:cNvSpPr/>
            <p:nvPr/>
          </p:nvSpPr>
          <p:spPr>
            <a:xfrm>
              <a:off x="8483219" y="4249965"/>
              <a:ext cx="111975" cy="93125"/>
            </a:xfrm>
            <a:custGeom>
              <a:avLst/>
              <a:gdLst/>
              <a:ahLst/>
              <a:cxnLst/>
              <a:rect l="l" t="t" r="r" b="b"/>
              <a:pathLst>
                <a:path w="4479" h="3725" extrusionOk="0">
                  <a:moveTo>
                    <a:pt x="2240" y="1"/>
                  </a:moveTo>
                  <a:lnTo>
                    <a:pt x="1" y="3725"/>
                  </a:lnTo>
                  <a:lnTo>
                    <a:pt x="4478" y="3725"/>
                  </a:lnTo>
                  <a:lnTo>
                    <a:pt x="22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8595663" y="4249965"/>
              <a:ext cx="111425" cy="93125"/>
            </a:xfrm>
            <a:custGeom>
              <a:avLst/>
              <a:gdLst/>
              <a:ahLst/>
              <a:cxnLst/>
              <a:rect l="l" t="t" r="r" b="b"/>
              <a:pathLst>
                <a:path w="4457" h="3725" extrusionOk="0">
                  <a:moveTo>
                    <a:pt x="2218" y="1"/>
                  </a:moveTo>
                  <a:lnTo>
                    <a:pt x="0" y="3725"/>
                  </a:lnTo>
                  <a:lnTo>
                    <a:pt x="4457" y="3725"/>
                  </a:lnTo>
                  <a:lnTo>
                    <a:pt x="22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8687713" y="4249965"/>
              <a:ext cx="111975" cy="93125"/>
            </a:xfrm>
            <a:custGeom>
              <a:avLst/>
              <a:gdLst/>
              <a:ahLst/>
              <a:cxnLst/>
              <a:rect l="l" t="t" r="r" b="b"/>
              <a:pathLst>
                <a:path w="4479" h="3725" extrusionOk="0">
                  <a:moveTo>
                    <a:pt x="2240" y="1"/>
                  </a:moveTo>
                  <a:lnTo>
                    <a:pt x="1" y="3725"/>
                  </a:lnTo>
                  <a:lnTo>
                    <a:pt x="4478" y="3725"/>
                  </a:lnTo>
                  <a:lnTo>
                    <a:pt x="22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8"/>
            <p:cNvSpPr/>
            <p:nvPr/>
          </p:nvSpPr>
          <p:spPr>
            <a:xfrm>
              <a:off x="8779788" y="4249965"/>
              <a:ext cx="111950" cy="93125"/>
            </a:xfrm>
            <a:custGeom>
              <a:avLst/>
              <a:gdLst/>
              <a:ahLst/>
              <a:cxnLst/>
              <a:rect l="l" t="t" r="r" b="b"/>
              <a:pathLst>
                <a:path w="4478" h="3725" extrusionOk="0">
                  <a:moveTo>
                    <a:pt x="2260" y="1"/>
                  </a:moveTo>
                  <a:lnTo>
                    <a:pt x="0" y="3725"/>
                  </a:lnTo>
                  <a:lnTo>
                    <a:pt x="4478" y="3725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8"/>
            <p:cNvSpPr/>
            <p:nvPr/>
          </p:nvSpPr>
          <p:spPr>
            <a:xfrm>
              <a:off x="8872888" y="4249965"/>
              <a:ext cx="110925" cy="93125"/>
            </a:xfrm>
            <a:custGeom>
              <a:avLst/>
              <a:gdLst/>
              <a:ahLst/>
              <a:cxnLst/>
              <a:rect l="l" t="t" r="r" b="b"/>
              <a:pathLst>
                <a:path w="4437" h="3725" extrusionOk="0">
                  <a:moveTo>
                    <a:pt x="2219" y="1"/>
                  </a:moveTo>
                  <a:lnTo>
                    <a:pt x="1" y="3725"/>
                  </a:lnTo>
                  <a:lnTo>
                    <a:pt x="4436" y="3725"/>
                  </a:lnTo>
                  <a:lnTo>
                    <a:pt x="221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8"/>
            <p:cNvSpPr/>
            <p:nvPr/>
          </p:nvSpPr>
          <p:spPr>
            <a:xfrm>
              <a:off x="8964963" y="4249965"/>
              <a:ext cx="110925" cy="93125"/>
            </a:xfrm>
            <a:custGeom>
              <a:avLst/>
              <a:gdLst/>
              <a:ahLst/>
              <a:cxnLst/>
              <a:rect l="l" t="t" r="r" b="b"/>
              <a:pathLst>
                <a:path w="4437" h="3725" extrusionOk="0">
                  <a:moveTo>
                    <a:pt x="2218" y="1"/>
                  </a:moveTo>
                  <a:lnTo>
                    <a:pt x="0" y="3725"/>
                  </a:lnTo>
                  <a:lnTo>
                    <a:pt x="4436" y="3725"/>
                  </a:lnTo>
                  <a:lnTo>
                    <a:pt x="22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8"/>
            <p:cNvSpPr/>
            <p:nvPr/>
          </p:nvSpPr>
          <p:spPr>
            <a:xfrm>
              <a:off x="9057013" y="4249965"/>
              <a:ext cx="111450" cy="93125"/>
            </a:xfrm>
            <a:custGeom>
              <a:avLst/>
              <a:gdLst/>
              <a:ahLst/>
              <a:cxnLst/>
              <a:rect l="l" t="t" r="r" b="b"/>
              <a:pathLst>
                <a:path w="4458" h="3725" extrusionOk="0">
                  <a:moveTo>
                    <a:pt x="2219" y="1"/>
                  </a:moveTo>
                  <a:lnTo>
                    <a:pt x="1" y="3725"/>
                  </a:lnTo>
                  <a:lnTo>
                    <a:pt x="4458" y="3725"/>
                  </a:lnTo>
                  <a:lnTo>
                    <a:pt x="221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8"/>
            <p:cNvSpPr/>
            <p:nvPr/>
          </p:nvSpPr>
          <p:spPr>
            <a:xfrm>
              <a:off x="8503060" y="4182500"/>
              <a:ext cx="656011" cy="25"/>
            </a:xfrm>
            <a:custGeom>
              <a:avLst/>
              <a:gdLst/>
              <a:ahLst/>
              <a:cxnLst/>
              <a:rect l="l" t="t" r="r" b="b"/>
              <a:pathLst>
                <a:path w="61453" h="1" fill="none" extrusionOk="0">
                  <a:moveTo>
                    <a:pt x="0" y="0"/>
                  </a:moveTo>
                  <a:lnTo>
                    <a:pt x="61453" y="0"/>
                  </a:lnTo>
                </a:path>
              </a:pathLst>
            </a:custGeom>
            <a:noFill/>
            <a:ln w="46025" cap="rnd" cmpd="sng">
              <a:solidFill>
                <a:schemeClr val="accent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8"/>
            <p:cNvSpPr/>
            <p:nvPr/>
          </p:nvSpPr>
          <p:spPr>
            <a:xfrm>
              <a:off x="8483219" y="4491640"/>
              <a:ext cx="111975" cy="93125"/>
            </a:xfrm>
            <a:custGeom>
              <a:avLst/>
              <a:gdLst/>
              <a:ahLst/>
              <a:cxnLst/>
              <a:rect l="l" t="t" r="r" b="b"/>
              <a:pathLst>
                <a:path w="4479" h="3725" extrusionOk="0">
                  <a:moveTo>
                    <a:pt x="2240" y="0"/>
                  </a:moveTo>
                  <a:lnTo>
                    <a:pt x="1" y="3725"/>
                  </a:lnTo>
                  <a:lnTo>
                    <a:pt x="4478" y="3725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8595663" y="4491640"/>
              <a:ext cx="111425" cy="93125"/>
            </a:xfrm>
            <a:custGeom>
              <a:avLst/>
              <a:gdLst/>
              <a:ahLst/>
              <a:cxnLst/>
              <a:rect l="l" t="t" r="r" b="b"/>
              <a:pathLst>
                <a:path w="4457" h="3725" extrusionOk="0">
                  <a:moveTo>
                    <a:pt x="2218" y="0"/>
                  </a:moveTo>
                  <a:lnTo>
                    <a:pt x="0" y="3725"/>
                  </a:lnTo>
                  <a:lnTo>
                    <a:pt x="4457" y="3725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8"/>
            <p:cNvSpPr/>
            <p:nvPr/>
          </p:nvSpPr>
          <p:spPr>
            <a:xfrm>
              <a:off x="8687713" y="4491640"/>
              <a:ext cx="111975" cy="93125"/>
            </a:xfrm>
            <a:custGeom>
              <a:avLst/>
              <a:gdLst/>
              <a:ahLst/>
              <a:cxnLst/>
              <a:rect l="l" t="t" r="r" b="b"/>
              <a:pathLst>
                <a:path w="4479" h="3725" extrusionOk="0">
                  <a:moveTo>
                    <a:pt x="2240" y="0"/>
                  </a:moveTo>
                  <a:lnTo>
                    <a:pt x="1" y="3725"/>
                  </a:lnTo>
                  <a:lnTo>
                    <a:pt x="4478" y="3725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8"/>
            <p:cNvSpPr/>
            <p:nvPr/>
          </p:nvSpPr>
          <p:spPr>
            <a:xfrm>
              <a:off x="8779788" y="4491640"/>
              <a:ext cx="111950" cy="93125"/>
            </a:xfrm>
            <a:custGeom>
              <a:avLst/>
              <a:gdLst/>
              <a:ahLst/>
              <a:cxnLst/>
              <a:rect l="l" t="t" r="r" b="b"/>
              <a:pathLst>
                <a:path w="4478" h="3725" extrusionOk="0">
                  <a:moveTo>
                    <a:pt x="2260" y="0"/>
                  </a:moveTo>
                  <a:lnTo>
                    <a:pt x="0" y="3725"/>
                  </a:lnTo>
                  <a:lnTo>
                    <a:pt x="4478" y="3725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8"/>
            <p:cNvSpPr/>
            <p:nvPr/>
          </p:nvSpPr>
          <p:spPr>
            <a:xfrm>
              <a:off x="8872888" y="4491640"/>
              <a:ext cx="110925" cy="93125"/>
            </a:xfrm>
            <a:custGeom>
              <a:avLst/>
              <a:gdLst/>
              <a:ahLst/>
              <a:cxnLst/>
              <a:rect l="l" t="t" r="r" b="b"/>
              <a:pathLst>
                <a:path w="4437" h="3725" extrusionOk="0">
                  <a:moveTo>
                    <a:pt x="2219" y="0"/>
                  </a:moveTo>
                  <a:lnTo>
                    <a:pt x="1" y="3725"/>
                  </a:lnTo>
                  <a:lnTo>
                    <a:pt x="4436" y="3725"/>
                  </a:lnTo>
                  <a:lnTo>
                    <a:pt x="22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8"/>
            <p:cNvSpPr/>
            <p:nvPr/>
          </p:nvSpPr>
          <p:spPr>
            <a:xfrm>
              <a:off x="8964963" y="4491640"/>
              <a:ext cx="110925" cy="93125"/>
            </a:xfrm>
            <a:custGeom>
              <a:avLst/>
              <a:gdLst/>
              <a:ahLst/>
              <a:cxnLst/>
              <a:rect l="l" t="t" r="r" b="b"/>
              <a:pathLst>
                <a:path w="4437" h="3725" extrusionOk="0">
                  <a:moveTo>
                    <a:pt x="2218" y="0"/>
                  </a:moveTo>
                  <a:lnTo>
                    <a:pt x="0" y="3725"/>
                  </a:lnTo>
                  <a:lnTo>
                    <a:pt x="4436" y="3725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8"/>
            <p:cNvSpPr/>
            <p:nvPr/>
          </p:nvSpPr>
          <p:spPr>
            <a:xfrm>
              <a:off x="9057013" y="4491640"/>
              <a:ext cx="111450" cy="93125"/>
            </a:xfrm>
            <a:custGeom>
              <a:avLst/>
              <a:gdLst/>
              <a:ahLst/>
              <a:cxnLst/>
              <a:rect l="l" t="t" r="r" b="b"/>
              <a:pathLst>
                <a:path w="4458" h="3725" extrusionOk="0">
                  <a:moveTo>
                    <a:pt x="2219" y="0"/>
                  </a:moveTo>
                  <a:lnTo>
                    <a:pt x="1" y="3725"/>
                  </a:lnTo>
                  <a:lnTo>
                    <a:pt x="4458" y="3725"/>
                  </a:lnTo>
                  <a:lnTo>
                    <a:pt x="22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8"/>
            <p:cNvSpPr/>
            <p:nvPr/>
          </p:nvSpPr>
          <p:spPr>
            <a:xfrm>
              <a:off x="8503060" y="4424700"/>
              <a:ext cx="656011" cy="25"/>
            </a:xfrm>
            <a:custGeom>
              <a:avLst/>
              <a:gdLst/>
              <a:ahLst/>
              <a:cxnLst/>
              <a:rect l="l" t="t" r="r" b="b"/>
              <a:pathLst>
                <a:path w="61453" h="1" fill="none" extrusionOk="0">
                  <a:moveTo>
                    <a:pt x="0" y="0"/>
                  </a:moveTo>
                  <a:lnTo>
                    <a:pt x="61453" y="0"/>
                  </a:lnTo>
                </a:path>
              </a:pathLst>
            </a:custGeom>
            <a:noFill/>
            <a:ln w="46025" cap="rnd" cmpd="sng">
              <a:solidFill>
                <a:schemeClr val="accent4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8"/>
            <p:cNvSpPr/>
            <p:nvPr/>
          </p:nvSpPr>
          <p:spPr>
            <a:xfrm>
              <a:off x="8483219" y="4733815"/>
              <a:ext cx="111975" cy="93150"/>
            </a:xfrm>
            <a:custGeom>
              <a:avLst/>
              <a:gdLst/>
              <a:ahLst/>
              <a:cxnLst/>
              <a:rect l="l" t="t" r="r" b="b"/>
              <a:pathLst>
                <a:path w="4479" h="3726" extrusionOk="0">
                  <a:moveTo>
                    <a:pt x="2240" y="1"/>
                  </a:moveTo>
                  <a:lnTo>
                    <a:pt x="1" y="3725"/>
                  </a:lnTo>
                  <a:lnTo>
                    <a:pt x="4478" y="3725"/>
                  </a:lnTo>
                  <a:lnTo>
                    <a:pt x="22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8"/>
            <p:cNvSpPr/>
            <p:nvPr/>
          </p:nvSpPr>
          <p:spPr>
            <a:xfrm>
              <a:off x="8595663" y="4733815"/>
              <a:ext cx="111425" cy="93150"/>
            </a:xfrm>
            <a:custGeom>
              <a:avLst/>
              <a:gdLst/>
              <a:ahLst/>
              <a:cxnLst/>
              <a:rect l="l" t="t" r="r" b="b"/>
              <a:pathLst>
                <a:path w="4457" h="3726" extrusionOk="0">
                  <a:moveTo>
                    <a:pt x="2218" y="1"/>
                  </a:moveTo>
                  <a:lnTo>
                    <a:pt x="0" y="3725"/>
                  </a:lnTo>
                  <a:lnTo>
                    <a:pt x="4457" y="3725"/>
                  </a:lnTo>
                  <a:lnTo>
                    <a:pt x="22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8"/>
            <p:cNvSpPr/>
            <p:nvPr/>
          </p:nvSpPr>
          <p:spPr>
            <a:xfrm>
              <a:off x="8687713" y="4733815"/>
              <a:ext cx="111975" cy="93150"/>
            </a:xfrm>
            <a:custGeom>
              <a:avLst/>
              <a:gdLst/>
              <a:ahLst/>
              <a:cxnLst/>
              <a:rect l="l" t="t" r="r" b="b"/>
              <a:pathLst>
                <a:path w="4479" h="3726" extrusionOk="0">
                  <a:moveTo>
                    <a:pt x="2240" y="1"/>
                  </a:moveTo>
                  <a:lnTo>
                    <a:pt x="1" y="3725"/>
                  </a:lnTo>
                  <a:lnTo>
                    <a:pt x="4478" y="3725"/>
                  </a:lnTo>
                  <a:lnTo>
                    <a:pt x="22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8"/>
            <p:cNvSpPr/>
            <p:nvPr/>
          </p:nvSpPr>
          <p:spPr>
            <a:xfrm>
              <a:off x="8779788" y="4733815"/>
              <a:ext cx="111950" cy="93150"/>
            </a:xfrm>
            <a:custGeom>
              <a:avLst/>
              <a:gdLst/>
              <a:ahLst/>
              <a:cxnLst/>
              <a:rect l="l" t="t" r="r" b="b"/>
              <a:pathLst>
                <a:path w="4478" h="3726" extrusionOk="0">
                  <a:moveTo>
                    <a:pt x="2260" y="1"/>
                  </a:moveTo>
                  <a:lnTo>
                    <a:pt x="0" y="3725"/>
                  </a:lnTo>
                  <a:lnTo>
                    <a:pt x="4478" y="3725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8"/>
            <p:cNvSpPr/>
            <p:nvPr/>
          </p:nvSpPr>
          <p:spPr>
            <a:xfrm>
              <a:off x="8872888" y="4733815"/>
              <a:ext cx="110925" cy="93150"/>
            </a:xfrm>
            <a:custGeom>
              <a:avLst/>
              <a:gdLst/>
              <a:ahLst/>
              <a:cxnLst/>
              <a:rect l="l" t="t" r="r" b="b"/>
              <a:pathLst>
                <a:path w="4437" h="3726" extrusionOk="0">
                  <a:moveTo>
                    <a:pt x="2219" y="1"/>
                  </a:moveTo>
                  <a:lnTo>
                    <a:pt x="1" y="3725"/>
                  </a:lnTo>
                  <a:lnTo>
                    <a:pt x="4436" y="3725"/>
                  </a:lnTo>
                  <a:lnTo>
                    <a:pt x="221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8"/>
            <p:cNvSpPr/>
            <p:nvPr/>
          </p:nvSpPr>
          <p:spPr>
            <a:xfrm>
              <a:off x="8964963" y="4733815"/>
              <a:ext cx="110925" cy="93150"/>
            </a:xfrm>
            <a:custGeom>
              <a:avLst/>
              <a:gdLst/>
              <a:ahLst/>
              <a:cxnLst/>
              <a:rect l="l" t="t" r="r" b="b"/>
              <a:pathLst>
                <a:path w="4437" h="3726" extrusionOk="0">
                  <a:moveTo>
                    <a:pt x="2218" y="1"/>
                  </a:moveTo>
                  <a:lnTo>
                    <a:pt x="0" y="3725"/>
                  </a:lnTo>
                  <a:lnTo>
                    <a:pt x="4436" y="3725"/>
                  </a:lnTo>
                  <a:lnTo>
                    <a:pt x="22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8"/>
            <p:cNvSpPr/>
            <p:nvPr/>
          </p:nvSpPr>
          <p:spPr>
            <a:xfrm>
              <a:off x="9057013" y="4733815"/>
              <a:ext cx="111450" cy="93150"/>
            </a:xfrm>
            <a:custGeom>
              <a:avLst/>
              <a:gdLst/>
              <a:ahLst/>
              <a:cxnLst/>
              <a:rect l="l" t="t" r="r" b="b"/>
              <a:pathLst>
                <a:path w="4458" h="3726" extrusionOk="0">
                  <a:moveTo>
                    <a:pt x="2219" y="1"/>
                  </a:moveTo>
                  <a:lnTo>
                    <a:pt x="1" y="3725"/>
                  </a:lnTo>
                  <a:lnTo>
                    <a:pt x="4458" y="3725"/>
                  </a:lnTo>
                  <a:lnTo>
                    <a:pt x="221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8"/>
            <p:cNvSpPr/>
            <p:nvPr/>
          </p:nvSpPr>
          <p:spPr>
            <a:xfrm>
              <a:off x="8503060" y="4666350"/>
              <a:ext cx="656011" cy="25"/>
            </a:xfrm>
            <a:custGeom>
              <a:avLst/>
              <a:gdLst/>
              <a:ahLst/>
              <a:cxnLst/>
              <a:rect l="l" t="t" r="r" b="b"/>
              <a:pathLst>
                <a:path w="61453" h="1" fill="none" extrusionOk="0">
                  <a:moveTo>
                    <a:pt x="0" y="1"/>
                  </a:moveTo>
                  <a:lnTo>
                    <a:pt x="61453" y="1"/>
                  </a:lnTo>
                </a:path>
              </a:pathLst>
            </a:custGeom>
            <a:noFill/>
            <a:ln w="46025" cap="rnd" cmpd="sng">
              <a:solidFill>
                <a:schemeClr val="accent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8"/>
            <p:cNvSpPr/>
            <p:nvPr/>
          </p:nvSpPr>
          <p:spPr>
            <a:xfrm>
              <a:off x="8483219" y="4976015"/>
              <a:ext cx="111975" cy="92600"/>
            </a:xfrm>
            <a:custGeom>
              <a:avLst/>
              <a:gdLst/>
              <a:ahLst/>
              <a:cxnLst/>
              <a:rect l="l" t="t" r="r" b="b"/>
              <a:pathLst>
                <a:path w="4479" h="3704" extrusionOk="0">
                  <a:moveTo>
                    <a:pt x="2240" y="1"/>
                  </a:moveTo>
                  <a:lnTo>
                    <a:pt x="1" y="3704"/>
                  </a:lnTo>
                  <a:lnTo>
                    <a:pt x="4478" y="3704"/>
                  </a:lnTo>
                  <a:lnTo>
                    <a:pt x="22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8"/>
            <p:cNvSpPr/>
            <p:nvPr/>
          </p:nvSpPr>
          <p:spPr>
            <a:xfrm>
              <a:off x="8595663" y="4976015"/>
              <a:ext cx="111425" cy="92600"/>
            </a:xfrm>
            <a:custGeom>
              <a:avLst/>
              <a:gdLst/>
              <a:ahLst/>
              <a:cxnLst/>
              <a:rect l="l" t="t" r="r" b="b"/>
              <a:pathLst>
                <a:path w="4457" h="3704" extrusionOk="0">
                  <a:moveTo>
                    <a:pt x="2218" y="1"/>
                  </a:moveTo>
                  <a:lnTo>
                    <a:pt x="0" y="3704"/>
                  </a:lnTo>
                  <a:lnTo>
                    <a:pt x="4457" y="3704"/>
                  </a:lnTo>
                  <a:lnTo>
                    <a:pt x="22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8"/>
            <p:cNvSpPr/>
            <p:nvPr/>
          </p:nvSpPr>
          <p:spPr>
            <a:xfrm>
              <a:off x="8687713" y="4976015"/>
              <a:ext cx="111975" cy="92600"/>
            </a:xfrm>
            <a:custGeom>
              <a:avLst/>
              <a:gdLst/>
              <a:ahLst/>
              <a:cxnLst/>
              <a:rect l="l" t="t" r="r" b="b"/>
              <a:pathLst>
                <a:path w="4479" h="3704" extrusionOk="0">
                  <a:moveTo>
                    <a:pt x="2240" y="1"/>
                  </a:moveTo>
                  <a:lnTo>
                    <a:pt x="1" y="3704"/>
                  </a:lnTo>
                  <a:lnTo>
                    <a:pt x="4478" y="3704"/>
                  </a:lnTo>
                  <a:lnTo>
                    <a:pt x="22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8"/>
            <p:cNvSpPr/>
            <p:nvPr/>
          </p:nvSpPr>
          <p:spPr>
            <a:xfrm>
              <a:off x="8779788" y="4976015"/>
              <a:ext cx="111950" cy="92600"/>
            </a:xfrm>
            <a:custGeom>
              <a:avLst/>
              <a:gdLst/>
              <a:ahLst/>
              <a:cxnLst/>
              <a:rect l="l" t="t" r="r" b="b"/>
              <a:pathLst>
                <a:path w="4478" h="3704" extrusionOk="0">
                  <a:moveTo>
                    <a:pt x="2260" y="1"/>
                  </a:moveTo>
                  <a:lnTo>
                    <a:pt x="0" y="3704"/>
                  </a:lnTo>
                  <a:lnTo>
                    <a:pt x="4478" y="3704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8"/>
            <p:cNvSpPr/>
            <p:nvPr/>
          </p:nvSpPr>
          <p:spPr>
            <a:xfrm>
              <a:off x="8872888" y="4976015"/>
              <a:ext cx="110925" cy="92600"/>
            </a:xfrm>
            <a:custGeom>
              <a:avLst/>
              <a:gdLst/>
              <a:ahLst/>
              <a:cxnLst/>
              <a:rect l="l" t="t" r="r" b="b"/>
              <a:pathLst>
                <a:path w="4437" h="3704" extrusionOk="0">
                  <a:moveTo>
                    <a:pt x="2219" y="1"/>
                  </a:moveTo>
                  <a:lnTo>
                    <a:pt x="1" y="3704"/>
                  </a:lnTo>
                  <a:lnTo>
                    <a:pt x="4436" y="3704"/>
                  </a:lnTo>
                  <a:lnTo>
                    <a:pt x="221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8"/>
            <p:cNvSpPr/>
            <p:nvPr/>
          </p:nvSpPr>
          <p:spPr>
            <a:xfrm>
              <a:off x="8964963" y="4976015"/>
              <a:ext cx="110925" cy="92600"/>
            </a:xfrm>
            <a:custGeom>
              <a:avLst/>
              <a:gdLst/>
              <a:ahLst/>
              <a:cxnLst/>
              <a:rect l="l" t="t" r="r" b="b"/>
              <a:pathLst>
                <a:path w="4437" h="3704" extrusionOk="0">
                  <a:moveTo>
                    <a:pt x="2218" y="1"/>
                  </a:moveTo>
                  <a:lnTo>
                    <a:pt x="0" y="3704"/>
                  </a:lnTo>
                  <a:lnTo>
                    <a:pt x="4436" y="3704"/>
                  </a:lnTo>
                  <a:lnTo>
                    <a:pt x="22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8"/>
            <p:cNvSpPr/>
            <p:nvPr/>
          </p:nvSpPr>
          <p:spPr>
            <a:xfrm>
              <a:off x="9057013" y="4976015"/>
              <a:ext cx="111450" cy="92600"/>
            </a:xfrm>
            <a:custGeom>
              <a:avLst/>
              <a:gdLst/>
              <a:ahLst/>
              <a:cxnLst/>
              <a:rect l="l" t="t" r="r" b="b"/>
              <a:pathLst>
                <a:path w="4458" h="3704" extrusionOk="0">
                  <a:moveTo>
                    <a:pt x="2219" y="1"/>
                  </a:moveTo>
                  <a:lnTo>
                    <a:pt x="1" y="3704"/>
                  </a:lnTo>
                  <a:lnTo>
                    <a:pt x="4458" y="3704"/>
                  </a:lnTo>
                  <a:lnTo>
                    <a:pt x="221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8"/>
            <p:cNvSpPr/>
            <p:nvPr/>
          </p:nvSpPr>
          <p:spPr>
            <a:xfrm>
              <a:off x="8503060" y="4908550"/>
              <a:ext cx="656011" cy="25"/>
            </a:xfrm>
            <a:custGeom>
              <a:avLst/>
              <a:gdLst/>
              <a:ahLst/>
              <a:cxnLst/>
              <a:rect l="l" t="t" r="r" b="b"/>
              <a:pathLst>
                <a:path w="61453" h="1" fill="none" extrusionOk="0">
                  <a:moveTo>
                    <a:pt x="0" y="0"/>
                  </a:moveTo>
                  <a:lnTo>
                    <a:pt x="61453" y="0"/>
                  </a:lnTo>
                </a:path>
              </a:pathLst>
            </a:custGeom>
            <a:noFill/>
            <a:ln w="46025" cap="rnd" cmpd="sng">
              <a:solidFill>
                <a:schemeClr val="accent4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4" name="Google Shape;574;p8"/>
          <p:cNvGrpSpPr/>
          <p:nvPr/>
        </p:nvGrpSpPr>
        <p:grpSpPr>
          <a:xfrm>
            <a:off x="7703310" y="-138624"/>
            <a:ext cx="1460340" cy="2069147"/>
            <a:chOff x="7742998" y="-138624"/>
            <a:chExt cx="1460340" cy="2069147"/>
          </a:xfrm>
        </p:grpSpPr>
        <p:grpSp>
          <p:nvGrpSpPr>
            <p:cNvPr id="575" name="Google Shape;575;p8"/>
            <p:cNvGrpSpPr/>
            <p:nvPr/>
          </p:nvGrpSpPr>
          <p:grpSpPr>
            <a:xfrm rot="-5400000">
              <a:off x="7438594" y="165779"/>
              <a:ext cx="2069147" cy="1460340"/>
              <a:chOff x="7613232" y="2935265"/>
              <a:chExt cx="1894650" cy="843250"/>
            </a:xfrm>
          </p:grpSpPr>
          <p:sp>
            <p:nvSpPr>
              <p:cNvPr id="576" name="Google Shape;576;p8"/>
              <p:cNvSpPr/>
              <p:nvPr/>
            </p:nvSpPr>
            <p:spPr>
              <a:xfrm>
                <a:off x="7613232" y="2935265"/>
                <a:ext cx="1894650" cy="843250"/>
              </a:xfrm>
              <a:custGeom>
                <a:avLst/>
                <a:gdLst/>
                <a:ahLst/>
                <a:cxnLst/>
                <a:rect l="l" t="t" r="r" b="b"/>
                <a:pathLst>
                  <a:path w="75786" h="33730" extrusionOk="0">
                    <a:moveTo>
                      <a:pt x="41052" y="0"/>
                    </a:moveTo>
                    <a:cubicBezTo>
                      <a:pt x="38039" y="0"/>
                      <a:pt x="35570" y="2155"/>
                      <a:pt x="35570" y="4834"/>
                    </a:cubicBezTo>
                    <a:cubicBezTo>
                      <a:pt x="35570" y="7491"/>
                      <a:pt x="33080" y="9667"/>
                      <a:pt x="30067" y="9667"/>
                    </a:cubicBezTo>
                    <a:lnTo>
                      <a:pt x="29544" y="9667"/>
                    </a:lnTo>
                    <a:cubicBezTo>
                      <a:pt x="26531" y="9667"/>
                      <a:pt x="24062" y="12157"/>
                      <a:pt x="24062" y="15170"/>
                    </a:cubicBezTo>
                    <a:lnTo>
                      <a:pt x="24062" y="17785"/>
                    </a:lnTo>
                    <a:cubicBezTo>
                      <a:pt x="24062" y="20777"/>
                      <a:pt x="21572" y="23267"/>
                      <a:pt x="18559" y="23267"/>
                    </a:cubicBezTo>
                    <a:lnTo>
                      <a:pt x="5482" y="23267"/>
                    </a:lnTo>
                    <a:cubicBezTo>
                      <a:pt x="2469" y="23267"/>
                      <a:pt x="0" y="25632"/>
                      <a:pt x="0" y="28498"/>
                    </a:cubicBezTo>
                    <a:cubicBezTo>
                      <a:pt x="0" y="31386"/>
                      <a:pt x="2469" y="33729"/>
                      <a:pt x="5482" y="33729"/>
                    </a:cubicBezTo>
                    <a:lnTo>
                      <a:pt x="69571" y="33729"/>
                    </a:lnTo>
                    <a:cubicBezTo>
                      <a:pt x="72563" y="33729"/>
                      <a:pt x="75116" y="31281"/>
                      <a:pt x="75179" y="28247"/>
                    </a:cubicBezTo>
                    <a:lnTo>
                      <a:pt x="75702" y="5482"/>
                    </a:lnTo>
                    <a:cubicBezTo>
                      <a:pt x="75785" y="2469"/>
                      <a:pt x="73358" y="0"/>
                      <a:pt x="703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8"/>
              <p:cNvSpPr/>
              <p:nvPr/>
            </p:nvSpPr>
            <p:spPr>
              <a:xfrm rot="5400000">
                <a:off x="8776341" y="3314083"/>
                <a:ext cx="148459" cy="20774"/>
              </a:xfrm>
              <a:custGeom>
                <a:avLst/>
                <a:gdLst/>
                <a:ahLst/>
                <a:cxnLst/>
                <a:rect l="l" t="t" r="r" b="b"/>
                <a:pathLst>
                  <a:path w="9417" h="524" fill="none" extrusionOk="0">
                    <a:moveTo>
                      <a:pt x="0" y="0"/>
                    </a:moveTo>
                    <a:cubicBezTo>
                      <a:pt x="942" y="0"/>
                      <a:pt x="942" y="523"/>
                      <a:pt x="1884" y="523"/>
                    </a:cubicBezTo>
                    <a:cubicBezTo>
                      <a:pt x="2825" y="523"/>
                      <a:pt x="2825" y="0"/>
                      <a:pt x="3767" y="0"/>
                    </a:cubicBezTo>
                    <a:cubicBezTo>
                      <a:pt x="4708" y="0"/>
                      <a:pt x="4708" y="523"/>
                      <a:pt x="5650" y="523"/>
                    </a:cubicBezTo>
                    <a:cubicBezTo>
                      <a:pt x="6591" y="523"/>
                      <a:pt x="6591" y="0"/>
                      <a:pt x="7533" y="0"/>
                    </a:cubicBezTo>
                    <a:cubicBezTo>
                      <a:pt x="8475" y="0"/>
                      <a:pt x="8475" y="523"/>
                      <a:pt x="9416" y="523"/>
                    </a:cubicBezTo>
                  </a:path>
                </a:pathLst>
              </a:custGeom>
              <a:noFill/>
              <a:ln w="26150" cap="rnd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8"/>
              <p:cNvSpPr/>
              <p:nvPr/>
            </p:nvSpPr>
            <p:spPr>
              <a:xfrm rot="5400000">
                <a:off x="8582044" y="3060502"/>
                <a:ext cx="148443" cy="20774"/>
              </a:xfrm>
              <a:custGeom>
                <a:avLst/>
                <a:gdLst/>
                <a:ahLst/>
                <a:cxnLst/>
                <a:rect l="l" t="t" r="r" b="b"/>
                <a:pathLst>
                  <a:path w="9416" h="524" fill="none" extrusionOk="0">
                    <a:moveTo>
                      <a:pt x="0" y="0"/>
                    </a:moveTo>
                    <a:cubicBezTo>
                      <a:pt x="942" y="0"/>
                      <a:pt x="942" y="523"/>
                      <a:pt x="1883" y="523"/>
                    </a:cubicBezTo>
                    <a:cubicBezTo>
                      <a:pt x="2825" y="523"/>
                      <a:pt x="2825" y="0"/>
                      <a:pt x="3766" y="0"/>
                    </a:cubicBezTo>
                    <a:cubicBezTo>
                      <a:pt x="4708" y="0"/>
                      <a:pt x="4708" y="523"/>
                      <a:pt x="5650" y="523"/>
                    </a:cubicBezTo>
                    <a:cubicBezTo>
                      <a:pt x="6591" y="523"/>
                      <a:pt x="6591" y="0"/>
                      <a:pt x="7533" y="0"/>
                    </a:cubicBezTo>
                    <a:cubicBezTo>
                      <a:pt x="8474" y="0"/>
                      <a:pt x="8474" y="523"/>
                      <a:pt x="9416" y="523"/>
                    </a:cubicBezTo>
                  </a:path>
                </a:pathLst>
              </a:custGeom>
              <a:noFill/>
              <a:ln w="26150" cap="rnd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8"/>
              <p:cNvSpPr/>
              <p:nvPr/>
            </p:nvSpPr>
            <p:spPr>
              <a:xfrm rot="5400000">
                <a:off x="8538280" y="3590182"/>
                <a:ext cx="148459" cy="20774"/>
              </a:xfrm>
              <a:custGeom>
                <a:avLst/>
                <a:gdLst/>
                <a:ahLst/>
                <a:cxnLst/>
                <a:rect l="l" t="t" r="r" b="b"/>
                <a:pathLst>
                  <a:path w="9417" h="524" fill="none" extrusionOk="0">
                    <a:moveTo>
                      <a:pt x="1" y="0"/>
                    </a:moveTo>
                    <a:cubicBezTo>
                      <a:pt x="942" y="0"/>
                      <a:pt x="942" y="523"/>
                      <a:pt x="1884" y="523"/>
                    </a:cubicBezTo>
                    <a:cubicBezTo>
                      <a:pt x="2825" y="523"/>
                      <a:pt x="2825" y="0"/>
                      <a:pt x="3767" y="0"/>
                    </a:cubicBezTo>
                    <a:cubicBezTo>
                      <a:pt x="4708" y="0"/>
                      <a:pt x="4708" y="523"/>
                      <a:pt x="5650" y="523"/>
                    </a:cubicBezTo>
                    <a:cubicBezTo>
                      <a:pt x="6591" y="523"/>
                      <a:pt x="6591" y="0"/>
                      <a:pt x="7533" y="0"/>
                    </a:cubicBezTo>
                    <a:cubicBezTo>
                      <a:pt x="8475" y="0"/>
                      <a:pt x="8475" y="523"/>
                      <a:pt x="9416" y="523"/>
                    </a:cubicBezTo>
                  </a:path>
                </a:pathLst>
              </a:custGeom>
              <a:noFill/>
              <a:ln w="26150" cap="rnd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8"/>
              <p:cNvSpPr/>
              <p:nvPr/>
            </p:nvSpPr>
            <p:spPr>
              <a:xfrm rot="5400000">
                <a:off x="9066692" y="3503756"/>
                <a:ext cx="148459" cy="20774"/>
              </a:xfrm>
              <a:custGeom>
                <a:avLst/>
                <a:gdLst/>
                <a:ahLst/>
                <a:cxnLst/>
                <a:rect l="l" t="t" r="r" b="b"/>
                <a:pathLst>
                  <a:path w="9417" h="524" fill="none" extrusionOk="0">
                    <a:moveTo>
                      <a:pt x="1" y="1"/>
                    </a:moveTo>
                    <a:cubicBezTo>
                      <a:pt x="942" y="1"/>
                      <a:pt x="942" y="524"/>
                      <a:pt x="1884" y="524"/>
                    </a:cubicBezTo>
                    <a:cubicBezTo>
                      <a:pt x="2825" y="524"/>
                      <a:pt x="2825" y="1"/>
                      <a:pt x="3767" y="1"/>
                    </a:cubicBezTo>
                    <a:cubicBezTo>
                      <a:pt x="4708" y="1"/>
                      <a:pt x="4708" y="524"/>
                      <a:pt x="5650" y="524"/>
                    </a:cubicBezTo>
                    <a:cubicBezTo>
                      <a:pt x="6591" y="524"/>
                      <a:pt x="6591" y="1"/>
                      <a:pt x="7533" y="1"/>
                    </a:cubicBezTo>
                    <a:cubicBezTo>
                      <a:pt x="8475" y="1"/>
                      <a:pt x="8475" y="524"/>
                      <a:pt x="9416" y="524"/>
                    </a:cubicBezTo>
                  </a:path>
                </a:pathLst>
              </a:custGeom>
              <a:noFill/>
              <a:ln w="26150" cap="rnd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1" name="Google Shape;581;p8"/>
            <p:cNvSpPr/>
            <p:nvPr/>
          </p:nvSpPr>
          <p:spPr>
            <a:xfrm>
              <a:off x="8498622" y="1187276"/>
              <a:ext cx="257080" cy="22688"/>
            </a:xfrm>
            <a:custGeom>
              <a:avLst/>
              <a:gdLst/>
              <a:ahLst/>
              <a:cxnLst/>
              <a:rect l="l" t="t" r="r" b="b"/>
              <a:pathLst>
                <a:path w="9416" h="524" fill="none" extrusionOk="0">
                  <a:moveTo>
                    <a:pt x="0" y="0"/>
                  </a:moveTo>
                  <a:cubicBezTo>
                    <a:pt x="942" y="0"/>
                    <a:pt x="942" y="523"/>
                    <a:pt x="1883" y="523"/>
                  </a:cubicBezTo>
                  <a:cubicBezTo>
                    <a:pt x="2825" y="523"/>
                    <a:pt x="2825" y="0"/>
                    <a:pt x="3766" y="0"/>
                  </a:cubicBezTo>
                  <a:cubicBezTo>
                    <a:pt x="4708" y="0"/>
                    <a:pt x="4708" y="523"/>
                    <a:pt x="5650" y="523"/>
                  </a:cubicBezTo>
                  <a:cubicBezTo>
                    <a:pt x="6591" y="523"/>
                    <a:pt x="6591" y="0"/>
                    <a:pt x="7533" y="0"/>
                  </a:cubicBezTo>
                  <a:cubicBezTo>
                    <a:pt x="8474" y="0"/>
                    <a:pt x="8474" y="523"/>
                    <a:pt x="9416" y="523"/>
                  </a:cubicBezTo>
                </a:path>
              </a:pathLst>
            </a:custGeom>
            <a:noFill/>
            <a:ln w="26150" cap="rnd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8"/>
            <p:cNvSpPr/>
            <p:nvPr/>
          </p:nvSpPr>
          <p:spPr>
            <a:xfrm>
              <a:off x="8011260" y="110951"/>
              <a:ext cx="257080" cy="22688"/>
            </a:xfrm>
            <a:custGeom>
              <a:avLst/>
              <a:gdLst/>
              <a:ahLst/>
              <a:cxnLst/>
              <a:rect l="l" t="t" r="r" b="b"/>
              <a:pathLst>
                <a:path w="9416" h="524" fill="none" extrusionOk="0">
                  <a:moveTo>
                    <a:pt x="0" y="0"/>
                  </a:moveTo>
                  <a:cubicBezTo>
                    <a:pt x="942" y="0"/>
                    <a:pt x="942" y="523"/>
                    <a:pt x="1883" y="523"/>
                  </a:cubicBezTo>
                  <a:cubicBezTo>
                    <a:pt x="2825" y="523"/>
                    <a:pt x="2825" y="0"/>
                    <a:pt x="3766" y="0"/>
                  </a:cubicBezTo>
                  <a:cubicBezTo>
                    <a:pt x="4708" y="0"/>
                    <a:pt x="4708" y="523"/>
                    <a:pt x="5650" y="523"/>
                  </a:cubicBezTo>
                  <a:cubicBezTo>
                    <a:pt x="6591" y="523"/>
                    <a:pt x="6591" y="0"/>
                    <a:pt x="7533" y="0"/>
                  </a:cubicBezTo>
                  <a:cubicBezTo>
                    <a:pt x="8474" y="0"/>
                    <a:pt x="8474" y="523"/>
                    <a:pt x="9416" y="523"/>
                  </a:cubicBezTo>
                </a:path>
              </a:pathLst>
            </a:custGeom>
            <a:noFill/>
            <a:ln w="26150" cap="rnd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3" name="Google Shape;583;p8"/>
          <p:cNvSpPr/>
          <p:nvPr/>
        </p:nvSpPr>
        <p:spPr>
          <a:xfrm>
            <a:off x="5910728" y="4751665"/>
            <a:ext cx="269425" cy="269425"/>
          </a:xfrm>
          <a:custGeom>
            <a:avLst/>
            <a:gdLst/>
            <a:ahLst/>
            <a:cxnLst/>
            <a:rect l="l" t="t" r="r" b="b"/>
            <a:pathLst>
              <a:path w="10777" h="10777" extrusionOk="0">
                <a:moveTo>
                  <a:pt x="5399" y="1"/>
                </a:moveTo>
                <a:cubicBezTo>
                  <a:pt x="2407" y="1"/>
                  <a:pt x="1" y="2428"/>
                  <a:pt x="1" y="5378"/>
                </a:cubicBezTo>
                <a:cubicBezTo>
                  <a:pt x="1" y="8370"/>
                  <a:pt x="2407" y="10777"/>
                  <a:pt x="5399" y="10777"/>
                </a:cubicBezTo>
                <a:cubicBezTo>
                  <a:pt x="8370" y="10777"/>
                  <a:pt x="10776" y="8370"/>
                  <a:pt x="10776" y="5378"/>
                </a:cubicBezTo>
                <a:cubicBezTo>
                  <a:pt x="10776" y="2407"/>
                  <a:pt x="8370" y="1"/>
                  <a:pt x="53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8"/>
          <p:cNvSpPr/>
          <p:nvPr/>
        </p:nvSpPr>
        <p:spPr>
          <a:xfrm>
            <a:off x="5975078" y="4846890"/>
            <a:ext cx="162175" cy="315950"/>
          </a:xfrm>
          <a:custGeom>
            <a:avLst/>
            <a:gdLst/>
            <a:ahLst/>
            <a:cxnLst/>
            <a:rect l="l" t="t" r="r" b="b"/>
            <a:pathLst>
              <a:path w="6487" h="12638" extrusionOk="0">
                <a:moveTo>
                  <a:pt x="2637" y="0"/>
                </a:moveTo>
                <a:lnTo>
                  <a:pt x="2197" y="4352"/>
                </a:lnTo>
                <a:lnTo>
                  <a:pt x="0" y="3557"/>
                </a:lnTo>
                <a:lnTo>
                  <a:pt x="2218" y="5545"/>
                </a:lnTo>
                <a:lnTo>
                  <a:pt x="2218" y="12638"/>
                </a:lnTo>
                <a:lnTo>
                  <a:pt x="3662" y="12638"/>
                </a:lnTo>
                <a:lnTo>
                  <a:pt x="3495" y="5921"/>
                </a:lnTo>
                <a:lnTo>
                  <a:pt x="6487" y="3452"/>
                </a:lnTo>
                <a:lnTo>
                  <a:pt x="6487" y="3452"/>
                </a:lnTo>
                <a:lnTo>
                  <a:pt x="3432" y="4666"/>
                </a:lnTo>
                <a:lnTo>
                  <a:pt x="26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8"/>
          <p:cNvSpPr/>
          <p:nvPr/>
        </p:nvSpPr>
        <p:spPr>
          <a:xfrm>
            <a:off x="5062803" y="4757965"/>
            <a:ext cx="269425" cy="269400"/>
          </a:xfrm>
          <a:custGeom>
            <a:avLst/>
            <a:gdLst/>
            <a:ahLst/>
            <a:cxnLst/>
            <a:rect l="l" t="t" r="r" b="b"/>
            <a:pathLst>
              <a:path w="10777" h="10776" extrusionOk="0">
                <a:moveTo>
                  <a:pt x="5399" y="0"/>
                </a:moveTo>
                <a:cubicBezTo>
                  <a:pt x="2407" y="0"/>
                  <a:pt x="0" y="2448"/>
                  <a:pt x="0" y="5398"/>
                </a:cubicBezTo>
                <a:cubicBezTo>
                  <a:pt x="0" y="8370"/>
                  <a:pt x="2407" y="10776"/>
                  <a:pt x="5399" y="10776"/>
                </a:cubicBezTo>
                <a:cubicBezTo>
                  <a:pt x="8370" y="10776"/>
                  <a:pt x="10776" y="8370"/>
                  <a:pt x="10776" y="5398"/>
                </a:cubicBezTo>
                <a:cubicBezTo>
                  <a:pt x="10776" y="2406"/>
                  <a:pt x="8370" y="0"/>
                  <a:pt x="539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8"/>
          <p:cNvSpPr/>
          <p:nvPr/>
        </p:nvSpPr>
        <p:spPr>
          <a:xfrm>
            <a:off x="5127153" y="4853690"/>
            <a:ext cx="162175" cy="315950"/>
          </a:xfrm>
          <a:custGeom>
            <a:avLst/>
            <a:gdLst/>
            <a:ahLst/>
            <a:cxnLst/>
            <a:rect l="l" t="t" r="r" b="b"/>
            <a:pathLst>
              <a:path w="6487" h="12638" extrusionOk="0">
                <a:moveTo>
                  <a:pt x="2657" y="0"/>
                </a:moveTo>
                <a:lnTo>
                  <a:pt x="2197" y="4331"/>
                </a:lnTo>
                <a:lnTo>
                  <a:pt x="0" y="3557"/>
                </a:lnTo>
                <a:lnTo>
                  <a:pt x="2218" y="5524"/>
                </a:lnTo>
                <a:lnTo>
                  <a:pt x="2218" y="12638"/>
                </a:lnTo>
                <a:lnTo>
                  <a:pt x="3683" y="12638"/>
                </a:lnTo>
                <a:lnTo>
                  <a:pt x="3515" y="5901"/>
                </a:lnTo>
                <a:lnTo>
                  <a:pt x="6486" y="3453"/>
                </a:lnTo>
                <a:lnTo>
                  <a:pt x="3411" y="4624"/>
                </a:lnTo>
                <a:lnTo>
                  <a:pt x="265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8"/>
          <p:cNvSpPr/>
          <p:nvPr/>
        </p:nvSpPr>
        <p:spPr>
          <a:xfrm>
            <a:off x="6134103" y="4633990"/>
            <a:ext cx="248475" cy="426325"/>
          </a:xfrm>
          <a:custGeom>
            <a:avLst/>
            <a:gdLst/>
            <a:ahLst/>
            <a:cxnLst/>
            <a:rect l="l" t="t" r="r" b="b"/>
            <a:pathLst>
              <a:path w="9939" h="17053" extrusionOk="0">
                <a:moveTo>
                  <a:pt x="4959" y="0"/>
                </a:moveTo>
                <a:cubicBezTo>
                  <a:pt x="4959" y="0"/>
                  <a:pt x="0" y="9332"/>
                  <a:pt x="0" y="12073"/>
                </a:cubicBezTo>
                <a:cubicBezTo>
                  <a:pt x="0" y="14835"/>
                  <a:pt x="2218" y="17053"/>
                  <a:pt x="4959" y="17053"/>
                </a:cubicBezTo>
                <a:cubicBezTo>
                  <a:pt x="7700" y="17053"/>
                  <a:pt x="9939" y="14835"/>
                  <a:pt x="9939" y="12073"/>
                </a:cubicBezTo>
                <a:cubicBezTo>
                  <a:pt x="9939" y="9353"/>
                  <a:pt x="4959" y="0"/>
                  <a:pt x="49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8"/>
          <p:cNvSpPr/>
          <p:nvPr/>
        </p:nvSpPr>
        <p:spPr>
          <a:xfrm>
            <a:off x="6205228" y="4937365"/>
            <a:ext cx="115625" cy="225475"/>
          </a:xfrm>
          <a:custGeom>
            <a:avLst/>
            <a:gdLst/>
            <a:ahLst/>
            <a:cxnLst/>
            <a:rect l="l" t="t" r="r" b="b"/>
            <a:pathLst>
              <a:path w="4625" h="9019" extrusionOk="0">
                <a:moveTo>
                  <a:pt x="1905" y="1"/>
                </a:moveTo>
                <a:lnTo>
                  <a:pt x="1570" y="3119"/>
                </a:lnTo>
                <a:lnTo>
                  <a:pt x="1" y="2533"/>
                </a:lnTo>
                <a:lnTo>
                  <a:pt x="1591" y="3955"/>
                </a:lnTo>
                <a:lnTo>
                  <a:pt x="1591" y="9019"/>
                </a:lnTo>
                <a:lnTo>
                  <a:pt x="2616" y="9019"/>
                </a:lnTo>
                <a:lnTo>
                  <a:pt x="2512" y="4227"/>
                </a:lnTo>
                <a:lnTo>
                  <a:pt x="4625" y="2491"/>
                </a:lnTo>
                <a:lnTo>
                  <a:pt x="4625" y="2491"/>
                </a:lnTo>
                <a:lnTo>
                  <a:pt x="2449" y="3328"/>
                </a:lnTo>
                <a:lnTo>
                  <a:pt x="190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8"/>
          <p:cNvSpPr/>
          <p:nvPr/>
        </p:nvSpPr>
        <p:spPr>
          <a:xfrm>
            <a:off x="5308653" y="4758990"/>
            <a:ext cx="224950" cy="318075"/>
          </a:xfrm>
          <a:custGeom>
            <a:avLst/>
            <a:gdLst/>
            <a:ahLst/>
            <a:cxnLst/>
            <a:rect l="l" t="t" r="r" b="b"/>
            <a:pathLst>
              <a:path w="8998" h="12723" extrusionOk="0">
                <a:moveTo>
                  <a:pt x="4499" y="1"/>
                </a:moveTo>
                <a:cubicBezTo>
                  <a:pt x="4499" y="1"/>
                  <a:pt x="1" y="6968"/>
                  <a:pt x="1" y="9019"/>
                </a:cubicBezTo>
                <a:cubicBezTo>
                  <a:pt x="1" y="11049"/>
                  <a:pt x="2009" y="12722"/>
                  <a:pt x="4499" y="12722"/>
                </a:cubicBezTo>
                <a:cubicBezTo>
                  <a:pt x="6989" y="12722"/>
                  <a:pt x="8998" y="11049"/>
                  <a:pt x="8998" y="9019"/>
                </a:cubicBezTo>
                <a:cubicBezTo>
                  <a:pt x="8998" y="6968"/>
                  <a:pt x="4499" y="1"/>
                  <a:pt x="449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8"/>
          <p:cNvSpPr/>
          <p:nvPr/>
        </p:nvSpPr>
        <p:spPr>
          <a:xfrm>
            <a:off x="5374053" y="4941040"/>
            <a:ext cx="115625" cy="226000"/>
          </a:xfrm>
          <a:custGeom>
            <a:avLst/>
            <a:gdLst/>
            <a:ahLst/>
            <a:cxnLst/>
            <a:rect l="l" t="t" r="r" b="b"/>
            <a:pathLst>
              <a:path w="4625" h="9040" extrusionOk="0">
                <a:moveTo>
                  <a:pt x="1904" y="0"/>
                </a:moveTo>
                <a:lnTo>
                  <a:pt x="1569" y="3118"/>
                </a:lnTo>
                <a:lnTo>
                  <a:pt x="0" y="2553"/>
                </a:lnTo>
                <a:lnTo>
                  <a:pt x="1590" y="3955"/>
                </a:lnTo>
                <a:lnTo>
                  <a:pt x="1590" y="9039"/>
                </a:lnTo>
                <a:lnTo>
                  <a:pt x="2636" y="9039"/>
                </a:lnTo>
                <a:lnTo>
                  <a:pt x="2511" y="4248"/>
                </a:lnTo>
                <a:lnTo>
                  <a:pt x="4624" y="2490"/>
                </a:lnTo>
                <a:lnTo>
                  <a:pt x="2469" y="3327"/>
                </a:lnTo>
                <a:lnTo>
                  <a:pt x="190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8"/>
          <p:cNvSpPr/>
          <p:nvPr/>
        </p:nvSpPr>
        <p:spPr>
          <a:xfrm>
            <a:off x="5605778" y="5032065"/>
            <a:ext cx="26175" cy="130775"/>
          </a:xfrm>
          <a:custGeom>
            <a:avLst/>
            <a:gdLst/>
            <a:ahLst/>
            <a:cxnLst/>
            <a:rect l="l" t="t" r="r" b="b"/>
            <a:pathLst>
              <a:path w="1047" h="5231" extrusionOk="0">
                <a:moveTo>
                  <a:pt x="0" y="0"/>
                </a:moveTo>
                <a:lnTo>
                  <a:pt x="0" y="5231"/>
                </a:lnTo>
                <a:lnTo>
                  <a:pt x="1046" y="5231"/>
                </a:lnTo>
                <a:lnTo>
                  <a:pt x="104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8"/>
          <p:cNvSpPr/>
          <p:nvPr/>
        </p:nvSpPr>
        <p:spPr>
          <a:xfrm>
            <a:off x="5847428" y="5032065"/>
            <a:ext cx="26200" cy="130775"/>
          </a:xfrm>
          <a:custGeom>
            <a:avLst/>
            <a:gdLst/>
            <a:ahLst/>
            <a:cxnLst/>
            <a:rect l="l" t="t" r="r" b="b"/>
            <a:pathLst>
              <a:path w="1048" h="5231" extrusionOk="0">
                <a:moveTo>
                  <a:pt x="1" y="0"/>
                </a:moveTo>
                <a:lnTo>
                  <a:pt x="1" y="5231"/>
                </a:lnTo>
                <a:lnTo>
                  <a:pt x="1047" y="5231"/>
                </a:lnTo>
                <a:lnTo>
                  <a:pt x="104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8"/>
          <p:cNvSpPr/>
          <p:nvPr/>
        </p:nvSpPr>
        <p:spPr>
          <a:xfrm>
            <a:off x="5566528" y="5012690"/>
            <a:ext cx="353125" cy="58625"/>
          </a:xfrm>
          <a:custGeom>
            <a:avLst/>
            <a:gdLst/>
            <a:ahLst/>
            <a:cxnLst/>
            <a:rect l="l" t="t" r="r" b="b"/>
            <a:pathLst>
              <a:path w="14125" h="2345" extrusionOk="0">
                <a:moveTo>
                  <a:pt x="1" y="1"/>
                </a:moveTo>
                <a:lnTo>
                  <a:pt x="1" y="2344"/>
                </a:lnTo>
                <a:lnTo>
                  <a:pt x="14124" y="2344"/>
                </a:lnTo>
                <a:lnTo>
                  <a:pt x="1412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8"/>
          <p:cNvSpPr/>
          <p:nvPr/>
        </p:nvSpPr>
        <p:spPr>
          <a:xfrm>
            <a:off x="5566528" y="5091165"/>
            <a:ext cx="353125" cy="32450"/>
          </a:xfrm>
          <a:custGeom>
            <a:avLst/>
            <a:gdLst/>
            <a:ahLst/>
            <a:cxnLst/>
            <a:rect l="l" t="t" r="r" b="b"/>
            <a:pathLst>
              <a:path w="14125" h="1298" extrusionOk="0">
                <a:moveTo>
                  <a:pt x="1" y="0"/>
                </a:moveTo>
                <a:lnTo>
                  <a:pt x="1" y="1298"/>
                </a:lnTo>
                <a:lnTo>
                  <a:pt x="14124" y="1298"/>
                </a:lnTo>
                <a:lnTo>
                  <a:pt x="1412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5" name="Google Shape;595;p8"/>
          <p:cNvGrpSpPr/>
          <p:nvPr/>
        </p:nvGrpSpPr>
        <p:grpSpPr>
          <a:xfrm>
            <a:off x="0" y="3786267"/>
            <a:ext cx="856850" cy="411675"/>
            <a:chOff x="2563725" y="2815763"/>
            <a:chExt cx="856850" cy="411675"/>
          </a:xfrm>
        </p:grpSpPr>
        <p:sp>
          <p:nvSpPr>
            <p:cNvPr id="596" name="Google Shape;596;p8"/>
            <p:cNvSpPr/>
            <p:nvPr/>
          </p:nvSpPr>
          <p:spPr>
            <a:xfrm>
              <a:off x="2563725" y="2815763"/>
              <a:ext cx="269425" cy="269400"/>
            </a:xfrm>
            <a:custGeom>
              <a:avLst/>
              <a:gdLst/>
              <a:ahLst/>
              <a:cxnLst/>
              <a:rect l="l" t="t" r="r" b="b"/>
              <a:pathLst>
                <a:path w="10777" h="10776" extrusionOk="0">
                  <a:moveTo>
                    <a:pt x="5399" y="0"/>
                  </a:moveTo>
                  <a:cubicBezTo>
                    <a:pt x="2407" y="0"/>
                    <a:pt x="0" y="2448"/>
                    <a:pt x="0" y="5398"/>
                  </a:cubicBezTo>
                  <a:cubicBezTo>
                    <a:pt x="0" y="8370"/>
                    <a:pt x="2407" y="10776"/>
                    <a:pt x="5399" y="10776"/>
                  </a:cubicBezTo>
                  <a:cubicBezTo>
                    <a:pt x="8370" y="10776"/>
                    <a:pt x="10776" y="8370"/>
                    <a:pt x="10776" y="5398"/>
                  </a:cubicBezTo>
                  <a:cubicBezTo>
                    <a:pt x="10776" y="2406"/>
                    <a:pt x="8370" y="0"/>
                    <a:pt x="53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2628075" y="2911488"/>
              <a:ext cx="162175" cy="315950"/>
            </a:xfrm>
            <a:custGeom>
              <a:avLst/>
              <a:gdLst/>
              <a:ahLst/>
              <a:cxnLst/>
              <a:rect l="l" t="t" r="r" b="b"/>
              <a:pathLst>
                <a:path w="6487" h="12638" extrusionOk="0">
                  <a:moveTo>
                    <a:pt x="2657" y="0"/>
                  </a:moveTo>
                  <a:lnTo>
                    <a:pt x="2197" y="4331"/>
                  </a:lnTo>
                  <a:lnTo>
                    <a:pt x="0" y="3557"/>
                  </a:lnTo>
                  <a:lnTo>
                    <a:pt x="2218" y="5524"/>
                  </a:lnTo>
                  <a:lnTo>
                    <a:pt x="2218" y="12638"/>
                  </a:lnTo>
                  <a:lnTo>
                    <a:pt x="3683" y="12638"/>
                  </a:lnTo>
                  <a:lnTo>
                    <a:pt x="3515" y="5901"/>
                  </a:lnTo>
                  <a:lnTo>
                    <a:pt x="6486" y="3453"/>
                  </a:lnTo>
                  <a:lnTo>
                    <a:pt x="3411" y="4624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8"/>
            <p:cNvSpPr/>
            <p:nvPr/>
          </p:nvSpPr>
          <p:spPr>
            <a:xfrm>
              <a:off x="2809575" y="2816788"/>
              <a:ext cx="224950" cy="318075"/>
            </a:xfrm>
            <a:custGeom>
              <a:avLst/>
              <a:gdLst/>
              <a:ahLst/>
              <a:cxnLst/>
              <a:rect l="l" t="t" r="r" b="b"/>
              <a:pathLst>
                <a:path w="8998" h="12723" extrusionOk="0">
                  <a:moveTo>
                    <a:pt x="4499" y="1"/>
                  </a:moveTo>
                  <a:cubicBezTo>
                    <a:pt x="4499" y="1"/>
                    <a:pt x="1" y="6968"/>
                    <a:pt x="1" y="9019"/>
                  </a:cubicBezTo>
                  <a:cubicBezTo>
                    <a:pt x="1" y="11049"/>
                    <a:pt x="2009" y="12722"/>
                    <a:pt x="4499" y="12722"/>
                  </a:cubicBezTo>
                  <a:cubicBezTo>
                    <a:pt x="6989" y="12722"/>
                    <a:pt x="8998" y="11049"/>
                    <a:pt x="8998" y="9019"/>
                  </a:cubicBezTo>
                  <a:cubicBezTo>
                    <a:pt x="8998" y="6968"/>
                    <a:pt x="4499" y="1"/>
                    <a:pt x="44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8"/>
            <p:cNvSpPr/>
            <p:nvPr/>
          </p:nvSpPr>
          <p:spPr>
            <a:xfrm>
              <a:off x="2874975" y="2998838"/>
              <a:ext cx="115625" cy="226000"/>
            </a:xfrm>
            <a:custGeom>
              <a:avLst/>
              <a:gdLst/>
              <a:ahLst/>
              <a:cxnLst/>
              <a:rect l="l" t="t" r="r" b="b"/>
              <a:pathLst>
                <a:path w="4625" h="9040" extrusionOk="0">
                  <a:moveTo>
                    <a:pt x="1904" y="0"/>
                  </a:moveTo>
                  <a:lnTo>
                    <a:pt x="1569" y="3118"/>
                  </a:lnTo>
                  <a:lnTo>
                    <a:pt x="0" y="2553"/>
                  </a:lnTo>
                  <a:lnTo>
                    <a:pt x="1590" y="3955"/>
                  </a:lnTo>
                  <a:lnTo>
                    <a:pt x="1590" y="9039"/>
                  </a:lnTo>
                  <a:lnTo>
                    <a:pt x="2636" y="9039"/>
                  </a:lnTo>
                  <a:lnTo>
                    <a:pt x="2511" y="4248"/>
                  </a:lnTo>
                  <a:lnTo>
                    <a:pt x="4624" y="2490"/>
                  </a:lnTo>
                  <a:lnTo>
                    <a:pt x="2469" y="3327"/>
                  </a:lnTo>
                  <a:lnTo>
                    <a:pt x="19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8"/>
            <p:cNvSpPr/>
            <p:nvPr/>
          </p:nvSpPr>
          <p:spPr>
            <a:xfrm>
              <a:off x="3106700" y="3089863"/>
              <a:ext cx="26175" cy="130775"/>
            </a:xfrm>
            <a:custGeom>
              <a:avLst/>
              <a:gdLst/>
              <a:ahLst/>
              <a:cxnLst/>
              <a:rect l="l" t="t" r="r" b="b"/>
              <a:pathLst>
                <a:path w="1047" h="5231" extrusionOk="0">
                  <a:moveTo>
                    <a:pt x="0" y="0"/>
                  </a:moveTo>
                  <a:lnTo>
                    <a:pt x="0" y="5231"/>
                  </a:lnTo>
                  <a:lnTo>
                    <a:pt x="1046" y="5231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8"/>
            <p:cNvSpPr/>
            <p:nvPr/>
          </p:nvSpPr>
          <p:spPr>
            <a:xfrm>
              <a:off x="3348350" y="3089863"/>
              <a:ext cx="26200" cy="130775"/>
            </a:xfrm>
            <a:custGeom>
              <a:avLst/>
              <a:gdLst/>
              <a:ahLst/>
              <a:cxnLst/>
              <a:rect l="l" t="t" r="r" b="b"/>
              <a:pathLst>
                <a:path w="1048" h="5231" extrusionOk="0">
                  <a:moveTo>
                    <a:pt x="1" y="0"/>
                  </a:moveTo>
                  <a:lnTo>
                    <a:pt x="1" y="5231"/>
                  </a:lnTo>
                  <a:lnTo>
                    <a:pt x="1047" y="5231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8"/>
            <p:cNvSpPr/>
            <p:nvPr/>
          </p:nvSpPr>
          <p:spPr>
            <a:xfrm>
              <a:off x="3067450" y="3070488"/>
              <a:ext cx="353125" cy="58625"/>
            </a:xfrm>
            <a:custGeom>
              <a:avLst/>
              <a:gdLst/>
              <a:ahLst/>
              <a:cxnLst/>
              <a:rect l="l" t="t" r="r" b="b"/>
              <a:pathLst>
                <a:path w="14125" h="2345" extrusionOk="0">
                  <a:moveTo>
                    <a:pt x="1" y="1"/>
                  </a:moveTo>
                  <a:lnTo>
                    <a:pt x="1" y="2344"/>
                  </a:lnTo>
                  <a:lnTo>
                    <a:pt x="14124" y="2344"/>
                  </a:lnTo>
                  <a:lnTo>
                    <a:pt x="141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8"/>
            <p:cNvSpPr/>
            <p:nvPr/>
          </p:nvSpPr>
          <p:spPr>
            <a:xfrm>
              <a:off x="3067450" y="3148963"/>
              <a:ext cx="353125" cy="32450"/>
            </a:xfrm>
            <a:custGeom>
              <a:avLst/>
              <a:gdLst/>
              <a:ahLst/>
              <a:cxnLst/>
              <a:rect l="l" t="t" r="r" b="b"/>
              <a:pathLst>
                <a:path w="14125" h="1298" extrusionOk="0">
                  <a:moveTo>
                    <a:pt x="1" y="0"/>
                  </a:moveTo>
                  <a:lnTo>
                    <a:pt x="1" y="1298"/>
                  </a:lnTo>
                  <a:lnTo>
                    <a:pt x="14124" y="1298"/>
                  </a:lnTo>
                  <a:lnTo>
                    <a:pt x="141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4" name="Google Shape;604;p8"/>
          <p:cNvSpPr txBox="1">
            <a:spLocks noGrp="1"/>
          </p:cNvSpPr>
          <p:nvPr>
            <p:ph type="title"/>
          </p:nvPr>
        </p:nvSpPr>
        <p:spPr>
          <a:xfrm>
            <a:off x="713225" y="1736200"/>
            <a:ext cx="4653300" cy="1913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6" name="Google Shape;606;p9"/>
          <p:cNvGrpSpPr/>
          <p:nvPr/>
        </p:nvGrpSpPr>
        <p:grpSpPr>
          <a:xfrm>
            <a:off x="8052958" y="2335599"/>
            <a:ext cx="1623549" cy="6382937"/>
            <a:chOff x="10770127" y="2335599"/>
            <a:chExt cx="1623549" cy="6382937"/>
          </a:xfrm>
        </p:grpSpPr>
        <p:sp>
          <p:nvSpPr>
            <p:cNvPr id="607" name="Google Shape;607;p9"/>
            <p:cNvSpPr/>
            <p:nvPr/>
          </p:nvSpPr>
          <p:spPr>
            <a:xfrm>
              <a:off x="10770127" y="2335599"/>
              <a:ext cx="1623549" cy="6382937"/>
            </a:xfrm>
            <a:custGeom>
              <a:avLst/>
              <a:gdLst/>
              <a:ahLst/>
              <a:cxnLst/>
              <a:rect l="l" t="t" r="r" b="b"/>
              <a:pathLst>
                <a:path w="12220" h="44059" extrusionOk="0">
                  <a:moveTo>
                    <a:pt x="9359" y="0"/>
                  </a:moveTo>
                  <a:lnTo>
                    <a:pt x="9359" y="18593"/>
                  </a:lnTo>
                  <a:lnTo>
                    <a:pt x="9359" y="27156"/>
                  </a:lnTo>
                  <a:cubicBezTo>
                    <a:pt x="9359" y="27621"/>
                    <a:pt x="9003" y="28003"/>
                    <a:pt x="8568" y="28055"/>
                  </a:cubicBezTo>
                  <a:lnTo>
                    <a:pt x="8444" y="28055"/>
                  </a:lnTo>
                  <a:cubicBezTo>
                    <a:pt x="7940" y="28055"/>
                    <a:pt x="7532" y="27647"/>
                    <a:pt x="7532" y="27156"/>
                  </a:cubicBezTo>
                  <a:lnTo>
                    <a:pt x="7532" y="18168"/>
                  </a:lnTo>
                  <a:cubicBezTo>
                    <a:pt x="7532" y="16099"/>
                    <a:pt x="5845" y="14409"/>
                    <a:pt x="3773" y="14409"/>
                  </a:cubicBezTo>
                  <a:cubicBezTo>
                    <a:pt x="1704" y="14409"/>
                    <a:pt x="1" y="16099"/>
                    <a:pt x="1" y="18168"/>
                  </a:cubicBezTo>
                  <a:lnTo>
                    <a:pt x="1" y="30141"/>
                  </a:lnTo>
                  <a:lnTo>
                    <a:pt x="1" y="44059"/>
                  </a:lnTo>
                  <a:lnTo>
                    <a:pt x="2861" y="44059"/>
                  </a:lnTo>
                  <a:lnTo>
                    <a:pt x="2861" y="29065"/>
                  </a:lnTo>
                  <a:lnTo>
                    <a:pt x="2861" y="18168"/>
                  </a:lnTo>
                  <a:cubicBezTo>
                    <a:pt x="2861" y="17677"/>
                    <a:pt x="3270" y="17269"/>
                    <a:pt x="3773" y="17269"/>
                  </a:cubicBezTo>
                  <a:cubicBezTo>
                    <a:pt x="4276" y="17269"/>
                    <a:pt x="4685" y="17677"/>
                    <a:pt x="4685" y="18168"/>
                  </a:cubicBezTo>
                  <a:lnTo>
                    <a:pt x="4685" y="27156"/>
                  </a:lnTo>
                  <a:cubicBezTo>
                    <a:pt x="4685" y="29186"/>
                    <a:pt x="6306" y="30863"/>
                    <a:pt x="8336" y="30915"/>
                  </a:cubicBezTo>
                  <a:cubicBezTo>
                    <a:pt x="8378" y="30915"/>
                    <a:pt x="8405" y="30932"/>
                    <a:pt x="8444" y="30932"/>
                  </a:cubicBezTo>
                  <a:cubicBezTo>
                    <a:pt x="10529" y="30932"/>
                    <a:pt x="12219" y="29229"/>
                    <a:pt x="12219" y="27156"/>
                  </a:cubicBezTo>
                  <a:lnTo>
                    <a:pt x="12219" y="18619"/>
                  </a:lnTo>
                  <a:lnTo>
                    <a:pt x="12219" y="0"/>
                  </a:lnTo>
                  <a:close/>
                </a:path>
              </a:pathLst>
            </a:custGeom>
            <a:solidFill>
              <a:schemeClr val="dk2"/>
            </a:solidFill>
            <a:ln w="152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9"/>
            <p:cNvSpPr/>
            <p:nvPr/>
          </p:nvSpPr>
          <p:spPr>
            <a:xfrm>
              <a:off x="10770127" y="2335599"/>
              <a:ext cx="1623549" cy="6382937"/>
            </a:xfrm>
            <a:custGeom>
              <a:avLst/>
              <a:gdLst/>
              <a:ahLst/>
              <a:cxnLst/>
              <a:rect l="l" t="t" r="r" b="b"/>
              <a:pathLst>
                <a:path w="12220" h="44059" extrusionOk="0">
                  <a:moveTo>
                    <a:pt x="9359" y="0"/>
                  </a:moveTo>
                  <a:lnTo>
                    <a:pt x="9359" y="18593"/>
                  </a:lnTo>
                  <a:lnTo>
                    <a:pt x="9359" y="27156"/>
                  </a:lnTo>
                  <a:cubicBezTo>
                    <a:pt x="9359" y="27621"/>
                    <a:pt x="9003" y="28003"/>
                    <a:pt x="8568" y="28055"/>
                  </a:cubicBezTo>
                  <a:lnTo>
                    <a:pt x="8444" y="28055"/>
                  </a:lnTo>
                  <a:cubicBezTo>
                    <a:pt x="7940" y="28055"/>
                    <a:pt x="7532" y="27647"/>
                    <a:pt x="7532" y="27156"/>
                  </a:cubicBezTo>
                  <a:lnTo>
                    <a:pt x="7532" y="18168"/>
                  </a:lnTo>
                  <a:cubicBezTo>
                    <a:pt x="7532" y="16099"/>
                    <a:pt x="5845" y="14409"/>
                    <a:pt x="3773" y="14409"/>
                  </a:cubicBezTo>
                  <a:cubicBezTo>
                    <a:pt x="1704" y="14409"/>
                    <a:pt x="1" y="16099"/>
                    <a:pt x="1" y="18168"/>
                  </a:cubicBezTo>
                  <a:lnTo>
                    <a:pt x="1" y="30141"/>
                  </a:lnTo>
                  <a:lnTo>
                    <a:pt x="1" y="44059"/>
                  </a:lnTo>
                  <a:lnTo>
                    <a:pt x="2861" y="44059"/>
                  </a:lnTo>
                  <a:lnTo>
                    <a:pt x="2861" y="29065"/>
                  </a:lnTo>
                  <a:lnTo>
                    <a:pt x="2861" y="18168"/>
                  </a:lnTo>
                  <a:cubicBezTo>
                    <a:pt x="2861" y="17677"/>
                    <a:pt x="3270" y="17269"/>
                    <a:pt x="3773" y="17269"/>
                  </a:cubicBezTo>
                  <a:cubicBezTo>
                    <a:pt x="4276" y="17269"/>
                    <a:pt x="4685" y="17677"/>
                    <a:pt x="4685" y="18168"/>
                  </a:cubicBezTo>
                  <a:lnTo>
                    <a:pt x="4685" y="27156"/>
                  </a:lnTo>
                  <a:cubicBezTo>
                    <a:pt x="4685" y="29186"/>
                    <a:pt x="6306" y="30863"/>
                    <a:pt x="8336" y="30915"/>
                  </a:cubicBezTo>
                  <a:cubicBezTo>
                    <a:pt x="8378" y="30915"/>
                    <a:pt x="8405" y="30932"/>
                    <a:pt x="8444" y="30932"/>
                  </a:cubicBezTo>
                  <a:cubicBezTo>
                    <a:pt x="10529" y="30932"/>
                    <a:pt x="12219" y="29229"/>
                    <a:pt x="12219" y="27156"/>
                  </a:cubicBezTo>
                  <a:lnTo>
                    <a:pt x="12219" y="18619"/>
                  </a:lnTo>
                  <a:lnTo>
                    <a:pt x="12219" y="0"/>
                  </a:lnTo>
                  <a:close/>
                </a:path>
              </a:pathLst>
            </a:custGeom>
            <a:solidFill>
              <a:schemeClr val="dk2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10770127" y="2335599"/>
              <a:ext cx="1623549" cy="6382937"/>
            </a:xfrm>
            <a:custGeom>
              <a:avLst/>
              <a:gdLst/>
              <a:ahLst/>
              <a:cxnLst/>
              <a:rect l="l" t="t" r="r" b="b"/>
              <a:pathLst>
                <a:path w="12220" h="44059" extrusionOk="0">
                  <a:moveTo>
                    <a:pt x="9359" y="0"/>
                  </a:moveTo>
                  <a:lnTo>
                    <a:pt x="9359" y="18593"/>
                  </a:lnTo>
                  <a:lnTo>
                    <a:pt x="9359" y="27156"/>
                  </a:lnTo>
                  <a:cubicBezTo>
                    <a:pt x="9359" y="27621"/>
                    <a:pt x="9003" y="28003"/>
                    <a:pt x="8568" y="28055"/>
                  </a:cubicBezTo>
                  <a:lnTo>
                    <a:pt x="8444" y="28055"/>
                  </a:lnTo>
                  <a:cubicBezTo>
                    <a:pt x="7940" y="28055"/>
                    <a:pt x="7532" y="27647"/>
                    <a:pt x="7532" y="27156"/>
                  </a:cubicBezTo>
                  <a:lnTo>
                    <a:pt x="7532" y="18168"/>
                  </a:lnTo>
                  <a:cubicBezTo>
                    <a:pt x="7532" y="16099"/>
                    <a:pt x="5845" y="14409"/>
                    <a:pt x="3773" y="14409"/>
                  </a:cubicBezTo>
                  <a:cubicBezTo>
                    <a:pt x="1704" y="14409"/>
                    <a:pt x="1" y="16099"/>
                    <a:pt x="1" y="18168"/>
                  </a:cubicBezTo>
                  <a:lnTo>
                    <a:pt x="1" y="30141"/>
                  </a:lnTo>
                  <a:lnTo>
                    <a:pt x="1" y="44059"/>
                  </a:lnTo>
                  <a:lnTo>
                    <a:pt x="2861" y="44059"/>
                  </a:lnTo>
                  <a:lnTo>
                    <a:pt x="2861" y="29065"/>
                  </a:lnTo>
                  <a:lnTo>
                    <a:pt x="2861" y="18168"/>
                  </a:lnTo>
                  <a:cubicBezTo>
                    <a:pt x="2861" y="17677"/>
                    <a:pt x="3270" y="17269"/>
                    <a:pt x="3773" y="17269"/>
                  </a:cubicBezTo>
                  <a:cubicBezTo>
                    <a:pt x="4276" y="17269"/>
                    <a:pt x="4685" y="17677"/>
                    <a:pt x="4685" y="18168"/>
                  </a:cubicBezTo>
                  <a:lnTo>
                    <a:pt x="4685" y="27156"/>
                  </a:lnTo>
                  <a:cubicBezTo>
                    <a:pt x="4685" y="29186"/>
                    <a:pt x="6306" y="30863"/>
                    <a:pt x="8336" y="30915"/>
                  </a:cubicBezTo>
                  <a:cubicBezTo>
                    <a:pt x="8378" y="30915"/>
                    <a:pt x="8405" y="30932"/>
                    <a:pt x="8444" y="30932"/>
                  </a:cubicBezTo>
                  <a:cubicBezTo>
                    <a:pt x="10529" y="30932"/>
                    <a:pt x="12219" y="29229"/>
                    <a:pt x="12219" y="27156"/>
                  </a:cubicBezTo>
                  <a:lnTo>
                    <a:pt x="12219" y="18619"/>
                  </a:lnTo>
                  <a:lnTo>
                    <a:pt x="122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0" name="Google Shape;610;p9"/>
            <p:cNvGrpSpPr/>
            <p:nvPr/>
          </p:nvGrpSpPr>
          <p:grpSpPr>
            <a:xfrm>
              <a:off x="10953073" y="2511326"/>
              <a:ext cx="1257637" cy="5799004"/>
              <a:chOff x="3563222" y="101822"/>
              <a:chExt cx="1212180" cy="5125965"/>
            </a:xfrm>
          </p:grpSpPr>
          <p:sp>
            <p:nvSpPr>
              <p:cNvPr id="611" name="Google Shape;611;p9"/>
              <p:cNvSpPr/>
              <p:nvPr/>
            </p:nvSpPr>
            <p:spPr>
              <a:xfrm>
                <a:off x="3563222" y="4946702"/>
                <a:ext cx="13830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36" extrusionOk="0">
                    <a:moveTo>
                      <a:pt x="0" y="1"/>
                    </a:moveTo>
                    <a:lnTo>
                      <a:pt x="0" y="436"/>
                    </a:lnTo>
                    <a:lnTo>
                      <a:pt x="108" y="436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9"/>
              <p:cNvSpPr/>
              <p:nvPr/>
            </p:nvSpPr>
            <p:spPr>
              <a:xfrm>
                <a:off x="3563222" y="5060160"/>
                <a:ext cx="13830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36" extrusionOk="0">
                    <a:moveTo>
                      <a:pt x="0" y="1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9"/>
              <p:cNvSpPr/>
              <p:nvPr/>
            </p:nvSpPr>
            <p:spPr>
              <a:xfrm>
                <a:off x="3563222" y="4833244"/>
                <a:ext cx="13830" cy="5801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53" extrusionOk="0">
                    <a:moveTo>
                      <a:pt x="0" y="1"/>
                    </a:moveTo>
                    <a:lnTo>
                      <a:pt x="0" y="452"/>
                    </a:lnTo>
                    <a:lnTo>
                      <a:pt x="108" y="452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9"/>
              <p:cNvSpPr/>
              <p:nvPr/>
            </p:nvSpPr>
            <p:spPr>
              <a:xfrm>
                <a:off x="3563222" y="5171569"/>
                <a:ext cx="13830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39" extrusionOk="0">
                    <a:moveTo>
                      <a:pt x="0" y="0"/>
                    </a:moveTo>
                    <a:lnTo>
                      <a:pt x="0" y="438"/>
                    </a:lnTo>
                    <a:lnTo>
                      <a:pt x="108" y="438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9"/>
              <p:cNvSpPr/>
              <p:nvPr/>
            </p:nvSpPr>
            <p:spPr>
              <a:xfrm>
                <a:off x="3563222" y="4043522"/>
                <a:ext cx="13830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35" extrusionOk="0">
                    <a:moveTo>
                      <a:pt x="0" y="0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9"/>
              <p:cNvSpPr/>
              <p:nvPr/>
            </p:nvSpPr>
            <p:spPr>
              <a:xfrm>
                <a:off x="3563222" y="4154802"/>
                <a:ext cx="13830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52" extrusionOk="0">
                    <a:moveTo>
                      <a:pt x="0" y="0"/>
                    </a:moveTo>
                    <a:lnTo>
                      <a:pt x="0" y="452"/>
                    </a:lnTo>
                    <a:lnTo>
                      <a:pt x="108" y="452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9"/>
              <p:cNvSpPr/>
              <p:nvPr/>
            </p:nvSpPr>
            <p:spPr>
              <a:xfrm>
                <a:off x="3563222" y="3818271"/>
                <a:ext cx="13830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36" extrusionOk="0">
                    <a:moveTo>
                      <a:pt x="0" y="0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9"/>
              <p:cNvSpPr/>
              <p:nvPr/>
            </p:nvSpPr>
            <p:spPr>
              <a:xfrm>
                <a:off x="3563222" y="3930064"/>
                <a:ext cx="13830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35" extrusionOk="0">
                    <a:moveTo>
                      <a:pt x="0" y="0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9"/>
              <p:cNvSpPr/>
              <p:nvPr/>
            </p:nvSpPr>
            <p:spPr>
              <a:xfrm>
                <a:off x="3563222" y="4268260"/>
                <a:ext cx="13830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36" extrusionOk="0">
                    <a:moveTo>
                      <a:pt x="0" y="0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9"/>
              <p:cNvSpPr/>
              <p:nvPr/>
            </p:nvSpPr>
            <p:spPr>
              <a:xfrm>
                <a:off x="3563222" y="4380053"/>
                <a:ext cx="13830" cy="5737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48" extrusionOk="0">
                    <a:moveTo>
                      <a:pt x="0" y="0"/>
                    </a:moveTo>
                    <a:lnTo>
                      <a:pt x="0" y="448"/>
                    </a:lnTo>
                    <a:lnTo>
                      <a:pt x="108" y="448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9"/>
              <p:cNvSpPr/>
              <p:nvPr/>
            </p:nvSpPr>
            <p:spPr>
              <a:xfrm>
                <a:off x="3563222" y="4493383"/>
                <a:ext cx="13830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36" extrusionOk="0">
                    <a:moveTo>
                      <a:pt x="0" y="1"/>
                    </a:moveTo>
                    <a:lnTo>
                      <a:pt x="0" y="436"/>
                    </a:lnTo>
                    <a:lnTo>
                      <a:pt x="108" y="436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9"/>
              <p:cNvSpPr/>
              <p:nvPr/>
            </p:nvSpPr>
            <p:spPr>
              <a:xfrm>
                <a:off x="3563222" y="4718250"/>
                <a:ext cx="13830" cy="5954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65" extrusionOk="0">
                    <a:moveTo>
                      <a:pt x="0" y="0"/>
                    </a:moveTo>
                    <a:lnTo>
                      <a:pt x="0" y="26"/>
                    </a:lnTo>
                    <a:lnTo>
                      <a:pt x="0" y="435"/>
                    </a:lnTo>
                    <a:lnTo>
                      <a:pt x="0" y="464"/>
                    </a:lnTo>
                    <a:lnTo>
                      <a:pt x="108" y="464"/>
                    </a:lnTo>
                    <a:lnTo>
                      <a:pt x="108" y="435"/>
                    </a:lnTo>
                    <a:lnTo>
                      <a:pt x="108" y="26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9"/>
              <p:cNvSpPr/>
              <p:nvPr/>
            </p:nvSpPr>
            <p:spPr>
              <a:xfrm>
                <a:off x="3563222" y="4606457"/>
                <a:ext cx="13830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39" extrusionOk="0">
                    <a:moveTo>
                      <a:pt x="0" y="0"/>
                    </a:moveTo>
                    <a:lnTo>
                      <a:pt x="0" y="438"/>
                    </a:lnTo>
                    <a:lnTo>
                      <a:pt x="108" y="438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9"/>
              <p:cNvSpPr/>
              <p:nvPr/>
            </p:nvSpPr>
            <p:spPr>
              <a:xfrm>
                <a:off x="3746086" y="1978230"/>
                <a:ext cx="57882" cy="31502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46" extrusionOk="0">
                    <a:moveTo>
                      <a:pt x="438" y="0"/>
                    </a:moveTo>
                    <a:cubicBezTo>
                      <a:pt x="288" y="43"/>
                      <a:pt x="138" y="82"/>
                      <a:pt x="0" y="151"/>
                    </a:cubicBezTo>
                    <a:lnTo>
                      <a:pt x="43" y="246"/>
                    </a:lnTo>
                    <a:cubicBezTo>
                      <a:pt x="180" y="193"/>
                      <a:pt x="314" y="151"/>
                      <a:pt x="451" y="112"/>
                    </a:cubicBezTo>
                    <a:lnTo>
                      <a:pt x="43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9"/>
              <p:cNvSpPr/>
              <p:nvPr/>
            </p:nvSpPr>
            <p:spPr>
              <a:xfrm>
                <a:off x="3563222" y="2663843"/>
                <a:ext cx="13830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36" extrusionOk="0">
                    <a:moveTo>
                      <a:pt x="0" y="1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9"/>
              <p:cNvSpPr/>
              <p:nvPr/>
            </p:nvSpPr>
            <p:spPr>
              <a:xfrm>
                <a:off x="3563222" y="2777301"/>
                <a:ext cx="13830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36" extrusionOk="0">
                    <a:moveTo>
                      <a:pt x="0" y="0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9"/>
              <p:cNvSpPr/>
              <p:nvPr/>
            </p:nvSpPr>
            <p:spPr>
              <a:xfrm>
                <a:off x="3563222" y="2438721"/>
                <a:ext cx="13830" cy="56089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38" extrusionOk="0">
                    <a:moveTo>
                      <a:pt x="0" y="0"/>
                    </a:moveTo>
                    <a:lnTo>
                      <a:pt x="0" y="438"/>
                    </a:lnTo>
                    <a:lnTo>
                      <a:pt x="108" y="438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9"/>
              <p:cNvSpPr/>
              <p:nvPr/>
            </p:nvSpPr>
            <p:spPr>
              <a:xfrm>
                <a:off x="3587424" y="2107567"/>
                <a:ext cx="4033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36" extrusionOk="0">
                    <a:moveTo>
                      <a:pt x="220" y="1"/>
                    </a:moveTo>
                    <a:cubicBezTo>
                      <a:pt x="138" y="121"/>
                      <a:pt x="69" y="259"/>
                      <a:pt x="1" y="393"/>
                    </a:cubicBezTo>
                    <a:lnTo>
                      <a:pt x="112" y="435"/>
                    </a:lnTo>
                    <a:cubicBezTo>
                      <a:pt x="164" y="298"/>
                      <a:pt x="233" y="177"/>
                      <a:pt x="314" y="53"/>
                    </a:cubicBezTo>
                    <a:lnTo>
                      <a:pt x="22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9"/>
              <p:cNvSpPr/>
              <p:nvPr/>
            </p:nvSpPr>
            <p:spPr>
              <a:xfrm>
                <a:off x="3563222" y="2325263"/>
                <a:ext cx="13830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52" extrusionOk="0">
                    <a:moveTo>
                      <a:pt x="0" y="0"/>
                    </a:moveTo>
                    <a:lnTo>
                      <a:pt x="0" y="451"/>
                    </a:lnTo>
                    <a:lnTo>
                      <a:pt x="108" y="451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9"/>
              <p:cNvSpPr/>
              <p:nvPr/>
            </p:nvSpPr>
            <p:spPr>
              <a:xfrm>
                <a:off x="3651837" y="2025483"/>
                <a:ext cx="52504" cy="46997"/>
              </a:xfrm>
              <a:custGeom>
                <a:avLst/>
                <a:gdLst/>
                <a:ahLst/>
                <a:cxnLst/>
                <a:rect l="l" t="t" r="r" b="b"/>
                <a:pathLst>
                  <a:path w="410" h="367" extrusionOk="0">
                    <a:moveTo>
                      <a:pt x="344" y="1"/>
                    </a:moveTo>
                    <a:cubicBezTo>
                      <a:pt x="220" y="83"/>
                      <a:pt x="112" y="177"/>
                      <a:pt x="1" y="285"/>
                    </a:cubicBezTo>
                    <a:lnTo>
                      <a:pt x="83" y="367"/>
                    </a:lnTo>
                    <a:cubicBezTo>
                      <a:pt x="181" y="259"/>
                      <a:pt x="289" y="177"/>
                      <a:pt x="410" y="96"/>
                    </a:cubicBezTo>
                    <a:lnTo>
                      <a:pt x="34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9"/>
              <p:cNvSpPr/>
              <p:nvPr/>
            </p:nvSpPr>
            <p:spPr>
              <a:xfrm>
                <a:off x="3563222" y="2212189"/>
                <a:ext cx="21001" cy="57498"/>
              </a:xfrm>
              <a:custGeom>
                <a:avLst/>
                <a:gdLst/>
                <a:ahLst/>
                <a:cxnLst/>
                <a:rect l="l" t="t" r="r" b="b"/>
                <a:pathLst>
                  <a:path w="164" h="449" extrusionOk="0">
                    <a:moveTo>
                      <a:pt x="56" y="1"/>
                    </a:moveTo>
                    <a:cubicBezTo>
                      <a:pt x="26" y="148"/>
                      <a:pt x="13" y="298"/>
                      <a:pt x="0" y="448"/>
                    </a:cubicBezTo>
                    <a:lnTo>
                      <a:pt x="121" y="448"/>
                    </a:lnTo>
                    <a:cubicBezTo>
                      <a:pt x="121" y="311"/>
                      <a:pt x="137" y="164"/>
                      <a:pt x="163" y="27"/>
                    </a:cubicBezTo>
                    <a:lnTo>
                      <a:pt x="5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9"/>
              <p:cNvSpPr/>
              <p:nvPr/>
            </p:nvSpPr>
            <p:spPr>
              <a:xfrm>
                <a:off x="3563222" y="2550386"/>
                <a:ext cx="13830" cy="5749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49" extrusionOk="0">
                    <a:moveTo>
                      <a:pt x="0" y="1"/>
                    </a:moveTo>
                    <a:lnTo>
                      <a:pt x="0" y="449"/>
                    </a:lnTo>
                    <a:lnTo>
                      <a:pt x="108" y="449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9"/>
              <p:cNvSpPr/>
              <p:nvPr/>
            </p:nvSpPr>
            <p:spPr>
              <a:xfrm>
                <a:off x="3563222" y="3452030"/>
                <a:ext cx="13830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36" extrusionOk="0">
                    <a:moveTo>
                      <a:pt x="0" y="0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9"/>
              <p:cNvSpPr/>
              <p:nvPr/>
            </p:nvSpPr>
            <p:spPr>
              <a:xfrm>
                <a:off x="3563222" y="3565488"/>
                <a:ext cx="13830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35" extrusionOk="0">
                    <a:moveTo>
                      <a:pt x="0" y="0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9"/>
              <p:cNvSpPr/>
              <p:nvPr/>
            </p:nvSpPr>
            <p:spPr>
              <a:xfrm>
                <a:off x="3563222" y="2888582"/>
                <a:ext cx="13830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39" extrusionOk="0">
                    <a:moveTo>
                      <a:pt x="0" y="1"/>
                    </a:moveTo>
                    <a:lnTo>
                      <a:pt x="0" y="439"/>
                    </a:lnTo>
                    <a:lnTo>
                      <a:pt x="108" y="439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9"/>
              <p:cNvSpPr/>
              <p:nvPr/>
            </p:nvSpPr>
            <p:spPr>
              <a:xfrm>
                <a:off x="3563222" y="3790226"/>
                <a:ext cx="13830" cy="193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51" extrusionOk="0">
                    <a:moveTo>
                      <a:pt x="0" y="0"/>
                    </a:moveTo>
                    <a:lnTo>
                      <a:pt x="0" y="151"/>
                    </a:lnTo>
                    <a:lnTo>
                      <a:pt x="108" y="151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9"/>
              <p:cNvSpPr/>
              <p:nvPr/>
            </p:nvSpPr>
            <p:spPr>
              <a:xfrm>
                <a:off x="3563222" y="3677153"/>
                <a:ext cx="13830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36" extrusionOk="0">
                    <a:moveTo>
                      <a:pt x="0" y="1"/>
                    </a:moveTo>
                    <a:lnTo>
                      <a:pt x="0" y="436"/>
                    </a:lnTo>
                    <a:lnTo>
                      <a:pt x="108" y="436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9"/>
              <p:cNvSpPr/>
              <p:nvPr/>
            </p:nvSpPr>
            <p:spPr>
              <a:xfrm>
                <a:off x="3563222" y="3002040"/>
                <a:ext cx="13830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36" extrusionOk="0">
                    <a:moveTo>
                      <a:pt x="0" y="1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9"/>
              <p:cNvSpPr/>
              <p:nvPr/>
            </p:nvSpPr>
            <p:spPr>
              <a:xfrm>
                <a:off x="3563222" y="3113833"/>
                <a:ext cx="13830" cy="5749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49" extrusionOk="0">
                    <a:moveTo>
                      <a:pt x="0" y="0"/>
                    </a:moveTo>
                    <a:lnTo>
                      <a:pt x="0" y="448"/>
                    </a:lnTo>
                    <a:lnTo>
                      <a:pt x="108" y="448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9"/>
              <p:cNvSpPr/>
              <p:nvPr/>
            </p:nvSpPr>
            <p:spPr>
              <a:xfrm>
                <a:off x="3563222" y="3338572"/>
                <a:ext cx="13830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52" extrusionOk="0">
                    <a:moveTo>
                      <a:pt x="0" y="1"/>
                    </a:moveTo>
                    <a:lnTo>
                      <a:pt x="0" y="452"/>
                    </a:lnTo>
                    <a:lnTo>
                      <a:pt x="108" y="452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9"/>
              <p:cNvSpPr/>
              <p:nvPr/>
            </p:nvSpPr>
            <p:spPr>
              <a:xfrm>
                <a:off x="3563222" y="3227291"/>
                <a:ext cx="13830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35" extrusionOk="0">
                    <a:moveTo>
                      <a:pt x="0" y="0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9"/>
              <p:cNvSpPr/>
              <p:nvPr/>
            </p:nvSpPr>
            <p:spPr>
              <a:xfrm>
                <a:off x="4161244" y="2921749"/>
                <a:ext cx="16135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25" y="438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9"/>
              <p:cNvSpPr/>
              <p:nvPr/>
            </p:nvSpPr>
            <p:spPr>
              <a:xfrm>
                <a:off x="4161244" y="2358685"/>
                <a:ext cx="16135" cy="5749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449" extrusionOk="0">
                    <a:moveTo>
                      <a:pt x="1" y="1"/>
                    </a:moveTo>
                    <a:lnTo>
                      <a:pt x="1" y="449"/>
                    </a:lnTo>
                    <a:lnTo>
                      <a:pt x="125" y="449"/>
                    </a:lnTo>
                    <a:lnTo>
                      <a:pt x="12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9"/>
              <p:cNvSpPr/>
              <p:nvPr/>
            </p:nvSpPr>
            <p:spPr>
              <a:xfrm>
                <a:off x="4161244" y="2471759"/>
                <a:ext cx="16135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25" y="438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9"/>
              <p:cNvSpPr/>
              <p:nvPr/>
            </p:nvSpPr>
            <p:spPr>
              <a:xfrm>
                <a:off x="4161244" y="2583424"/>
                <a:ext cx="16135" cy="5801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453" extrusionOk="0">
                    <a:moveTo>
                      <a:pt x="1" y="1"/>
                    </a:moveTo>
                    <a:lnTo>
                      <a:pt x="1" y="452"/>
                    </a:lnTo>
                    <a:lnTo>
                      <a:pt x="125" y="452"/>
                    </a:lnTo>
                    <a:lnTo>
                      <a:pt x="12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9"/>
              <p:cNvSpPr/>
              <p:nvPr/>
            </p:nvSpPr>
            <p:spPr>
              <a:xfrm>
                <a:off x="4161244" y="3373787"/>
                <a:ext cx="16135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435" extrusionOk="0">
                    <a:moveTo>
                      <a:pt x="1" y="0"/>
                    </a:moveTo>
                    <a:lnTo>
                      <a:pt x="1" y="422"/>
                    </a:lnTo>
                    <a:lnTo>
                      <a:pt x="1" y="435"/>
                    </a:lnTo>
                    <a:lnTo>
                      <a:pt x="125" y="435"/>
                    </a:lnTo>
                    <a:lnTo>
                      <a:pt x="125" y="422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9"/>
              <p:cNvSpPr/>
              <p:nvPr/>
            </p:nvSpPr>
            <p:spPr>
              <a:xfrm>
                <a:off x="4393154" y="3710319"/>
                <a:ext cx="57882" cy="22666"/>
              </a:xfrm>
              <a:custGeom>
                <a:avLst/>
                <a:gdLst/>
                <a:ahLst/>
                <a:cxnLst/>
                <a:rect l="l" t="t" r="r" b="b"/>
                <a:pathLst>
                  <a:path w="452" h="177" extrusionOk="0">
                    <a:moveTo>
                      <a:pt x="30" y="0"/>
                    </a:moveTo>
                    <a:lnTo>
                      <a:pt x="1" y="108"/>
                    </a:lnTo>
                    <a:cubicBezTo>
                      <a:pt x="138" y="151"/>
                      <a:pt x="288" y="177"/>
                      <a:pt x="439" y="177"/>
                    </a:cubicBezTo>
                    <a:lnTo>
                      <a:pt x="452" y="69"/>
                    </a:lnTo>
                    <a:cubicBezTo>
                      <a:pt x="301" y="52"/>
                      <a:pt x="164" y="39"/>
                      <a:pt x="3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9"/>
              <p:cNvSpPr/>
              <p:nvPr/>
            </p:nvSpPr>
            <p:spPr>
              <a:xfrm>
                <a:off x="4161244" y="2696882"/>
                <a:ext cx="16135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436" extrusionOk="0">
                    <a:moveTo>
                      <a:pt x="1" y="1"/>
                    </a:moveTo>
                    <a:lnTo>
                      <a:pt x="1" y="435"/>
                    </a:lnTo>
                    <a:lnTo>
                      <a:pt x="125" y="435"/>
                    </a:lnTo>
                    <a:lnTo>
                      <a:pt x="12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9"/>
              <p:cNvSpPr/>
              <p:nvPr/>
            </p:nvSpPr>
            <p:spPr>
              <a:xfrm>
                <a:off x="4168415" y="3483403"/>
                <a:ext cx="29837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233" h="452" extrusionOk="0">
                    <a:moveTo>
                      <a:pt x="108" y="1"/>
                    </a:moveTo>
                    <a:lnTo>
                      <a:pt x="0" y="27"/>
                    </a:lnTo>
                    <a:cubicBezTo>
                      <a:pt x="27" y="164"/>
                      <a:pt x="69" y="314"/>
                      <a:pt x="121" y="452"/>
                    </a:cubicBezTo>
                    <a:lnTo>
                      <a:pt x="233" y="409"/>
                    </a:lnTo>
                    <a:cubicBezTo>
                      <a:pt x="177" y="288"/>
                      <a:pt x="134" y="138"/>
                      <a:pt x="1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9"/>
              <p:cNvSpPr/>
              <p:nvPr/>
            </p:nvSpPr>
            <p:spPr>
              <a:xfrm>
                <a:off x="4288532" y="3664603"/>
                <a:ext cx="56217" cy="4033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15" extrusionOk="0">
                    <a:moveTo>
                      <a:pt x="69" y="1"/>
                    </a:moveTo>
                    <a:lnTo>
                      <a:pt x="1" y="83"/>
                    </a:lnTo>
                    <a:cubicBezTo>
                      <a:pt x="125" y="181"/>
                      <a:pt x="259" y="246"/>
                      <a:pt x="396" y="315"/>
                    </a:cubicBezTo>
                    <a:lnTo>
                      <a:pt x="439" y="220"/>
                    </a:lnTo>
                    <a:cubicBezTo>
                      <a:pt x="314" y="151"/>
                      <a:pt x="193" y="83"/>
                      <a:pt x="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9"/>
              <p:cNvSpPr/>
              <p:nvPr/>
            </p:nvSpPr>
            <p:spPr>
              <a:xfrm>
                <a:off x="4210290" y="3584696"/>
                <a:ext cx="45332" cy="54168"/>
              </a:xfrm>
              <a:custGeom>
                <a:avLst/>
                <a:gdLst/>
                <a:ahLst/>
                <a:cxnLst/>
                <a:rect l="l" t="t" r="r" b="b"/>
                <a:pathLst>
                  <a:path w="354" h="423" extrusionOk="0">
                    <a:moveTo>
                      <a:pt x="95" y="1"/>
                    </a:moveTo>
                    <a:lnTo>
                      <a:pt x="0" y="69"/>
                    </a:lnTo>
                    <a:cubicBezTo>
                      <a:pt x="82" y="190"/>
                      <a:pt x="177" y="314"/>
                      <a:pt x="285" y="422"/>
                    </a:cubicBezTo>
                    <a:lnTo>
                      <a:pt x="353" y="341"/>
                    </a:lnTo>
                    <a:cubicBezTo>
                      <a:pt x="259" y="233"/>
                      <a:pt x="177" y="122"/>
                      <a:pt x="9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9"/>
              <p:cNvSpPr/>
              <p:nvPr/>
            </p:nvSpPr>
            <p:spPr>
              <a:xfrm>
                <a:off x="3857879" y="1971571"/>
                <a:ext cx="57882" cy="17288"/>
              </a:xfrm>
              <a:custGeom>
                <a:avLst/>
                <a:gdLst/>
                <a:ahLst/>
                <a:cxnLst/>
                <a:rect l="l" t="t" r="r" b="b"/>
                <a:pathLst>
                  <a:path w="452" h="135" extrusionOk="0">
                    <a:moveTo>
                      <a:pt x="0" y="0"/>
                    </a:moveTo>
                    <a:lnTo>
                      <a:pt x="13" y="108"/>
                    </a:lnTo>
                    <a:lnTo>
                      <a:pt x="95" y="108"/>
                    </a:lnTo>
                    <a:cubicBezTo>
                      <a:pt x="206" y="108"/>
                      <a:pt x="327" y="121"/>
                      <a:pt x="435" y="134"/>
                    </a:cubicBezTo>
                    <a:lnTo>
                      <a:pt x="451" y="26"/>
                    </a:lnTo>
                    <a:cubicBezTo>
                      <a:pt x="340" y="13"/>
                      <a:pt x="219" y="0"/>
                      <a:pt x="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9"/>
              <p:cNvSpPr/>
              <p:nvPr/>
            </p:nvSpPr>
            <p:spPr>
              <a:xfrm>
                <a:off x="4161244" y="2245228"/>
                <a:ext cx="16135" cy="5749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449" extrusionOk="0">
                    <a:moveTo>
                      <a:pt x="109" y="1"/>
                    </a:moveTo>
                    <a:lnTo>
                      <a:pt x="1" y="14"/>
                    </a:lnTo>
                    <a:lnTo>
                      <a:pt x="1" y="259"/>
                    </a:lnTo>
                    <a:lnTo>
                      <a:pt x="1" y="449"/>
                    </a:lnTo>
                    <a:lnTo>
                      <a:pt x="125" y="449"/>
                    </a:lnTo>
                    <a:lnTo>
                      <a:pt x="125" y="259"/>
                    </a:lnTo>
                    <a:cubicBezTo>
                      <a:pt x="125" y="164"/>
                      <a:pt x="109" y="83"/>
                      <a:pt x="1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9"/>
              <p:cNvSpPr/>
              <p:nvPr/>
            </p:nvSpPr>
            <p:spPr>
              <a:xfrm>
                <a:off x="4129870" y="2135227"/>
                <a:ext cx="33167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259" h="452" extrusionOk="0">
                    <a:moveTo>
                      <a:pt x="96" y="0"/>
                    </a:moveTo>
                    <a:lnTo>
                      <a:pt x="1" y="56"/>
                    </a:lnTo>
                    <a:cubicBezTo>
                      <a:pt x="56" y="177"/>
                      <a:pt x="109" y="314"/>
                      <a:pt x="151" y="451"/>
                    </a:cubicBezTo>
                    <a:lnTo>
                      <a:pt x="259" y="422"/>
                    </a:lnTo>
                    <a:cubicBezTo>
                      <a:pt x="220" y="275"/>
                      <a:pt x="164" y="138"/>
                      <a:pt x="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9"/>
              <p:cNvSpPr/>
              <p:nvPr/>
            </p:nvSpPr>
            <p:spPr>
              <a:xfrm>
                <a:off x="4062129" y="2046484"/>
                <a:ext cx="48662" cy="50711"/>
              </a:xfrm>
              <a:custGeom>
                <a:avLst/>
                <a:gdLst/>
                <a:ahLst/>
                <a:cxnLst/>
                <a:rect l="l" t="t" r="r" b="b"/>
                <a:pathLst>
                  <a:path w="380" h="396" extrusionOk="0">
                    <a:moveTo>
                      <a:pt x="66" y="0"/>
                    </a:moveTo>
                    <a:lnTo>
                      <a:pt x="0" y="82"/>
                    </a:lnTo>
                    <a:cubicBezTo>
                      <a:pt x="108" y="177"/>
                      <a:pt x="203" y="285"/>
                      <a:pt x="285" y="396"/>
                    </a:cubicBezTo>
                    <a:lnTo>
                      <a:pt x="379" y="327"/>
                    </a:lnTo>
                    <a:cubicBezTo>
                      <a:pt x="285" y="203"/>
                      <a:pt x="177" y="95"/>
                      <a:pt x="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9"/>
              <p:cNvSpPr/>
              <p:nvPr/>
            </p:nvSpPr>
            <p:spPr>
              <a:xfrm>
                <a:off x="3965830" y="1988731"/>
                <a:ext cx="57882" cy="36881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88" extrusionOk="0">
                    <a:moveTo>
                      <a:pt x="43" y="0"/>
                    </a:moveTo>
                    <a:lnTo>
                      <a:pt x="0" y="95"/>
                    </a:lnTo>
                    <a:cubicBezTo>
                      <a:pt x="138" y="151"/>
                      <a:pt x="275" y="206"/>
                      <a:pt x="396" y="288"/>
                    </a:cubicBezTo>
                    <a:lnTo>
                      <a:pt x="452" y="193"/>
                    </a:lnTo>
                    <a:cubicBezTo>
                      <a:pt x="327" y="111"/>
                      <a:pt x="193" y="56"/>
                      <a:pt x="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9"/>
              <p:cNvSpPr/>
              <p:nvPr/>
            </p:nvSpPr>
            <p:spPr>
              <a:xfrm>
                <a:off x="4161244" y="3260329"/>
                <a:ext cx="16135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436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25" y="435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9"/>
              <p:cNvSpPr/>
              <p:nvPr/>
            </p:nvSpPr>
            <p:spPr>
              <a:xfrm>
                <a:off x="4161244" y="3035079"/>
                <a:ext cx="16135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439" extrusionOk="0">
                    <a:moveTo>
                      <a:pt x="1" y="1"/>
                    </a:moveTo>
                    <a:lnTo>
                      <a:pt x="1" y="439"/>
                    </a:lnTo>
                    <a:lnTo>
                      <a:pt x="125" y="439"/>
                    </a:lnTo>
                    <a:lnTo>
                      <a:pt x="12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9"/>
              <p:cNvSpPr/>
              <p:nvPr/>
            </p:nvSpPr>
            <p:spPr>
              <a:xfrm>
                <a:off x="4161244" y="2810340"/>
                <a:ext cx="16135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436" extrusionOk="0">
                    <a:moveTo>
                      <a:pt x="1" y="1"/>
                    </a:moveTo>
                    <a:lnTo>
                      <a:pt x="1" y="435"/>
                    </a:lnTo>
                    <a:lnTo>
                      <a:pt x="125" y="435"/>
                    </a:lnTo>
                    <a:lnTo>
                      <a:pt x="12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9"/>
              <p:cNvSpPr/>
              <p:nvPr/>
            </p:nvSpPr>
            <p:spPr>
              <a:xfrm>
                <a:off x="4161244" y="3146872"/>
                <a:ext cx="16135" cy="5749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449" extrusionOk="0">
                    <a:moveTo>
                      <a:pt x="1" y="1"/>
                    </a:moveTo>
                    <a:lnTo>
                      <a:pt x="1" y="448"/>
                    </a:lnTo>
                    <a:lnTo>
                      <a:pt x="125" y="448"/>
                    </a:lnTo>
                    <a:lnTo>
                      <a:pt x="12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9"/>
              <p:cNvSpPr/>
              <p:nvPr/>
            </p:nvSpPr>
            <p:spPr>
              <a:xfrm>
                <a:off x="4761060" y="1231918"/>
                <a:ext cx="14342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36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12" y="435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9"/>
              <p:cNvSpPr/>
              <p:nvPr/>
            </p:nvSpPr>
            <p:spPr>
              <a:xfrm>
                <a:off x="4761060" y="1343711"/>
                <a:ext cx="14342" cy="57498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49" extrusionOk="0">
                    <a:moveTo>
                      <a:pt x="1" y="0"/>
                    </a:moveTo>
                    <a:lnTo>
                      <a:pt x="1" y="448"/>
                    </a:lnTo>
                    <a:lnTo>
                      <a:pt x="112" y="448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9"/>
              <p:cNvSpPr/>
              <p:nvPr/>
            </p:nvSpPr>
            <p:spPr>
              <a:xfrm>
                <a:off x="4761060" y="1003338"/>
                <a:ext cx="14342" cy="59547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65" extrusionOk="0">
                    <a:moveTo>
                      <a:pt x="1" y="1"/>
                    </a:moveTo>
                    <a:lnTo>
                      <a:pt x="1" y="27"/>
                    </a:lnTo>
                    <a:lnTo>
                      <a:pt x="1" y="436"/>
                    </a:lnTo>
                    <a:lnTo>
                      <a:pt x="1" y="465"/>
                    </a:lnTo>
                    <a:lnTo>
                      <a:pt x="112" y="465"/>
                    </a:lnTo>
                    <a:lnTo>
                      <a:pt x="112" y="436"/>
                    </a:lnTo>
                    <a:lnTo>
                      <a:pt x="112" y="27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9"/>
              <p:cNvSpPr/>
              <p:nvPr/>
            </p:nvSpPr>
            <p:spPr>
              <a:xfrm>
                <a:off x="4761060" y="1118460"/>
                <a:ext cx="14342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52" extrusionOk="0">
                    <a:moveTo>
                      <a:pt x="1" y="1"/>
                    </a:moveTo>
                    <a:lnTo>
                      <a:pt x="1" y="452"/>
                    </a:lnTo>
                    <a:lnTo>
                      <a:pt x="112" y="452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9"/>
              <p:cNvSpPr/>
              <p:nvPr/>
            </p:nvSpPr>
            <p:spPr>
              <a:xfrm>
                <a:off x="4761060" y="2020105"/>
                <a:ext cx="14342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12" y="438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9"/>
              <p:cNvSpPr/>
              <p:nvPr/>
            </p:nvSpPr>
            <p:spPr>
              <a:xfrm>
                <a:off x="4761060" y="2131898"/>
                <a:ext cx="14342" cy="57370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48" extrusionOk="0">
                    <a:moveTo>
                      <a:pt x="1" y="0"/>
                    </a:moveTo>
                    <a:lnTo>
                      <a:pt x="1" y="448"/>
                    </a:lnTo>
                    <a:lnTo>
                      <a:pt x="112" y="448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9"/>
              <p:cNvSpPr/>
              <p:nvPr/>
            </p:nvSpPr>
            <p:spPr>
              <a:xfrm>
                <a:off x="4761060" y="1456657"/>
                <a:ext cx="14342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39" extrusionOk="0">
                    <a:moveTo>
                      <a:pt x="1" y="1"/>
                    </a:moveTo>
                    <a:lnTo>
                      <a:pt x="1" y="439"/>
                    </a:lnTo>
                    <a:lnTo>
                      <a:pt x="112" y="439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9"/>
              <p:cNvSpPr/>
              <p:nvPr/>
            </p:nvSpPr>
            <p:spPr>
              <a:xfrm>
                <a:off x="4761060" y="2245228"/>
                <a:ext cx="14342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36" extrusionOk="0">
                    <a:moveTo>
                      <a:pt x="1" y="1"/>
                    </a:moveTo>
                    <a:lnTo>
                      <a:pt x="1" y="436"/>
                    </a:lnTo>
                    <a:lnTo>
                      <a:pt x="112" y="436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9"/>
              <p:cNvSpPr/>
              <p:nvPr/>
            </p:nvSpPr>
            <p:spPr>
              <a:xfrm>
                <a:off x="4761060" y="1570115"/>
                <a:ext cx="14342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39" extrusionOk="0">
                    <a:moveTo>
                      <a:pt x="1" y="1"/>
                    </a:moveTo>
                    <a:lnTo>
                      <a:pt x="1" y="439"/>
                    </a:lnTo>
                    <a:lnTo>
                      <a:pt x="112" y="439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9"/>
              <p:cNvSpPr/>
              <p:nvPr/>
            </p:nvSpPr>
            <p:spPr>
              <a:xfrm>
                <a:off x="4761060" y="1681908"/>
                <a:ext cx="14342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36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12" y="435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9"/>
              <p:cNvSpPr/>
              <p:nvPr/>
            </p:nvSpPr>
            <p:spPr>
              <a:xfrm>
                <a:off x="4761060" y="1906647"/>
                <a:ext cx="14342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52" extrusionOk="0">
                    <a:moveTo>
                      <a:pt x="1" y="1"/>
                    </a:moveTo>
                    <a:lnTo>
                      <a:pt x="1" y="452"/>
                    </a:lnTo>
                    <a:lnTo>
                      <a:pt x="112" y="452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9"/>
              <p:cNvSpPr/>
              <p:nvPr/>
            </p:nvSpPr>
            <p:spPr>
              <a:xfrm>
                <a:off x="4761060" y="1795366"/>
                <a:ext cx="14342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12" y="435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9"/>
              <p:cNvSpPr/>
              <p:nvPr/>
            </p:nvSpPr>
            <p:spPr>
              <a:xfrm>
                <a:off x="4761060" y="328609"/>
                <a:ext cx="14342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36" extrusionOk="0">
                    <a:moveTo>
                      <a:pt x="1" y="1"/>
                    </a:moveTo>
                    <a:lnTo>
                      <a:pt x="1" y="435"/>
                    </a:lnTo>
                    <a:lnTo>
                      <a:pt x="112" y="435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9"/>
              <p:cNvSpPr/>
              <p:nvPr/>
            </p:nvSpPr>
            <p:spPr>
              <a:xfrm>
                <a:off x="4761060" y="440018"/>
                <a:ext cx="14342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12" y="438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9"/>
              <p:cNvSpPr/>
              <p:nvPr/>
            </p:nvSpPr>
            <p:spPr>
              <a:xfrm>
                <a:off x="4761060" y="101822"/>
                <a:ext cx="14342" cy="57370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48" extrusionOk="0">
                    <a:moveTo>
                      <a:pt x="1" y="0"/>
                    </a:moveTo>
                    <a:lnTo>
                      <a:pt x="1" y="448"/>
                    </a:lnTo>
                    <a:lnTo>
                      <a:pt x="112" y="448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9"/>
              <p:cNvSpPr/>
              <p:nvPr/>
            </p:nvSpPr>
            <p:spPr>
              <a:xfrm>
                <a:off x="4761060" y="215152"/>
                <a:ext cx="14342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36" extrusionOk="0">
                    <a:moveTo>
                      <a:pt x="1" y="1"/>
                    </a:moveTo>
                    <a:lnTo>
                      <a:pt x="1" y="436"/>
                    </a:lnTo>
                    <a:lnTo>
                      <a:pt x="112" y="436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9"/>
              <p:cNvSpPr/>
              <p:nvPr/>
            </p:nvSpPr>
            <p:spPr>
              <a:xfrm>
                <a:off x="4761060" y="553476"/>
                <a:ext cx="14342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12" y="435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9"/>
              <p:cNvSpPr/>
              <p:nvPr/>
            </p:nvSpPr>
            <p:spPr>
              <a:xfrm>
                <a:off x="4761060" y="665141"/>
                <a:ext cx="14342" cy="57498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49" extrusionOk="0">
                    <a:moveTo>
                      <a:pt x="1" y="1"/>
                    </a:moveTo>
                    <a:lnTo>
                      <a:pt x="1" y="449"/>
                    </a:lnTo>
                    <a:lnTo>
                      <a:pt x="112" y="449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9"/>
              <p:cNvSpPr/>
              <p:nvPr/>
            </p:nvSpPr>
            <p:spPr>
              <a:xfrm>
                <a:off x="4761060" y="778599"/>
                <a:ext cx="14342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36" extrusionOk="0">
                    <a:moveTo>
                      <a:pt x="1" y="1"/>
                    </a:moveTo>
                    <a:lnTo>
                      <a:pt x="1" y="435"/>
                    </a:lnTo>
                    <a:lnTo>
                      <a:pt x="112" y="435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9"/>
              <p:cNvSpPr/>
              <p:nvPr/>
            </p:nvSpPr>
            <p:spPr>
              <a:xfrm>
                <a:off x="4761060" y="889880"/>
                <a:ext cx="14342" cy="58010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53" extrusionOk="0">
                    <a:moveTo>
                      <a:pt x="1" y="1"/>
                    </a:moveTo>
                    <a:lnTo>
                      <a:pt x="1" y="452"/>
                    </a:lnTo>
                    <a:lnTo>
                      <a:pt x="112" y="452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9"/>
              <p:cNvSpPr/>
              <p:nvPr/>
            </p:nvSpPr>
            <p:spPr>
              <a:xfrm>
                <a:off x="4761060" y="2921749"/>
                <a:ext cx="14342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12" y="438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9"/>
              <p:cNvSpPr/>
              <p:nvPr/>
            </p:nvSpPr>
            <p:spPr>
              <a:xfrm>
                <a:off x="4761060" y="2358685"/>
                <a:ext cx="14342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36" extrusionOk="0">
                    <a:moveTo>
                      <a:pt x="1" y="1"/>
                    </a:moveTo>
                    <a:lnTo>
                      <a:pt x="1" y="435"/>
                    </a:lnTo>
                    <a:lnTo>
                      <a:pt x="112" y="435"/>
                    </a:lnTo>
                    <a:lnTo>
                      <a:pt x="112" y="148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9"/>
              <p:cNvSpPr/>
              <p:nvPr/>
            </p:nvSpPr>
            <p:spPr>
              <a:xfrm>
                <a:off x="4761060" y="2470094"/>
                <a:ext cx="14342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52" extrusionOk="0">
                    <a:moveTo>
                      <a:pt x="1" y="0"/>
                    </a:moveTo>
                    <a:lnTo>
                      <a:pt x="1" y="451"/>
                    </a:lnTo>
                    <a:lnTo>
                      <a:pt x="112" y="451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9"/>
              <p:cNvSpPr/>
              <p:nvPr/>
            </p:nvSpPr>
            <p:spPr>
              <a:xfrm>
                <a:off x="4761060" y="2583424"/>
                <a:ext cx="14342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36" extrusionOk="0">
                    <a:moveTo>
                      <a:pt x="1" y="1"/>
                    </a:moveTo>
                    <a:lnTo>
                      <a:pt x="1" y="436"/>
                    </a:lnTo>
                    <a:lnTo>
                      <a:pt x="112" y="436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9"/>
              <p:cNvSpPr/>
              <p:nvPr/>
            </p:nvSpPr>
            <p:spPr>
              <a:xfrm>
                <a:off x="4761060" y="3368281"/>
                <a:ext cx="14342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36" extrusionOk="0">
                    <a:moveTo>
                      <a:pt x="1" y="1"/>
                    </a:moveTo>
                    <a:lnTo>
                      <a:pt x="1" y="422"/>
                    </a:lnTo>
                    <a:lnTo>
                      <a:pt x="1" y="435"/>
                    </a:lnTo>
                    <a:lnTo>
                      <a:pt x="112" y="435"/>
                    </a:lnTo>
                    <a:lnTo>
                      <a:pt x="112" y="422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9"/>
              <p:cNvSpPr/>
              <p:nvPr/>
            </p:nvSpPr>
            <p:spPr>
              <a:xfrm>
                <a:off x="4485739" y="3710319"/>
                <a:ext cx="59547" cy="22666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77" extrusionOk="0">
                    <a:moveTo>
                      <a:pt x="435" y="0"/>
                    </a:moveTo>
                    <a:cubicBezTo>
                      <a:pt x="288" y="26"/>
                      <a:pt x="150" y="52"/>
                      <a:pt x="0" y="69"/>
                    </a:cubicBezTo>
                    <a:lnTo>
                      <a:pt x="13" y="177"/>
                    </a:lnTo>
                    <a:cubicBezTo>
                      <a:pt x="163" y="164"/>
                      <a:pt x="314" y="134"/>
                      <a:pt x="464" y="108"/>
                    </a:cubicBezTo>
                    <a:lnTo>
                      <a:pt x="43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9"/>
              <p:cNvSpPr/>
              <p:nvPr/>
            </p:nvSpPr>
            <p:spPr>
              <a:xfrm>
                <a:off x="4761060" y="2696882"/>
                <a:ext cx="14342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36" extrusionOk="0">
                    <a:moveTo>
                      <a:pt x="1" y="1"/>
                    </a:moveTo>
                    <a:lnTo>
                      <a:pt x="1" y="435"/>
                    </a:lnTo>
                    <a:lnTo>
                      <a:pt x="112" y="435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9"/>
              <p:cNvSpPr/>
              <p:nvPr/>
            </p:nvSpPr>
            <p:spPr>
              <a:xfrm>
                <a:off x="4740187" y="3480074"/>
                <a:ext cx="29837" cy="57498"/>
              </a:xfrm>
              <a:custGeom>
                <a:avLst/>
                <a:gdLst/>
                <a:ahLst/>
                <a:cxnLst/>
                <a:rect l="l" t="t" r="r" b="b"/>
                <a:pathLst>
                  <a:path w="233" h="449" extrusionOk="0">
                    <a:moveTo>
                      <a:pt x="125" y="0"/>
                    </a:moveTo>
                    <a:cubicBezTo>
                      <a:pt x="98" y="134"/>
                      <a:pt x="56" y="272"/>
                      <a:pt x="0" y="409"/>
                    </a:cubicBezTo>
                    <a:lnTo>
                      <a:pt x="98" y="448"/>
                    </a:lnTo>
                    <a:cubicBezTo>
                      <a:pt x="151" y="314"/>
                      <a:pt x="206" y="164"/>
                      <a:pt x="232" y="13"/>
                    </a:cubicBezTo>
                    <a:lnTo>
                      <a:pt x="12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9"/>
              <p:cNvSpPr/>
              <p:nvPr/>
            </p:nvSpPr>
            <p:spPr>
              <a:xfrm>
                <a:off x="4592025" y="3662938"/>
                <a:ext cx="56217" cy="42003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28" extrusionOk="0">
                    <a:moveTo>
                      <a:pt x="370" y="1"/>
                    </a:moveTo>
                    <a:cubicBezTo>
                      <a:pt x="259" y="83"/>
                      <a:pt x="138" y="164"/>
                      <a:pt x="0" y="220"/>
                    </a:cubicBezTo>
                    <a:lnTo>
                      <a:pt x="56" y="328"/>
                    </a:lnTo>
                    <a:cubicBezTo>
                      <a:pt x="193" y="259"/>
                      <a:pt x="314" y="177"/>
                      <a:pt x="438" y="96"/>
                    </a:cubicBezTo>
                    <a:lnTo>
                      <a:pt x="37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9"/>
              <p:cNvSpPr/>
              <p:nvPr/>
            </p:nvSpPr>
            <p:spPr>
              <a:xfrm>
                <a:off x="4681153" y="3580982"/>
                <a:ext cx="45332" cy="5237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409" extrusionOk="0">
                    <a:moveTo>
                      <a:pt x="259" y="0"/>
                    </a:moveTo>
                    <a:cubicBezTo>
                      <a:pt x="190" y="124"/>
                      <a:pt x="95" y="232"/>
                      <a:pt x="1" y="343"/>
                    </a:cubicBezTo>
                    <a:lnTo>
                      <a:pt x="82" y="409"/>
                    </a:lnTo>
                    <a:cubicBezTo>
                      <a:pt x="177" y="301"/>
                      <a:pt x="272" y="180"/>
                      <a:pt x="354" y="56"/>
                    </a:cubicBezTo>
                    <a:lnTo>
                      <a:pt x="25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9"/>
              <p:cNvSpPr/>
              <p:nvPr/>
            </p:nvSpPr>
            <p:spPr>
              <a:xfrm>
                <a:off x="4761060" y="3260329"/>
                <a:ext cx="14342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36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12" y="435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9"/>
              <p:cNvSpPr/>
              <p:nvPr/>
            </p:nvSpPr>
            <p:spPr>
              <a:xfrm>
                <a:off x="4761060" y="3035079"/>
                <a:ext cx="14342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39" extrusionOk="0">
                    <a:moveTo>
                      <a:pt x="1" y="1"/>
                    </a:moveTo>
                    <a:lnTo>
                      <a:pt x="1" y="439"/>
                    </a:lnTo>
                    <a:lnTo>
                      <a:pt x="112" y="439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9"/>
              <p:cNvSpPr/>
              <p:nvPr/>
            </p:nvSpPr>
            <p:spPr>
              <a:xfrm>
                <a:off x="4761060" y="2808675"/>
                <a:ext cx="14342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36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12" y="435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9"/>
              <p:cNvSpPr/>
              <p:nvPr/>
            </p:nvSpPr>
            <p:spPr>
              <a:xfrm>
                <a:off x="4761060" y="3146872"/>
                <a:ext cx="14342" cy="57498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49" extrusionOk="0">
                    <a:moveTo>
                      <a:pt x="1" y="1"/>
                    </a:moveTo>
                    <a:lnTo>
                      <a:pt x="1" y="448"/>
                    </a:lnTo>
                    <a:lnTo>
                      <a:pt x="112" y="448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95" name="Google Shape;695;p9"/>
          <p:cNvSpPr/>
          <p:nvPr/>
        </p:nvSpPr>
        <p:spPr>
          <a:xfrm rot="-2700000">
            <a:off x="119560" y="916296"/>
            <a:ext cx="194737" cy="194313"/>
          </a:xfrm>
          <a:prstGeom prst="corner">
            <a:avLst>
              <a:gd name="adj1" fmla="val 10430"/>
              <a:gd name="adj2" fmla="val 8333"/>
            </a:avLst>
          </a:prstGeom>
          <a:solidFill>
            <a:schemeClr val="dk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9"/>
          <p:cNvSpPr/>
          <p:nvPr/>
        </p:nvSpPr>
        <p:spPr>
          <a:xfrm rot="-2700000">
            <a:off x="2111220" y="278566"/>
            <a:ext cx="194737" cy="194313"/>
          </a:xfrm>
          <a:prstGeom prst="corner">
            <a:avLst>
              <a:gd name="adj1" fmla="val 10430"/>
              <a:gd name="adj2" fmla="val 8333"/>
            </a:avLst>
          </a:prstGeom>
          <a:solidFill>
            <a:schemeClr val="dk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9"/>
          <p:cNvSpPr/>
          <p:nvPr/>
        </p:nvSpPr>
        <p:spPr>
          <a:xfrm rot="-2700000">
            <a:off x="7724895" y="167241"/>
            <a:ext cx="194737" cy="194313"/>
          </a:xfrm>
          <a:prstGeom prst="corner">
            <a:avLst>
              <a:gd name="adj1" fmla="val 10430"/>
              <a:gd name="adj2" fmla="val 8333"/>
            </a:avLst>
          </a:prstGeom>
          <a:solidFill>
            <a:schemeClr val="dk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9"/>
          <p:cNvSpPr/>
          <p:nvPr/>
        </p:nvSpPr>
        <p:spPr>
          <a:xfrm rot="-2700000">
            <a:off x="8756612" y="1058121"/>
            <a:ext cx="194737" cy="194313"/>
          </a:xfrm>
          <a:prstGeom prst="corner">
            <a:avLst>
              <a:gd name="adj1" fmla="val 10430"/>
              <a:gd name="adj2" fmla="val 8333"/>
            </a:avLst>
          </a:prstGeom>
          <a:solidFill>
            <a:schemeClr val="dk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9"/>
          <p:cNvSpPr/>
          <p:nvPr/>
        </p:nvSpPr>
        <p:spPr>
          <a:xfrm>
            <a:off x="8590876" y="1598660"/>
            <a:ext cx="1050953" cy="431100"/>
          </a:xfrm>
          <a:custGeom>
            <a:avLst/>
            <a:gdLst/>
            <a:ahLst/>
            <a:cxnLst/>
            <a:rect l="l" t="t" r="r" b="b"/>
            <a:pathLst>
              <a:path w="11990" h="4918" extrusionOk="0">
                <a:moveTo>
                  <a:pt x="5524" y="1"/>
                </a:moveTo>
                <a:cubicBezTo>
                  <a:pt x="4834" y="1"/>
                  <a:pt x="4164" y="252"/>
                  <a:pt x="3683" y="754"/>
                </a:cubicBezTo>
                <a:cubicBezTo>
                  <a:pt x="3244" y="1194"/>
                  <a:pt x="2992" y="1779"/>
                  <a:pt x="2951" y="2407"/>
                </a:cubicBezTo>
                <a:cubicBezTo>
                  <a:pt x="2741" y="2323"/>
                  <a:pt x="2490" y="2282"/>
                  <a:pt x="2218" y="2282"/>
                </a:cubicBezTo>
                <a:cubicBezTo>
                  <a:pt x="628" y="2282"/>
                  <a:pt x="0" y="3746"/>
                  <a:pt x="293" y="4918"/>
                </a:cubicBezTo>
                <a:lnTo>
                  <a:pt x="11927" y="4918"/>
                </a:lnTo>
                <a:cubicBezTo>
                  <a:pt x="11990" y="4541"/>
                  <a:pt x="11969" y="4207"/>
                  <a:pt x="11885" y="3851"/>
                </a:cubicBezTo>
                <a:cubicBezTo>
                  <a:pt x="11655" y="2951"/>
                  <a:pt x="10943" y="2240"/>
                  <a:pt x="10044" y="1989"/>
                </a:cubicBezTo>
                <a:cubicBezTo>
                  <a:pt x="9820" y="1926"/>
                  <a:pt x="9590" y="1896"/>
                  <a:pt x="9360" y="1896"/>
                </a:cubicBezTo>
                <a:cubicBezTo>
                  <a:pt x="8900" y="1896"/>
                  <a:pt x="8440" y="2017"/>
                  <a:pt x="8035" y="2240"/>
                </a:cubicBezTo>
                <a:cubicBezTo>
                  <a:pt x="7951" y="1675"/>
                  <a:pt x="7700" y="1131"/>
                  <a:pt x="7303" y="733"/>
                </a:cubicBezTo>
                <a:cubicBezTo>
                  <a:pt x="6821" y="252"/>
                  <a:pt x="6173" y="1"/>
                  <a:pt x="55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9"/>
          <p:cNvSpPr/>
          <p:nvPr/>
        </p:nvSpPr>
        <p:spPr>
          <a:xfrm>
            <a:off x="845613" y="191725"/>
            <a:ext cx="1050944" cy="367991"/>
          </a:xfrm>
          <a:custGeom>
            <a:avLst/>
            <a:gdLst/>
            <a:ahLst/>
            <a:cxnLst/>
            <a:rect l="l" t="t" r="r" b="b"/>
            <a:pathLst>
              <a:path w="15840" h="5546" extrusionOk="0">
                <a:moveTo>
                  <a:pt x="7470" y="1"/>
                </a:moveTo>
                <a:cubicBezTo>
                  <a:pt x="6424" y="1"/>
                  <a:pt x="5482" y="649"/>
                  <a:pt x="5315" y="1716"/>
                </a:cubicBezTo>
                <a:lnTo>
                  <a:pt x="4855" y="1758"/>
                </a:lnTo>
                <a:cubicBezTo>
                  <a:pt x="4457" y="1821"/>
                  <a:pt x="4122" y="1988"/>
                  <a:pt x="3829" y="2239"/>
                </a:cubicBezTo>
                <a:cubicBezTo>
                  <a:pt x="3411" y="2616"/>
                  <a:pt x="3139" y="3139"/>
                  <a:pt x="3097" y="3704"/>
                </a:cubicBezTo>
                <a:lnTo>
                  <a:pt x="3097" y="3767"/>
                </a:lnTo>
                <a:cubicBezTo>
                  <a:pt x="2867" y="3662"/>
                  <a:pt x="2616" y="3579"/>
                  <a:pt x="2365" y="3579"/>
                </a:cubicBezTo>
                <a:cubicBezTo>
                  <a:pt x="2176" y="3579"/>
                  <a:pt x="1967" y="3599"/>
                  <a:pt x="1800" y="3599"/>
                </a:cubicBezTo>
                <a:cubicBezTo>
                  <a:pt x="1402" y="3683"/>
                  <a:pt x="1026" y="3871"/>
                  <a:pt x="754" y="4123"/>
                </a:cubicBezTo>
                <a:cubicBezTo>
                  <a:pt x="314" y="4499"/>
                  <a:pt x="63" y="5001"/>
                  <a:pt x="0" y="5545"/>
                </a:cubicBezTo>
                <a:lnTo>
                  <a:pt x="15651" y="5545"/>
                </a:lnTo>
                <a:lnTo>
                  <a:pt x="15651" y="5524"/>
                </a:lnTo>
                <a:cubicBezTo>
                  <a:pt x="15735" y="5315"/>
                  <a:pt x="15756" y="5106"/>
                  <a:pt x="15777" y="4897"/>
                </a:cubicBezTo>
                <a:cubicBezTo>
                  <a:pt x="15839" y="4206"/>
                  <a:pt x="15609" y="3558"/>
                  <a:pt x="15149" y="3035"/>
                </a:cubicBezTo>
                <a:cubicBezTo>
                  <a:pt x="14661" y="2479"/>
                  <a:pt x="13954" y="2195"/>
                  <a:pt x="13243" y="2195"/>
                </a:cubicBezTo>
                <a:cubicBezTo>
                  <a:pt x="12856" y="2195"/>
                  <a:pt x="12469" y="2279"/>
                  <a:pt x="12115" y="2449"/>
                </a:cubicBezTo>
                <a:cubicBezTo>
                  <a:pt x="11697" y="1654"/>
                  <a:pt x="10922" y="1026"/>
                  <a:pt x="9981" y="1026"/>
                </a:cubicBezTo>
                <a:cubicBezTo>
                  <a:pt x="9688" y="1026"/>
                  <a:pt x="9374" y="1068"/>
                  <a:pt x="9123" y="1151"/>
                </a:cubicBezTo>
                <a:cubicBezTo>
                  <a:pt x="8809" y="524"/>
                  <a:pt x="8202" y="1"/>
                  <a:pt x="747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9"/>
          <p:cNvSpPr/>
          <p:nvPr/>
        </p:nvSpPr>
        <p:spPr>
          <a:xfrm>
            <a:off x="5723230" y="43723"/>
            <a:ext cx="854276" cy="318595"/>
          </a:xfrm>
          <a:custGeom>
            <a:avLst/>
            <a:gdLst/>
            <a:ahLst/>
            <a:cxnLst/>
            <a:rect l="l" t="t" r="r" b="b"/>
            <a:pathLst>
              <a:path w="12388" h="4620" extrusionOk="0">
                <a:moveTo>
                  <a:pt x="4867" y="1"/>
                </a:moveTo>
                <a:cubicBezTo>
                  <a:pt x="4701" y="1"/>
                  <a:pt x="4535" y="19"/>
                  <a:pt x="4373" y="58"/>
                </a:cubicBezTo>
                <a:cubicBezTo>
                  <a:pt x="3515" y="309"/>
                  <a:pt x="2888" y="1104"/>
                  <a:pt x="2888" y="2025"/>
                </a:cubicBezTo>
                <a:cubicBezTo>
                  <a:pt x="2888" y="2192"/>
                  <a:pt x="2909" y="2339"/>
                  <a:pt x="2930" y="2506"/>
                </a:cubicBezTo>
                <a:cubicBezTo>
                  <a:pt x="2804" y="2464"/>
                  <a:pt x="2658" y="2444"/>
                  <a:pt x="2490" y="2444"/>
                </a:cubicBezTo>
                <a:cubicBezTo>
                  <a:pt x="1611" y="2444"/>
                  <a:pt x="775" y="2925"/>
                  <a:pt x="314" y="3699"/>
                </a:cubicBezTo>
                <a:cubicBezTo>
                  <a:pt x="168" y="3992"/>
                  <a:pt x="63" y="4306"/>
                  <a:pt x="0" y="4620"/>
                </a:cubicBezTo>
                <a:lnTo>
                  <a:pt x="12387" y="4620"/>
                </a:lnTo>
                <a:cubicBezTo>
                  <a:pt x="11990" y="3971"/>
                  <a:pt x="11257" y="3532"/>
                  <a:pt x="10441" y="3532"/>
                </a:cubicBezTo>
                <a:cubicBezTo>
                  <a:pt x="10023" y="3532"/>
                  <a:pt x="9604" y="3657"/>
                  <a:pt x="9269" y="3866"/>
                </a:cubicBezTo>
                <a:cubicBezTo>
                  <a:pt x="9269" y="2904"/>
                  <a:pt x="8642" y="1920"/>
                  <a:pt x="7407" y="1920"/>
                </a:cubicBezTo>
                <a:cubicBezTo>
                  <a:pt x="7407" y="1920"/>
                  <a:pt x="7093" y="1962"/>
                  <a:pt x="6947" y="1983"/>
                </a:cubicBezTo>
                <a:cubicBezTo>
                  <a:pt x="6947" y="1648"/>
                  <a:pt x="6863" y="1335"/>
                  <a:pt x="6696" y="1084"/>
                </a:cubicBezTo>
                <a:cubicBezTo>
                  <a:pt x="6675" y="1063"/>
                  <a:pt x="6675" y="1042"/>
                  <a:pt x="6675" y="1000"/>
                </a:cubicBezTo>
                <a:cubicBezTo>
                  <a:pt x="6487" y="707"/>
                  <a:pt x="6256" y="456"/>
                  <a:pt x="5943" y="267"/>
                </a:cubicBezTo>
                <a:cubicBezTo>
                  <a:pt x="5610" y="94"/>
                  <a:pt x="5238" y="1"/>
                  <a:pt x="48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2" name="Google Shape;702;p9"/>
          <p:cNvGrpSpPr/>
          <p:nvPr/>
        </p:nvGrpSpPr>
        <p:grpSpPr>
          <a:xfrm>
            <a:off x="479712" y="4555247"/>
            <a:ext cx="1050925" cy="609425"/>
            <a:chOff x="1297997" y="4575513"/>
            <a:chExt cx="1050925" cy="609425"/>
          </a:xfrm>
        </p:grpSpPr>
        <p:sp>
          <p:nvSpPr>
            <p:cNvPr id="703" name="Google Shape;703;p9"/>
            <p:cNvSpPr/>
            <p:nvPr/>
          </p:nvSpPr>
          <p:spPr>
            <a:xfrm>
              <a:off x="1890672" y="4609538"/>
              <a:ext cx="91550" cy="170025"/>
            </a:xfrm>
            <a:custGeom>
              <a:avLst/>
              <a:gdLst/>
              <a:ahLst/>
              <a:cxnLst/>
              <a:rect l="l" t="t" r="r" b="b"/>
              <a:pathLst>
                <a:path w="3662" h="6801" extrusionOk="0">
                  <a:moveTo>
                    <a:pt x="0" y="0"/>
                  </a:moveTo>
                  <a:lnTo>
                    <a:pt x="0" y="6800"/>
                  </a:lnTo>
                  <a:lnTo>
                    <a:pt x="3662" y="6800"/>
                  </a:lnTo>
                  <a:lnTo>
                    <a:pt x="36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9"/>
            <p:cNvSpPr/>
            <p:nvPr/>
          </p:nvSpPr>
          <p:spPr>
            <a:xfrm>
              <a:off x="1890672" y="4609538"/>
              <a:ext cx="91550" cy="39250"/>
            </a:xfrm>
            <a:custGeom>
              <a:avLst/>
              <a:gdLst/>
              <a:ahLst/>
              <a:cxnLst/>
              <a:rect l="l" t="t" r="r" b="b"/>
              <a:pathLst>
                <a:path w="3662" h="1570" extrusionOk="0">
                  <a:moveTo>
                    <a:pt x="0" y="0"/>
                  </a:moveTo>
                  <a:lnTo>
                    <a:pt x="0" y="1569"/>
                  </a:lnTo>
                  <a:lnTo>
                    <a:pt x="3662" y="1569"/>
                  </a:lnTo>
                  <a:lnTo>
                    <a:pt x="36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9"/>
            <p:cNvSpPr/>
            <p:nvPr/>
          </p:nvSpPr>
          <p:spPr>
            <a:xfrm>
              <a:off x="1870797" y="4583888"/>
              <a:ext cx="470800" cy="601050"/>
            </a:xfrm>
            <a:custGeom>
              <a:avLst/>
              <a:gdLst/>
              <a:ahLst/>
              <a:cxnLst/>
              <a:rect l="l" t="t" r="r" b="b"/>
              <a:pathLst>
                <a:path w="18832" h="24042" extrusionOk="0">
                  <a:moveTo>
                    <a:pt x="9416" y="1"/>
                  </a:moveTo>
                  <a:lnTo>
                    <a:pt x="0" y="9312"/>
                  </a:lnTo>
                  <a:lnTo>
                    <a:pt x="0" y="24042"/>
                  </a:lnTo>
                  <a:lnTo>
                    <a:pt x="18831" y="24042"/>
                  </a:lnTo>
                  <a:lnTo>
                    <a:pt x="18831" y="9312"/>
                  </a:lnTo>
                  <a:lnTo>
                    <a:pt x="94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9"/>
            <p:cNvSpPr/>
            <p:nvPr/>
          </p:nvSpPr>
          <p:spPr>
            <a:xfrm>
              <a:off x="1873397" y="4876313"/>
              <a:ext cx="465050" cy="45000"/>
            </a:xfrm>
            <a:custGeom>
              <a:avLst/>
              <a:gdLst/>
              <a:ahLst/>
              <a:cxnLst/>
              <a:rect l="l" t="t" r="r" b="b"/>
              <a:pathLst>
                <a:path w="18602" h="1800" extrusionOk="0">
                  <a:moveTo>
                    <a:pt x="1" y="0"/>
                  </a:moveTo>
                  <a:lnTo>
                    <a:pt x="1" y="1799"/>
                  </a:lnTo>
                  <a:lnTo>
                    <a:pt x="18602" y="1799"/>
                  </a:lnTo>
                  <a:lnTo>
                    <a:pt x="18602" y="0"/>
                  </a:lnTo>
                  <a:close/>
                </a:path>
              </a:pathLst>
            </a:custGeom>
            <a:solidFill>
              <a:srgbClr val="FF8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9"/>
            <p:cNvSpPr/>
            <p:nvPr/>
          </p:nvSpPr>
          <p:spPr>
            <a:xfrm>
              <a:off x="1872872" y="4745538"/>
              <a:ext cx="462975" cy="45000"/>
            </a:xfrm>
            <a:custGeom>
              <a:avLst/>
              <a:gdLst/>
              <a:ahLst/>
              <a:cxnLst/>
              <a:rect l="l" t="t" r="r" b="b"/>
              <a:pathLst>
                <a:path w="18519" h="1800" extrusionOk="0">
                  <a:moveTo>
                    <a:pt x="2198" y="0"/>
                  </a:moveTo>
                  <a:cubicBezTo>
                    <a:pt x="1570" y="732"/>
                    <a:pt x="880" y="1444"/>
                    <a:pt x="1" y="1737"/>
                  </a:cubicBezTo>
                  <a:lnTo>
                    <a:pt x="1" y="1800"/>
                  </a:lnTo>
                  <a:lnTo>
                    <a:pt x="18518" y="1800"/>
                  </a:lnTo>
                  <a:lnTo>
                    <a:pt x="18518" y="1674"/>
                  </a:lnTo>
                  <a:cubicBezTo>
                    <a:pt x="18288" y="1486"/>
                    <a:pt x="18037" y="1256"/>
                    <a:pt x="17807" y="1004"/>
                  </a:cubicBezTo>
                  <a:cubicBezTo>
                    <a:pt x="17723" y="942"/>
                    <a:pt x="17681" y="858"/>
                    <a:pt x="17598" y="795"/>
                  </a:cubicBezTo>
                  <a:cubicBezTo>
                    <a:pt x="17305" y="628"/>
                    <a:pt x="17054" y="481"/>
                    <a:pt x="16782" y="293"/>
                  </a:cubicBezTo>
                  <a:cubicBezTo>
                    <a:pt x="16656" y="209"/>
                    <a:pt x="16489" y="105"/>
                    <a:pt x="16363" y="0"/>
                  </a:cubicBezTo>
                  <a:close/>
                </a:path>
              </a:pathLst>
            </a:custGeom>
            <a:solidFill>
              <a:srgbClr val="D1C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9"/>
            <p:cNvSpPr/>
            <p:nvPr/>
          </p:nvSpPr>
          <p:spPr>
            <a:xfrm>
              <a:off x="1873397" y="5082388"/>
              <a:ext cx="465050" cy="101000"/>
            </a:xfrm>
            <a:custGeom>
              <a:avLst/>
              <a:gdLst/>
              <a:ahLst/>
              <a:cxnLst/>
              <a:rect l="l" t="t" r="r" b="b"/>
              <a:pathLst>
                <a:path w="18602" h="4040" extrusionOk="0">
                  <a:moveTo>
                    <a:pt x="1" y="1"/>
                  </a:moveTo>
                  <a:lnTo>
                    <a:pt x="1" y="4039"/>
                  </a:lnTo>
                  <a:lnTo>
                    <a:pt x="18602" y="4039"/>
                  </a:lnTo>
                  <a:lnTo>
                    <a:pt x="186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9"/>
            <p:cNvSpPr/>
            <p:nvPr/>
          </p:nvSpPr>
          <p:spPr>
            <a:xfrm>
              <a:off x="1863472" y="4575513"/>
              <a:ext cx="485450" cy="253725"/>
            </a:xfrm>
            <a:custGeom>
              <a:avLst/>
              <a:gdLst/>
              <a:ahLst/>
              <a:cxnLst/>
              <a:rect l="l" t="t" r="r" b="b"/>
              <a:pathLst>
                <a:path w="19418" h="10149" extrusionOk="0">
                  <a:moveTo>
                    <a:pt x="9667" y="1"/>
                  </a:moveTo>
                  <a:lnTo>
                    <a:pt x="0" y="9835"/>
                  </a:lnTo>
                  <a:lnTo>
                    <a:pt x="19417" y="10149"/>
                  </a:lnTo>
                  <a:lnTo>
                    <a:pt x="9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9"/>
            <p:cNvSpPr/>
            <p:nvPr/>
          </p:nvSpPr>
          <p:spPr>
            <a:xfrm>
              <a:off x="1863472" y="4575513"/>
              <a:ext cx="485450" cy="253725"/>
            </a:xfrm>
            <a:custGeom>
              <a:avLst/>
              <a:gdLst/>
              <a:ahLst/>
              <a:cxnLst/>
              <a:rect l="l" t="t" r="r" b="b"/>
              <a:pathLst>
                <a:path w="19418" h="10149" fill="none" extrusionOk="0">
                  <a:moveTo>
                    <a:pt x="0" y="9835"/>
                  </a:moveTo>
                  <a:lnTo>
                    <a:pt x="9667" y="1"/>
                  </a:lnTo>
                  <a:lnTo>
                    <a:pt x="19417" y="10149"/>
                  </a:lnTo>
                </a:path>
              </a:pathLst>
            </a:custGeom>
            <a:solidFill>
              <a:schemeClr val="dk1"/>
            </a:solidFill>
            <a:ln w="41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9"/>
            <p:cNvSpPr/>
            <p:nvPr/>
          </p:nvSpPr>
          <p:spPr>
            <a:xfrm>
              <a:off x="2014647" y="5010213"/>
              <a:ext cx="179425" cy="173700"/>
            </a:xfrm>
            <a:custGeom>
              <a:avLst/>
              <a:gdLst/>
              <a:ahLst/>
              <a:cxnLst/>
              <a:rect l="l" t="t" r="r" b="b"/>
              <a:pathLst>
                <a:path w="7177" h="6948" extrusionOk="0">
                  <a:moveTo>
                    <a:pt x="3578" y="1"/>
                  </a:moveTo>
                  <a:cubicBezTo>
                    <a:pt x="1632" y="1"/>
                    <a:pt x="0" y="1612"/>
                    <a:pt x="0" y="3558"/>
                  </a:cubicBezTo>
                  <a:lnTo>
                    <a:pt x="0" y="6947"/>
                  </a:lnTo>
                  <a:lnTo>
                    <a:pt x="7177" y="6947"/>
                  </a:lnTo>
                  <a:lnTo>
                    <a:pt x="7177" y="3558"/>
                  </a:lnTo>
                  <a:cubicBezTo>
                    <a:pt x="7177" y="1612"/>
                    <a:pt x="5566" y="1"/>
                    <a:pt x="3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9"/>
            <p:cNvSpPr/>
            <p:nvPr/>
          </p:nvSpPr>
          <p:spPr>
            <a:xfrm>
              <a:off x="2015172" y="5010213"/>
              <a:ext cx="83175" cy="173700"/>
            </a:xfrm>
            <a:custGeom>
              <a:avLst/>
              <a:gdLst/>
              <a:ahLst/>
              <a:cxnLst/>
              <a:rect l="l" t="t" r="r" b="b"/>
              <a:pathLst>
                <a:path w="3327" h="6948" extrusionOk="0">
                  <a:moveTo>
                    <a:pt x="3327" y="1"/>
                  </a:moveTo>
                  <a:cubicBezTo>
                    <a:pt x="1465" y="147"/>
                    <a:pt x="0" y="1674"/>
                    <a:pt x="0" y="3558"/>
                  </a:cubicBezTo>
                  <a:lnTo>
                    <a:pt x="0" y="6947"/>
                  </a:lnTo>
                  <a:lnTo>
                    <a:pt x="3327" y="6947"/>
                  </a:lnTo>
                  <a:lnTo>
                    <a:pt x="33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9"/>
            <p:cNvSpPr/>
            <p:nvPr/>
          </p:nvSpPr>
          <p:spPr>
            <a:xfrm>
              <a:off x="1922047" y="4952138"/>
              <a:ext cx="57575" cy="104650"/>
            </a:xfrm>
            <a:custGeom>
              <a:avLst/>
              <a:gdLst/>
              <a:ahLst/>
              <a:cxnLst/>
              <a:rect l="l" t="t" r="r" b="b"/>
              <a:pathLst>
                <a:path w="2303" h="4186" extrusionOk="0">
                  <a:moveTo>
                    <a:pt x="1151" y="1"/>
                  </a:moveTo>
                  <a:cubicBezTo>
                    <a:pt x="524" y="1"/>
                    <a:pt x="1" y="524"/>
                    <a:pt x="1" y="1152"/>
                  </a:cubicBezTo>
                  <a:lnTo>
                    <a:pt x="1" y="4186"/>
                  </a:lnTo>
                  <a:lnTo>
                    <a:pt x="2302" y="4186"/>
                  </a:lnTo>
                  <a:lnTo>
                    <a:pt x="2302" y="1152"/>
                  </a:lnTo>
                  <a:cubicBezTo>
                    <a:pt x="2302" y="524"/>
                    <a:pt x="1779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 w="27725" cap="flat" cmpd="sng">
              <a:solidFill>
                <a:schemeClr val="accent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9"/>
            <p:cNvSpPr/>
            <p:nvPr/>
          </p:nvSpPr>
          <p:spPr>
            <a:xfrm>
              <a:off x="2236947" y="4952138"/>
              <a:ext cx="57575" cy="104650"/>
            </a:xfrm>
            <a:custGeom>
              <a:avLst/>
              <a:gdLst/>
              <a:ahLst/>
              <a:cxnLst/>
              <a:rect l="l" t="t" r="r" b="b"/>
              <a:pathLst>
                <a:path w="2303" h="4186" extrusionOk="0">
                  <a:moveTo>
                    <a:pt x="1151" y="1"/>
                  </a:moveTo>
                  <a:cubicBezTo>
                    <a:pt x="524" y="1"/>
                    <a:pt x="1" y="524"/>
                    <a:pt x="1" y="1152"/>
                  </a:cubicBezTo>
                  <a:lnTo>
                    <a:pt x="1" y="4186"/>
                  </a:lnTo>
                  <a:lnTo>
                    <a:pt x="2302" y="4186"/>
                  </a:lnTo>
                  <a:lnTo>
                    <a:pt x="2302" y="1152"/>
                  </a:lnTo>
                  <a:cubicBezTo>
                    <a:pt x="2302" y="524"/>
                    <a:pt x="1779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 w="27725" cap="flat" cmpd="sng">
              <a:solidFill>
                <a:schemeClr val="accent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9"/>
            <p:cNvSpPr/>
            <p:nvPr/>
          </p:nvSpPr>
          <p:spPr>
            <a:xfrm>
              <a:off x="2076372" y="4721463"/>
              <a:ext cx="57550" cy="104650"/>
            </a:xfrm>
            <a:custGeom>
              <a:avLst/>
              <a:gdLst/>
              <a:ahLst/>
              <a:cxnLst/>
              <a:rect l="l" t="t" r="r" b="b"/>
              <a:pathLst>
                <a:path w="2302" h="4186" extrusionOk="0">
                  <a:moveTo>
                    <a:pt x="1151" y="1"/>
                  </a:moveTo>
                  <a:cubicBezTo>
                    <a:pt x="523" y="1"/>
                    <a:pt x="0" y="524"/>
                    <a:pt x="0" y="1151"/>
                  </a:cubicBezTo>
                  <a:lnTo>
                    <a:pt x="0" y="4185"/>
                  </a:lnTo>
                  <a:lnTo>
                    <a:pt x="2302" y="4185"/>
                  </a:lnTo>
                  <a:lnTo>
                    <a:pt x="2302" y="1151"/>
                  </a:lnTo>
                  <a:cubicBezTo>
                    <a:pt x="2302" y="524"/>
                    <a:pt x="1779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 w="27725" cap="flat" cmpd="sng">
              <a:solidFill>
                <a:schemeClr val="accent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9"/>
            <p:cNvSpPr/>
            <p:nvPr/>
          </p:nvSpPr>
          <p:spPr>
            <a:xfrm>
              <a:off x="1334622" y="4635688"/>
              <a:ext cx="85275" cy="163750"/>
            </a:xfrm>
            <a:custGeom>
              <a:avLst/>
              <a:gdLst/>
              <a:ahLst/>
              <a:cxnLst/>
              <a:rect l="l" t="t" r="r" b="b"/>
              <a:pathLst>
                <a:path w="3411" h="6550" extrusionOk="0">
                  <a:moveTo>
                    <a:pt x="0" y="0"/>
                  </a:moveTo>
                  <a:lnTo>
                    <a:pt x="0" y="6549"/>
                  </a:lnTo>
                  <a:lnTo>
                    <a:pt x="3411" y="6549"/>
                  </a:lnTo>
                  <a:lnTo>
                    <a:pt x="34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9"/>
            <p:cNvSpPr/>
            <p:nvPr/>
          </p:nvSpPr>
          <p:spPr>
            <a:xfrm>
              <a:off x="1334622" y="4635688"/>
              <a:ext cx="85275" cy="32975"/>
            </a:xfrm>
            <a:custGeom>
              <a:avLst/>
              <a:gdLst/>
              <a:ahLst/>
              <a:cxnLst/>
              <a:rect l="l" t="t" r="r" b="b"/>
              <a:pathLst>
                <a:path w="3411" h="1319" extrusionOk="0">
                  <a:moveTo>
                    <a:pt x="0" y="0"/>
                  </a:moveTo>
                  <a:lnTo>
                    <a:pt x="0" y="1318"/>
                  </a:lnTo>
                  <a:lnTo>
                    <a:pt x="3411" y="1318"/>
                  </a:lnTo>
                  <a:lnTo>
                    <a:pt x="34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9"/>
            <p:cNvSpPr/>
            <p:nvPr/>
          </p:nvSpPr>
          <p:spPr>
            <a:xfrm>
              <a:off x="1308472" y="4604288"/>
              <a:ext cx="483350" cy="580650"/>
            </a:xfrm>
            <a:custGeom>
              <a:avLst/>
              <a:gdLst/>
              <a:ahLst/>
              <a:cxnLst/>
              <a:rect l="l" t="t" r="r" b="b"/>
              <a:pathLst>
                <a:path w="19334" h="23226" extrusionOk="0">
                  <a:moveTo>
                    <a:pt x="9646" y="1"/>
                  </a:moveTo>
                  <a:lnTo>
                    <a:pt x="0" y="9730"/>
                  </a:lnTo>
                  <a:lnTo>
                    <a:pt x="0" y="23226"/>
                  </a:lnTo>
                  <a:lnTo>
                    <a:pt x="19334" y="23226"/>
                  </a:lnTo>
                  <a:lnTo>
                    <a:pt x="19334" y="9730"/>
                  </a:lnTo>
                  <a:lnTo>
                    <a:pt x="96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9"/>
            <p:cNvSpPr/>
            <p:nvPr/>
          </p:nvSpPr>
          <p:spPr>
            <a:xfrm>
              <a:off x="1308472" y="4909788"/>
              <a:ext cx="483350" cy="47100"/>
            </a:xfrm>
            <a:custGeom>
              <a:avLst/>
              <a:gdLst/>
              <a:ahLst/>
              <a:cxnLst/>
              <a:rect l="l" t="t" r="r" b="b"/>
              <a:pathLst>
                <a:path w="19334" h="1884" extrusionOk="0">
                  <a:moveTo>
                    <a:pt x="0" y="0"/>
                  </a:moveTo>
                  <a:lnTo>
                    <a:pt x="0" y="1883"/>
                  </a:lnTo>
                  <a:lnTo>
                    <a:pt x="19334" y="1883"/>
                  </a:lnTo>
                  <a:lnTo>
                    <a:pt x="193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9"/>
            <p:cNvSpPr/>
            <p:nvPr/>
          </p:nvSpPr>
          <p:spPr>
            <a:xfrm>
              <a:off x="1307947" y="4773263"/>
              <a:ext cx="482825" cy="47100"/>
            </a:xfrm>
            <a:custGeom>
              <a:avLst/>
              <a:gdLst/>
              <a:ahLst/>
              <a:cxnLst/>
              <a:rect l="l" t="t" r="r" b="b"/>
              <a:pathLst>
                <a:path w="19313" h="1884" extrusionOk="0">
                  <a:moveTo>
                    <a:pt x="2302" y="0"/>
                  </a:moveTo>
                  <a:cubicBezTo>
                    <a:pt x="1653" y="753"/>
                    <a:pt x="942" y="1486"/>
                    <a:pt x="0" y="1800"/>
                  </a:cubicBezTo>
                  <a:lnTo>
                    <a:pt x="0" y="1883"/>
                  </a:lnTo>
                  <a:lnTo>
                    <a:pt x="19313" y="1883"/>
                  </a:lnTo>
                  <a:lnTo>
                    <a:pt x="19313" y="1737"/>
                  </a:lnTo>
                  <a:cubicBezTo>
                    <a:pt x="19083" y="1528"/>
                    <a:pt x="18832" y="1297"/>
                    <a:pt x="18601" y="1046"/>
                  </a:cubicBezTo>
                  <a:cubicBezTo>
                    <a:pt x="18518" y="963"/>
                    <a:pt x="18434" y="900"/>
                    <a:pt x="18392" y="837"/>
                  </a:cubicBezTo>
                  <a:cubicBezTo>
                    <a:pt x="18099" y="670"/>
                    <a:pt x="17806" y="481"/>
                    <a:pt x="17555" y="314"/>
                  </a:cubicBezTo>
                  <a:cubicBezTo>
                    <a:pt x="17409" y="209"/>
                    <a:pt x="17262" y="126"/>
                    <a:pt x="17095" y="0"/>
                  </a:cubicBezTo>
                  <a:close/>
                </a:path>
              </a:pathLst>
            </a:custGeom>
            <a:solidFill>
              <a:srgbClr val="FF8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9"/>
            <p:cNvSpPr/>
            <p:nvPr/>
          </p:nvSpPr>
          <p:spPr>
            <a:xfrm>
              <a:off x="1308472" y="5124763"/>
              <a:ext cx="483350" cy="60175"/>
            </a:xfrm>
            <a:custGeom>
              <a:avLst/>
              <a:gdLst/>
              <a:ahLst/>
              <a:cxnLst/>
              <a:rect l="l" t="t" r="r" b="b"/>
              <a:pathLst>
                <a:path w="19334" h="2407" extrusionOk="0">
                  <a:moveTo>
                    <a:pt x="0" y="1"/>
                  </a:moveTo>
                  <a:lnTo>
                    <a:pt x="0" y="2407"/>
                  </a:lnTo>
                  <a:lnTo>
                    <a:pt x="19334" y="2407"/>
                  </a:lnTo>
                  <a:lnTo>
                    <a:pt x="193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9"/>
            <p:cNvSpPr/>
            <p:nvPr/>
          </p:nvSpPr>
          <p:spPr>
            <a:xfrm>
              <a:off x="1297997" y="4595938"/>
              <a:ext cx="507425" cy="264175"/>
            </a:xfrm>
            <a:custGeom>
              <a:avLst/>
              <a:gdLst/>
              <a:ahLst/>
              <a:cxnLst/>
              <a:rect l="l" t="t" r="r" b="b"/>
              <a:pathLst>
                <a:path w="20297" h="10567" fill="none" extrusionOk="0">
                  <a:moveTo>
                    <a:pt x="1" y="10273"/>
                  </a:moveTo>
                  <a:lnTo>
                    <a:pt x="10065" y="0"/>
                  </a:lnTo>
                  <a:lnTo>
                    <a:pt x="20297" y="10566"/>
                  </a:lnTo>
                </a:path>
              </a:pathLst>
            </a:custGeom>
            <a:solidFill>
              <a:schemeClr val="dk1"/>
            </a:solidFill>
            <a:ln w="43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9"/>
            <p:cNvSpPr/>
            <p:nvPr/>
          </p:nvSpPr>
          <p:spPr>
            <a:xfrm>
              <a:off x="1347697" y="5001838"/>
              <a:ext cx="85300" cy="78500"/>
            </a:xfrm>
            <a:custGeom>
              <a:avLst/>
              <a:gdLst/>
              <a:ahLst/>
              <a:cxnLst/>
              <a:rect l="l" t="t" r="r" b="b"/>
              <a:pathLst>
                <a:path w="3412" h="3140" extrusionOk="0">
                  <a:moveTo>
                    <a:pt x="0" y="1"/>
                  </a:moveTo>
                  <a:lnTo>
                    <a:pt x="0" y="3139"/>
                  </a:lnTo>
                  <a:lnTo>
                    <a:pt x="3411" y="3139"/>
                  </a:lnTo>
                  <a:lnTo>
                    <a:pt x="3411" y="1"/>
                  </a:lnTo>
                  <a:close/>
                </a:path>
              </a:pathLst>
            </a:custGeom>
            <a:solidFill>
              <a:schemeClr val="accent6"/>
            </a:solidFill>
            <a:ln w="26150" cap="flat" cmpd="sng">
              <a:solidFill>
                <a:schemeClr val="accent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9"/>
            <p:cNvSpPr/>
            <p:nvPr/>
          </p:nvSpPr>
          <p:spPr>
            <a:xfrm>
              <a:off x="1674622" y="5001838"/>
              <a:ext cx="72225" cy="78500"/>
            </a:xfrm>
            <a:custGeom>
              <a:avLst/>
              <a:gdLst/>
              <a:ahLst/>
              <a:cxnLst/>
              <a:rect l="l" t="t" r="r" b="b"/>
              <a:pathLst>
                <a:path w="2889" h="3140" extrusionOk="0">
                  <a:moveTo>
                    <a:pt x="1" y="1"/>
                  </a:moveTo>
                  <a:lnTo>
                    <a:pt x="1" y="3139"/>
                  </a:lnTo>
                  <a:lnTo>
                    <a:pt x="2888" y="3139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6"/>
            </a:solidFill>
            <a:ln w="26150" cap="flat" cmpd="sng">
              <a:solidFill>
                <a:schemeClr val="accent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9"/>
            <p:cNvSpPr/>
            <p:nvPr/>
          </p:nvSpPr>
          <p:spPr>
            <a:xfrm>
              <a:off x="1472197" y="4760188"/>
              <a:ext cx="150150" cy="84750"/>
            </a:xfrm>
            <a:custGeom>
              <a:avLst/>
              <a:gdLst/>
              <a:ahLst/>
              <a:cxnLst/>
              <a:rect l="l" t="t" r="r" b="b"/>
              <a:pathLst>
                <a:path w="6006" h="3390" extrusionOk="0">
                  <a:moveTo>
                    <a:pt x="0" y="0"/>
                  </a:moveTo>
                  <a:lnTo>
                    <a:pt x="0" y="3390"/>
                  </a:lnTo>
                  <a:lnTo>
                    <a:pt x="6005" y="3390"/>
                  </a:lnTo>
                  <a:lnTo>
                    <a:pt x="6005" y="0"/>
                  </a:lnTo>
                  <a:close/>
                </a:path>
              </a:pathLst>
            </a:custGeom>
            <a:solidFill>
              <a:schemeClr val="accent6"/>
            </a:solidFill>
            <a:ln w="26150" cap="flat" cmpd="sng">
              <a:solidFill>
                <a:schemeClr val="accent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9"/>
            <p:cNvSpPr/>
            <p:nvPr/>
          </p:nvSpPr>
          <p:spPr>
            <a:xfrm>
              <a:off x="1494697" y="4998713"/>
              <a:ext cx="110375" cy="186225"/>
            </a:xfrm>
            <a:custGeom>
              <a:avLst/>
              <a:gdLst/>
              <a:ahLst/>
              <a:cxnLst/>
              <a:rect l="l" t="t" r="r" b="b"/>
              <a:pathLst>
                <a:path w="4415" h="7449" extrusionOk="0">
                  <a:moveTo>
                    <a:pt x="0" y="0"/>
                  </a:moveTo>
                  <a:lnTo>
                    <a:pt x="0" y="7449"/>
                  </a:lnTo>
                  <a:lnTo>
                    <a:pt x="4415" y="7449"/>
                  </a:lnTo>
                  <a:lnTo>
                    <a:pt x="44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9"/>
            <p:cNvSpPr/>
            <p:nvPr/>
          </p:nvSpPr>
          <p:spPr>
            <a:xfrm>
              <a:off x="1493647" y="4998713"/>
              <a:ext cx="56500" cy="186225"/>
            </a:xfrm>
            <a:custGeom>
              <a:avLst/>
              <a:gdLst/>
              <a:ahLst/>
              <a:cxnLst/>
              <a:rect l="l" t="t" r="r" b="b"/>
              <a:pathLst>
                <a:path w="2260" h="7449" extrusionOk="0">
                  <a:moveTo>
                    <a:pt x="0" y="0"/>
                  </a:moveTo>
                  <a:lnTo>
                    <a:pt x="0" y="7449"/>
                  </a:lnTo>
                  <a:lnTo>
                    <a:pt x="2260" y="7449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8" name="Google Shape;728;p9"/>
          <p:cNvGrpSpPr/>
          <p:nvPr/>
        </p:nvGrpSpPr>
        <p:grpSpPr>
          <a:xfrm>
            <a:off x="1661127" y="4805797"/>
            <a:ext cx="235425" cy="358875"/>
            <a:chOff x="5303675" y="2456388"/>
            <a:chExt cx="235425" cy="358875"/>
          </a:xfrm>
        </p:grpSpPr>
        <p:sp>
          <p:nvSpPr>
            <p:cNvPr id="729" name="Google Shape;729;p9"/>
            <p:cNvSpPr/>
            <p:nvPr/>
          </p:nvSpPr>
          <p:spPr>
            <a:xfrm>
              <a:off x="5303675" y="2456388"/>
              <a:ext cx="235425" cy="235425"/>
            </a:xfrm>
            <a:custGeom>
              <a:avLst/>
              <a:gdLst/>
              <a:ahLst/>
              <a:cxnLst/>
              <a:rect l="l" t="t" r="r" b="b"/>
              <a:pathLst>
                <a:path w="9417" h="9417" extrusionOk="0">
                  <a:moveTo>
                    <a:pt x="4708" y="1"/>
                  </a:moveTo>
                  <a:cubicBezTo>
                    <a:pt x="2114" y="1"/>
                    <a:pt x="0" y="2114"/>
                    <a:pt x="0" y="4708"/>
                  </a:cubicBezTo>
                  <a:cubicBezTo>
                    <a:pt x="0" y="7303"/>
                    <a:pt x="2093" y="9416"/>
                    <a:pt x="4708" y="9416"/>
                  </a:cubicBezTo>
                  <a:cubicBezTo>
                    <a:pt x="7282" y="9416"/>
                    <a:pt x="9416" y="7324"/>
                    <a:pt x="9416" y="4708"/>
                  </a:cubicBezTo>
                  <a:cubicBezTo>
                    <a:pt x="9416" y="2114"/>
                    <a:pt x="7324" y="1"/>
                    <a:pt x="47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9"/>
            <p:cNvSpPr/>
            <p:nvPr/>
          </p:nvSpPr>
          <p:spPr>
            <a:xfrm>
              <a:off x="5359650" y="2539563"/>
              <a:ext cx="141250" cy="275700"/>
            </a:xfrm>
            <a:custGeom>
              <a:avLst/>
              <a:gdLst/>
              <a:ahLst/>
              <a:cxnLst/>
              <a:rect l="l" t="t" r="r" b="b"/>
              <a:pathLst>
                <a:path w="5650" h="11028" extrusionOk="0">
                  <a:moveTo>
                    <a:pt x="2302" y="0"/>
                  </a:moveTo>
                  <a:lnTo>
                    <a:pt x="1904" y="3788"/>
                  </a:lnTo>
                  <a:lnTo>
                    <a:pt x="0" y="3097"/>
                  </a:lnTo>
                  <a:lnTo>
                    <a:pt x="1946" y="4834"/>
                  </a:lnTo>
                  <a:lnTo>
                    <a:pt x="1946" y="11027"/>
                  </a:lnTo>
                  <a:lnTo>
                    <a:pt x="3181" y="11027"/>
                  </a:lnTo>
                  <a:lnTo>
                    <a:pt x="3055" y="5169"/>
                  </a:lnTo>
                  <a:lnTo>
                    <a:pt x="5650" y="3034"/>
                  </a:lnTo>
                  <a:lnTo>
                    <a:pt x="2992" y="4039"/>
                  </a:lnTo>
                  <a:lnTo>
                    <a:pt x="2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1" name="Google Shape;731;p9"/>
          <p:cNvSpPr txBox="1">
            <a:spLocks noGrp="1"/>
          </p:cNvSpPr>
          <p:nvPr>
            <p:ph type="subTitle" idx="1"/>
          </p:nvPr>
        </p:nvSpPr>
        <p:spPr>
          <a:xfrm>
            <a:off x="872464" y="1605450"/>
            <a:ext cx="3597000" cy="238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2" name="Google Shape;732;p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33" name="Google Shape;733;p9"/>
          <p:cNvSpPr txBox="1">
            <a:spLocks noGrp="1"/>
          </p:cNvSpPr>
          <p:nvPr>
            <p:ph type="subTitle" idx="2"/>
          </p:nvPr>
        </p:nvSpPr>
        <p:spPr>
          <a:xfrm>
            <a:off x="4674536" y="1605450"/>
            <a:ext cx="3597000" cy="238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1" name="Google Shape;1121;p15"/>
          <p:cNvGrpSpPr/>
          <p:nvPr/>
        </p:nvGrpSpPr>
        <p:grpSpPr>
          <a:xfrm flipH="1">
            <a:off x="682082" y="4059702"/>
            <a:ext cx="235425" cy="358875"/>
            <a:chOff x="8240932" y="2700390"/>
            <a:chExt cx="235425" cy="358875"/>
          </a:xfrm>
        </p:grpSpPr>
        <p:sp>
          <p:nvSpPr>
            <p:cNvPr id="1122" name="Google Shape;1122;p15"/>
            <p:cNvSpPr/>
            <p:nvPr/>
          </p:nvSpPr>
          <p:spPr>
            <a:xfrm>
              <a:off x="8240932" y="2700390"/>
              <a:ext cx="235425" cy="235425"/>
            </a:xfrm>
            <a:custGeom>
              <a:avLst/>
              <a:gdLst/>
              <a:ahLst/>
              <a:cxnLst/>
              <a:rect l="l" t="t" r="r" b="b"/>
              <a:pathLst>
                <a:path w="9417" h="9417" extrusionOk="0">
                  <a:moveTo>
                    <a:pt x="4708" y="1"/>
                  </a:moveTo>
                  <a:cubicBezTo>
                    <a:pt x="2114" y="1"/>
                    <a:pt x="0" y="2114"/>
                    <a:pt x="0" y="4708"/>
                  </a:cubicBezTo>
                  <a:cubicBezTo>
                    <a:pt x="0" y="7303"/>
                    <a:pt x="2093" y="9416"/>
                    <a:pt x="4708" y="9416"/>
                  </a:cubicBezTo>
                  <a:cubicBezTo>
                    <a:pt x="7282" y="9416"/>
                    <a:pt x="9416" y="7324"/>
                    <a:pt x="9416" y="4708"/>
                  </a:cubicBezTo>
                  <a:cubicBezTo>
                    <a:pt x="9416" y="2114"/>
                    <a:pt x="7324" y="1"/>
                    <a:pt x="47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8296907" y="2783565"/>
              <a:ext cx="141250" cy="275700"/>
            </a:xfrm>
            <a:custGeom>
              <a:avLst/>
              <a:gdLst/>
              <a:ahLst/>
              <a:cxnLst/>
              <a:rect l="l" t="t" r="r" b="b"/>
              <a:pathLst>
                <a:path w="5650" h="11028" extrusionOk="0">
                  <a:moveTo>
                    <a:pt x="2302" y="0"/>
                  </a:moveTo>
                  <a:lnTo>
                    <a:pt x="1904" y="3788"/>
                  </a:lnTo>
                  <a:lnTo>
                    <a:pt x="0" y="3097"/>
                  </a:lnTo>
                  <a:lnTo>
                    <a:pt x="1946" y="4834"/>
                  </a:lnTo>
                  <a:lnTo>
                    <a:pt x="1946" y="11027"/>
                  </a:lnTo>
                  <a:lnTo>
                    <a:pt x="3181" y="11027"/>
                  </a:lnTo>
                  <a:lnTo>
                    <a:pt x="3055" y="5169"/>
                  </a:lnTo>
                  <a:lnTo>
                    <a:pt x="5650" y="3034"/>
                  </a:lnTo>
                  <a:lnTo>
                    <a:pt x="2992" y="4039"/>
                  </a:lnTo>
                  <a:lnTo>
                    <a:pt x="2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4" name="Google Shape;1124;p15"/>
          <p:cNvGrpSpPr/>
          <p:nvPr/>
        </p:nvGrpSpPr>
        <p:grpSpPr>
          <a:xfrm flipH="1">
            <a:off x="1537357" y="4829177"/>
            <a:ext cx="238550" cy="319100"/>
            <a:chOff x="7382532" y="3469865"/>
            <a:chExt cx="238550" cy="319100"/>
          </a:xfrm>
        </p:grpSpPr>
        <p:sp>
          <p:nvSpPr>
            <p:cNvPr id="1125" name="Google Shape;1125;p15"/>
            <p:cNvSpPr/>
            <p:nvPr/>
          </p:nvSpPr>
          <p:spPr>
            <a:xfrm>
              <a:off x="7382532" y="3469865"/>
              <a:ext cx="238550" cy="238025"/>
            </a:xfrm>
            <a:custGeom>
              <a:avLst/>
              <a:gdLst/>
              <a:ahLst/>
              <a:cxnLst/>
              <a:rect l="l" t="t" r="r" b="b"/>
              <a:pathLst>
                <a:path w="9542" h="9521" extrusionOk="0">
                  <a:moveTo>
                    <a:pt x="4771" y="0"/>
                  </a:moveTo>
                  <a:cubicBezTo>
                    <a:pt x="2135" y="0"/>
                    <a:pt x="1" y="2134"/>
                    <a:pt x="1" y="4771"/>
                  </a:cubicBezTo>
                  <a:cubicBezTo>
                    <a:pt x="1" y="7386"/>
                    <a:pt x="2135" y="9520"/>
                    <a:pt x="4771" y="9520"/>
                  </a:cubicBezTo>
                  <a:cubicBezTo>
                    <a:pt x="7408" y="9520"/>
                    <a:pt x="9542" y="7386"/>
                    <a:pt x="9542" y="4771"/>
                  </a:cubicBezTo>
                  <a:cubicBezTo>
                    <a:pt x="9542" y="2134"/>
                    <a:pt x="7408" y="0"/>
                    <a:pt x="47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7446882" y="3563490"/>
              <a:ext cx="115625" cy="225475"/>
            </a:xfrm>
            <a:custGeom>
              <a:avLst/>
              <a:gdLst/>
              <a:ahLst/>
              <a:cxnLst/>
              <a:rect l="l" t="t" r="r" b="b"/>
              <a:pathLst>
                <a:path w="4625" h="9019" extrusionOk="0">
                  <a:moveTo>
                    <a:pt x="1904" y="1"/>
                  </a:moveTo>
                  <a:lnTo>
                    <a:pt x="1570" y="3118"/>
                  </a:lnTo>
                  <a:lnTo>
                    <a:pt x="0" y="2532"/>
                  </a:lnTo>
                  <a:lnTo>
                    <a:pt x="1591" y="3955"/>
                  </a:lnTo>
                  <a:lnTo>
                    <a:pt x="1591" y="9019"/>
                  </a:lnTo>
                  <a:lnTo>
                    <a:pt x="2637" y="9019"/>
                  </a:lnTo>
                  <a:lnTo>
                    <a:pt x="2511" y="4227"/>
                  </a:lnTo>
                  <a:lnTo>
                    <a:pt x="4624" y="2490"/>
                  </a:lnTo>
                  <a:lnTo>
                    <a:pt x="4624" y="2490"/>
                  </a:lnTo>
                  <a:lnTo>
                    <a:pt x="2469" y="3306"/>
                  </a:lnTo>
                  <a:lnTo>
                    <a:pt x="19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7" name="Google Shape;1127;p15"/>
          <p:cNvGrpSpPr/>
          <p:nvPr/>
        </p:nvGrpSpPr>
        <p:grpSpPr>
          <a:xfrm flipH="1">
            <a:off x="1043019" y="4311315"/>
            <a:ext cx="556600" cy="410650"/>
            <a:chOff x="7558819" y="2952002"/>
            <a:chExt cx="556600" cy="410650"/>
          </a:xfrm>
        </p:grpSpPr>
        <p:sp>
          <p:nvSpPr>
            <p:cNvPr id="1128" name="Google Shape;1128;p15"/>
            <p:cNvSpPr/>
            <p:nvPr/>
          </p:nvSpPr>
          <p:spPr>
            <a:xfrm>
              <a:off x="7558819" y="2952002"/>
              <a:ext cx="180500" cy="310750"/>
            </a:xfrm>
            <a:custGeom>
              <a:avLst/>
              <a:gdLst/>
              <a:ahLst/>
              <a:cxnLst/>
              <a:rect l="l" t="t" r="r" b="b"/>
              <a:pathLst>
                <a:path w="7220" h="12430" extrusionOk="0">
                  <a:moveTo>
                    <a:pt x="3600" y="1"/>
                  </a:moveTo>
                  <a:cubicBezTo>
                    <a:pt x="3600" y="1"/>
                    <a:pt x="1" y="6822"/>
                    <a:pt x="1" y="8810"/>
                  </a:cubicBezTo>
                  <a:cubicBezTo>
                    <a:pt x="1" y="10797"/>
                    <a:pt x="1612" y="12429"/>
                    <a:pt x="3600" y="12429"/>
                  </a:cubicBezTo>
                  <a:cubicBezTo>
                    <a:pt x="5588" y="12429"/>
                    <a:pt x="7220" y="10797"/>
                    <a:pt x="7220" y="8810"/>
                  </a:cubicBezTo>
                  <a:cubicBezTo>
                    <a:pt x="7220" y="6822"/>
                    <a:pt x="3600" y="1"/>
                    <a:pt x="36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7596494" y="3137177"/>
              <a:ext cx="116150" cy="225475"/>
            </a:xfrm>
            <a:custGeom>
              <a:avLst/>
              <a:gdLst/>
              <a:ahLst/>
              <a:cxnLst/>
              <a:rect l="l" t="t" r="r" b="b"/>
              <a:pathLst>
                <a:path w="4646" h="9019" extrusionOk="0">
                  <a:moveTo>
                    <a:pt x="1925" y="1"/>
                  </a:moveTo>
                  <a:lnTo>
                    <a:pt x="1570" y="3118"/>
                  </a:lnTo>
                  <a:lnTo>
                    <a:pt x="0" y="2532"/>
                  </a:lnTo>
                  <a:lnTo>
                    <a:pt x="1612" y="3955"/>
                  </a:lnTo>
                  <a:lnTo>
                    <a:pt x="1612" y="9019"/>
                  </a:lnTo>
                  <a:lnTo>
                    <a:pt x="2616" y="9019"/>
                  </a:lnTo>
                  <a:lnTo>
                    <a:pt x="2511" y="4227"/>
                  </a:lnTo>
                  <a:lnTo>
                    <a:pt x="4646" y="2491"/>
                  </a:lnTo>
                  <a:lnTo>
                    <a:pt x="2469" y="3328"/>
                  </a:lnTo>
                  <a:lnTo>
                    <a:pt x="19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15"/>
            <p:cNvSpPr/>
            <p:nvPr/>
          </p:nvSpPr>
          <p:spPr>
            <a:xfrm>
              <a:off x="7801544" y="3231852"/>
              <a:ext cx="26175" cy="130800"/>
            </a:xfrm>
            <a:custGeom>
              <a:avLst/>
              <a:gdLst/>
              <a:ahLst/>
              <a:cxnLst/>
              <a:rect l="l" t="t" r="r" b="b"/>
              <a:pathLst>
                <a:path w="1047" h="5232" extrusionOk="0">
                  <a:moveTo>
                    <a:pt x="1" y="1"/>
                  </a:moveTo>
                  <a:lnTo>
                    <a:pt x="1" y="5232"/>
                  </a:lnTo>
                  <a:lnTo>
                    <a:pt x="1047" y="5232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15"/>
            <p:cNvSpPr/>
            <p:nvPr/>
          </p:nvSpPr>
          <p:spPr>
            <a:xfrm>
              <a:off x="8043219" y="3231852"/>
              <a:ext cx="26175" cy="130800"/>
            </a:xfrm>
            <a:custGeom>
              <a:avLst/>
              <a:gdLst/>
              <a:ahLst/>
              <a:cxnLst/>
              <a:rect l="l" t="t" r="r" b="b"/>
              <a:pathLst>
                <a:path w="1047" h="5232" extrusionOk="0">
                  <a:moveTo>
                    <a:pt x="0" y="1"/>
                  </a:moveTo>
                  <a:lnTo>
                    <a:pt x="0" y="5232"/>
                  </a:lnTo>
                  <a:lnTo>
                    <a:pt x="1046" y="5232"/>
                  </a:lnTo>
                  <a:lnTo>
                    <a:pt x="1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15"/>
            <p:cNvSpPr/>
            <p:nvPr/>
          </p:nvSpPr>
          <p:spPr>
            <a:xfrm>
              <a:off x="7762319" y="3212502"/>
              <a:ext cx="353100" cy="58625"/>
            </a:xfrm>
            <a:custGeom>
              <a:avLst/>
              <a:gdLst/>
              <a:ahLst/>
              <a:cxnLst/>
              <a:rect l="l" t="t" r="r" b="b"/>
              <a:pathLst>
                <a:path w="14124" h="2345" extrusionOk="0">
                  <a:moveTo>
                    <a:pt x="0" y="1"/>
                  </a:moveTo>
                  <a:lnTo>
                    <a:pt x="0" y="2344"/>
                  </a:lnTo>
                  <a:lnTo>
                    <a:pt x="14124" y="2344"/>
                  </a:lnTo>
                  <a:lnTo>
                    <a:pt x="141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15"/>
            <p:cNvSpPr/>
            <p:nvPr/>
          </p:nvSpPr>
          <p:spPr>
            <a:xfrm>
              <a:off x="7762319" y="3290977"/>
              <a:ext cx="353100" cy="32450"/>
            </a:xfrm>
            <a:custGeom>
              <a:avLst/>
              <a:gdLst/>
              <a:ahLst/>
              <a:cxnLst/>
              <a:rect l="l" t="t" r="r" b="b"/>
              <a:pathLst>
                <a:path w="14124" h="1298" extrusionOk="0">
                  <a:moveTo>
                    <a:pt x="0" y="0"/>
                  </a:moveTo>
                  <a:lnTo>
                    <a:pt x="0" y="1298"/>
                  </a:lnTo>
                  <a:lnTo>
                    <a:pt x="14124" y="1298"/>
                  </a:lnTo>
                  <a:lnTo>
                    <a:pt x="141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4" name="Google Shape;1134;p15"/>
          <p:cNvGrpSpPr/>
          <p:nvPr/>
        </p:nvGrpSpPr>
        <p:grpSpPr>
          <a:xfrm flipH="1">
            <a:off x="-349443" y="4294577"/>
            <a:ext cx="1894650" cy="843250"/>
            <a:chOff x="7613232" y="2935265"/>
            <a:chExt cx="1894650" cy="843250"/>
          </a:xfrm>
        </p:grpSpPr>
        <p:sp>
          <p:nvSpPr>
            <p:cNvPr id="1135" name="Google Shape;1135;p15"/>
            <p:cNvSpPr/>
            <p:nvPr/>
          </p:nvSpPr>
          <p:spPr>
            <a:xfrm>
              <a:off x="7613232" y="2935265"/>
              <a:ext cx="1894650" cy="843250"/>
            </a:xfrm>
            <a:custGeom>
              <a:avLst/>
              <a:gdLst/>
              <a:ahLst/>
              <a:cxnLst/>
              <a:rect l="l" t="t" r="r" b="b"/>
              <a:pathLst>
                <a:path w="75786" h="33730" extrusionOk="0">
                  <a:moveTo>
                    <a:pt x="41052" y="0"/>
                  </a:moveTo>
                  <a:cubicBezTo>
                    <a:pt x="38039" y="0"/>
                    <a:pt x="35570" y="2155"/>
                    <a:pt x="35570" y="4834"/>
                  </a:cubicBezTo>
                  <a:cubicBezTo>
                    <a:pt x="35570" y="7491"/>
                    <a:pt x="33080" y="9667"/>
                    <a:pt x="30067" y="9667"/>
                  </a:cubicBezTo>
                  <a:lnTo>
                    <a:pt x="29544" y="9667"/>
                  </a:lnTo>
                  <a:cubicBezTo>
                    <a:pt x="26531" y="9667"/>
                    <a:pt x="24062" y="12157"/>
                    <a:pt x="24062" y="15170"/>
                  </a:cubicBezTo>
                  <a:lnTo>
                    <a:pt x="24062" y="17785"/>
                  </a:lnTo>
                  <a:cubicBezTo>
                    <a:pt x="24062" y="20777"/>
                    <a:pt x="21572" y="23267"/>
                    <a:pt x="18559" y="23267"/>
                  </a:cubicBezTo>
                  <a:lnTo>
                    <a:pt x="5482" y="23267"/>
                  </a:lnTo>
                  <a:cubicBezTo>
                    <a:pt x="2469" y="23267"/>
                    <a:pt x="0" y="25632"/>
                    <a:pt x="0" y="28498"/>
                  </a:cubicBezTo>
                  <a:cubicBezTo>
                    <a:pt x="0" y="31386"/>
                    <a:pt x="2469" y="33729"/>
                    <a:pt x="5482" y="33729"/>
                  </a:cubicBezTo>
                  <a:lnTo>
                    <a:pt x="69571" y="33729"/>
                  </a:lnTo>
                  <a:cubicBezTo>
                    <a:pt x="72563" y="33729"/>
                    <a:pt x="75116" y="31281"/>
                    <a:pt x="75179" y="28247"/>
                  </a:cubicBezTo>
                  <a:lnTo>
                    <a:pt x="75702" y="5482"/>
                  </a:lnTo>
                  <a:cubicBezTo>
                    <a:pt x="75785" y="2469"/>
                    <a:pt x="73358" y="0"/>
                    <a:pt x="703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15"/>
            <p:cNvSpPr/>
            <p:nvPr/>
          </p:nvSpPr>
          <p:spPr>
            <a:xfrm>
              <a:off x="8541707" y="3353740"/>
              <a:ext cx="235425" cy="13100"/>
            </a:xfrm>
            <a:custGeom>
              <a:avLst/>
              <a:gdLst/>
              <a:ahLst/>
              <a:cxnLst/>
              <a:rect l="l" t="t" r="r" b="b"/>
              <a:pathLst>
                <a:path w="9417" h="524" fill="none" extrusionOk="0">
                  <a:moveTo>
                    <a:pt x="0" y="0"/>
                  </a:moveTo>
                  <a:cubicBezTo>
                    <a:pt x="942" y="0"/>
                    <a:pt x="942" y="523"/>
                    <a:pt x="1884" y="523"/>
                  </a:cubicBezTo>
                  <a:cubicBezTo>
                    <a:pt x="2825" y="523"/>
                    <a:pt x="2825" y="0"/>
                    <a:pt x="3767" y="0"/>
                  </a:cubicBezTo>
                  <a:cubicBezTo>
                    <a:pt x="4708" y="0"/>
                    <a:pt x="4708" y="523"/>
                    <a:pt x="5650" y="523"/>
                  </a:cubicBezTo>
                  <a:cubicBezTo>
                    <a:pt x="6591" y="523"/>
                    <a:pt x="6591" y="0"/>
                    <a:pt x="7533" y="0"/>
                  </a:cubicBezTo>
                  <a:cubicBezTo>
                    <a:pt x="8475" y="0"/>
                    <a:pt x="8475" y="523"/>
                    <a:pt x="9416" y="523"/>
                  </a:cubicBezTo>
                </a:path>
              </a:pathLst>
            </a:custGeom>
            <a:noFill/>
            <a:ln w="26150" cap="rnd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15"/>
            <p:cNvSpPr/>
            <p:nvPr/>
          </p:nvSpPr>
          <p:spPr>
            <a:xfrm>
              <a:off x="8351832" y="3621565"/>
              <a:ext cx="235400" cy="13100"/>
            </a:xfrm>
            <a:custGeom>
              <a:avLst/>
              <a:gdLst/>
              <a:ahLst/>
              <a:cxnLst/>
              <a:rect l="l" t="t" r="r" b="b"/>
              <a:pathLst>
                <a:path w="9416" h="524" fill="none" extrusionOk="0">
                  <a:moveTo>
                    <a:pt x="0" y="0"/>
                  </a:moveTo>
                  <a:cubicBezTo>
                    <a:pt x="942" y="0"/>
                    <a:pt x="942" y="523"/>
                    <a:pt x="1883" y="523"/>
                  </a:cubicBezTo>
                  <a:cubicBezTo>
                    <a:pt x="2825" y="523"/>
                    <a:pt x="2825" y="0"/>
                    <a:pt x="3766" y="0"/>
                  </a:cubicBezTo>
                  <a:cubicBezTo>
                    <a:pt x="4708" y="0"/>
                    <a:pt x="4708" y="523"/>
                    <a:pt x="5650" y="523"/>
                  </a:cubicBezTo>
                  <a:cubicBezTo>
                    <a:pt x="6591" y="523"/>
                    <a:pt x="6591" y="0"/>
                    <a:pt x="7533" y="0"/>
                  </a:cubicBezTo>
                  <a:cubicBezTo>
                    <a:pt x="8474" y="0"/>
                    <a:pt x="8474" y="523"/>
                    <a:pt x="9416" y="523"/>
                  </a:cubicBezTo>
                </a:path>
              </a:pathLst>
            </a:custGeom>
            <a:noFill/>
            <a:ln w="26150" cap="rnd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15"/>
            <p:cNvSpPr/>
            <p:nvPr/>
          </p:nvSpPr>
          <p:spPr>
            <a:xfrm>
              <a:off x="8979532" y="3503865"/>
              <a:ext cx="235425" cy="13100"/>
            </a:xfrm>
            <a:custGeom>
              <a:avLst/>
              <a:gdLst/>
              <a:ahLst/>
              <a:cxnLst/>
              <a:rect l="l" t="t" r="r" b="b"/>
              <a:pathLst>
                <a:path w="9417" h="524" fill="none" extrusionOk="0">
                  <a:moveTo>
                    <a:pt x="1" y="0"/>
                  </a:moveTo>
                  <a:cubicBezTo>
                    <a:pt x="942" y="0"/>
                    <a:pt x="942" y="523"/>
                    <a:pt x="1884" y="523"/>
                  </a:cubicBezTo>
                  <a:cubicBezTo>
                    <a:pt x="2825" y="523"/>
                    <a:pt x="2825" y="0"/>
                    <a:pt x="3767" y="0"/>
                  </a:cubicBezTo>
                  <a:cubicBezTo>
                    <a:pt x="4708" y="0"/>
                    <a:pt x="4708" y="523"/>
                    <a:pt x="5650" y="523"/>
                  </a:cubicBezTo>
                  <a:cubicBezTo>
                    <a:pt x="6591" y="523"/>
                    <a:pt x="6591" y="0"/>
                    <a:pt x="7533" y="0"/>
                  </a:cubicBezTo>
                  <a:cubicBezTo>
                    <a:pt x="8475" y="0"/>
                    <a:pt x="8475" y="523"/>
                    <a:pt x="9416" y="523"/>
                  </a:cubicBezTo>
                </a:path>
              </a:pathLst>
            </a:custGeom>
            <a:noFill/>
            <a:ln w="26150" cap="rnd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15"/>
            <p:cNvSpPr/>
            <p:nvPr/>
          </p:nvSpPr>
          <p:spPr>
            <a:xfrm>
              <a:off x="8842482" y="3170640"/>
              <a:ext cx="235425" cy="13100"/>
            </a:xfrm>
            <a:custGeom>
              <a:avLst/>
              <a:gdLst/>
              <a:ahLst/>
              <a:cxnLst/>
              <a:rect l="l" t="t" r="r" b="b"/>
              <a:pathLst>
                <a:path w="9417" h="524" fill="none" extrusionOk="0">
                  <a:moveTo>
                    <a:pt x="1" y="1"/>
                  </a:moveTo>
                  <a:cubicBezTo>
                    <a:pt x="942" y="1"/>
                    <a:pt x="942" y="524"/>
                    <a:pt x="1884" y="524"/>
                  </a:cubicBezTo>
                  <a:cubicBezTo>
                    <a:pt x="2825" y="524"/>
                    <a:pt x="2825" y="1"/>
                    <a:pt x="3767" y="1"/>
                  </a:cubicBezTo>
                  <a:cubicBezTo>
                    <a:pt x="4708" y="1"/>
                    <a:pt x="4708" y="524"/>
                    <a:pt x="5650" y="524"/>
                  </a:cubicBezTo>
                  <a:cubicBezTo>
                    <a:pt x="6591" y="524"/>
                    <a:pt x="6591" y="1"/>
                    <a:pt x="7533" y="1"/>
                  </a:cubicBezTo>
                  <a:cubicBezTo>
                    <a:pt x="8475" y="1"/>
                    <a:pt x="8475" y="524"/>
                    <a:pt x="9416" y="524"/>
                  </a:cubicBezTo>
                </a:path>
              </a:pathLst>
            </a:custGeom>
            <a:noFill/>
            <a:ln w="26150" cap="rnd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0" name="Google Shape;1140;p15"/>
          <p:cNvGrpSpPr/>
          <p:nvPr/>
        </p:nvGrpSpPr>
        <p:grpSpPr>
          <a:xfrm rot="10800000">
            <a:off x="8430767" y="179759"/>
            <a:ext cx="3019589" cy="1103231"/>
            <a:chOff x="-2617662" y="4052384"/>
            <a:chExt cx="3337669" cy="1103231"/>
          </a:xfrm>
        </p:grpSpPr>
        <p:sp>
          <p:nvSpPr>
            <p:cNvPr id="1141" name="Google Shape;1141;p15"/>
            <p:cNvSpPr/>
            <p:nvPr/>
          </p:nvSpPr>
          <p:spPr>
            <a:xfrm rot="5400000">
              <a:off x="-1500443" y="2935165"/>
              <a:ext cx="1103231" cy="3337669"/>
            </a:xfrm>
            <a:custGeom>
              <a:avLst/>
              <a:gdLst/>
              <a:ahLst/>
              <a:cxnLst/>
              <a:rect l="l" t="t" r="r" b="b"/>
              <a:pathLst>
                <a:path w="7532" h="22787" extrusionOk="0">
                  <a:moveTo>
                    <a:pt x="3773" y="1"/>
                  </a:moveTo>
                  <a:cubicBezTo>
                    <a:pt x="1687" y="1"/>
                    <a:pt x="1" y="1691"/>
                    <a:pt x="1" y="3776"/>
                  </a:cubicBezTo>
                  <a:lnTo>
                    <a:pt x="1" y="15746"/>
                  </a:lnTo>
                  <a:lnTo>
                    <a:pt x="14" y="15746"/>
                  </a:lnTo>
                  <a:lnTo>
                    <a:pt x="14" y="22787"/>
                  </a:lnTo>
                  <a:lnTo>
                    <a:pt x="2861" y="22787"/>
                  </a:lnTo>
                  <a:lnTo>
                    <a:pt x="2861" y="13174"/>
                  </a:lnTo>
                  <a:lnTo>
                    <a:pt x="2861" y="3776"/>
                  </a:lnTo>
                  <a:cubicBezTo>
                    <a:pt x="2861" y="3269"/>
                    <a:pt x="3269" y="2861"/>
                    <a:pt x="3773" y="2861"/>
                  </a:cubicBezTo>
                  <a:cubicBezTo>
                    <a:pt x="4276" y="2861"/>
                    <a:pt x="4672" y="3269"/>
                    <a:pt x="4672" y="3776"/>
                  </a:cubicBezTo>
                  <a:lnTo>
                    <a:pt x="4672" y="8391"/>
                  </a:lnTo>
                  <a:lnTo>
                    <a:pt x="4672" y="22787"/>
                  </a:lnTo>
                  <a:lnTo>
                    <a:pt x="7532" y="22787"/>
                  </a:lnTo>
                  <a:lnTo>
                    <a:pt x="7532" y="7110"/>
                  </a:lnTo>
                  <a:lnTo>
                    <a:pt x="7532" y="3776"/>
                  </a:lnTo>
                  <a:cubicBezTo>
                    <a:pt x="7532" y="1691"/>
                    <a:pt x="5842" y="1"/>
                    <a:pt x="3773" y="1"/>
                  </a:cubicBezTo>
                  <a:close/>
                </a:path>
              </a:pathLst>
            </a:custGeom>
            <a:solidFill>
              <a:schemeClr val="dk2"/>
            </a:solidFill>
            <a:ln w="152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15"/>
            <p:cNvSpPr/>
            <p:nvPr/>
          </p:nvSpPr>
          <p:spPr>
            <a:xfrm rot="5400000">
              <a:off x="-1500443" y="2935165"/>
              <a:ext cx="1103231" cy="3337669"/>
            </a:xfrm>
            <a:custGeom>
              <a:avLst/>
              <a:gdLst/>
              <a:ahLst/>
              <a:cxnLst/>
              <a:rect l="l" t="t" r="r" b="b"/>
              <a:pathLst>
                <a:path w="7532" h="22787" extrusionOk="0">
                  <a:moveTo>
                    <a:pt x="3773" y="1"/>
                  </a:moveTo>
                  <a:cubicBezTo>
                    <a:pt x="1687" y="1"/>
                    <a:pt x="1" y="1691"/>
                    <a:pt x="1" y="3776"/>
                  </a:cubicBezTo>
                  <a:lnTo>
                    <a:pt x="1" y="15746"/>
                  </a:lnTo>
                  <a:lnTo>
                    <a:pt x="14" y="15746"/>
                  </a:lnTo>
                  <a:lnTo>
                    <a:pt x="14" y="22787"/>
                  </a:lnTo>
                  <a:lnTo>
                    <a:pt x="2861" y="22787"/>
                  </a:lnTo>
                  <a:lnTo>
                    <a:pt x="2861" y="13174"/>
                  </a:lnTo>
                  <a:lnTo>
                    <a:pt x="2861" y="3776"/>
                  </a:lnTo>
                  <a:cubicBezTo>
                    <a:pt x="2861" y="3269"/>
                    <a:pt x="3269" y="2861"/>
                    <a:pt x="3773" y="2861"/>
                  </a:cubicBezTo>
                  <a:cubicBezTo>
                    <a:pt x="4276" y="2861"/>
                    <a:pt x="4672" y="3269"/>
                    <a:pt x="4672" y="3776"/>
                  </a:cubicBezTo>
                  <a:lnTo>
                    <a:pt x="4672" y="8391"/>
                  </a:lnTo>
                  <a:lnTo>
                    <a:pt x="4672" y="22787"/>
                  </a:lnTo>
                  <a:lnTo>
                    <a:pt x="7532" y="22787"/>
                  </a:lnTo>
                  <a:lnTo>
                    <a:pt x="7532" y="7110"/>
                  </a:lnTo>
                  <a:lnTo>
                    <a:pt x="7532" y="3776"/>
                  </a:lnTo>
                  <a:cubicBezTo>
                    <a:pt x="7532" y="1691"/>
                    <a:pt x="5842" y="1"/>
                    <a:pt x="3773" y="1"/>
                  </a:cubicBezTo>
                  <a:close/>
                </a:path>
              </a:pathLst>
            </a:custGeom>
            <a:solidFill>
              <a:schemeClr val="dk2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15"/>
            <p:cNvSpPr/>
            <p:nvPr/>
          </p:nvSpPr>
          <p:spPr>
            <a:xfrm rot="5400000">
              <a:off x="-1500443" y="2935165"/>
              <a:ext cx="1103231" cy="3337669"/>
            </a:xfrm>
            <a:custGeom>
              <a:avLst/>
              <a:gdLst/>
              <a:ahLst/>
              <a:cxnLst/>
              <a:rect l="l" t="t" r="r" b="b"/>
              <a:pathLst>
                <a:path w="7532" h="22787" extrusionOk="0">
                  <a:moveTo>
                    <a:pt x="3773" y="1"/>
                  </a:moveTo>
                  <a:cubicBezTo>
                    <a:pt x="1687" y="1"/>
                    <a:pt x="1" y="1691"/>
                    <a:pt x="1" y="3776"/>
                  </a:cubicBezTo>
                  <a:lnTo>
                    <a:pt x="1" y="15746"/>
                  </a:lnTo>
                  <a:lnTo>
                    <a:pt x="14" y="15746"/>
                  </a:lnTo>
                  <a:lnTo>
                    <a:pt x="14" y="22787"/>
                  </a:lnTo>
                  <a:lnTo>
                    <a:pt x="2861" y="22787"/>
                  </a:lnTo>
                  <a:lnTo>
                    <a:pt x="2861" y="13174"/>
                  </a:lnTo>
                  <a:lnTo>
                    <a:pt x="2861" y="3776"/>
                  </a:lnTo>
                  <a:cubicBezTo>
                    <a:pt x="2861" y="3269"/>
                    <a:pt x="3269" y="2861"/>
                    <a:pt x="3773" y="2861"/>
                  </a:cubicBezTo>
                  <a:cubicBezTo>
                    <a:pt x="4276" y="2861"/>
                    <a:pt x="4672" y="3269"/>
                    <a:pt x="4672" y="3776"/>
                  </a:cubicBezTo>
                  <a:lnTo>
                    <a:pt x="4672" y="8391"/>
                  </a:lnTo>
                  <a:lnTo>
                    <a:pt x="4672" y="22787"/>
                  </a:lnTo>
                  <a:lnTo>
                    <a:pt x="7532" y="22787"/>
                  </a:lnTo>
                  <a:lnTo>
                    <a:pt x="7532" y="7110"/>
                  </a:lnTo>
                  <a:lnTo>
                    <a:pt x="7532" y="3776"/>
                  </a:lnTo>
                  <a:cubicBezTo>
                    <a:pt x="7532" y="1691"/>
                    <a:pt x="5842" y="1"/>
                    <a:pt x="37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44" name="Google Shape;1144;p15"/>
            <p:cNvGrpSpPr/>
            <p:nvPr/>
          </p:nvGrpSpPr>
          <p:grpSpPr>
            <a:xfrm rot="5400000">
              <a:off x="-1374764" y="3060840"/>
              <a:ext cx="700137" cy="3086315"/>
              <a:chOff x="1718105" y="2072389"/>
              <a:chExt cx="612115" cy="2698300"/>
            </a:xfrm>
          </p:grpSpPr>
          <p:sp>
            <p:nvSpPr>
              <p:cNvPr id="1145" name="Google Shape;1145;p15"/>
              <p:cNvSpPr/>
              <p:nvPr/>
            </p:nvSpPr>
            <p:spPr>
              <a:xfrm>
                <a:off x="2316262" y="3811153"/>
                <a:ext cx="1395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1"/>
                    </a:moveTo>
                    <a:lnTo>
                      <a:pt x="1" y="439"/>
                    </a:lnTo>
                    <a:lnTo>
                      <a:pt x="109" y="43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15"/>
              <p:cNvSpPr/>
              <p:nvPr/>
            </p:nvSpPr>
            <p:spPr>
              <a:xfrm>
                <a:off x="2316262" y="3698207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15"/>
              <p:cNvSpPr/>
              <p:nvPr/>
            </p:nvSpPr>
            <p:spPr>
              <a:xfrm>
                <a:off x="2316262" y="4036406"/>
                <a:ext cx="13958" cy="5954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65" extrusionOk="0">
                    <a:moveTo>
                      <a:pt x="1" y="0"/>
                    </a:moveTo>
                    <a:lnTo>
                      <a:pt x="1" y="27"/>
                    </a:lnTo>
                    <a:lnTo>
                      <a:pt x="1" y="435"/>
                    </a:lnTo>
                    <a:lnTo>
                      <a:pt x="1" y="465"/>
                    </a:lnTo>
                    <a:lnTo>
                      <a:pt x="109" y="465"/>
                    </a:lnTo>
                    <a:lnTo>
                      <a:pt x="109" y="435"/>
                    </a:lnTo>
                    <a:lnTo>
                      <a:pt x="109" y="27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15"/>
              <p:cNvSpPr/>
              <p:nvPr/>
            </p:nvSpPr>
            <p:spPr>
              <a:xfrm>
                <a:off x="2316262" y="3922948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1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15"/>
              <p:cNvSpPr/>
              <p:nvPr/>
            </p:nvSpPr>
            <p:spPr>
              <a:xfrm>
                <a:off x="2316262" y="3023087"/>
                <a:ext cx="13958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15"/>
              <p:cNvSpPr/>
              <p:nvPr/>
            </p:nvSpPr>
            <p:spPr>
              <a:xfrm>
                <a:off x="2316262" y="3586412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15"/>
              <p:cNvSpPr/>
              <p:nvPr/>
            </p:nvSpPr>
            <p:spPr>
              <a:xfrm>
                <a:off x="2316262" y="3472953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15"/>
              <p:cNvSpPr/>
              <p:nvPr/>
            </p:nvSpPr>
            <p:spPr>
              <a:xfrm>
                <a:off x="2316262" y="3359623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0"/>
                    </a:moveTo>
                    <a:lnTo>
                      <a:pt x="1" y="451"/>
                    </a:lnTo>
                    <a:lnTo>
                      <a:pt x="109" y="451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15"/>
              <p:cNvSpPr/>
              <p:nvPr/>
            </p:nvSpPr>
            <p:spPr>
              <a:xfrm>
                <a:off x="2316262" y="3134754"/>
                <a:ext cx="13958" cy="5749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49" extrusionOk="0">
                    <a:moveTo>
                      <a:pt x="1" y="1"/>
                    </a:moveTo>
                    <a:lnTo>
                      <a:pt x="1" y="449"/>
                    </a:lnTo>
                    <a:lnTo>
                      <a:pt x="109" y="44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15"/>
              <p:cNvSpPr/>
              <p:nvPr/>
            </p:nvSpPr>
            <p:spPr>
              <a:xfrm>
                <a:off x="2316262" y="3248213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15"/>
              <p:cNvSpPr/>
              <p:nvPr/>
            </p:nvSpPr>
            <p:spPr>
              <a:xfrm>
                <a:off x="2316262" y="4714855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15"/>
              <p:cNvSpPr/>
              <p:nvPr/>
            </p:nvSpPr>
            <p:spPr>
              <a:xfrm>
                <a:off x="2316262" y="4601524"/>
                <a:ext cx="13958" cy="57370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48" extrusionOk="0">
                    <a:moveTo>
                      <a:pt x="1" y="0"/>
                    </a:moveTo>
                    <a:lnTo>
                      <a:pt x="1" y="448"/>
                    </a:lnTo>
                    <a:lnTo>
                      <a:pt x="109" y="44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15"/>
              <p:cNvSpPr/>
              <p:nvPr/>
            </p:nvSpPr>
            <p:spPr>
              <a:xfrm>
                <a:off x="2316262" y="4489730"/>
                <a:ext cx="1395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15"/>
              <p:cNvSpPr/>
              <p:nvPr/>
            </p:nvSpPr>
            <p:spPr>
              <a:xfrm>
                <a:off x="2316262" y="4376271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1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15"/>
              <p:cNvSpPr/>
              <p:nvPr/>
            </p:nvSpPr>
            <p:spPr>
              <a:xfrm>
                <a:off x="2316262" y="4264989"/>
                <a:ext cx="13958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15"/>
              <p:cNvSpPr/>
              <p:nvPr/>
            </p:nvSpPr>
            <p:spPr>
              <a:xfrm>
                <a:off x="2316262" y="4151530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15"/>
              <p:cNvSpPr/>
              <p:nvPr/>
            </p:nvSpPr>
            <p:spPr>
              <a:xfrm>
                <a:off x="1901100" y="2081225"/>
                <a:ext cx="57882" cy="29837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33" extrusionOk="0">
                    <a:moveTo>
                      <a:pt x="422" y="1"/>
                    </a:moveTo>
                    <a:cubicBezTo>
                      <a:pt x="288" y="27"/>
                      <a:pt x="138" y="82"/>
                      <a:pt x="0" y="138"/>
                    </a:cubicBezTo>
                    <a:lnTo>
                      <a:pt x="43" y="233"/>
                    </a:lnTo>
                    <a:cubicBezTo>
                      <a:pt x="177" y="177"/>
                      <a:pt x="314" y="138"/>
                      <a:pt x="451" y="95"/>
                    </a:cubicBezTo>
                    <a:lnTo>
                      <a:pt x="42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15"/>
              <p:cNvSpPr/>
              <p:nvPr/>
            </p:nvSpPr>
            <p:spPr>
              <a:xfrm>
                <a:off x="1718105" y="2764795"/>
                <a:ext cx="1395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15"/>
              <p:cNvSpPr/>
              <p:nvPr/>
            </p:nvSpPr>
            <p:spPr>
              <a:xfrm>
                <a:off x="1718105" y="2878254"/>
                <a:ext cx="1395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15"/>
              <p:cNvSpPr/>
              <p:nvPr/>
            </p:nvSpPr>
            <p:spPr>
              <a:xfrm>
                <a:off x="1718105" y="2540055"/>
                <a:ext cx="13958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15"/>
              <p:cNvSpPr/>
              <p:nvPr/>
            </p:nvSpPr>
            <p:spPr>
              <a:xfrm>
                <a:off x="1742436" y="2208514"/>
                <a:ext cx="4033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39" extrusionOk="0">
                    <a:moveTo>
                      <a:pt x="220" y="0"/>
                    </a:moveTo>
                    <a:cubicBezTo>
                      <a:pt x="138" y="124"/>
                      <a:pt x="69" y="258"/>
                      <a:pt x="1" y="396"/>
                    </a:cubicBezTo>
                    <a:lnTo>
                      <a:pt x="108" y="438"/>
                    </a:lnTo>
                    <a:cubicBezTo>
                      <a:pt x="164" y="301"/>
                      <a:pt x="233" y="177"/>
                      <a:pt x="314" y="56"/>
                    </a:cubicBezTo>
                    <a:lnTo>
                      <a:pt x="22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15"/>
              <p:cNvSpPr/>
              <p:nvPr/>
            </p:nvSpPr>
            <p:spPr>
              <a:xfrm>
                <a:off x="1718105" y="2426596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0"/>
                    </a:moveTo>
                    <a:lnTo>
                      <a:pt x="1" y="451"/>
                    </a:lnTo>
                    <a:lnTo>
                      <a:pt x="109" y="451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15"/>
              <p:cNvSpPr/>
              <p:nvPr/>
            </p:nvSpPr>
            <p:spPr>
              <a:xfrm>
                <a:off x="1806849" y="2126429"/>
                <a:ext cx="52504" cy="47381"/>
              </a:xfrm>
              <a:custGeom>
                <a:avLst/>
                <a:gdLst/>
                <a:ahLst/>
                <a:cxnLst/>
                <a:rect l="l" t="t" r="r" b="b"/>
                <a:pathLst>
                  <a:path w="410" h="370" extrusionOk="0">
                    <a:moveTo>
                      <a:pt x="341" y="1"/>
                    </a:moveTo>
                    <a:cubicBezTo>
                      <a:pt x="220" y="82"/>
                      <a:pt x="109" y="180"/>
                      <a:pt x="1" y="288"/>
                    </a:cubicBezTo>
                    <a:lnTo>
                      <a:pt x="83" y="370"/>
                    </a:lnTo>
                    <a:cubicBezTo>
                      <a:pt x="177" y="275"/>
                      <a:pt x="289" y="180"/>
                      <a:pt x="409" y="99"/>
                    </a:cubicBezTo>
                    <a:lnTo>
                      <a:pt x="34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15"/>
              <p:cNvSpPr/>
              <p:nvPr/>
            </p:nvSpPr>
            <p:spPr>
              <a:xfrm>
                <a:off x="1718105" y="2313137"/>
                <a:ext cx="21129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52" extrusionOk="0">
                    <a:moveTo>
                      <a:pt x="53" y="0"/>
                    </a:moveTo>
                    <a:cubicBezTo>
                      <a:pt x="27" y="151"/>
                      <a:pt x="14" y="301"/>
                      <a:pt x="1" y="451"/>
                    </a:cubicBezTo>
                    <a:lnTo>
                      <a:pt x="109" y="451"/>
                    </a:lnTo>
                    <a:cubicBezTo>
                      <a:pt x="122" y="314"/>
                      <a:pt x="135" y="164"/>
                      <a:pt x="164" y="30"/>
                    </a:cubicBezTo>
                    <a:lnTo>
                      <a:pt x="5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15"/>
              <p:cNvSpPr/>
              <p:nvPr/>
            </p:nvSpPr>
            <p:spPr>
              <a:xfrm>
                <a:off x="1718105" y="2653385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15"/>
              <p:cNvSpPr/>
              <p:nvPr/>
            </p:nvSpPr>
            <p:spPr>
              <a:xfrm>
                <a:off x="1718105" y="3553374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15"/>
              <p:cNvSpPr/>
              <p:nvPr/>
            </p:nvSpPr>
            <p:spPr>
              <a:xfrm>
                <a:off x="1718105" y="3666833"/>
                <a:ext cx="13958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15"/>
              <p:cNvSpPr/>
              <p:nvPr/>
            </p:nvSpPr>
            <p:spPr>
              <a:xfrm>
                <a:off x="1718105" y="2989921"/>
                <a:ext cx="13958" cy="5749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49" extrusionOk="0">
                    <a:moveTo>
                      <a:pt x="1" y="1"/>
                    </a:moveTo>
                    <a:lnTo>
                      <a:pt x="1" y="449"/>
                    </a:lnTo>
                    <a:lnTo>
                      <a:pt x="109" y="44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15"/>
              <p:cNvSpPr/>
              <p:nvPr/>
            </p:nvSpPr>
            <p:spPr>
              <a:xfrm>
                <a:off x="1718105" y="3778114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1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15"/>
              <p:cNvSpPr/>
              <p:nvPr/>
            </p:nvSpPr>
            <p:spPr>
              <a:xfrm>
                <a:off x="1718105" y="3103380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15"/>
              <p:cNvSpPr/>
              <p:nvPr/>
            </p:nvSpPr>
            <p:spPr>
              <a:xfrm>
                <a:off x="1718105" y="3214790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0"/>
                    </a:moveTo>
                    <a:lnTo>
                      <a:pt x="1" y="451"/>
                    </a:lnTo>
                    <a:lnTo>
                      <a:pt x="109" y="451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15"/>
              <p:cNvSpPr/>
              <p:nvPr/>
            </p:nvSpPr>
            <p:spPr>
              <a:xfrm>
                <a:off x="1718105" y="3441579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15"/>
              <p:cNvSpPr/>
              <p:nvPr/>
            </p:nvSpPr>
            <p:spPr>
              <a:xfrm>
                <a:off x="1718105" y="3328120"/>
                <a:ext cx="1395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1"/>
                    </a:moveTo>
                    <a:lnTo>
                      <a:pt x="1" y="439"/>
                    </a:lnTo>
                    <a:lnTo>
                      <a:pt x="109" y="43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15"/>
              <p:cNvSpPr/>
              <p:nvPr/>
            </p:nvSpPr>
            <p:spPr>
              <a:xfrm>
                <a:off x="2316262" y="2459634"/>
                <a:ext cx="13958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0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15"/>
              <p:cNvSpPr/>
              <p:nvPr/>
            </p:nvSpPr>
            <p:spPr>
              <a:xfrm>
                <a:off x="2316262" y="2573093"/>
                <a:ext cx="13958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15"/>
              <p:cNvSpPr/>
              <p:nvPr/>
            </p:nvSpPr>
            <p:spPr>
              <a:xfrm>
                <a:off x="2316262" y="2686552"/>
                <a:ext cx="13958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15"/>
              <p:cNvSpPr/>
              <p:nvPr/>
            </p:nvSpPr>
            <p:spPr>
              <a:xfrm>
                <a:off x="2316262" y="2798218"/>
                <a:ext cx="13958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15"/>
              <p:cNvSpPr/>
              <p:nvPr/>
            </p:nvSpPr>
            <p:spPr>
              <a:xfrm>
                <a:off x="2012894" y="2072389"/>
                <a:ext cx="57370" cy="1780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39" extrusionOk="0">
                    <a:moveTo>
                      <a:pt x="0" y="1"/>
                    </a:moveTo>
                    <a:lnTo>
                      <a:pt x="0" y="112"/>
                    </a:lnTo>
                    <a:lnTo>
                      <a:pt x="95" y="112"/>
                    </a:lnTo>
                    <a:cubicBezTo>
                      <a:pt x="203" y="112"/>
                      <a:pt x="327" y="125"/>
                      <a:pt x="435" y="138"/>
                    </a:cubicBezTo>
                    <a:lnTo>
                      <a:pt x="448" y="30"/>
                    </a:lnTo>
                    <a:cubicBezTo>
                      <a:pt x="327" y="14"/>
                      <a:pt x="216" y="1"/>
                      <a:pt x="9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15"/>
              <p:cNvSpPr/>
              <p:nvPr/>
            </p:nvSpPr>
            <p:spPr>
              <a:xfrm>
                <a:off x="2314597" y="2346176"/>
                <a:ext cx="15623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52" extrusionOk="0">
                    <a:moveTo>
                      <a:pt x="109" y="1"/>
                    </a:moveTo>
                    <a:lnTo>
                      <a:pt x="1" y="17"/>
                    </a:lnTo>
                    <a:cubicBezTo>
                      <a:pt x="14" y="99"/>
                      <a:pt x="14" y="180"/>
                      <a:pt x="14" y="262"/>
                    </a:cubicBezTo>
                    <a:lnTo>
                      <a:pt x="14" y="452"/>
                    </a:lnTo>
                    <a:lnTo>
                      <a:pt x="122" y="452"/>
                    </a:lnTo>
                    <a:lnTo>
                      <a:pt x="122" y="262"/>
                    </a:lnTo>
                    <a:cubicBezTo>
                      <a:pt x="122" y="180"/>
                      <a:pt x="122" y="99"/>
                      <a:pt x="1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15"/>
              <p:cNvSpPr/>
              <p:nvPr/>
            </p:nvSpPr>
            <p:spPr>
              <a:xfrm>
                <a:off x="2283223" y="2238223"/>
                <a:ext cx="34832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272" h="436" extrusionOk="0">
                    <a:moveTo>
                      <a:pt x="108" y="0"/>
                    </a:moveTo>
                    <a:lnTo>
                      <a:pt x="1" y="43"/>
                    </a:lnTo>
                    <a:cubicBezTo>
                      <a:pt x="66" y="177"/>
                      <a:pt x="122" y="301"/>
                      <a:pt x="164" y="435"/>
                    </a:cubicBezTo>
                    <a:lnTo>
                      <a:pt x="272" y="409"/>
                    </a:lnTo>
                    <a:cubicBezTo>
                      <a:pt x="229" y="272"/>
                      <a:pt x="177" y="125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15"/>
              <p:cNvSpPr/>
              <p:nvPr/>
            </p:nvSpPr>
            <p:spPr>
              <a:xfrm>
                <a:off x="2216633" y="2147430"/>
                <a:ext cx="49174" cy="50711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96" extrusionOk="0">
                    <a:moveTo>
                      <a:pt x="70" y="0"/>
                    </a:moveTo>
                    <a:lnTo>
                      <a:pt x="1" y="82"/>
                    </a:lnTo>
                    <a:cubicBezTo>
                      <a:pt x="96" y="180"/>
                      <a:pt x="207" y="288"/>
                      <a:pt x="289" y="396"/>
                    </a:cubicBezTo>
                    <a:lnTo>
                      <a:pt x="383" y="327"/>
                    </a:lnTo>
                    <a:cubicBezTo>
                      <a:pt x="289" y="206"/>
                      <a:pt x="177" y="98"/>
                      <a:pt x="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15"/>
              <p:cNvSpPr/>
              <p:nvPr/>
            </p:nvSpPr>
            <p:spPr>
              <a:xfrm>
                <a:off x="2120846" y="2090061"/>
                <a:ext cx="57882" cy="36496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85" extrusionOk="0">
                    <a:moveTo>
                      <a:pt x="43" y="0"/>
                    </a:moveTo>
                    <a:lnTo>
                      <a:pt x="0" y="108"/>
                    </a:lnTo>
                    <a:cubicBezTo>
                      <a:pt x="138" y="151"/>
                      <a:pt x="272" y="219"/>
                      <a:pt x="396" y="285"/>
                    </a:cubicBezTo>
                    <a:lnTo>
                      <a:pt x="451" y="190"/>
                    </a:lnTo>
                    <a:cubicBezTo>
                      <a:pt x="314" y="108"/>
                      <a:pt x="177" y="56"/>
                      <a:pt x="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15"/>
              <p:cNvSpPr/>
              <p:nvPr/>
            </p:nvSpPr>
            <p:spPr>
              <a:xfrm>
                <a:off x="2316262" y="2911293"/>
                <a:ext cx="13958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15"/>
              <p:cNvSpPr/>
              <p:nvPr/>
            </p:nvSpPr>
            <p:spPr>
              <a:xfrm>
                <a:off x="1718105" y="4003368"/>
                <a:ext cx="15623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22" y="435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15"/>
              <p:cNvSpPr/>
              <p:nvPr/>
            </p:nvSpPr>
            <p:spPr>
              <a:xfrm>
                <a:off x="1718105" y="4114650"/>
                <a:ext cx="15623" cy="57882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52" extrusionOk="0">
                    <a:moveTo>
                      <a:pt x="1" y="1"/>
                    </a:moveTo>
                    <a:lnTo>
                      <a:pt x="1" y="452"/>
                    </a:lnTo>
                    <a:lnTo>
                      <a:pt x="122" y="452"/>
                    </a:lnTo>
                    <a:lnTo>
                      <a:pt x="12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15"/>
              <p:cNvSpPr/>
              <p:nvPr/>
            </p:nvSpPr>
            <p:spPr>
              <a:xfrm>
                <a:off x="1718105" y="3889909"/>
                <a:ext cx="15623" cy="57498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49" extrusionOk="0">
                    <a:moveTo>
                      <a:pt x="1" y="0"/>
                    </a:moveTo>
                    <a:lnTo>
                      <a:pt x="1" y="14"/>
                    </a:lnTo>
                    <a:lnTo>
                      <a:pt x="1" y="177"/>
                    </a:lnTo>
                    <a:lnTo>
                      <a:pt x="1" y="448"/>
                    </a:lnTo>
                    <a:lnTo>
                      <a:pt x="122" y="448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15"/>
              <p:cNvSpPr/>
              <p:nvPr/>
            </p:nvSpPr>
            <p:spPr>
              <a:xfrm>
                <a:off x="1718105" y="4228109"/>
                <a:ext cx="15623" cy="56217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22" y="438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15"/>
              <p:cNvSpPr/>
              <p:nvPr/>
            </p:nvSpPr>
            <p:spPr>
              <a:xfrm>
                <a:off x="1718105" y="4341568"/>
                <a:ext cx="15623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36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22" y="435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15"/>
              <p:cNvSpPr/>
              <p:nvPr/>
            </p:nvSpPr>
            <p:spPr>
              <a:xfrm>
                <a:off x="1718105" y="4453362"/>
                <a:ext cx="15623" cy="55705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22" y="435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15"/>
              <p:cNvSpPr/>
              <p:nvPr/>
            </p:nvSpPr>
            <p:spPr>
              <a:xfrm>
                <a:off x="1718105" y="4678103"/>
                <a:ext cx="15623" cy="59547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65" extrusionOk="0">
                    <a:moveTo>
                      <a:pt x="1" y="0"/>
                    </a:moveTo>
                    <a:lnTo>
                      <a:pt x="1" y="30"/>
                    </a:lnTo>
                    <a:lnTo>
                      <a:pt x="1" y="451"/>
                    </a:lnTo>
                    <a:lnTo>
                      <a:pt x="1" y="464"/>
                    </a:lnTo>
                    <a:lnTo>
                      <a:pt x="122" y="464"/>
                    </a:lnTo>
                    <a:lnTo>
                      <a:pt x="122" y="451"/>
                    </a:lnTo>
                    <a:lnTo>
                      <a:pt x="122" y="30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15"/>
              <p:cNvSpPr/>
              <p:nvPr/>
            </p:nvSpPr>
            <p:spPr>
              <a:xfrm>
                <a:off x="1718105" y="4566693"/>
                <a:ext cx="15623" cy="55833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36" extrusionOk="0">
                    <a:moveTo>
                      <a:pt x="1" y="1"/>
                    </a:moveTo>
                    <a:lnTo>
                      <a:pt x="1" y="436"/>
                    </a:lnTo>
                    <a:lnTo>
                      <a:pt x="122" y="436"/>
                    </a:lnTo>
                    <a:lnTo>
                      <a:pt x="12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96" name="Google Shape;1196;p15"/>
          <p:cNvSpPr txBox="1">
            <a:spLocks noGrp="1"/>
          </p:cNvSpPr>
          <p:nvPr>
            <p:ph type="subTitle" idx="1"/>
          </p:nvPr>
        </p:nvSpPr>
        <p:spPr>
          <a:xfrm>
            <a:off x="713225" y="2586863"/>
            <a:ext cx="23364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7" name="Google Shape;1197;p15"/>
          <p:cNvSpPr txBox="1">
            <a:spLocks noGrp="1"/>
          </p:cNvSpPr>
          <p:nvPr>
            <p:ph type="subTitle" idx="2"/>
          </p:nvPr>
        </p:nvSpPr>
        <p:spPr>
          <a:xfrm>
            <a:off x="3403800" y="3363264"/>
            <a:ext cx="23364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8" name="Google Shape;1198;p15"/>
          <p:cNvSpPr txBox="1">
            <a:spLocks noGrp="1"/>
          </p:cNvSpPr>
          <p:nvPr>
            <p:ph type="subTitle" idx="3"/>
          </p:nvPr>
        </p:nvSpPr>
        <p:spPr>
          <a:xfrm>
            <a:off x="6094375" y="2586863"/>
            <a:ext cx="23364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9" name="Google Shape;1199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00" name="Google Shape;1200;p15"/>
          <p:cNvSpPr txBox="1">
            <a:spLocks noGrp="1"/>
          </p:cNvSpPr>
          <p:nvPr>
            <p:ph type="subTitle" idx="4"/>
          </p:nvPr>
        </p:nvSpPr>
        <p:spPr>
          <a:xfrm>
            <a:off x="713225" y="2291413"/>
            <a:ext cx="23364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01" name="Google Shape;1201;p15"/>
          <p:cNvSpPr txBox="1">
            <a:spLocks noGrp="1"/>
          </p:cNvSpPr>
          <p:nvPr>
            <p:ph type="subTitle" idx="5"/>
          </p:nvPr>
        </p:nvSpPr>
        <p:spPr>
          <a:xfrm>
            <a:off x="6094375" y="2291413"/>
            <a:ext cx="23364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02" name="Google Shape;1202;p15"/>
          <p:cNvSpPr txBox="1">
            <a:spLocks noGrp="1"/>
          </p:cNvSpPr>
          <p:nvPr>
            <p:ph type="subTitle" idx="6"/>
          </p:nvPr>
        </p:nvSpPr>
        <p:spPr>
          <a:xfrm>
            <a:off x="3403800" y="3068738"/>
            <a:ext cx="23364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03" name="Google Shape;1203;p15"/>
          <p:cNvSpPr/>
          <p:nvPr/>
        </p:nvSpPr>
        <p:spPr>
          <a:xfrm>
            <a:off x="1268830" y="-1"/>
            <a:ext cx="1018760" cy="417895"/>
          </a:xfrm>
          <a:custGeom>
            <a:avLst/>
            <a:gdLst/>
            <a:ahLst/>
            <a:cxnLst/>
            <a:rect l="l" t="t" r="r" b="b"/>
            <a:pathLst>
              <a:path w="11990" h="4918" extrusionOk="0">
                <a:moveTo>
                  <a:pt x="5524" y="1"/>
                </a:moveTo>
                <a:cubicBezTo>
                  <a:pt x="4834" y="1"/>
                  <a:pt x="4164" y="252"/>
                  <a:pt x="3683" y="754"/>
                </a:cubicBezTo>
                <a:cubicBezTo>
                  <a:pt x="3244" y="1194"/>
                  <a:pt x="2992" y="1779"/>
                  <a:pt x="2951" y="2407"/>
                </a:cubicBezTo>
                <a:cubicBezTo>
                  <a:pt x="2741" y="2323"/>
                  <a:pt x="2490" y="2282"/>
                  <a:pt x="2218" y="2282"/>
                </a:cubicBezTo>
                <a:cubicBezTo>
                  <a:pt x="628" y="2282"/>
                  <a:pt x="0" y="3746"/>
                  <a:pt x="293" y="4918"/>
                </a:cubicBezTo>
                <a:lnTo>
                  <a:pt x="11927" y="4918"/>
                </a:lnTo>
                <a:cubicBezTo>
                  <a:pt x="11990" y="4541"/>
                  <a:pt x="11969" y="4207"/>
                  <a:pt x="11885" y="3851"/>
                </a:cubicBezTo>
                <a:cubicBezTo>
                  <a:pt x="11655" y="2951"/>
                  <a:pt x="10943" y="2240"/>
                  <a:pt x="10044" y="1989"/>
                </a:cubicBezTo>
                <a:cubicBezTo>
                  <a:pt x="9820" y="1926"/>
                  <a:pt x="9590" y="1896"/>
                  <a:pt x="9360" y="1896"/>
                </a:cubicBezTo>
                <a:cubicBezTo>
                  <a:pt x="8900" y="1896"/>
                  <a:pt x="8440" y="2017"/>
                  <a:pt x="8035" y="2240"/>
                </a:cubicBezTo>
                <a:cubicBezTo>
                  <a:pt x="7951" y="1675"/>
                  <a:pt x="7700" y="1131"/>
                  <a:pt x="7303" y="733"/>
                </a:cubicBezTo>
                <a:cubicBezTo>
                  <a:pt x="6821" y="252"/>
                  <a:pt x="6173" y="1"/>
                  <a:pt x="55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4" name="Google Shape;1204;p15"/>
          <p:cNvSpPr/>
          <p:nvPr/>
        </p:nvSpPr>
        <p:spPr>
          <a:xfrm>
            <a:off x="-656649" y="719375"/>
            <a:ext cx="1193465" cy="417905"/>
          </a:xfrm>
          <a:custGeom>
            <a:avLst/>
            <a:gdLst/>
            <a:ahLst/>
            <a:cxnLst/>
            <a:rect l="l" t="t" r="r" b="b"/>
            <a:pathLst>
              <a:path w="15840" h="5546" extrusionOk="0">
                <a:moveTo>
                  <a:pt x="7470" y="1"/>
                </a:moveTo>
                <a:cubicBezTo>
                  <a:pt x="6424" y="1"/>
                  <a:pt x="5482" y="649"/>
                  <a:pt x="5315" y="1716"/>
                </a:cubicBezTo>
                <a:lnTo>
                  <a:pt x="4855" y="1758"/>
                </a:lnTo>
                <a:cubicBezTo>
                  <a:pt x="4457" y="1821"/>
                  <a:pt x="4122" y="1988"/>
                  <a:pt x="3829" y="2239"/>
                </a:cubicBezTo>
                <a:cubicBezTo>
                  <a:pt x="3411" y="2616"/>
                  <a:pt x="3139" y="3139"/>
                  <a:pt x="3097" y="3704"/>
                </a:cubicBezTo>
                <a:lnTo>
                  <a:pt x="3097" y="3767"/>
                </a:lnTo>
                <a:cubicBezTo>
                  <a:pt x="2867" y="3662"/>
                  <a:pt x="2616" y="3579"/>
                  <a:pt x="2365" y="3579"/>
                </a:cubicBezTo>
                <a:cubicBezTo>
                  <a:pt x="2176" y="3579"/>
                  <a:pt x="1967" y="3599"/>
                  <a:pt x="1800" y="3599"/>
                </a:cubicBezTo>
                <a:cubicBezTo>
                  <a:pt x="1402" y="3683"/>
                  <a:pt x="1026" y="3871"/>
                  <a:pt x="754" y="4123"/>
                </a:cubicBezTo>
                <a:cubicBezTo>
                  <a:pt x="314" y="4499"/>
                  <a:pt x="63" y="5001"/>
                  <a:pt x="0" y="5545"/>
                </a:cubicBezTo>
                <a:lnTo>
                  <a:pt x="15651" y="5545"/>
                </a:lnTo>
                <a:lnTo>
                  <a:pt x="15651" y="5524"/>
                </a:lnTo>
                <a:cubicBezTo>
                  <a:pt x="15735" y="5315"/>
                  <a:pt x="15756" y="5106"/>
                  <a:pt x="15777" y="4897"/>
                </a:cubicBezTo>
                <a:cubicBezTo>
                  <a:pt x="15839" y="4206"/>
                  <a:pt x="15609" y="3558"/>
                  <a:pt x="15149" y="3035"/>
                </a:cubicBezTo>
                <a:cubicBezTo>
                  <a:pt x="14661" y="2479"/>
                  <a:pt x="13954" y="2195"/>
                  <a:pt x="13243" y="2195"/>
                </a:cubicBezTo>
                <a:cubicBezTo>
                  <a:pt x="12856" y="2195"/>
                  <a:pt x="12469" y="2279"/>
                  <a:pt x="12115" y="2449"/>
                </a:cubicBezTo>
                <a:cubicBezTo>
                  <a:pt x="11697" y="1654"/>
                  <a:pt x="10922" y="1026"/>
                  <a:pt x="9981" y="1026"/>
                </a:cubicBezTo>
                <a:cubicBezTo>
                  <a:pt x="9688" y="1026"/>
                  <a:pt x="9374" y="1068"/>
                  <a:pt x="9123" y="1151"/>
                </a:cubicBezTo>
                <a:cubicBezTo>
                  <a:pt x="8809" y="524"/>
                  <a:pt x="8202" y="1"/>
                  <a:pt x="747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5" name="Google Shape;1205;p15"/>
          <p:cNvSpPr/>
          <p:nvPr/>
        </p:nvSpPr>
        <p:spPr>
          <a:xfrm>
            <a:off x="7359230" y="220898"/>
            <a:ext cx="854276" cy="318595"/>
          </a:xfrm>
          <a:custGeom>
            <a:avLst/>
            <a:gdLst/>
            <a:ahLst/>
            <a:cxnLst/>
            <a:rect l="l" t="t" r="r" b="b"/>
            <a:pathLst>
              <a:path w="12388" h="4620" extrusionOk="0">
                <a:moveTo>
                  <a:pt x="4867" y="1"/>
                </a:moveTo>
                <a:cubicBezTo>
                  <a:pt x="4701" y="1"/>
                  <a:pt x="4535" y="19"/>
                  <a:pt x="4373" y="58"/>
                </a:cubicBezTo>
                <a:cubicBezTo>
                  <a:pt x="3515" y="309"/>
                  <a:pt x="2888" y="1104"/>
                  <a:pt x="2888" y="2025"/>
                </a:cubicBezTo>
                <a:cubicBezTo>
                  <a:pt x="2888" y="2192"/>
                  <a:pt x="2909" y="2339"/>
                  <a:pt x="2930" y="2506"/>
                </a:cubicBezTo>
                <a:cubicBezTo>
                  <a:pt x="2804" y="2464"/>
                  <a:pt x="2658" y="2444"/>
                  <a:pt x="2490" y="2444"/>
                </a:cubicBezTo>
                <a:cubicBezTo>
                  <a:pt x="1611" y="2444"/>
                  <a:pt x="775" y="2925"/>
                  <a:pt x="314" y="3699"/>
                </a:cubicBezTo>
                <a:cubicBezTo>
                  <a:pt x="168" y="3992"/>
                  <a:pt x="63" y="4306"/>
                  <a:pt x="0" y="4620"/>
                </a:cubicBezTo>
                <a:lnTo>
                  <a:pt x="12387" y="4620"/>
                </a:lnTo>
                <a:cubicBezTo>
                  <a:pt x="11990" y="3971"/>
                  <a:pt x="11257" y="3532"/>
                  <a:pt x="10441" y="3532"/>
                </a:cubicBezTo>
                <a:cubicBezTo>
                  <a:pt x="10023" y="3532"/>
                  <a:pt x="9604" y="3657"/>
                  <a:pt x="9269" y="3866"/>
                </a:cubicBezTo>
                <a:cubicBezTo>
                  <a:pt x="9269" y="2904"/>
                  <a:pt x="8642" y="1920"/>
                  <a:pt x="7407" y="1920"/>
                </a:cubicBezTo>
                <a:cubicBezTo>
                  <a:pt x="7407" y="1920"/>
                  <a:pt x="7093" y="1962"/>
                  <a:pt x="6947" y="1983"/>
                </a:cubicBezTo>
                <a:cubicBezTo>
                  <a:pt x="6947" y="1648"/>
                  <a:pt x="6863" y="1335"/>
                  <a:pt x="6696" y="1084"/>
                </a:cubicBezTo>
                <a:cubicBezTo>
                  <a:pt x="6675" y="1063"/>
                  <a:pt x="6675" y="1042"/>
                  <a:pt x="6675" y="1000"/>
                </a:cubicBezTo>
                <a:cubicBezTo>
                  <a:pt x="6487" y="707"/>
                  <a:pt x="6256" y="456"/>
                  <a:pt x="5943" y="267"/>
                </a:cubicBezTo>
                <a:cubicBezTo>
                  <a:pt x="5610" y="94"/>
                  <a:pt x="5238" y="1"/>
                  <a:pt x="48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Deca"/>
              <a:buNone/>
              <a:defRPr sz="35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Deca"/>
              <a:buNone/>
              <a:defRPr sz="35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Deca"/>
              <a:buNone/>
              <a:defRPr sz="35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Deca"/>
              <a:buNone/>
              <a:defRPr sz="35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Deca"/>
              <a:buNone/>
              <a:defRPr sz="35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Deca"/>
              <a:buNone/>
              <a:defRPr sz="35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Deca"/>
              <a:buNone/>
              <a:defRPr sz="35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Deca"/>
              <a:buNone/>
              <a:defRPr sz="35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Deca"/>
              <a:buNone/>
              <a:defRPr sz="35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■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■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■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9" r:id="rId8"/>
    <p:sldLayoutId id="2147483661" r:id="rId9"/>
    <p:sldLayoutId id="2147483662" r:id="rId10"/>
    <p:sldLayoutId id="2147483666" r:id="rId11"/>
    <p:sldLayoutId id="2147483667" r:id="rId12"/>
    <p:sldLayoutId id="2147483671" r:id="rId13"/>
    <p:sldLayoutId id="2147483672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orient="horz" pos="2900">
          <p15:clr>
            <a:srgbClr val="EA4335"/>
          </p15:clr>
        </p15:guide>
        <p15:guide id="3" pos="449">
          <p15:clr>
            <a:srgbClr val="EA4335"/>
          </p15:clr>
        </p15:guide>
        <p15:guide id="4" pos="531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0" name="Google Shape;1930;p25"/>
          <p:cNvSpPr txBox="1">
            <a:spLocks noGrp="1"/>
          </p:cNvSpPr>
          <p:nvPr>
            <p:ph type="ctrTitle"/>
          </p:nvPr>
        </p:nvSpPr>
        <p:spPr>
          <a:xfrm>
            <a:off x="428580" y="1131575"/>
            <a:ext cx="4300522" cy="231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latin typeface="Berlin Sans FB" panose="020E0602020502020306" pitchFamily="34" charset="0"/>
                <a:sym typeface="Lexend Deca"/>
              </a:rPr>
              <a:t>U</a:t>
            </a:r>
            <a:r>
              <a:rPr lang="en" sz="6600" b="1" dirty="0">
                <a:latin typeface="Berlin Sans FB" panose="020E0602020502020306" pitchFamily="34" charset="0"/>
                <a:sym typeface="Lexend Deca"/>
              </a:rPr>
              <a:t>nit 2: </a:t>
            </a:r>
            <a:br>
              <a:rPr lang="en" sz="6600" b="1" dirty="0">
                <a:latin typeface="Berlin Sans FB" panose="020E0602020502020306" pitchFamily="34" charset="0"/>
                <a:sym typeface="Lexend Deca"/>
              </a:rPr>
            </a:br>
            <a:r>
              <a:rPr lang="en" sz="6600" b="1" dirty="0">
                <a:latin typeface="Berlin Sans FB" panose="020E0602020502020306" pitchFamily="34" charset="0"/>
                <a:sym typeface="Lexend Deca"/>
              </a:rPr>
              <a:t>CITY LIFE</a:t>
            </a:r>
            <a:endParaRPr sz="6600" b="1" dirty="0">
              <a:latin typeface="Berlin Sans FB" panose="020E0602020502020306" pitchFamily="34" charset="0"/>
              <a:sym typeface="Lexend Deca"/>
            </a:endParaRPr>
          </a:p>
        </p:txBody>
      </p:sp>
      <p:sp>
        <p:nvSpPr>
          <p:cNvPr id="1931" name="Google Shape;1931;p25"/>
          <p:cNvSpPr txBox="1">
            <a:spLocks noGrp="1"/>
          </p:cNvSpPr>
          <p:nvPr>
            <p:ph type="subTitle" idx="1"/>
          </p:nvPr>
        </p:nvSpPr>
        <p:spPr>
          <a:xfrm>
            <a:off x="521094" y="3470578"/>
            <a:ext cx="37068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Comic Sans MS" panose="030F0702030302020204" pitchFamily="66" charset="0"/>
              </a:rPr>
              <a:t>LESSON 6: SKILLS 2</a:t>
            </a:r>
            <a:endParaRPr sz="2000" b="1" dirty="0">
              <a:latin typeface="Comic Sans MS" panose="030F0702030302020204" pitchFamily="66" charset="0"/>
            </a:endParaRPr>
          </a:p>
        </p:txBody>
      </p:sp>
      <p:grpSp>
        <p:nvGrpSpPr>
          <p:cNvPr id="1932" name="Google Shape;1932;p25"/>
          <p:cNvGrpSpPr/>
          <p:nvPr/>
        </p:nvGrpSpPr>
        <p:grpSpPr>
          <a:xfrm rot="10800000" flipH="1">
            <a:off x="4864053" y="-570335"/>
            <a:ext cx="3439325" cy="5705375"/>
            <a:chOff x="5139102" y="-280937"/>
            <a:chExt cx="3439325" cy="5705375"/>
          </a:xfrm>
        </p:grpSpPr>
        <p:sp>
          <p:nvSpPr>
            <p:cNvPr id="1933" name="Google Shape;1933;p25"/>
            <p:cNvSpPr/>
            <p:nvPr/>
          </p:nvSpPr>
          <p:spPr>
            <a:xfrm>
              <a:off x="5145377" y="-271012"/>
              <a:ext cx="3419975" cy="5688650"/>
            </a:xfrm>
            <a:custGeom>
              <a:avLst/>
              <a:gdLst/>
              <a:ahLst/>
              <a:cxnLst/>
              <a:rect l="l" t="t" r="r" b="b"/>
              <a:pathLst>
                <a:path w="136799" h="227546" fill="none" extrusionOk="0">
                  <a:moveTo>
                    <a:pt x="136799" y="1"/>
                  </a:moveTo>
                  <a:lnTo>
                    <a:pt x="136799" y="20401"/>
                  </a:lnTo>
                  <a:cubicBezTo>
                    <a:pt x="136799" y="26888"/>
                    <a:pt x="131505" y="32181"/>
                    <a:pt x="125019" y="32181"/>
                  </a:cubicBezTo>
                  <a:lnTo>
                    <a:pt x="62248" y="32181"/>
                  </a:lnTo>
                  <a:cubicBezTo>
                    <a:pt x="55762" y="32181"/>
                    <a:pt x="50489" y="37454"/>
                    <a:pt x="50489" y="43940"/>
                  </a:cubicBezTo>
                  <a:lnTo>
                    <a:pt x="50489" y="46556"/>
                  </a:lnTo>
                  <a:cubicBezTo>
                    <a:pt x="50489" y="53042"/>
                    <a:pt x="55762" y="58336"/>
                    <a:pt x="62248" y="58336"/>
                  </a:cubicBezTo>
                  <a:lnTo>
                    <a:pt x="104367" y="58336"/>
                  </a:lnTo>
                  <a:cubicBezTo>
                    <a:pt x="110833" y="58336"/>
                    <a:pt x="116126" y="63609"/>
                    <a:pt x="116126" y="70095"/>
                  </a:cubicBezTo>
                  <a:lnTo>
                    <a:pt x="116126" y="95726"/>
                  </a:lnTo>
                  <a:cubicBezTo>
                    <a:pt x="116126" y="102213"/>
                    <a:pt x="110833" y="107506"/>
                    <a:pt x="104367" y="107506"/>
                  </a:cubicBezTo>
                  <a:lnTo>
                    <a:pt x="11780" y="107506"/>
                  </a:lnTo>
                  <a:cubicBezTo>
                    <a:pt x="5273" y="107506"/>
                    <a:pt x="0" y="112779"/>
                    <a:pt x="0" y="119265"/>
                  </a:cubicBezTo>
                  <a:lnTo>
                    <a:pt x="0" y="139666"/>
                  </a:lnTo>
                  <a:cubicBezTo>
                    <a:pt x="0" y="146152"/>
                    <a:pt x="5273" y="151446"/>
                    <a:pt x="11780" y="151446"/>
                  </a:cubicBezTo>
                  <a:lnTo>
                    <a:pt x="76895" y="151446"/>
                  </a:lnTo>
                  <a:cubicBezTo>
                    <a:pt x="83381" y="151446"/>
                    <a:pt x="88675" y="156719"/>
                    <a:pt x="88675" y="163205"/>
                  </a:cubicBezTo>
                  <a:lnTo>
                    <a:pt x="88675" y="227545"/>
                  </a:lnTo>
                </a:path>
              </a:pathLst>
            </a:custGeom>
            <a:noFill/>
            <a:ln w="3923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25"/>
            <p:cNvSpPr/>
            <p:nvPr/>
          </p:nvSpPr>
          <p:spPr>
            <a:xfrm>
              <a:off x="5145377" y="-271012"/>
              <a:ext cx="3419975" cy="5688650"/>
            </a:xfrm>
            <a:custGeom>
              <a:avLst/>
              <a:gdLst/>
              <a:ahLst/>
              <a:cxnLst/>
              <a:rect l="l" t="t" r="r" b="b"/>
              <a:pathLst>
                <a:path w="136799" h="227546" fill="none" extrusionOk="0">
                  <a:moveTo>
                    <a:pt x="136799" y="1"/>
                  </a:moveTo>
                  <a:lnTo>
                    <a:pt x="136799" y="20401"/>
                  </a:lnTo>
                  <a:cubicBezTo>
                    <a:pt x="136799" y="26888"/>
                    <a:pt x="131505" y="32181"/>
                    <a:pt x="125019" y="32181"/>
                  </a:cubicBezTo>
                  <a:lnTo>
                    <a:pt x="62248" y="32181"/>
                  </a:lnTo>
                  <a:cubicBezTo>
                    <a:pt x="55762" y="32181"/>
                    <a:pt x="50489" y="37454"/>
                    <a:pt x="50489" y="43940"/>
                  </a:cubicBezTo>
                  <a:lnTo>
                    <a:pt x="50489" y="46556"/>
                  </a:lnTo>
                  <a:cubicBezTo>
                    <a:pt x="50489" y="53042"/>
                    <a:pt x="55762" y="58336"/>
                    <a:pt x="62248" y="58336"/>
                  </a:cubicBezTo>
                  <a:lnTo>
                    <a:pt x="104367" y="58336"/>
                  </a:lnTo>
                  <a:cubicBezTo>
                    <a:pt x="110833" y="58336"/>
                    <a:pt x="116126" y="63609"/>
                    <a:pt x="116126" y="70095"/>
                  </a:cubicBezTo>
                  <a:lnTo>
                    <a:pt x="116126" y="95726"/>
                  </a:lnTo>
                  <a:cubicBezTo>
                    <a:pt x="116126" y="102213"/>
                    <a:pt x="110833" y="107506"/>
                    <a:pt x="104367" y="107506"/>
                  </a:cubicBezTo>
                  <a:lnTo>
                    <a:pt x="11780" y="107506"/>
                  </a:lnTo>
                  <a:cubicBezTo>
                    <a:pt x="5273" y="107506"/>
                    <a:pt x="0" y="112779"/>
                    <a:pt x="0" y="119265"/>
                  </a:cubicBezTo>
                  <a:lnTo>
                    <a:pt x="0" y="139666"/>
                  </a:lnTo>
                  <a:cubicBezTo>
                    <a:pt x="0" y="146152"/>
                    <a:pt x="5273" y="151446"/>
                    <a:pt x="11780" y="151446"/>
                  </a:cubicBezTo>
                  <a:lnTo>
                    <a:pt x="76895" y="151446"/>
                  </a:lnTo>
                  <a:cubicBezTo>
                    <a:pt x="83381" y="151446"/>
                    <a:pt x="88675" y="156719"/>
                    <a:pt x="88675" y="163205"/>
                  </a:cubicBezTo>
                  <a:lnTo>
                    <a:pt x="88675" y="227545"/>
                  </a:lnTo>
                </a:path>
              </a:pathLst>
            </a:custGeom>
            <a:noFill/>
            <a:ln w="326925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25"/>
            <p:cNvSpPr/>
            <p:nvPr/>
          </p:nvSpPr>
          <p:spPr>
            <a:xfrm>
              <a:off x="5145377" y="-271012"/>
              <a:ext cx="3419975" cy="5688650"/>
            </a:xfrm>
            <a:custGeom>
              <a:avLst/>
              <a:gdLst/>
              <a:ahLst/>
              <a:cxnLst/>
              <a:rect l="l" t="t" r="r" b="b"/>
              <a:pathLst>
                <a:path w="136799" h="227546" fill="none" extrusionOk="0">
                  <a:moveTo>
                    <a:pt x="136799" y="1"/>
                  </a:moveTo>
                  <a:lnTo>
                    <a:pt x="136799" y="20401"/>
                  </a:lnTo>
                  <a:cubicBezTo>
                    <a:pt x="136799" y="26888"/>
                    <a:pt x="131505" y="32181"/>
                    <a:pt x="125019" y="32181"/>
                  </a:cubicBezTo>
                  <a:lnTo>
                    <a:pt x="62248" y="32181"/>
                  </a:lnTo>
                  <a:cubicBezTo>
                    <a:pt x="55762" y="32181"/>
                    <a:pt x="50489" y="37454"/>
                    <a:pt x="50489" y="43940"/>
                  </a:cubicBezTo>
                  <a:lnTo>
                    <a:pt x="50489" y="46556"/>
                  </a:lnTo>
                  <a:cubicBezTo>
                    <a:pt x="50489" y="53042"/>
                    <a:pt x="55762" y="58336"/>
                    <a:pt x="62248" y="58336"/>
                  </a:cubicBezTo>
                  <a:lnTo>
                    <a:pt x="104367" y="58336"/>
                  </a:lnTo>
                  <a:cubicBezTo>
                    <a:pt x="110833" y="58336"/>
                    <a:pt x="116126" y="63609"/>
                    <a:pt x="116126" y="70095"/>
                  </a:cubicBezTo>
                  <a:lnTo>
                    <a:pt x="116126" y="95726"/>
                  </a:lnTo>
                  <a:cubicBezTo>
                    <a:pt x="116126" y="102213"/>
                    <a:pt x="110833" y="107506"/>
                    <a:pt x="104367" y="107506"/>
                  </a:cubicBezTo>
                  <a:lnTo>
                    <a:pt x="11780" y="107506"/>
                  </a:lnTo>
                  <a:cubicBezTo>
                    <a:pt x="5273" y="107506"/>
                    <a:pt x="0" y="112779"/>
                    <a:pt x="0" y="119265"/>
                  </a:cubicBezTo>
                  <a:lnTo>
                    <a:pt x="0" y="139666"/>
                  </a:lnTo>
                  <a:cubicBezTo>
                    <a:pt x="0" y="146152"/>
                    <a:pt x="5273" y="151446"/>
                    <a:pt x="11780" y="151446"/>
                  </a:cubicBezTo>
                  <a:lnTo>
                    <a:pt x="76895" y="151446"/>
                  </a:lnTo>
                  <a:cubicBezTo>
                    <a:pt x="83381" y="151446"/>
                    <a:pt x="88675" y="156719"/>
                    <a:pt x="88675" y="163205"/>
                  </a:cubicBezTo>
                  <a:lnTo>
                    <a:pt x="88675" y="227545"/>
                  </a:lnTo>
                </a:path>
              </a:pathLst>
            </a:custGeom>
            <a:noFill/>
            <a:ln w="2615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25"/>
            <p:cNvSpPr/>
            <p:nvPr/>
          </p:nvSpPr>
          <p:spPr>
            <a:xfrm>
              <a:off x="5139102" y="-280937"/>
              <a:ext cx="3439325" cy="5705375"/>
            </a:xfrm>
            <a:custGeom>
              <a:avLst/>
              <a:gdLst/>
              <a:ahLst/>
              <a:cxnLst/>
              <a:rect l="l" t="t" r="r" b="b"/>
              <a:pathLst>
                <a:path w="137573" h="228215" extrusionOk="0">
                  <a:moveTo>
                    <a:pt x="137175" y="0"/>
                  </a:moveTo>
                  <a:cubicBezTo>
                    <a:pt x="136966" y="0"/>
                    <a:pt x="136778" y="189"/>
                    <a:pt x="136778" y="398"/>
                  </a:cubicBezTo>
                  <a:lnTo>
                    <a:pt x="136778" y="5880"/>
                  </a:lnTo>
                  <a:cubicBezTo>
                    <a:pt x="136778" y="6089"/>
                    <a:pt x="136966" y="6277"/>
                    <a:pt x="137175" y="6277"/>
                  </a:cubicBezTo>
                  <a:cubicBezTo>
                    <a:pt x="137385" y="6277"/>
                    <a:pt x="137573" y="6089"/>
                    <a:pt x="137573" y="5880"/>
                  </a:cubicBezTo>
                  <a:lnTo>
                    <a:pt x="137573" y="398"/>
                  </a:lnTo>
                  <a:cubicBezTo>
                    <a:pt x="137573" y="189"/>
                    <a:pt x="137385" y="0"/>
                    <a:pt x="137175" y="0"/>
                  </a:cubicBezTo>
                  <a:close/>
                  <a:moveTo>
                    <a:pt x="137175" y="10985"/>
                  </a:moveTo>
                  <a:cubicBezTo>
                    <a:pt x="136966" y="10985"/>
                    <a:pt x="136778" y="11173"/>
                    <a:pt x="136778" y="11383"/>
                  </a:cubicBezTo>
                  <a:lnTo>
                    <a:pt x="136778" y="16886"/>
                  </a:lnTo>
                  <a:cubicBezTo>
                    <a:pt x="136778" y="17074"/>
                    <a:pt x="136966" y="17262"/>
                    <a:pt x="137175" y="17262"/>
                  </a:cubicBezTo>
                  <a:cubicBezTo>
                    <a:pt x="137385" y="17262"/>
                    <a:pt x="137573" y="17074"/>
                    <a:pt x="137573" y="16886"/>
                  </a:cubicBezTo>
                  <a:lnTo>
                    <a:pt x="137573" y="11383"/>
                  </a:lnTo>
                  <a:cubicBezTo>
                    <a:pt x="137573" y="11173"/>
                    <a:pt x="137385" y="10985"/>
                    <a:pt x="137175" y="10985"/>
                  </a:cubicBezTo>
                  <a:close/>
                  <a:moveTo>
                    <a:pt x="137069" y="21947"/>
                  </a:moveTo>
                  <a:cubicBezTo>
                    <a:pt x="136859" y="21947"/>
                    <a:pt x="136693" y="22088"/>
                    <a:pt x="136673" y="22284"/>
                  </a:cubicBezTo>
                  <a:cubicBezTo>
                    <a:pt x="136464" y="24062"/>
                    <a:pt x="135836" y="25799"/>
                    <a:pt x="134916" y="27285"/>
                  </a:cubicBezTo>
                  <a:cubicBezTo>
                    <a:pt x="134811" y="27473"/>
                    <a:pt x="134874" y="27724"/>
                    <a:pt x="135062" y="27829"/>
                  </a:cubicBezTo>
                  <a:cubicBezTo>
                    <a:pt x="135125" y="27871"/>
                    <a:pt x="135188" y="27891"/>
                    <a:pt x="135271" y="27891"/>
                  </a:cubicBezTo>
                  <a:cubicBezTo>
                    <a:pt x="135397" y="27891"/>
                    <a:pt x="135522" y="27829"/>
                    <a:pt x="135606" y="27703"/>
                  </a:cubicBezTo>
                  <a:cubicBezTo>
                    <a:pt x="136590" y="26113"/>
                    <a:pt x="137217" y="24272"/>
                    <a:pt x="137468" y="22389"/>
                  </a:cubicBezTo>
                  <a:cubicBezTo>
                    <a:pt x="137489" y="22179"/>
                    <a:pt x="137322" y="21970"/>
                    <a:pt x="137113" y="21949"/>
                  </a:cubicBezTo>
                  <a:cubicBezTo>
                    <a:pt x="137098" y="21948"/>
                    <a:pt x="137083" y="21947"/>
                    <a:pt x="137069" y="21947"/>
                  </a:cubicBezTo>
                  <a:close/>
                  <a:moveTo>
                    <a:pt x="71308" y="32578"/>
                  </a:moveTo>
                  <a:cubicBezTo>
                    <a:pt x="71099" y="32578"/>
                    <a:pt x="70931" y="32746"/>
                    <a:pt x="70931" y="32955"/>
                  </a:cubicBezTo>
                  <a:cubicBezTo>
                    <a:pt x="70931" y="33164"/>
                    <a:pt x="71099" y="33353"/>
                    <a:pt x="71308" y="33353"/>
                  </a:cubicBezTo>
                  <a:lnTo>
                    <a:pt x="76811" y="33353"/>
                  </a:lnTo>
                  <a:cubicBezTo>
                    <a:pt x="77020" y="33353"/>
                    <a:pt x="77208" y="33164"/>
                    <a:pt x="77208" y="32955"/>
                  </a:cubicBezTo>
                  <a:cubicBezTo>
                    <a:pt x="77208" y="32746"/>
                    <a:pt x="77020" y="32578"/>
                    <a:pt x="76811" y="32578"/>
                  </a:cubicBezTo>
                  <a:close/>
                  <a:moveTo>
                    <a:pt x="82293" y="32578"/>
                  </a:moveTo>
                  <a:cubicBezTo>
                    <a:pt x="82083" y="32578"/>
                    <a:pt x="81916" y="32746"/>
                    <a:pt x="81916" y="32955"/>
                  </a:cubicBezTo>
                  <a:cubicBezTo>
                    <a:pt x="81916" y="33164"/>
                    <a:pt x="82083" y="33353"/>
                    <a:pt x="82293" y="33353"/>
                  </a:cubicBezTo>
                  <a:lnTo>
                    <a:pt x="87796" y="33353"/>
                  </a:lnTo>
                  <a:cubicBezTo>
                    <a:pt x="88005" y="33353"/>
                    <a:pt x="88193" y="33164"/>
                    <a:pt x="88193" y="32955"/>
                  </a:cubicBezTo>
                  <a:cubicBezTo>
                    <a:pt x="88193" y="32746"/>
                    <a:pt x="88005" y="32578"/>
                    <a:pt x="87796" y="32578"/>
                  </a:cubicBezTo>
                  <a:close/>
                  <a:moveTo>
                    <a:pt x="93278" y="32578"/>
                  </a:moveTo>
                  <a:cubicBezTo>
                    <a:pt x="93068" y="32578"/>
                    <a:pt x="92901" y="32746"/>
                    <a:pt x="92901" y="32955"/>
                  </a:cubicBezTo>
                  <a:cubicBezTo>
                    <a:pt x="92901" y="33164"/>
                    <a:pt x="93068" y="33353"/>
                    <a:pt x="93278" y="33353"/>
                  </a:cubicBezTo>
                  <a:lnTo>
                    <a:pt x="98781" y="33353"/>
                  </a:lnTo>
                  <a:cubicBezTo>
                    <a:pt x="98990" y="33353"/>
                    <a:pt x="99178" y="33164"/>
                    <a:pt x="99178" y="32955"/>
                  </a:cubicBezTo>
                  <a:cubicBezTo>
                    <a:pt x="99178" y="32746"/>
                    <a:pt x="98990" y="32578"/>
                    <a:pt x="98781" y="32578"/>
                  </a:cubicBezTo>
                  <a:close/>
                  <a:moveTo>
                    <a:pt x="104263" y="32578"/>
                  </a:moveTo>
                  <a:cubicBezTo>
                    <a:pt x="104053" y="32578"/>
                    <a:pt x="103886" y="32746"/>
                    <a:pt x="103886" y="32955"/>
                  </a:cubicBezTo>
                  <a:cubicBezTo>
                    <a:pt x="103886" y="33164"/>
                    <a:pt x="104053" y="33353"/>
                    <a:pt x="104263" y="33353"/>
                  </a:cubicBezTo>
                  <a:lnTo>
                    <a:pt x="109765" y="33353"/>
                  </a:lnTo>
                  <a:cubicBezTo>
                    <a:pt x="109975" y="33353"/>
                    <a:pt x="110163" y="33164"/>
                    <a:pt x="110163" y="32955"/>
                  </a:cubicBezTo>
                  <a:cubicBezTo>
                    <a:pt x="110163" y="32746"/>
                    <a:pt x="109975" y="32578"/>
                    <a:pt x="109765" y="32578"/>
                  </a:cubicBezTo>
                  <a:close/>
                  <a:moveTo>
                    <a:pt x="115247" y="32578"/>
                  </a:moveTo>
                  <a:cubicBezTo>
                    <a:pt x="115038" y="32578"/>
                    <a:pt x="114871" y="32746"/>
                    <a:pt x="114871" y="32955"/>
                  </a:cubicBezTo>
                  <a:cubicBezTo>
                    <a:pt x="114871" y="33164"/>
                    <a:pt x="115038" y="33353"/>
                    <a:pt x="115247" y="33353"/>
                  </a:cubicBezTo>
                  <a:lnTo>
                    <a:pt x="120750" y="33353"/>
                  </a:lnTo>
                  <a:cubicBezTo>
                    <a:pt x="120960" y="33353"/>
                    <a:pt x="121148" y="33164"/>
                    <a:pt x="121148" y="32955"/>
                  </a:cubicBezTo>
                  <a:cubicBezTo>
                    <a:pt x="121148" y="32746"/>
                    <a:pt x="120960" y="32578"/>
                    <a:pt x="120750" y="32578"/>
                  </a:cubicBezTo>
                  <a:close/>
                  <a:moveTo>
                    <a:pt x="131409" y="31000"/>
                  </a:moveTo>
                  <a:cubicBezTo>
                    <a:pt x="131342" y="31000"/>
                    <a:pt x="131275" y="31016"/>
                    <a:pt x="131212" y="31051"/>
                  </a:cubicBezTo>
                  <a:cubicBezTo>
                    <a:pt x="129685" y="31992"/>
                    <a:pt x="127990" y="32495"/>
                    <a:pt x="126211" y="32578"/>
                  </a:cubicBezTo>
                  <a:cubicBezTo>
                    <a:pt x="126002" y="32599"/>
                    <a:pt x="125856" y="32788"/>
                    <a:pt x="125856" y="32997"/>
                  </a:cubicBezTo>
                  <a:cubicBezTo>
                    <a:pt x="125856" y="33206"/>
                    <a:pt x="126023" y="33353"/>
                    <a:pt x="126232" y="33353"/>
                  </a:cubicBezTo>
                  <a:cubicBezTo>
                    <a:pt x="128178" y="33269"/>
                    <a:pt x="129978" y="32725"/>
                    <a:pt x="131631" y="31741"/>
                  </a:cubicBezTo>
                  <a:cubicBezTo>
                    <a:pt x="131819" y="31595"/>
                    <a:pt x="131882" y="31365"/>
                    <a:pt x="131756" y="31176"/>
                  </a:cubicBezTo>
                  <a:cubicBezTo>
                    <a:pt x="131672" y="31065"/>
                    <a:pt x="131542" y="31000"/>
                    <a:pt x="131409" y="31000"/>
                  </a:cubicBezTo>
                  <a:close/>
                  <a:moveTo>
                    <a:pt x="63022" y="32578"/>
                  </a:moveTo>
                  <a:cubicBezTo>
                    <a:pt x="62101" y="32578"/>
                    <a:pt x="61202" y="32683"/>
                    <a:pt x="60281" y="32850"/>
                  </a:cubicBezTo>
                  <a:cubicBezTo>
                    <a:pt x="60051" y="32913"/>
                    <a:pt x="59904" y="33122"/>
                    <a:pt x="59967" y="33332"/>
                  </a:cubicBezTo>
                  <a:cubicBezTo>
                    <a:pt x="60009" y="33520"/>
                    <a:pt x="60176" y="33645"/>
                    <a:pt x="60365" y="33645"/>
                  </a:cubicBezTo>
                  <a:cubicBezTo>
                    <a:pt x="60386" y="33645"/>
                    <a:pt x="60407" y="33645"/>
                    <a:pt x="60428" y="33625"/>
                  </a:cubicBezTo>
                  <a:cubicBezTo>
                    <a:pt x="61265" y="33457"/>
                    <a:pt x="62164" y="33353"/>
                    <a:pt x="63022" y="33353"/>
                  </a:cubicBezTo>
                  <a:lnTo>
                    <a:pt x="65826" y="33353"/>
                  </a:lnTo>
                  <a:cubicBezTo>
                    <a:pt x="66035" y="33353"/>
                    <a:pt x="66223" y="33164"/>
                    <a:pt x="66223" y="32955"/>
                  </a:cubicBezTo>
                  <a:cubicBezTo>
                    <a:pt x="66223" y="32746"/>
                    <a:pt x="66035" y="32578"/>
                    <a:pt x="65826" y="32578"/>
                  </a:cubicBezTo>
                  <a:close/>
                  <a:moveTo>
                    <a:pt x="55402" y="35104"/>
                  </a:moveTo>
                  <a:cubicBezTo>
                    <a:pt x="55320" y="35104"/>
                    <a:pt x="55234" y="35133"/>
                    <a:pt x="55155" y="35194"/>
                  </a:cubicBezTo>
                  <a:cubicBezTo>
                    <a:pt x="53606" y="36366"/>
                    <a:pt x="52372" y="37851"/>
                    <a:pt x="51577" y="39525"/>
                  </a:cubicBezTo>
                  <a:cubicBezTo>
                    <a:pt x="51451" y="39713"/>
                    <a:pt x="51577" y="39943"/>
                    <a:pt x="51744" y="40048"/>
                  </a:cubicBezTo>
                  <a:cubicBezTo>
                    <a:pt x="51807" y="40069"/>
                    <a:pt x="51849" y="40069"/>
                    <a:pt x="51912" y="40069"/>
                  </a:cubicBezTo>
                  <a:cubicBezTo>
                    <a:pt x="52058" y="40069"/>
                    <a:pt x="52205" y="40006"/>
                    <a:pt x="52267" y="39860"/>
                  </a:cubicBezTo>
                  <a:cubicBezTo>
                    <a:pt x="53042" y="38290"/>
                    <a:pt x="54192" y="36910"/>
                    <a:pt x="55615" y="35822"/>
                  </a:cubicBezTo>
                  <a:cubicBezTo>
                    <a:pt x="55803" y="35675"/>
                    <a:pt x="55824" y="35445"/>
                    <a:pt x="55699" y="35257"/>
                  </a:cubicBezTo>
                  <a:cubicBezTo>
                    <a:pt x="55626" y="35159"/>
                    <a:pt x="55517" y="35104"/>
                    <a:pt x="55402" y="35104"/>
                  </a:cubicBezTo>
                  <a:close/>
                  <a:moveTo>
                    <a:pt x="50865" y="44651"/>
                  </a:moveTo>
                  <a:cubicBezTo>
                    <a:pt x="50656" y="44651"/>
                    <a:pt x="50468" y="44840"/>
                    <a:pt x="50468" y="45049"/>
                  </a:cubicBezTo>
                  <a:lnTo>
                    <a:pt x="50468" y="46974"/>
                  </a:lnTo>
                  <a:cubicBezTo>
                    <a:pt x="50468" y="48187"/>
                    <a:pt x="50656" y="49422"/>
                    <a:pt x="51054" y="50594"/>
                  </a:cubicBezTo>
                  <a:cubicBezTo>
                    <a:pt x="51096" y="50740"/>
                    <a:pt x="51263" y="50845"/>
                    <a:pt x="51409" y="50845"/>
                  </a:cubicBezTo>
                  <a:cubicBezTo>
                    <a:pt x="51451" y="50845"/>
                    <a:pt x="51475" y="50835"/>
                    <a:pt x="51498" y="50835"/>
                  </a:cubicBezTo>
                  <a:cubicBezTo>
                    <a:pt x="51509" y="50835"/>
                    <a:pt x="51521" y="50838"/>
                    <a:pt x="51535" y="50845"/>
                  </a:cubicBezTo>
                  <a:cubicBezTo>
                    <a:pt x="51744" y="50782"/>
                    <a:pt x="51891" y="50573"/>
                    <a:pt x="51807" y="50363"/>
                  </a:cubicBezTo>
                  <a:cubicBezTo>
                    <a:pt x="51430" y="49254"/>
                    <a:pt x="51263" y="48104"/>
                    <a:pt x="51263" y="46974"/>
                  </a:cubicBezTo>
                  <a:lnTo>
                    <a:pt x="51263" y="45049"/>
                  </a:lnTo>
                  <a:cubicBezTo>
                    <a:pt x="51263" y="44840"/>
                    <a:pt x="51075" y="44651"/>
                    <a:pt x="50865" y="44651"/>
                  </a:cubicBezTo>
                  <a:close/>
                  <a:moveTo>
                    <a:pt x="54212" y="54746"/>
                  </a:moveTo>
                  <a:cubicBezTo>
                    <a:pt x="54117" y="54746"/>
                    <a:pt x="54020" y="54784"/>
                    <a:pt x="53941" y="54862"/>
                  </a:cubicBezTo>
                  <a:cubicBezTo>
                    <a:pt x="53795" y="54988"/>
                    <a:pt x="53753" y="55239"/>
                    <a:pt x="53920" y="55406"/>
                  </a:cubicBezTo>
                  <a:cubicBezTo>
                    <a:pt x="55197" y="56808"/>
                    <a:pt x="56787" y="57917"/>
                    <a:pt x="58524" y="58628"/>
                  </a:cubicBezTo>
                  <a:cubicBezTo>
                    <a:pt x="58586" y="58649"/>
                    <a:pt x="58628" y="58649"/>
                    <a:pt x="58691" y="58649"/>
                  </a:cubicBezTo>
                  <a:cubicBezTo>
                    <a:pt x="58837" y="58649"/>
                    <a:pt x="58963" y="58545"/>
                    <a:pt x="59047" y="58419"/>
                  </a:cubicBezTo>
                  <a:cubicBezTo>
                    <a:pt x="59130" y="58189"/>
                    <a:pt x="59047" y="57959"/>
                    <a:pt x="58837" y="57896"/>
                  </a:cubicBezTo>
                  <a:cubicBezTo>
                    <a:pt x="57205" y="57226"/>
                    <a:pt x="55720" y="56180"/>
                    <a:pt x="54506" y="54883"/>
                  </a:cubicBezTo>
                  <a:cubicBezTo>
                    <a:pt x="54428" y="54794"/>
                    <a:pt x="54321" y="54746"/>
                    <a:pt x="54212" y="54746"/>
                  </a:cubicBezTo>
                  <a:close/>
                  <a:moveTo>
                    <a:pt x="64047" y="58733"/>
                  </a:moveTo>
                  <a:cubicBezTo>
                    <a:pt x="63838" y="58733"/>
                    <a:pt x="63650" y="58900"/>
                    <a:pt x="63650" y="59109"/>
                  </a:cubicBezTo>
                  <a:cubicBezTo>
                    <a:pt x="63650" y="59319"/>
                    <a:pt x="63838" y="59507"/>
                    <a:pt x="64047" y="59507"/>
                  </a:cubicBezTo>
                  <a:lnTo>
                    <a:pt x="69529" y="59507"/>
                  </a:lnTo>
                  <a:cubicBezTo>
                    <a:pt x="69780" y="59507"/>
                    <a:pt x="69927" y="59319"/>
                    <a:pt x="69927" y="59109"/>
                  </a:cubicBezTo>
                  <a:cubicBezTo>
                    <a:pt x="69927" y="58900"/>
                    <a:pt x="69739" y="58733"/>
                    <a:pt x="69529" y="58733"/>
                  </a:cubicBezTo>
                  <a:close/>
                  <a:moveTo>
                    <a:pt x="75032" y="58733"/>
                  </a:moveTo>
                  <a:cubicBezTo>
                    <a:pt x="74823" y="58733"/>
                    <a:pt x="74635" y="58900"/>
                    <a:pt x="74635" y="59109"/>
                  </a:cubicBezTo>
                  <a:cubicBezTo>
                    <a:pt x="74635" y="59319"/>
                    <a:pt x="74823" y="59507"/>
                    <a:pt x="75032" y="59507"/>
                  </a:cubicBezTo>
                  <a:lnTo>
                    <a:pt x="80514" y="59507"/>
                  </a:lnTo>
                  <a:cubicBezTo>
                    <a:pt x="80765" y="59507"/>
                    <a:pt x="80912" y="59319"/>
                    <a:pt x="80912" y="59109"/>
                  </a:cubicBezTo>
                  <a:cubicBezTo>
                    <a:pt x="80912" y="58900"/>
                    <a:pt x="80723" y="58733"/>
                    <a:pt x="80514" y="58733"/>
                  </a:cubicBezTo>
                  <a:close/>
                  <a:moveTo>
                    <a:pt x="86017" y="58733"/>
                  </a:moveTo>
                  <a:cubicBezTo>
                    <a:pt x="85808" y="58733"/>
                    <a:pt x="85620" y="58900"/>
                    <a:pt x="85620" y="59109"/>
                  </a:cubicBezTo>
                  <a:cubicBezTo>
                    <a:pt x="85620" y="59319"/>
                    <a:pt x="85808" y="59507"/>
                    <a:pt x="86017" y="59507"/>
                  </a:cubicBezTo>
                  <a:lnTo>
                    <a:pt x="91499" y="59507"/>
                  </a:lnTo>
                  <a:cubicBezTo>
                    <a:pt x="91750" y="59507"/>
                    <a:pt x="91897" y="59319"/>
                    <a:pt x="91897" y="59109"/>
                  </a:cubicBezTo>
                  <a:cubicBezTo>
                    <a:pt x="91897" y="58900"/>
                    <a:pt x="91708" y="58733"/>
                    <a:pt x="91499" y="58733"/>
                  </a:cubicBezTo>
                  <a:close/>
                  <a:moveTo>
                    <a:pt x="97002" y="58733"/>
                  </a:moveTo>
                  <a:cubicBezTo>
                    <a:pt x="96793" y="58733"/>
                    <a:pt x="96604" y="58900"/>
                    <a:pt x="96604" y="59109"/>
                  </a:cubicBezTo>
                  <a:cubicBezTo>
                    <a:pt x="96604" y="59319"/>
                    <a:pt x="96793" y="59507"/>
                    <a:pt x="97002" y="59507"/>
                  </a:cubicBezTo>
                  <a:lnTo>
                    <a:pt x="102484" y="59507"/>
                  </a:lnTo>
                  <a:cubicBezTo>
                    <a:pt x="102714" y="59507"/>
                    <a:pt x="102882" y="59319"/>
                    <a:pt x="102882" y="59109"/>
                  </a:cubicBezTo>
                  <a:cubicBezTo>
                    <a:pt x="102882" y="58900"/>
                    <a:pt x="102693" y="58733"/>
                    <a:pt x="102484" y="58733"/>
                  </a:cubicBezTo>
                  <a:close/>
                  <a:moveTo>
                    <a:pt x="107959" y="59053"/>
                  </a:moveTo>
                  <a:cubicBezTo>
                    <a:pt x="107799" y="59053"/>
                    <a:pt x="107642" y="59185"/>
                    <a:pt x="107589" y="59361"/>
                  </a:cubicBezTo>
                  <a:cubicBezTo>
                    <a:pt x="107548" y="59570"/>
                    <a:pt x="107673" y="59779"/>
                    <a:pt x="107882" y="59821"/>
                  </a:cubicBezTo>
                  <a:cubicBezTo>
                    <a:pt x="109619" y="60239"/>
                    <a:pt x="111230" y="61076"/>
                    <a:pt x="112527" y="62227"/>
                  </a:cubicBezTo>
                  <a:cubicBezTo>
                    <a:pt x="112611" y="62311"/>
                    <a:pt x="112695" y="62332"/>
                    <a:pt x="112799" y="62332"/>
                  </a:cubicBezTo>
                  <a:cubicBezTo>
                    <a:pt x="112904" y="62332"/>
                    <a:pt x="113009" y="62311"/>
                    <a:pt x="113092" y="62206"/>
                  </a:cubicBezTo>
                  <a:cubicBezTo>
                    <a:pt x="113239" y="62039"/>
                    <a:pt x="113218" y="61809"/>
                    <a:pt x="113050" y="61662"/>
                  </a:cubicBezTo>
                  <a:cubicBezTo>
                    <a:pt x="111649" y="60407"/>
                    <a:pt x="109912" y="59507"/>
                    <a:pt x="108050" y="59068"/>
                  </a:cubicBezTo>
                  <a:cubicBezTo>
                    <a:pt x="108020" y="59058"/>
                    <a:pt x="107989" y="59053"/>
                    <a:pt x="107959" y="59053"/>
                  </a:cubicBezTo>
                  <a:close/>
                  <a:moveTo>
                    <a:pt x="115844" y="66069"/>
                  </a:moveTo>
                  <a:cubicBezTo>
                    <a:pt x="115798" y="66069"/>
                    <a:pt x="115752" y="66078"/>
                    <a:pt x="115708" y="66098"/>
                  </a:cubicBezTo>
                  <a:cubicBezTo>
                    <a:pt x="115499" y="66182"/>
                    <a:pt x="115394" y="66391"/>
                    <a:pt x="115457" y="66600"/>
                  </a:cubicBezTo>
                  <a:cubicBezTo>
                    <a:pt x="115875" y="67835"/>
                    <a:pt x="116126" y="69132"/>
                    <a:pt x="116126" y="70492"/>
                  </a:cubicBezTo>
                  <a:lnTo>
                    <a:pt x="116126" y="71873"/>
                  </a:lnTo>
                  <a:cubicBezTo>
                    <a:pt x="116126" y="72082"/>
                    <a:pt x="116294" y="72270"/>
                    <a:pt x="116503" y="72270"/>
                  </a:cubicBezTo>
                  <a:cubicBezTo>
                    <a:pt x="116712" y="72270"/>
                    <a:pt x="116900" y="72082"/>
                    <a:pt x="116900" y="71873"/>
                  </a:cubicBezTo>
                  <a:lnTo>
                    <a:pt x="116900" y="70492"/>
                  </a:lnTo>
                  <a:cubicBezTo>
                    <a:pt x="116900" y="69048"/>
                    <a:pt x="116670" y="67646"/>
                    <a:pt x="116189" y="66328"/>
                  </a:cubicBezTo>
                  <a:cubicBezTo>
                    <a:pt x="116141" y="66168"/>
                    <a:pt x="115995" y="66069"/>
                    <a:pt x="115844" y="66069"/>
                  </a:cubicBezTo>
                  <a:close/>
                  <a:moveTo>
                    <a:pt x="116503" y="76978"/>
                  </a:moveTo>
                  <a:cubicBezTo>
                    <a:pt x="116294" y="76978"/>
                    <a:pt x="116126" y="77167"/>
                    <a:pt x="116126" y="77376"/>
                  </a:cubicBezTo>
                  <a:lnTo>
                    <a:pt x="116126" y="82858"/>
                  </a:lnTo>
                  <a:cubicBezTo>
                    <a:pt x="116126" y="83067"/>
                    <a:pt x="116294" y="83255"/>
                    <a:pt x="116503" y="83255"/>
                  </a:cubicBezTo>
                  <a:cubicBezTo>
                    <a:pt x="116712" y="83255"/>
                    <a:pt x="116900" y="83067"/>
                    <a:pt x="116900" y="82858"/>
                  </a:cubicBezTo>
                  <a:lnTo>
                    <a:pt x="116900" y="77376"/>
                  </a:lnTo>
                  <a:cubicBezTo>
                    <a:pt x="116900" y="77167"/>
                    <a:pt x="116712" y="76978"/>
                    <a:pt x="116503" y="76978"/>
                  </a:cubicBezTo>
                  <a:close/>
                  <a:moveTo>
                    <a:pt x="116503" y="87963"/>
                  </a:moveTo>
                  <a:cubicBezTo>
                    <a:pt x="116294" y="87963"/>
                    <a:pt x="116126" y="88151"/>
                    <a:pt x="116126" y="88361"/>
                  </a:cubicBezTo>
                  <a:lnTo>
                    <a:pt x="116126" y="93843"/>
                  </a:lnTo>
                  <a:cubicBezTo>
                    <a:pt x="116126" y="94052"/>
                    <a:pt x="116294" y="94240"/>
                    <a:pt x="116503" y="94240"/>
                  </a:cubicBezTo>
                  <a:cubicBezTo>
                    <a:pt x="116712" y="94240"/>
                    <a:pt x="116900" y="94052"/>
                    <a:pt x="116900" y="93843"/>
                  </a:cubicBezTo>
                  <a:lnTo>
                    <a:pt x="116900" y="88361"/>
                  </a:lnTo>
                  <a:cubicBezTo>
                    <a:pt x="116900" y="88151"/>
                    <a:pt x="116712" y="87963"/>
                    <a:pt x="116503" y="87963"/>
                  </a:cubicBezTo>
                  <a:close/>
                  <a:moveTo>
                    <a:pt x="116080" y="98911"/>
                  </a:moveTo>
                  <a:cubicBezTo>
                    <a:pt x="115912" y="98911"/>
                    <a:pt x="115763" y="99027"/>
                    <a:pt x="115729" y="99199"/>
                  </a:cubicBezTo>
                  <a:cubicBezTo>
                    <a:pt x="115268" y="100936"/>
                    <a:pt x="114473" y="102568"/>
                    <a:pt x="113343" y="103907"/>
                  </a:cubicBezTo>
                  <a:cubicBezTo>
                    <a:pt x="113218" y="104074"/>
                    <a:pt x="113239" y="104346"/>
                    <a:pt x="113406" y="104472"/>
                  </a:cubicBezTo>
                  <a:cubicBezTo>
                    <a:pt x="113469" y="104514"/>
                    <a:pt x="113574" y="104556"/>
                    <a:pt x="113657" y="104556"/>
                  </a:cubicBezTo>
                  <a:cubicBezTo>
                    <a:pt x="113762" y="104556"/>
                    <a:pt x="113887" y="104493"/>
                    <a:pt x="113950" y="104409"/>
                  </a:cubicBezTo>
                  <a:cubicBezTo>
                    <a:pt x="115143" y="102965"/>
                    <a:pt x="116022" y="101229"/>
                    <a:pt x="116482" y="99387"/>
                  </a:cubicBezTo>
                  <a:cubicBezTo>
                    <a:pt x="116524" y="99178"/>
                    <a:pt x="116398" y="98969"/>
                    <a:pt x="116189" y="98927"/>
                  </a:cubicBezTo>
                  <a:cubicBezTo>
                    <a:pt x="116152" y="98916"/>
                    <a:pt x="116116" y="98911"/>
                    <a:pt x="116080" y="98911"/>
                  </a:cubicBezTo>
                  <a:close/>
                  <a:moveTo>
                    <a:pt x="16049" y="107903"/>
                  </a:moveTo>
                  <a:cubicBezTo>
                    <a:pt x="15839" y="107903"/>
                    <a:pt x="15651" y="108071"/>
                    <a:pt x="15651" y="108280"/>
                  </a:cubicBezTo>
                  <a:cubicBezTo>
                    <a:pt x="15651" y="108489"/>
                    <a:pt x="15839" y="108678"/>
                    <a:pt x="16049" y="108678"/>
                  </a:cubicBezTo>
                  <a:lnTo>
                    <a:pt x="21551" y="108678"/>
                  </a:lnTo>
                  <a:cubicBezTo>
                    <a:pt x="21782" y="108678"/>
                    <a:pt x="21928" y="108489"/>
                    <a:pt x="21928" y="108280"/>
                  </a:cubicBezTo>
                  <a:cubicBezTo>
                    <a:pt x="21928" y="108071"/>
                    <a:pt x="21761" y="107903"/>
                    <a:pt x="21551" y="107903"/>
                  </a:cubicBezTo>
                  <a:close/>
                  <a:moveTo>
                    <a:pt x="27033" y="107903"/>
                  </a:moveTo>
                  <a:cubicBezTo>
                    <a:pt x="26824" y="107903"/>
                    <a:pt x="26636" y="108071"/>
                    <a:pt x="26636" y="108280"/>
                  </a:cubicBezTo>
                  <a:cubicBezTo>
                    <a:pt x="26636" y="108489"/>
                    <a:pt x="26824" y="108678"/>
                    <a:pt x="27033" y="108678"/>
                  </a:cubicBezTo>
                  <a:lnTo>
                    <a:pt x="32515" y="108678"/>
                  </a:lnTo>
                  <a:cubicBezTo>
                    <a:pt x="32767" y="108678"/>
                    <a:pt x="32913" y="108489"/>
                    <a:pt x="32913" y="108280"/>
                  </a:cubicBezTo>
                  <a:cubicBezTo>
                    <a:pt x="32913" y="108071"/>
                    <a:pt x="32746" y="107903"/>
                    <a:pt x="32515" y="107903"/>
                  </a:cubicBezTo>
                  <a:close/>
                  <a:moveTo>
                    <a:pt x="38018" y="107903"/>
                  </a:moveTo>
                  <a:cubicBezTo>
                    <a:pt x="37809" y="107903"/>
                    <a:pt x="37621" y="108071"/>
                    <a:pt x="37621" y="108280"/>
                  </a:cubicBezTo>
                  <a:cubicBezTo>
                    <a:pt x="37621" y="108489"/>
                    <a:pt x="37809" y="108678"/>
                    <a:pt x="38018" y="108678"/>
                  </a:cubicBezTo>
                  <a:lnTo>
                    <a:pt x="43500" y="108678"/>
                  </a:lnTo>
                  <a:cubicBezTo>
                    <a:pt x="43751" y="108678"/>
                    <a:pt x="43898" y="108489"/>
                    <a:pt x="43898" y="108280"/>
                  </a:cubicBezTo>
                  <a:cubicBezTo>
                    <a:pt x="43898" y="108071"/>
                    <a:pt x="43731" y="107903"/>
                    <a:pt x="43500" y="107903"/>
                  </a:cubicBezTo>
                  <a:close/>
                  <a:moveTo>
                    <a:pt x="49003" y="107903"/>
                  </a:moveTo>
                  <a:cubicBezTo>
                    <a:pt x="48794" y="107903"/>
                    <a:pt x="48606" y="108071"/>
                    <a:pt x="48606" y="108280"/>
                  </a:cubicBezTo>
                  <a:cubicBezTo>
                    <a:pt x="48606" y="108489"/>
                    <a:pt x="48794" y="108678"/>
                    <a:pt x="49003" y="108678"/>
                  </a:cubicBezTo>
                  <a:lnTo>
                    <a:pt x="54506" y="108678"/>
                  </a:lnTo>
                  <a:cubicBezTo>
                    <a:pt x="54736" y="108678"/>
                    <a:pt x="54883" y="108489"/>
                    <a:pt x="54883" y="108280"/>
                  </a:cubicBezTo>
                  <a:cubicBezTo>
                    <a:pt x="54883" y="108071"/>
                    <a:pt x="54715" y="107903"/>
                    <a:pt x="54506" y="107903"/>
                  </a:cubicBezTo>
                  <a:close/>
                  <a:moveTo>
                    <a:pt x="59988" y="107903"/>
                  </a:moveTo>
                  <a:cubicBezTo>
                    <a:pt x="59779" y="107903"/>
                    <a:pt x="59591" y="108071"/>
                    <a:pt x="59591" y="108280"/>
                  </a:cubicBezTo>
                  <a:cubicBezTo>
                    <a:pt x="59591" y="108489"/>
                    <a:pt x="59779" y="108678"/>
                    <a:pt x="59988" y="108678"/>
                  </a:cubicBezTo>
                  <a:lnTo>
                    <a:pt x="65491" y="108678"/>
                  </a:lnTo>
                  <a:cubicBezTo>
                    <a:pt x="65721" y="108678"/>
                    <a:pt x="65868" y="108489"/>
                    <a:pt x="65868" y="108280"/>
                  </a:cubicBezTo>
                  <a:cubicBezTo>
                    <a:pt x="65868" y="108071"/>
                    <a:pt x="65700" y="107903"/>
                    <a:pt x="65491" y="107903"/>
                  </a:cubicBezTo>
                  <a:close/>
                  <a:moveTo>
                    <a:pt x="70973" y="107903"/>
                  </a:moveTo>
                  <a:cubicBezTo>
                    <a:pt x="70764" y="107903"/>
                    <a:pt x="70576" y="108071"/>
                    <a:pt x="70576" y="108280"/>
                  </a:cubicBezTo>
                  <a:cubicBezTo>
                    <a:pt x="70576" y="108489"/>
                    <a:pt x="70764" y="108678"/>
                    <a:pt x="70973" y="108678"/>
                  </a:cubicBezTo>
                  <a:lnTo>
                    <a:pt x="76476" y="108678"/>
                  </a:lnTo>
                  <a:cubicBezTo>
                    <a:pt x="76706" y="108678"/>
                    <a:pt x="76853" y="108489"/>
                    <a:pt x="76853" y="108280"/>
                  </a:cubicBezTo>
                  <a:cubicBezTo>
                    <a:pt x="76853" y="108071"/>
                    <a:pt x="76685" y="107903"/>
                    <a:pt x="76476" y="107903"/>
                  </a:cubicBezTo>
                  <a:close/>
                  <a:moveTo>
                    <a:pt x="81958" y="107903"/>
                  </a:moveTo>
                  <a:cubicBezTo>
                    <a:pt x="81749" y="107903"/>
                    <a:pt x="81560" y="108071"/>
                    <a:pt x="81560" y="108280"/>
                  </a:cubicBezTo>
                  <a:cubicBezTo>
                    <a:pt x="81560" y="108489"/>
                    <a:pt x="81749" y="108678"/>
                    <a:pt x="81958" y="108678"/>
                  </a:cubicBezTo>
                  <a:lnTo>
                    <a:pt x="87461" y="108678"/>
                  </a:lnTo>
                  <a:cubicBezTo>
                    <a:pt x="87691" y="108678"/>
                    <a:pt x="87837" y="108489"/>
                    <a:pt x="87837" y="108280"/>
                  </a:cubicBezTo>
                  <a:cubicBezTo>
                    <a:pt x="87837" y="108071"/>
                    <a:pt x="87670" y="107903"/>
                    <a:pt x="87461" y="107903"/>
                  </a:cubicBezTo>
                  <a:close/>
                  <a:moveTo>
                    <a:pt x="92943" y="107903"/>
                  </a:moveTo>
                  <a:cubicBezTo>
                    <a:pt x="92734" y="107903"/>
                    <a:pt x="92545" y="108071"/>
                    <a:pt x="92545" y="108280"/>
                  </a:cubicBezTo>
                  <a:cubicBezTo>
                    <a:pt x="92545" y="108489"/>
                    <a:pt x="92734" y="108678"/>
                    <a:pt x="92943" y="108678"/>
                  </a:cubicBezTo>
                  <a:lnTo>
                    <a:pt x="98446" y="108678"/>
                  </a:lnTo>
                  <a:cubicBezTo>
                    <a:pt x="98676" y="108678"/>
                    <a:pt x="98822" y="108489"/>
                    <a:pt x="98822" y="108280"/>
                  </a:cubicBezTo>
                  <a:cubicBezTo>
                    <a:pt x="98822" y="108071"/>
                    <a:pt x="98634" y="107903"/>
                    <a:pt x="98446" y="107903"/>
                  </a:cubicBezTo>
                  <a:close/>
                  <a:moveTo>
                    <a:pt x="109319" y="107055"/>
                  </a:moveTo>
                  <a:cubicBezTo>
                    <a:pt x="109267" y="107055"/>
                    <a:pt x="109213" y="107066"/>
                    <a:pt x="109159" y="107087"/>
                  </a:cubicBezTo>
                  <a:cubicBezTo>
                    <a:pt x="107882" y="107631"/>
                    <a:pt x="106522" y="107903"/>
                    <a:pt x="105141" y="107903"/>
                  </a:cubicBezTo>
                  <a:lnTo>
                    <a:pt x="103928" y="107903"/>
                  </a:lnTo>
                  <a:cubicBezTo>
                    <a:pt x="103719" y="107903"/>
                    <a:pt x="103530" y="108071"/>
                    <a:pt x="103530" y="108280"/>
                  </a:cubicBezTo>
                  <a:cubicBezTo>
                    <a:pt x="103530" y="108489"/>
                    <a:pt x="103719" y="108678"/>
                    <a:pt x="103928" y="108678"/>
                  </a:cubicBezTo>
                  <a:lnTo>
                    <a:pt x="105141" y="108678"/>
                  </a:lnTo>
                  <a:cubicBezTo>
                    <a:pt x="106648" y="108678"/>
                    <a:pt x="108092" y="108385"/>
                    <a:pt x="109473" y="107820"/>
                  </a:cubicBezTo>
                  <a:cubicBezTo>
                    <a:pt x="109682" y="107715"/>
                    <a:pt x="109786" y="107506"/>
                    <a:pt x="109682" y="107297"/>
                  </a:cubicBezTo>
                  <a:cubicBezTo>
                    <a:pt x="109604" y="107141"/>
                    <a:pt x="109469" y="107055"/>
                    <a:pt x="109319" y="107055"/>
                  </a:cubicBezTo>
                  <a:close/>
                  <a:moveTo>
                    <a:pt x="10549" y="108027"/>
                  </a:moveTo>
                  <a:cubicBezTo>
                    <a:pt x="10534" y="108027"/>
                    <a:pt x="10519" y="108027"/>
                    <a:pt x="10504" y="108029"/>
                  </a:cubicBezTo>
                  <a:cubicBezTo>
                    <a:pt x="8642" y="108322"/>
                    <a:pt x="6842" y="109012"/>
                    <a:pt x="5273" y="110058"/>
                  </a:cubicBezTo>
                  <a:cubicBezTo>
                    <a:pt x="5085" y="110205"/>
                    <a:pt x="5043" y="110435"/>
                    <a:pt x="5168" y="110623"/>
                  </a:cubicBezTo>
                  <a:cubicBezTo>
                    <a:pt x="5231" y="110749"/>
                    <a:pt x="5357" y="110791"/>
                    <a:pt x="5482" y="110791"/>
                  </a:cubicBezTo>
                  <a:cubicBezTo>
                    <a:pt x="5566" y="110791"/>
                    <a:pt x="5650" y="110770"/>
                    <a:pt x="5691" y="110728"/>
                  </a:cubicBezTo>
                  <a:cubicBezTo>
                    <a:pt x="7156" y="109745"/>
                    <a:pt x="8851" y="109075"/>
                    <a:pt x="10608" y="108803"/>
                  </a:cubicBezTo>
                  <a:cubicBezTo>
                    <a:pt x="10839" y="108782"/>
                    <a:pt x="10985" y="108573"/>
                    <a:pt x="10943" y="108364"/>
                  </a:cubicBezTo>
                  <a:cubicBezTo>
                    <a:pt x="10924" y="108150"/>
                    <a:pt x="10742" y="108027"/>
                    <a:pt x="10549" y="108027"/>
                  </a:cubicBezTo>
                  <a:close/>
                  <a:moveTo>
                    <a:pt x="1781" y="113988"/>
                  </a:moveTo>
                  <a:cubicBezTo>
                    <a:pt x="1642" y="113988"/>
                    <a:pt x="1496" y="114069"/>
                    <a:pt x="1423" y="114201"/>
                  </a:cubicBezTo>
                  <a:cubicBezTo>
                    <a:pt x="481" y="115875"/>
                    <a:pt x="0" y="117696"/>
                    <a:pt x="0" y="119642"/>
                  </a:cubicBezTo>
                  <a:cubicBezTo>
                    <a:pt x="0" y="119851"/>
                    <a:pt x="168" y="120039"/>
                    <a:pt x="377" y="120039"/>
                  </a:cubicBezTo>
                  <a:cubicBezTo>
                    <a:pt x="586" y="120039"/>
                    <a:pt x="774" y="119851"/>
                    <a:pt x="774" y="119600"/>
                  </a:cubicBezTo>
                  <a:cubicBezTo>
                    <a:pt x="774" y="117821"/>
                    <a:pt x="1214" y="116126"/>
                    <a:pt x="2113" y="114557"/>
                  </a:cubicBezTo>
                  <a:cubicBezTo>
                    <a:pt x="2218" y="114369"/>
                    <a:pt x="2134" y="114139"/>
                    <a:pt x="1946" y="114034"/>
                  </a:cubicBezTo>
                  <a:cubicBezTo>
                    <a:pt x="1896" y="114003"/>
                    <a:pt x="1839" y="113988"/>
                    <a:pt x="1781" y="113988"/>
                  </a:cubicBezTo>
                  <a:close/>
                  <a:moveTo>
                    <a:pt x="377" y="124747"/>
                  </a:moveTo>
                  <a:cubicBezTo>
                    <a:pt x="168" y="124747"/>
                    <a:pt x="0" y="124914"/>
                    <a:pt x="0" y="125123"/>
                  </a:cubicBezTo>
                  <a:lnTo>
                    <a:pt x="0" y="130626"/>
                  </a:lnTo>
                  <a:cubicBezTo>
                    <a:pt x="0" y="130836"/>
                    <a:pt x="168" y="131024"/>
                    <a:pt x="377" y="131024"/>
                  </a:cubicBezTo>
                  <a:cubicBezTo>
                    <a:pt x="586" y="131024"/>
                    <a:pt x="774" y="130836"/>
                    <a:pt x="774" y="130626"/>
                  </a:cubicBezTo>
                  <a:lnTo>
                    <a:pt x="774" y="125123"/>
                  </a:lnTo>
                  <a:cubicBezTo>
                    <a:pt x="774" y="124914"/>
                    <a:pt x="586" y="124747"/>
                    <a:pt x="377" y="124747"/>
                  </a:cubicBezTo>
                  <a:close/>
                  <a:moveTo>
                    <a:pt x="377" y="135732"/>
                  </a:moveTo>
                  <a:cubicBezTo>
                    <a:pt x="168" y="135732"/>
                    <a:pt x="0" y="135899"/>
                    <a:pt x="0" y="136108"/>
                  </a:cubicBezTo>
                  <a:lnTo>
                    <a:pt x="0" y="140063"/>
                  </a:lnTo>
                  <a:cubicBezTo>
                    <a:pt x="0" y="140586"/>
                    <a:pt x="21" y="141109"/>
                    <a:pt x="105" y="141632"/>
                  </a:cubicBezTo>
                  <a:cubicBezTo>
                    <a:pt x="126" y="141841"/>
                    <a:pt x="314" y="141967"/>
                    <a:pt x="481" y="141967"/>
                  </a:cubicBezTo>
                  <a:lnTo>
                    <a:pt x="544" y="141967"/>
                  </a:lnTo>
                  <a:cubicBezTo>
                    <a:pt x="753" y="141946"/>
                    <a:pt x="900" y="141737"/>
                    <a:pt x="879" y="141528"/>
                  </a:cubicBezTo>
                  <a:cubicBezTo>
                    <a:pt x="795" y="141067"/>
                    <a:pt x="774" y="140565"/>
                    <a:pt x="774" y="140063"/>
                  </a:cubicBezTo>
                  <a:lnTo>
                    <a:pt x="774" y="136108"/>
                  </a:lnTo>
                  <a:cubicBezTo>
                    <a:pt x="774" y="135899"/>
                    <a:pt x="586" y="135732"/>
                    <a:pt x="377" y="135732"/>
                  </a:cubicBezTo>
                  <a:close/>
                  <a:moveTo>
                    <a:pt x="2466" y="146268"/>
                  </a:moveTo>
                  <a:cubicBezTo>
                    <a:pt x="2390" y="146268"/>
                    <a:pt x="2311" y="146292"/>
                    <a:pt x="2239" y="146340"/>
                  </a:cubicBezTo>
                  <a:cubicBezTo>
                    <a:pt x="2051" y="146466"/>
                    <a:pt x="2009" y="146717"/>
                    <a:pt x="2134" y="146884"/>
                  </a:cubicBezTo>
                  <a:cubicBezTo>
                    <a:pt x="3181" y="148453"/>
                    <a:pt x="4603" y="149792"/>
                    <a:pt x="6194" y="150797"/>
                  </a:cubicBezTo>
                  <a:cubicBezTo>
                    <a:pt x="6277" y="150818"/>
                    <a:pt x="6319" y="150839"/>
                    <a:pt x="6403" y="150839"/>
                  </a:cubicBezTo>
                  <a:cubicBezTo>
                    <a:pt x="6528" y="150839"/>
                    <a:pt x="6654" y="150755"/>
                    <a:pt x="6738" y="150650"/>
                  </a:cubicBezTo>
                  <a:cubicBezTo>
                    <a:pt x="6842" y="150462"/>
                    <a:pt x="6779" y="150211"/>
                    <a:pt x="6612" y="150106"/>
                  </a:cubicBezTo>
                  <a:cubicBezTo>
                    <a:pt x="5085" y="149186"/>
                    <a:pt x="3787" y="147909"/>
                    <a:pt x="2783" y="146445"/>
                  </a:cubicBezTo>
                  <a:cubicBezTo>
                    <a:pt x="2706" y="146329"/>
                    <a:pt x="2589" y="146268"/>
                    <a:pt x="2466" y="146268"/>
                  </a:cubicBezTo>
                  <a:close/>
                  <a:moveTo>
                    <a:pt x="11571" y="151780"/>
                  </a:moveTo>
                  <a:cubicBezTo>
                    <a:pt x="11362" y="151780"/>
                    <a:pt x="11152" y="151927"/>
                    <a:pt x="11152" y="152136"/>
                  </a:cubicBezTo>
                  <a:cubicBezTo>
                    <a:pt x="11152" y="152366"/>
                    <a:pt x="11320" y="152533"/>
                    <a:pt x="11529" y="152554"/>
                  </a:cubicBezTo>
                  <a:cubicBezTo>
                    <a:pt x="11864" y="152596"/>
                    <a:pt x="12199" y="152617"/>
                    <a:pt x="12554" y="152617"/>
                  </a:cubicBezTo>
                  <a:lnTo>
                    <a:pt x="17053" y="152617"/>
                  </a:lnTo>
                  <a:cubicBezTo>
                    <a:pt x="17262" y="152617"/>
                    <a:pt x="17430" y="152429"/>
                    <a:pt x="17430" y="152220"/>
                  </a:cubicBezTo>
                  <a:cubicBezTo>
                    <a:pt x="17430" y="152010"/>
                    <a:pt x="17241" y="151843"/>
                    <a:pt x="17032" y="151843"/>
                  </a:cubicBezTo>
                  <a:lnTo>
                    <a:pt x="12533" y="151843"/>
                  </a:lnTo>
                  <a:cubicBezTo>
                    <a:pt x="12199" y="151843"/>
                    <a:pt x="11885" y="151801"/>
                    <a:pt x="11571" y="151780"/>
                  </a:cubicBezTo>
                  <a:close/>
                  <a:moveTo>
                    <a:pt x="22535" y="151843"/>
                  </a:moveTo>
                  <a:cubicBezTo>
                    <a:pt x="22326" y="151843"/>
                    <a:pt x="22137" y="152010"/>
                    <a:pt x="22137" y="152220"/>
                  </a:cubicBezTo>
                  <a:cubicBezTo>
                    <a:pt x="22137" y="152429"/>
                    <a:pt x="22326" y="152617"/>
                    <a:pt x="22535" y="152617"/>
                  </a:cubicBezTo>
                  <a:lnTo>
                    <a:pt x="28038" y="152617"/>
                  </a:lnTo>
                  <a:cubicBezTo>
                    <a:pt x="28247" y="152617"/>
                    <a:pt x="28414" y="152429"/>
                    <a:pt x="28414" y="152220"/>
                  </a:cubicBezTo>
                  <a:cubicBezTo>
                    <a:pt x="28414" y="152010"/>
                    <a:pt x="28247" y="151843"/>
                    <a:pt x="28038" y="151843"/>
                  </a:cubicBezTo>
                  <a:close/>
                  <a:moveTo>
                    <a:pt x="33520" y="151843"/>
                  </a:moveTo>
                  <a:cubicBezTo>
                    <a:pt x="33311" y="151843"/>
                    <a:pt x="33122" y="152010"/>
                    <a:pt x="33122" y="152220"/>
                  </a:cubicBezTo>
                  <a:cubicBezTo>
                    <a:pt x="33122" y="152429"/>
                    <a:pt x="33311" y="152617"/>
                    <a:pt x="33520" y="152617"/>
                  </a:cubicBezTo>
                  <a:lnTo>
                    <a:pt x="39023" y="152617"/>
                  </a:lnTo>
                  <a:cubicBezTo>
                    <a:pt x="39232" y="152617"/>
                    <a:pt x="39399" y="152429"/>
                    <a:pt x="39399" y="152220"/>
                  </a:cubicBezTo>
                  <a:cubicBezTo>
                    <a:pt x="39399" y="152010"/>
                    <a:pt x="39232" y="151843"/>
                    <a:pt x="39023" y="151843"/>
                  </a:cubicBezTo>
                  <a:close/>
                  <a:moveTo>
                    <a:pt x="44505" y="151843"/>
                  </a:moveTo>
                  <a:cubicBezTo>
                    <a:pt x="44295" y="151843"/>
                    <a:pt x="44107" y="152010"/>
                    <a:pt x="44107" y="152220"/>
                  </a:cubicBezTo>
                  <a:cubicBezTo>
                    <a:pt x="44107" y="152429"/>
                    <a:pt x="44295" y="152617"/>
                    <a:pt x="44505" y="152617"/>
                  </a:cubicBezTo>
                  <a:lnTo>
                    <a:pt x="50008" y="152617"/>
                  </a:lnTo>
                  <a:cubicBezTo>
                    <a:pt x="50217" y="152617"/>
                    <a:pt x="50384" y="152429"/>
                    <a:pt x="50384" y="152220"/>
                  </a:cubicBezTo>
                  <a:cubicBezTo>
                    <a:pt x="50384" y="152010"/>
                    <a:pt x="50217" y="151843"/>
                    <a:pt x="50008" y="151843"/>
                  </a:cubicBezTo>
                  <a:close/>
                  <a:moveTo>
                    <a:pt x="55490" y="151843"/>
                  </a:moveTo>
                  <a:cubicBezTo>
                    <a:pt x="55280" y="151843"/>
                    <a:pt x="55092" y="152010"/>
                    <a:pt x="55092" y="152220"/>
                  </a:cubicBezTo>
                  <a:cubicBezTo>
                    <a:pt x="55092" y="152429"/>
                    <a:pt x="55280" y="152617"/>
                    <a:pt x="55490" y="152617"/>
                  </a:cubicBezTo>
                  <a:lnTo>
                    <a:pt x="60992" y="152617"/>
                  </a:lnTo>
                  <a:cubicBezTo>
                    <a:pt x="61202" y="152617"/>
                    <a:pt x="61369" y="152429"/>
                    <a:pt x="61369" y="152220"/>
                  </a:cubicBezTo>
                  <a:cubicBezTo>
                    <a:pt x="61369" y="152010"/>
                    <a:pt x="61202" y="151843"/>
                    <a:pt x="60992" y="151843"/>
                  </a:cubicBezTo>
                  <a:close/>
                  <a:moveTo>
                    <a:pt x="66474" y="151843"/>
                  </a:moveTo>
                  <a:cubicBezTo>
                    <a:pt x="66265" y="151843"/>
                    <a:pt x="66077" y="152010"/>
                    <a:pt x="66077" y="152220"/>
                  </a:cubicBezTo>
                  <a:cubicBezTo>
                    <a:pt x="66077" y="152429"/>
                    <a:pt x="66265" y="152617"/>
                    <a:pt x="66474" y="152617"/>
                  </a:cubicBezTo>
                  <a:lnTo>
                    <a:pt x="71977" y="152617"/>
                  </a:lnTo>
                  <a:cubicBezTo>
                    <a:pt x="72187" y="152617"/>
                    <a:pt x="72354" y="152429"/>
                    <a:pt x="72354" y="152220"/>
                  </a:cubicBezTo>
                  <a:cubicBezTo>
                    <a:pt x="72354" y="152010"/>
                    <a:pt x="72187" y="151843"/>
                    <a:pt x="71977" y="151843"/>
                  </a:cubicBezTo>
                  <a:close/>
                  <a:moveTo>
                    <a:pt x="77459" y="151822"/>
                  </a:moveTo>
                  <a:cubicBezTo>
                    <a:pt x="77250" y="151822"/>
                    <a:pt x="77062" y="152010"/>
                    <a:pt x="77062" y="152220"/>
                  </a:cubicBezTo>
                  <a:cubicBezTo>
                    <a:pt x="77062" y="152429"/>
                    <a:pt x="77250" y="152617"/>
                    <a:pt x="77459" y="152617"/>
                  </a:cubicBezTo>
                  <a:lnTo>
                    <a:pt x="77669" y="152617"/>
                  </a:lnTo>
                  <a:cubicBezTo>
                    <a:pt x="79426" y="152617"/>
                    <a:pt x="81100" y="152994"/>
                    <a:pt x="82607" y="153705"/>
                  </a:cubicBezTo>
                  <a:cubicBezTo>
                    <a:pt x="82669" y="153747"/>
                    <a:pt x="82711" y="153747"/>
                    <a:pt x="82774" y="153747"/>
                  </a:cubicBezTo>
                  <a:cubicBezTo>
                    <a:pt x="82920" y="153747"/>
                    <a:pt x="83067" y="153663"/>
                    <a:pt x="83130" y="153538"/>
                  </a:cubicBezTo>
                  <a:cubicBezTo>
                    <a:pt x="83234" y="153349"/>
                    <a:pt x="83130" y="153119"/>
                    <a:pt x="82962" y="153015"/>
                  </a:cubicBezTo>
                  <a:cubicBezTo>
                    <a:pt x="81330" y="152220"/>
                    <a:pt x="79552" y="151822"/>
                    <a:pt x="77669" y="151822"/>
                  </a:cubicBezTo>
                  <a:close/>
                  <a:moveTo>
                    <a:pt x="86939" y="156442"/>
                  </a:moveTo>
                  <a:cubicBezTo>
                    <a:pt x="86865" y="156442"/>
                    <a:pt x="86791" y="156462"/>
                    <a:pt x="86729" y="156509"/>
                  </a:cubicBezTo>
                  <a:cubicBezTo>
                    <a:pt x="86561" y="156655"/>
                    <a:pt x="86519" y="156886"/>
                    <a:pt x="86645" y="157074"/>
                  </a:cubicBezTo>
                  <a:cubicBezTo>
                    <a:pt x="87628" y="158476"/>
                    <a:pt x="88319" y="160171"/>
                    <a:pt x="88549" y="161949"/>
                  </a:cubicBezTo>
                  <a:cubicBezTo>
                    <a:pt x="88570" y="162158"/>
                    <a:pt x="88758" y="162305"/>
                    <a:pt x="88946" y="162305"/>
                  </a:cubicBezTo>
                  <a:cubicBezTo>
                    <a:pt x="88946" y="162305"/>
                    <a:pt x="88967" y="162305"/>
                    <a:pt x="88988" y="162263"/>
                  </a:cubicBezTo>
                  <a:cubicBezTo>
                    <a:pt x="89198" y="162242"/>
                    <a:pt x="89365" y="162033"/>
                    <a:pt x="89344" y="161824"/>
                  </a:cubicBezTo>
                  <a:cubicBezTo>
                    <a:pt x="89072" y="159919"/>
                    <a:pt x="88340" y="158099"/>
                    <a:pt x="87273" y="156593"/>
                  </a:cubicBezTo>
                  <a:cubicBezTo>
                    <a:pt x="87194" y="156501"/>
                    <a:pt x="87065" y="156442"/>
                    <a:pt x="86939" y="156442"/>
                  </a:cubicBezTo>
                  <a:close/>
                  <a:moveTo>
                    <a:pt x="89051" y="167013"/>
                  </a:moveTo>
                  <a:cubicBezTo>
                    <a:pt x="88842" y="167013"/>
                    <a:pt x="88654" y="167180"/>
                    <a:pt x="88654" y="167389"/>
                  </a:cubicBezTo>
                  <a:lnTo>
                    <a:pt x="88654" y="172892"/>
                  </a:lnTo>
                  <a:cubicBezTo>
                    <a:pt x="88654" y="173101"/>
                    <a:pt x="88842" y="173290"/>
                    <a:pt x="89051" y="173290"/>
                  </a:cubicBezTo>
                  <a:cubicBezTo>
                    <a:pt x="89260" y="173290"/>
                    <a:pt x="89449" y="173101"/>
                    <a:pt x="89449" y="172892"/>
                  </a:cubicBezTo>
                  <a:lnTo>
                    <a:pt x="89449" y="167389"/>
                  </a:lnTo>
                  <a:cubicBezTo>
                    <a:pt x="89449" y="167180"/>
                    <a:pt x="89260" y="167013"/>
                    <a:pt x="89051" y="167013"/>
                  </a:cubicBezTo>
                  <a:close/>
                  <a:moveTo>
                    <a:pt x="89051" y="177997"/>
                  </a:moveTo>
                  <a:cubicBezTo>
                    <a:pt x="88842" y="177997"/>
                    <a:pt x="88654" y="178165"/>
                    <a:pt x="88654" y="178374"/>
                  </a:cubicBezTo>
                  <a:lnTo>
                    <a:pt x="88654" y="183877"/>
                  </a:lnTo>
                  <a:cubicBezTo>
                    <a:pt x="88654" y="184086"/>
                    <a:pt x="88842" y="184275"/>
                    <a:pt x="89051" y="184275"/>
                  </a:cubicBezTo>
                  <a:cubicBezTo>
                    <a:pt x="89260" y="184275"/>
                    <a:pt x="89449" y="184086"/>
                    <a:pt x="89449" y="183877"/>
                  </a:cubicBezTo>
                  <a:lnTo>
                    <a:pt x="89449" y="178374"/>
                  </a:lnTo>
                  <a:cubicBezTo>
                    <a:pt x="89449" y="178165"/>
                    <a:pt x="89260" y="177997"/>
                    <a:pt x="89051" y="177997"/>
                  </a:cubicBezTo>
                  <a:close/>
                  <a:moveTo>
                    <a:pt x="89051" y="188982"/>
                  </a:moveTo>
                  <a:cubicBezTo>
                    <a:pt x="88842" y="188982"/>
                    <a:pt x="88654" y="189150"/>
                    <a:pt x="88654" y="189359"/>
                  </a:cubicBezTo>
                  <a:lnTo>
                    <a:pt x="88654" y="194862"/>
                  </a:lnTo>
                  <a:cubicBezTo>
                    <a:pt x="88654" y="195071"/>
                    <a:pt x="88842" y="195259"/>
                    <a:pt x="89051" y="195259"/>
                  </a:cubicBezTo>
                  <a:cubicBezTo>
                    <a:pt x="89260" y="195259"/>
                    <a:pt x="89449" y="195071"/>
                    <a:pt x="89449" y="194862"/>
                  </a:cubicBezTo>
                  <a:lnTo>
                    <a:pt x="89449" y="189359"/>
                  </a:lnTo>
                  <a:cubicBezTo>
                    <a:pt x="89449" y="189150"/>
                    <a:pt x="89260" y="188982"/>
                    <a:pt x="89051" y="188982"/>
                  </a:cubicBezTo>
                  <a:close/>
                  <a:moveTo>
                    <a:pt x="89051" y="199967"/>
                  </a:moveTo>
                  <a:cubicBezTo>
                    <a:pt x="88842" y="199967"/>
                    <a:pt x="88654" y="200135"/>
                    <a:pt x="88654" y="200344"/>
                  </a:cubicBezTo>
                  <a:lnTo>
                    <a:pt x="88654" y="205847"/>
                  </a:lnTo>
                  <a:cubicBezTo>
                    <a:pt x="88654" y="206056"/>
                    <a:pt x="88842" y="206244"/>
                    <a:pt x="89051" y="206244"/>
                  </a:cubicBezTo>
                  <a:cubicBezTo>
                    <a:pt x="89260" y="206244"/>
                    <a:pt x="89449" y="206056"/>
                    <a:pt x="89449" y="205847"/>
                  </a:cubicBezTo>
                  <a:lnTo>
                    <a:pt x="89449" y="200344"/>
                  </a:lnTo>
                  <a:cubicBezTo>
                    <a:pt x="89449" y="200135"/>
                    <a:pt x="89260" y="199967"/>
                    <a:pt x="89051" y="199967"/>
                  </a:cubicBezTo>
                  <a:close/>
                  <a:moveTo>
                    <a:pt x="89051" y="210952"/>
                  </a:moveTo>
                  <a:cubicBezTo>
                    <a:pt x="88842" y="210952"/>
                    <a:pt x="88654" y="211120"/>
                    <a:pt x="88654" y="211329"/>
                  </a:cubicBezTo>
                  <a:lnTo>
                    <a:pt x="88654" y="216832"/>
                  </a:lnTo>
                  <a:cubicBezTo>
                    <a:pt x="88654" y="217041"/>
                    <a:pt x="88842" y="217229"/>
                    <a:pt x="89051" y="217229"/>
                  </a:cubicBezTo>
                  <a:cubicBezTo>
                    <a:pt x="89260" y="217229"/>
                    <a:pt x="89449" y="217041"/>
                    <a:pt x="89449" y="216832"/>
                  </a:cubicBezTo>
                  <a:lnTo>
                    <a:pt x="89449" y="211329"/>
                  </a:lnTo>
                  <a:cubicBezTo>
                    <a:pt x="89449" y="211120"/>
                    <a:pt x="89260" y="210952"/>
                    <a:pt x="89051" y="210952"/>
                  </a:cubicBezTo>
                  <a:close/>
                  <a:moveTo>
                    <a:pt x="89051" y="221937"/>
                  </a:moveTo>
                  <a:cubicBezTo>
                    <a:pt x="88842" y="221937"/>
                    <a:pt x="88654" y="222104"/>
                    <a:pt x="88654" y="222314"/>
                  </a:cubicBezTo>
                  <a:lnTo>
                    <a:pt x="88654" y="227817"/>
                  </a:lnTo>
                  <a:cubicBezTo>
                    <a:pt x="88654" y="228026"/>
                    <a:pt x="88842" y="228214"/>
                    <a:pt x="89051" y="228214"/>
                  </a:cubicBezTo>
                  <a:cubicBezTo>
                    <a:pt x="89260" y="228214"/>
                    <a:pt x="89449" y="228026"/>
                    <a:pt x="89449" y="227817"/>
                  </a:cubicBezTo>
                  <a:lnTo>
                    <a:pt x="89449" y="222314"/>
                  </a:lnTo>
                  <a:cubicBezTo>
                    <a:pt x="89449" y="222104"/>
                    <a:pt x="89260" y="221937"/>
                    <a:pt x="89051" y="22193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7" name="Google Shape;1937;p25"/>
          <p:cNvGrpSpPr/>
          <p:nvPr/>
        </p:nvGrpSpPr>
        <p:grpSpPr>
          <a:xfrm>
            <a:off x="5249028" y="1645940"/>
            <a:ext cx="1319775" cy="535650"/>
            <a:chOff x="5368084" y="2935790"/>
            <a:chExt cx="1319775" cy="535650"/>
          </a:xfrm>
        </p:grpSpPr>
        <p:sp>
          <p:nvSpPr>
            <p:cNvPr id="1938" name="Google Shape;1938;p25"/>
            <p:cNvSpPr/>
            <p:nvPr/>
          </p:nvSpPr>
          <p:spPr>
            <a:xfrm>
              <a:off x="6216009" y="3053465"/>
              <a:ext cx="269425" cy="269425"/>
            </a:xfrm>
            <a:custGeom>
              <a:avLst/>
              <a:gdLst/>
              <a:ahLst/>
              <a:cxnLst/>
              <a:rect l="l" t="t" r="r" b="b"/>
              <a:pathLst>
                <a:path w="10777" h="10777" extrusionOk="0">
                  <a:moveTo>
                    <a:pt x="5399" y="1"/>
                  </a:moveTo>
                  <a:cubicBezTo>
                    <a:pt x="2407" y="1"/>
                    <a:pt x="1" y="2428"/>
                    <a:pt x="1" y="5378"/>
                  </a:cubicBezTo>
                  <a:cubicBezTo>
                    <a:pt x="1" y="8370"/>
                    <a:pt x="2407" y="10777"/>
                    <a:pt x="5399" y="10777"/>
                  </a:cubicBezTo>
                  <a:cubicBezTo>
                    <a:pt x="8370" y="10777"/>
                    <a:pt x="10776" y="8370"/>
                    <a:pt x="10776" y="5378"/>
                  </a:cubicBezTo>
                  <a:cubicBezTo>
                    <a:pt x="10776" y="2407"/>
                    <a:pt x="8370" y="1"/>
                    <a:pt x="53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25"/>
            <p:cNvSpPr/>
            <p:nvPr/>
          </p:nvSpPr>
          <p:spPr>
            <a:xfrm>
              <a:off x="6280359" y="3148690"/>
              <a:ext cx="162175" cy="315950"/>
            </a:xfrm>
            <a:custGeom>
              <a:avLst/>
              <a:gdLst/>
              <a:ahLst/>
              <a:cxnLst/>
              <a:rect l="l" t="t" r="r" b="b"/>
              <a:pathLst>
                <a:path w="6487" h="12638" extrusionOk="0">
                  <a:moveTo>
                    <a:pt x="2637" y="0"/>
                  </a:moveTo>
                  <a:lnTo>
                    <a:pt x="2197" y="4352"/>
                  </a:lnTo>
                  <a:lnTo>
                    <a:pt x="0" y="3557"/>
                  </a:lnTo>
                  <a:lnTo>
                    <a:pt x="2218" y="5545"/>
                  </a:lnTo>
                  <a:lnTo>
                    <a:pt x="2218" y="12638"/>
                  </a:lnTo>
                  <a:lnTo>
                    <a:pt x="3662" y="12638"/>
                  </a:lnTo>
                  <a:lnTo>
                    <a:pt x="3495" y="5921"/>
                  </a:lnTo>
                  <a:lnTo>
                    <a:pt x="6487" y="3452"/>
                  </a:lnTo>
                  <a:lnTo>
                    <a:pt x="6487" y="3452"/>
                  </a:lnTo>
                  <a:lnTo>
                    <a:pt x="3432" y="4666"/>
                  </a:lnTo>
                  <a:lnTo>
                    <a:pt x="26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25"/>
            <p:cNvSpPr/>
            <p:nvPr/>
          </p:nvSpPr>
          <p:spPr>
            <a:xfrm>
              <a:off x="5368084" y="3059765"/>
              <a:ext cx="269425" cy="269400"/>
            </a:xfrm>
            <a:custGeom>
              <a:avLst/>
              <a:gdLst/>
              <a:ahLst/>
              <a:cxnLst/>
              <a:rect l="l" t="t" r="r" b="b"/>
              <a:pathLst>
                <a:path w="10777" h="10776" extrusionOk="0">
                  <a:moveTo>
                    <a:pt x="5399" y="0"/>
                  </a:moveTo>
                  <a:cubicBezTo>
                    <a:pt x="2407" y="0"/>
                    <a:pt x="0" y="2448"/>
                    <a:pt x="0" y="5398"/>
                  </a:cubicBezTo>
                  <a:cubicBezTo>
                    <a:pt x="0" y="8370"/>
                    <a:pt x="2407" y="10776"/>
                    <a:pt x="5399" y="10776"/>
                  </a:cubicBezTo>
                  <a:cubicBezTo>
                    <a:pt x="8370" y="10776"/>
                    <a:pt x="10776" y="8370"/>
                    <a:pt x="10776" y="5398"/>
                  </a:cubicBezTo>
                  <a:cubicBezTo>
                    <a:pt x="10776" y="2406"/>
                    <a:pt x="8370" y="0"/>
                    <a:pt x="53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25"/>
            <p:cNvSpPr/>
            <p:nvPr/>
          </p:nvSpPr>
          <p:spPr>
            <a:xfrm>
              <a:off x="5432434" y="3155490"/>
              <a:ext cx="162175" cy="315950"/>
            </a:xfrm>
            <a:custGeom>
              <a:avLst/>
              <a:gdLst/>
              <a:ahLst/>
              <a:cxnLst/>
              <a:rect l="l" t="t" r="r" b="b"/>
              <a:pathLst>
                <a:path w="6487" h="12638" extrusionOk="0">
                  <a:moveTo>
                    <a:pt x="2657" y="0"/>
                  </a:moveTo>
                  <a:lnTo>
                    <a:pt x="2197" y="4331"/>
                  </a:lnTo>
                  <a:lnTo>
                    <a:pt x="0" y="3557"/>
                  </a:lnTo>
                  <a:lnTo>
                    <a:pt x="2218" y="5524"/>
                  </a:lnTo>
                  <a:lnTo>
                    <a:pt x="2218" y="12638"/>
                  </a:lnTo>
                  <a:lnTo>
                    <a:pt x="3683" y="12638"/>
                  </a:lnTo>
                  <a:lnTo>
                    <a:pt x="3515" y="5901"/>
                  </a:lnTo>
                  <a:lnTo>
                    <a:pt x="6486" y="3453"/>
                  </a:lnTo>
                  <a:lnTo>
                    <a:pt x="3411" y="4624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25"/>
            <p:cNvSpPr/>
            <p:nvPr/>
          </p:nvSpPr>
          <p:spPr>
            <a:xfrm>
              <a:off x="6439384" y="2935790"/>
              <a:ext cx="248475" cy="426325"/>
            </a:xfrm>
            <a:custGeom>
              <a:avLst/>
              <a:gdLst/>
              <a:ahLst/>
              <a:cxnLst/>
              <a:rect l="l" t="t" r="r" b="b"/>
              <a:pathLst>
                <a:path w="9939" h="17053" extrusionOk="0">
                  <a:moveTo>
                    <a:pt x="4959" y="0"/>
                  </a:moveTo>
                  <a:cubicBezTo>
                    <a:pt x="4959" y="0"/>
                    <a:pt x="0" y="9332"/>
                    <a:pt x="0" y="12073"/>
                  </a:cubicBezTo>
                  <a:cubicBezTo>
                    <a:pt x="0" y="14835"/>
                    <a:pt x="2218" y="17053"/>
                    <a:pt x="4959" y="17053"/>
                  </a:cubicBezTo>
                  <a:cubicBezTo>
                    <a:pt x="7700" y="17053"/>
                    <a:pt x="9939" y="14835"/>
                    <a:pt x="9939" y="12073"/>
                  </a:cubicBezTo>
                  <a:cubicBezTo>
                    <a:pt x="9939" y="9353"/>
                    <a:pt x="4959" y="0"/>
                    <a:pt x="4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25"/>
            <p:cNvSpPr/>
            <p:nvPr/>
          </p:nvSpPr>
          <p:spPr>
            <a:xfrm>
              <a:off x="6510509" y="3239165"/>
              <a:ext cx="115625" cy="225475"/>
            </a:xfrm>
            <a:custGeom>
              <a:avLst/>
              <a:gdLst/>
              <a:ahLst/>
              <a:cxnLst/>
              <a:rect l="l" t="t" r="r" b="b"/>
              <a:pathLst>
                <a:path w="4625" h="9019" extrusionOk="0">
                  <a:moveTo>
                    <a:pt x="1905" y="1"/>
                  </a:moveTo>
                  <a:lnTo>
                    <a:pt x="1570" y="3119"/>
                  </a:lnTo>
                  <a:lnTo>
                    <a:pt x="1" y="2533"/>
                  </a:lnTo>
                  <a:lnTo>
                    <a:pt x="1591" y="3955"/>
                  </a:lnTo>
                  <a:lnTo>
                    <a:pt x="1591" y="9019"/>
                  </a:lnTo>
                  <a:lnTo>
                    <a:pt x="2616" y="9019"/>
                  </a:lnTo>
                  <a:lnTo>
                    <a:pt x="2512" y="4227"/>
                  </a:lnTo>
                  <a:lnTo>
                    <a:pt x="4625" y="2491"/>
                  </a:lnTo>
                  <a:lnTo>
                    <a:pt x="4625" y="2491"/>
                  </a:lnTo>
                  <a:lnTo>
                    <a:pt x="2449" y="3328"/>
                  </a:lnTo>
                  <a:lnTo>
                    <a:pt x="19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25"/>
            <p:cNvSpPr/>
            <p:nvPr/>
          </p:nvSpPr>
          <p:spPr>
            <a:xfrm>
              <a:off x="5613934" y="3060790"/>
              <a:ext cx="224950" cy="318075"/>
            </a:xfrm>
            <a:custGeom>
              <a:avLst/>
              <a:gdLst/>
              <a:ahLst/>
              <a:cxnLst/>
              <a:rect l="l" t="t" r="r" b="b"/>
              <a:pathLst>
                <a:path w="8998" h="12723" extrusionOk="0">
                  <a:moveTo>
                    <a:pt x="4499" y="1"/>
                  </a:moveTo>
                  <a:cubicBezTo>
                    <a:pt x="4499" y="1"/>
                    <a:pt x="1" y="6968"/>
                    <a:pt x="1" y="9019"/>
                  </a:cubicBezTo>
                  <a:cubicBezTo>
                    <a:pt x="1" y="11049"/>
                    <a:pt x="2009" y="12722"/>
                    <a:pt x="4499" y="12722"/>
                  </a:cubicBezTo>
                  <a:cubicBezTo>
                    <a:pt x="6989" y="12722"/>
                    <a:pt x="8998" y="11049"/>
                    <a:pt x="8998" y="9019"/>
                  </a:cubicBezTo>
                  <a:cubicBezTo>
                    <a:pt x="8998" y="6968"/>
                    <a:pt x="4499" y="1"/>
                    <a:pt x="44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25"/>
            <p:cNvSpPr/>
            <p:nvPr/>
          </p:nvSpPr>
          <p:spPr>
            <a:xfrm>
              <a:off x="5679334" y="3242840"/>
              <a:ext cx="115625" cy="226000"/>
            </a:xfrm>
            <a:custGeom>
              <a:avLst/>
              <a:gdLst/>
              <a:ahLst/>
              <a:cxnLst/>
              <a:rect l="l" t="t" r="r" b="b"/>
              <a:pathLst>
                <a:path w="4625" h="9040" extrusionOk="0">
                  <a:moveTo>
                    <a:pt x="1904" y="0"/>
                  </a:moveTo>
                  <a:lnTo>
                    <a:pt x="1569" y="3118"/>
                  </a:lnTo>
                  <a:lnTo>
                    <a:pt x="0" y="2553"/>
                  </a:lnTo>
                  <a:lnTo>
                    <a:pt x="1590" y="3955"/>
                  </a:lnTo>
                  <a:lnTo>
                    <a:pt x="1590" y="9039"/>
                  </a:lnTo>
                  <a:lnTo>
                    <a:pt x="2636" y="9039"/>
                  </a:lnTo>
                  <a:lnTo>
                    <a:pt x="2511" y="4248"/>
                  </a:lnTo>
                  <a:lnTo>
                    <a:pt x="4624" y="2490"/>
                  </a:lnTo>
                  <a:lnTo>
                    <a:pt x="2469" y="3327"/>
                  </a:lnTo>
                  <a:lnTo>
                    <a:pt x="19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25"/>
            <p:cNvSpPr/>
            <p:nvPr/>
          </p:nvSpPr>
          <p:spPr>
            <a:xfrm>
              <a:off x="5911059" y="3333865"/>
              <a:ext cx="26175" cy="130775"/>
            </a:xfrm>
            <a:custGeom>
              <a:avLst/>
              <a:gdLst/>
              <a:ahLst/>
              <a:cxnLst/>
              <a:rect l="l" t="t" r="r" b="b"/>
              <a:pathLst>
                <a:path w="1047" h="5231" extrusionOk="0">
                  <a:moveTo>
                    <a:pt x="0" y="0"/>
                  </a:moveTo>
                  <a:lnTo>
                    <a:pt x="0" y="5231"/>
                  </a:lnTo>
                  <a:lnTo>
                    <a:pt x="1046" y="5231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25"/>
            <p:cNvSpPr/>
            <p:nvPr/>
          </p:nvSpPr>
          <p:spPr>
            <a:xfrm>
              <a:off x="6152709" y="3333865"/>
              <a:ext cx="26200" cy="130775"/>
            </a:xfrm>
            <a:custGeom>
              <a:avLst/>
              <a:gdLst/>
              <a:ahLst/>
              <a:cxnLst/>
              <a:rect l="l" t="t" r="r" b="b"/>
              <a:pathLst>
                <a:path w="1048" h="5231" extrusionOk="0">
                  <a:moveTo>
                    <a:pt x="1" y="0"/>
                  </a:moveTo>
                  <a:lnTo>
                    <a:pt x="1" y="5231"/>
                  </a:lnTo>
                  <a:lnTo>
                    <a:pt x="1047" y="5231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25"/>
            <p:cNvSpPr/>
            <p:nvPr/>
          </p:nvSpPr>
          <p:spPr>
            <a:xfrm>
              <a:off x="5871809" y="3314490"/>
              <a:ext cx="353125" cy="58625"/>
            </a:xfrm>
            <a:custGeom>
              <a:avLst/>
              <a:gdLst/>
              <a:ahLst/>
              <a:cxnLst/>
              <a:rect l="l" t="t" r="r" b="b"/>
              <a:pathLst>
                <a:path w="14125" h="2345" extrusionOk="0">
                  <a:moveTo>
                    <a:pt x="1" y="1"/>
                  </a:moveTo>
                  <a:lnTo>
                    <a:pt x="1" y="2344"/>
                  </a:lnTo>
                  <a:lnTo>
                    <a:pt x="14124" y="2344"/>
                  </a:lnTo>
                  <a:lnTo>
                    <a:pt x="141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9" name="Google Shape;1949;p25"/>
          <p:cNvGrpSpPr/>
          <p:nvPr/>
        </p:nvGrpSpPr>
        <p:grpSpPr>
          <a:xfrm>
            <a:off x="5001678" y="2177"/>
            <a:ext cx="1509675" cy="1062625"/>
            <a:chOff x="2486825" y="3609588"/>
            <a:chExt cx="1509675" cy="1062625"/>
          </a:xfrm>
        </p:grpSpPr>
        <p:sp>
          <p:nvSpPr>
            <p:cNvPr id="1950" name="Google Shape;1950;p25"/>
            <p:cNvSpPr/>
            <p:nvPr/>
          </p:nvSpPr>
          <p:spPr>
            <a:xfrm>
              <a:off x="2805925" y="3658963"/>
              <a:ext cx="58600" cy="235425"/>
            </a:xfrm>
            <a:custGeom>
              <a:avLst/>
              <a:gdLst/>
              <a:ahLst/>
              <a:cxnLst/>
              <a:rect l="l" t="t" r="r" b="b"/>
              <a:pathLst>
                <a:path w="2344" h="9417" extrusionOk="0">
                  <a:moveTo>
                    <a:pt x="0" y="1"/>
                  </a:moveTo>
                  <a:lnTo>
                    <a:pt x="0" y="9417"/>
                  </a:lnTo>
                  <a:lnTo>
                    <a:pt x="2344" y="9417"/>
                  </a:lnTo>
                  <a:lnTo>
                    <a:pt x="234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25"/>
            <p:cNvSpPr/>
            <p:nvPr/>
          </p:nvSpPr>
          <p:spPr>
            <a:xfrm>
              <a:off x="2511425" y="3649563"/>
              <a:ext cx="383450" cy="1022650"/>
            </a:xfrm>
            <a:custGeom>
              <a:avLst/>
              <a:gdLst/>
              <a:ahLst/>
              <a:cxnLst/>
              <a:rect l="l" t="t" r="r" b="b"/>
              <a:pathLst>
                <a:path w="15338" h="40906" extrusionOk="0">
                  <a:moveTo>
                    <a:pt x="7658" y="0"/>
                  </a:moveTo>
                  <a:lnTo>
                    <a:pt x="0" y="11613"/>
                  </a:lnTo>
                  <a:lnTo>
                    <a:pt x="0" y="40906"/>
                  </a:lnTo>
                  <a:lnTo>
                    <a:pt x="15337" y="40906"/>
                  </a:lnTo>
                  <a:lnTo>
                    <a:pt x="15337" y="11613"/>
                  </a:lnTo>
                  <a:lnTo>
                    <a:pt x="76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25"/>
            <p:cNvSpPr/>
            <p:nvPr/>
          </p:nvSpPr>
          <p:spPr>
            <a:xfrm>
              <a:off x="2511425" y="4478138"/>
              <a:ext cx="382925" cy="194075"/>
            </a:xfrm>
            <a:custGeom>
              <a:avLst/>
              <a:gdLst/>
              <a:ahLst/>
              <a:cxnLst/>
              <a:rect l="l" t="t" r="r" b="b"/>
              <a:pathLst>
                <a:path w="15317" h="7763" extrusionOk="0">
                  <a:moveTo>
                    <a:pt x="0" y="0"/>
                  </a:moveTo>
                  <a:lnTo>
                    <a:pt x="0" y="7763"/>
                  </a:lnTo>
                  <a:lnTo>
                    <a:pt x="15316" y="7763"/>
                  </a:lnTo>
                  <a:lnTo>
                    <a:pt x="1531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25"/>
            <p:cNvSpPr/>
            <p:nvPr/>
          </p:nvSpPr>
          <p:spPr>
            <a:xfrm>
              <a:off x="2785000" y="4551363"/>
              <a:ext cx="75875" cy="120850"/>
            </a:xfrm>
            <a:custGeom>
              <a:avLst/>
              <a:gdLst/>
              <a:ahLst/>
              <a:cxnLst/>
              <a:rect l="l" t="t" r="r" b="b"/>
              <a:pathLst>
                <a:path w="3035" h="4834" extrusionOk="0">
                  <a:moveTo>
                    <a:pt x="1507" y="1"/>
                  </a:moveTo>
                  <a:cubicBezTo>
                    <a:pt x="670" y="1"/>
                    <a:pt x="0" y="670"/>
                    <a:pt x="0" y="1507"/>
                  </a:cubicBezTo>
                  <a:lnTo>
                    <a:pt x="0" y="4834"/>
                  </a:lnTo>
                  <a:lnTo>
                    <a:pt x="3034" y="4834"/>
                  </a:lnTo>
                  <a:lnTo>
                    <a:pt x="3034" y="1507"/>
                  </a:lnTo>
                  <a:cubicBezTo>
                    <a:pt x="3034" y="670"/>
                    <a:pt x="2344" y="1"/>
                    <a:pt x="1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25"/>
            <p:cNvSpPr/>
            <p:nvPr/>
          </p:nvSpPr>
          <p:spPr>
            <a:xfrm>
              <a:off x="2511425" y="4410663"/>
              <a:ext cx="379250" cy="39250"/>
            </a:xfrm>
            <a:custGeom>
              <a:avLst/>
              <a:gdLst/>
              <a:ahLst/>
              <a:cxnLst/>
              <a:rect l="l" t="t" r="r" b="b"/>
              <a:pathLst>
                <a:path w="15170" h="1570" extrusionOk="0">
                  <a:moveTo>
                    <a:pt x="0" y="0"/>
                  </a:moveTo>
                  <a:lnTo>
                    <a:pt x="0" y="1569"/>
                  </a:lnTo>
                  <a:lnTo>
                    <a:pt x="15170" y="1569"/>
                  </a:lnTo>
                  <a:lnTo>
                    <a:pt x="151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25"/>
            <p:cNvSpPr/>
            <p:nvPr/>
          </p:nvSpPr>
          <p:spPr>
            <a:xfrm>
              <a:off x="2749950" y="4255813"/>
              <a:ext cx="75875" cy="169525"/>
            </a:xfrm>
            <a:custGeom>
              <a:avLst/>
              <a:gdLst/>
              <a:ahLst/>
              <a:cxnLst/>
              <a:rect l="l" t="t" r="r" b="b"/>
              <a:pathLst>
                <a:path w="3035" h="6781" extrusionOk="0">
                  <a:moveTo>
                    <a:pt x="1528" y="1"/>
                  </a:moveTo>
                  <a:cubicBezTo>
                    <a:pt x="691" y="1"/>
                    <a:pt x="0" y="670"/>
                    <a:pt x="0" y="1507"/>
                  </a:cubicBezTo>
                  <a:lnTo>
                    <a:pt x="0" y="6780"/>
                  </a:lnTo>
                  <a:lnTo>
                    <a:pt x="3034" y="6780"/>
                  </a:lnTo>
                  <a:lnTo>
                    <a:pt x="3034" y="1507"/>
                  </a:lnTo>
                  <a:cubicBezTo>
                    <a:pt x="3034" y="670"/>
                    <a:pt x="2365" y="1"/>
                    <a:pt x="1528" y="1"/>
                  </a:cubicBezTo>
                  <a:close/>
                </a:path>
              </a:pathLst>
            </a:custGeom>
            <a:solidFill>
              <a:schemeClr val="accent6"/>
            </a:solidFill>
            <a:ln w="29300" cap="flat" cmpd="sng">
              <a:solidFill>
                <a:schemeClr val="accent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25"/>
            <p:cNvSpPr/>
            <p:nvPr/>
          </p:nvSpPr>
          <p:spPr>
            <a:xfrm>
              <a:off x="2582025" y="4255813"/>
              <a:ext cx="75875" cy="169525"/>
            </a:xfrm>
            <a:custGeom>
              <a:avLst/>
              <a:gdLst/>
              <a:ahLst/>
              <a:cxnLst/>
              <a:rect l="l" t="t" r="r" b="b"/>
              <a:pathLst>
                <a:path w="3035" h="6781" extrusionOk="0">
                  <a:moveTo>
                    <a:pt x="1528" y="1"/>
                  </a:moveTo>
                  <a:cubicBezTo>
                    <a:pt x="691" y="1"/>
                    <a:pt x="1" y="670"/>
                    <a:pt x="1" y="1507"/>
                  </a:cubicBezTo>
                  <a:lnTo>
                    <a:pt x="1" y="6780"/>
                  </a:lnTo>
                  <a:lnTo>
                    <a:pt x="3035" y="6780"/>
                  </a:lnTo>
                  <a:lnTo>
                    <a:pt x="3035" y="1507"/>
                  </a:lnTo>
                  <a:cubicBezTo>
                    <a:pt x="3035" y="670"/>
                    <a:pt x="2365" y="1"/>
                    <a:pt x="1528" y="1"/>
                  </a:cubicBezTo>
                  <a:close/>
                </a:path>
              </a:pathLst>
            </a:custGeom>
            <a:solidFill>
              <a:schemeClr val="accent6"/>
            </a:solidFill>
            <a:ln w="29300" cap="flat" cmpd="sng">
              <a:solidFill>
                <a:schemeClr val="accent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25"/>
            <p:cNvSpPr/>
            <p:nvPr/>
          </p:nvSpPr>
          <p:spPr>
            <a:xfrm>
              <a:off x="2511425" y="4182063"/>
              <a:ext cx="379250" cy="26175"/>
            </a:xfrm>
            <a:custGeom>
              <a:avLst/>
              <a:gdLst/>
              <a:ahLst/>
              <a:cxnLst/>
              <a:rect l="l" t="t" r="r" b="b"/>
              <a:pathLst>
                <a:path w="15170" h="1047" extrusionOk="0">
                  <a:moveTo>
                    <a:pt x="0" y="1"/>
                  </a:moveTo>
                  <a:lnTo>
                    <a:pt x="0" y="1047"/>
                  </a:lnTo>
                  <a:lnTo>
                    <a:pt x="15170" y="1047"/>
                  </a:lnTo>
                  <a:lnTo>
                    <a:pt x="151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25"/>
            <p:cNvSpPr/>
            <p:nvPr/>
          </p:nvSpPr>
          <p:spPr>
            <a:xfrm>
              <a:off x="2749950" y="4018863"/>
              <a:ext cx="75875" cy="169500"/>
            </a:xfrm>
            <a:custGeom>
              <a:avLst/>
              <a:gdLst/>
              <a:ahLst/>
              <a:cxnLst/>
              <a:rect l="l" t="t" r="r" b="b"/>
              <a:pathLst>
                <a:path w="3035" h="6780" extrusionOk="0">
                  <a:moveTo>
                    <a:pt x="1528" y="0"/>
                  </a:moveTo>
                  <a:cubicBezTo>
                    <a:pt x="691" y="0"/>
                    <a:pt x="0" y="691"/>
                    <a:pt x="0" y="1528"/>
                  </a:cubicBezTo>
                  <a:lnTo>
                    <a:pt x="0" y="6780"/>
                  </a:lnTo>
                  <a:lnTo>
                    <a:pt x="3034" y="6780"/>
                  </a:lnTo>
                  <a:lnTo>
                    <a:pt x="3034" y="1528"/>
                  </a:lnTo>
                  <a:cubicBezTo>
                    <a:pt x="3034" y="691"/>
                    <a:pt x="2365" y="0"/>
                    <a:pt x="1528" y="0"/>
                  </a:cubicBezTo>
                  <a:close/>
                </a:path>
              </a:pathLst>
            </a:custGeom>
            <a:solidFill>
              <a:schemeClr val="accent6"/>
            </a:solidFill>
            <a:ln w="29300" cap="flat" cmpd="sng">
              <a:solidFill>
                <a:schemeClr val="accent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25"/>
            <p:cNvSpPr/>
            <p:nvPr/>
          </p:nvSpPr>
          <p:spPr>
            <a:xfrm>
              <a:off x="2582025" y="4018863"/>
              <a:ext cx="75875" cy="169500"/>
            </a:xfrm>
            <a:custGeom>
              <a:avLst/>
              <a:gdLst/>
              <a:ahLst/>
              <a:cxnLst/>
              <a:rect l="l" t="t" r="r" b="b"/>
              <a:pathLst>
                <a:path w="3035" h="6780" extrusionOk="0">
                  <a:moveTo>
                    <a:pt x="1528" y="0"/>
                  </a:moveTo>
                  <a:cubicBezTo>
                    <a:pt x="691" y="0"/>
                    <a:pt x="1" y="691"/>
                    <a:pt x="1" y="1528"/>
                  </a:cubicBezTo>
                  <a:lnTo>
                    <a:pt x="1" y="6780"/>
                  </a:lnTo>
                  <a:lnTo>
                    <a:pt x="3035" y="6780"/>
                  </a:lnTo>
                  <a:lnTo>
                    <a:pt x="3035" y="1528"/>
                  </a:lnTo>
                  <a:cubicBezTo>
                    <a:pt x="3035" y="691"/>
                    <a:pt x="2365" y="0"/>
                    <a:pt x="1528" y="0"/>
                  </a:cubicBezTo>
                  <a:close/>
                </a:path>
              </a:pathLst>
            </a:custGeom>
            <a:solidFill>
              <a:schemeClr val="accent6"/>
            </a:solidFill>
            <a:ln w="29300" cap="flat" cmpd="sng">
              <a:solidFill>
                <a:schemeClr val="accent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25"/>
            <p:cNvSpPr/>
            <p:nvPr/>
          </p:nvSpPr>
          <p:spPr>
            <a:xfrm>
              <a:off x="2511425" y="3933588"/>
              <a:ext cx="379250" cy="32475"/>
            </a:xfrm>
            <a:custGeom>
              <a:avLst/>
              <a:gdLst/>
              <a:ahLst/>
              <a:cxnLst/>
              <a:rect l="l" t="t" r="r" b="b"/>
              <a:pathLst>
                <a:path w="15170" h="1299" extrusionOk="0">
                  <a:moveTo>
                    <a:pt x="0" y="1"/>
                  </a:moveTo>
                  <a:lnTo>
                    <a:pt x="0" y="1298"/>
                  </a:lnTo>
                  <a:lnTo>
                    <a:pt x="15170" y="1298"/>
                  </a:lnTo>
                  <a:lnTo>
                    <a:pt x="151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25"/>
            <p:cNvSpPr/>
            <p:nvPr/>
          </p:nvSpPr>
          <p:spPr>
            <a:xfrm>
              <a:off x="2666250" y="3777713"/>
              <a:ext cx="75875" cy="169500"/>
            </a:xfrm>
            <a:custGeom>
              <a:avLst/>
              <a:gdLst/>
              <a:ahLst/>
              <a:cxnLst/>
              <a:rect l="l" t="t" r="r" b="b"/>
              <a:pathLst>
                <a:path w="3035" h="6780" extrusionOk="0">
                  <a:moveTo>
                    <a:pt x="1528" y="1"/>
                  </a:moveTo>
                  <a:cubicBezTo>
                    <a:pt x="691" y="1"/>
                    <a:pt x="1" y="670"/>
                    <a:pt x="1" y="1528"/>
                  </a:cubicBezTo>
                  <a:lnTo>
                    <a:pt x="1" y="6780"/>
                  </a:lnTo>
                  <a:lnTo>
                    <a:pt x="3034" y="6780"/>
                  </a:lnTo>
                  <a:lnTo>
                    <a:pt x="3034" y="1528"/>
                  </a:lnTo>
                  <a:cubicBezTo>
                    <a:pt x="3034" y="691"/>
                    <a:pt x="2365" y="1"/>
                    <a:pt x="1528" y="1"/>
                  </a:cubicBezTo>
                  <a:close/>
                </a:path>
              </a:pathLst>
            </a:custGeom>
            <a:solidFill>
              <a:schemeClr val="accent6"/>
            </a:solidFill>
            <a:ln w="29300" cap="flat" cmpd="sng">
              <a:solidFill>
                <a:schemeClr val="accent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25"/>
            <p:cNvSpPr/>
            <p:nvPr/>
          </p:nvSpPr>
          <p:spPr>
            <a:xfrm>
              <a:off x="2545950" y="4551363"/>
              <a:ext cx="75875" cy="120850"/>
            </a:xfrm>
            <a:custGeom>
              <a:avLst/>
              <a:gdLst/>
              <a:ahLst/>
              <a:cxnLst/>
              <a:rect l="l" t="t" r="r" b="b"/>
              <a:pathLst>
                <a:path w="3035" h="4834" extrusionOk="0">
                  <a:moveTo>
                    <a:pt x="1528" y="1"/>
                  </a:moveTo>
                  <a:cubicBezTo>
                    <a:pt x="691" y="1"/>
                    <a:pt x="0" y="670"/>
                    <a:pt x="0" y="1507"/>
                  </a:cubicBezTo>
                  <a:lnTo>
                    <a:pt x="0" y="4834"/>
                  </a:lnTo>
                  <a:lnTo>
                    <a:pt x="3034" y="4834"/>
                  </a:lnTo>
                  <a:lnTo>
                    <a:pt x="3034" y="1507"/>
                  </a:lnTo>
                  <a:cubicBezTo>
                    <a:pt x="3034" y="670"/>
                    <a:pt x="2364" y="1"/>
                    <a:pt x="15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25"/>
            <p:cNvSpPr/>
            <p:nvPr/>
          </p:nvSpPr>
          <p:spPr>
            <a:xfrm>
              <a:off x="2659450" y="4509513"/>
              <a:ext cx="90000" cy="162700"/>
            </a:xfrm>
            <a:custGeom>
              <a:avLst/>
              <a:gdLst/>
              <a:ahLst/>
              <a:cxnLst/>
              <a:rect l="l" t="t" r="r" b="b"/>
              <a:pathLst>
                <a:path w="3600" h="6508" extrusionOk="0">
                  <a:moveTo>
                    <a:pt x="1800" y="1"/>
                  </a:moveTo>
                  <a:cubicBezTo>
                    <a:pt x="796" y="1"/>
                    <a:pt x="1" y="817"/>
                    <a:pt x="1" y="1800"/>
                  </a:cubicBezTo>
                  <a:lnTo>
                    <a:pt x="1" y="6508"/>
                  </a:lnTo>
                  <a:lnTo>
                    <a:pt x="3599" y="6508"/>
                  </a:lnTo>
                  <a:lnTo>
                    <a:pt x="3599" y="1800"/>
                  </a:lnTo>
                  <a:cubicBezTo>
                    <a:pt x="3599" y="817"/>
                    <a:pt x="2783" y="1"/>
                    <a:pt x="18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25"/>
            <p:cNvSpPr/>
            <p:nvPr/>
          </p:nvSpPr>
          <p:spPr>
            <a:xfrm>
              <a:off x="2658400" y="4509513"/>
              <a:ext cx="40825" cy="162700"/>
            </a:xfrm>
            <a:custGeom>
              <a:avLst/>
              <a:gdLst/>
              <a:ahLst/>
              <a:cxnLst/>
              <a:rect l="l" t="t" r="r" b="b"/>
              <a:pathLst>
                <a:path w="1633" h="6508" extrusionOk="0">
                  <a:moveTo>
                    <a:pt x="1633" y="1"/>
                  </a:moveTo>
                  <a:cubicBezTo>
                    <a:pt x="712" y="105"/>
                    <a:pt x="1" y="859"/>
                    <a:pt x="1" y="1800"/>
                  </a:cubicBezTo>
                  <a:lnTo>
                    <a:pt x="1" y="6508"/>
                  </a:lnTo>
                  <a:lnTo>
                    <a:pt x="1633" y="6508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25"/>
            <p:cNvSpPr/>
            <p:nvPr/>
          </p:nvSpPr>
          <p:spPr>
            <a:xfrm>
              <a:off x="2486825" y="3609588"/>
              <a:ext cx="435250" cy="333825"/>
            </a:xfrm>
            <a:custGeom>
              <a:avLst/>
              <a:gdLst/>
              <a:ahLst/>
              <a:cxnLst/>
              <a:rect l="l" t="t" r="r" b="b"/>
              <a:pathLst>
                <a:path w="17410" h="13353" extrusionOk="0">
                  <a:moveTo>
                    <a:pt x="8806" y="0"/>
                  </a:moveTo>
                  <a:cubicBezTo>
                    <a:pt x="8772" y="0"/>
                    <a:pt x="8738" y="3"/>
                    <a:pt x="8705" y="9"/>
                  </a:cubicBezTo>
                  <a:cubicBezTo>
                    <a:pt x="8685" y="8"/>
                    <a:pt x="8666" y="7"/>
                    <a:pt x="8646" y="7"/>
                  </a:cubicBezTo>
                  <a:cubicBezTo>
                    <a:pt x="8400" y="7"/>
                    <a:pt x="8192" y="129"/>
                    <a:pt x="8056" y="323"/>
                  </a:cubicBezTo>
                  <a:lnTo>
                    <a:pt x="210" y="12270"/>
                  </a:lnTo>
                  <a:cubicBezTo>
                    <a:pt x="1" y="12584"/>
                    <a:pt x="105" y="13024"/>
                    <a:pt x="419" y="13233"/>
                  </a:cubicBezTo>
                  <a:cubicBezTo>
                    <a:pt x="530" y="13307"/>
                    <a:pt x="657" y="13342"/>
                    <a:pt x="784" y="13342"/>
                  </a:cubicBezTo>
                  <a:cubicBezTo>
                    <a:pt x="1015" y="13342"/>
                    <a:pt x="1247" y="13226"/>
                    <a:pt x="1382" y="13024"/>
                  </a:cubicBezTo>
                  <a:lnTo>
                    <a:pt x="8705" y="1892"/>
                  </a:lnTo>
                  <a:lnTo>
                    <a:pt x="16028" y="13024"/>
                  </a:lnTo>
                  <a:cubicBezTo>
                    <a:pt x="16158" y="13244"/>
                    <a:pt x="16377" y="13352"/>
                    <a:pt x="16599" y="13352"/>
                  </a:cubicBezTo>
                  <a:cubicBezTo>
                    <a:pt x="16735" y="13352"/>
                    <a:pt x="16872" y="13312"/>
                    <a:pt x="16991" y="13233"/>
                  </a:cubicBezTo>
                  <a:cubicBezTo>
                    <a:pt x="17325" y="13024"/>
                    <a:pt x="17409" y="12584"/>
                    <a:pt x="17200" y="12270"/>
                  </a:cubicBezTo>
                  <a:lnTo>
                    <a:pt x="9354" y="323"/>
                  </a:lnTo>
                  <a:cubicBezTo>
                    <a:pt x="9228" y="108"/>
                    <a:pt x="9010" y="0"/>
                    <a:pt x="88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25"/>
            <p:cNvSpPr/>
            <p:nvPr/>
          </p:nvSpPr>
          <p:spPr>
            <a:xfrm>
              <a:off x="3538250" y="4096813"/>
              <a:ext cx="91550" cy="170025"/>
            </a:xfrm>
            <a:custGeom>
              <a:avLst/>
              <a:gdLst/>
              <a:ahLst/>
              <a:cxnLst/>
              <a:rect l="l" t="t" r="r" b="b"/>
              <a:pathLst>
                <a:path w="3662" h="6801" extrusionOk="0">
                  <a:moveTo>
                    <a:pt x="0" y="0"/>
                  </a:moveTo>
                  <a:lnTo>
                    <a:pt x="0" y="6800"/>
                  </a:lnTo>
                  <a:lnTo>
                    <a:pt x="3662" y="6800"/>
                  </a:lnTo>
                  <a:lnTo>
                    <a:pt x="36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25"/>
            <p:cNvSpPr/>
            <p:nvPr/>
          </p:nvSpPr>
          <p:spPr>
            <a:xfrm>
              <a:off x="3538250" y="4096813"/>
              <a:ext cx="91550" cy="39250"/>
            </a:xfrm>
            <a:custGeom>
              <a:avLst/>
              <a:gdLst/>
              <a:ahLst/>
              <a:cxnLst/>
              <a:rect l="l" t="t" r="r" b="b"/>
              <a:pathLst>
                <a:path w="3662" h="1570" extrusionOk="0">
                  <a:moveTo>
                    <a:pt x="0" y="0"/>
                  </a:moveTo>
                  <a:lnTo>
                    <a:pt x="0" y="1569"/>
                  </a:lnTo>
                  <a:lnTo>
                    <a:pt x="3662" y="1569"/>
                  </a:lnTo>
                  <a:lnTo>
                    <a:pt x="36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25"/>
            <p:cNvSpPr/>
            <p:nvPr/>
          </p:nvSpPr>
          <p:spPr>
            <a:xfrm>
              <a:off x="3518375" y="4071163"/>
              <a:ext cx="470800" cy="601050"/>
            </a:xfrm>
            <a:custGeom>
              <a:avLst/>
              <a:gdLst/>
              <a:ahLst/>
              <a:cxnLst/>
              <a:rect l="l" t="t" r="r" b="b"/>
              <a:pathLst>
                <a:path w="18832" h="24042" extrusionOk="0">
                  <a:moveTo>
                    <a:pt x="9416" y="1"/>
                  </a:moveTo>
                  <a:lnTo>
                    <a:pt x="0" y="9312"/>
                  </a:lnTo>
                  <a:lnTo>
                    <a:pt x="0" y="24042"/>
                  </a:lnTo>
                  <a:lnTo>
                    <a:pt x="18831" y="24042"/>
                  </a:lnTo>
                  <a:lnTo>
                    <a:pt x="18831" y="9312"/>
                  </a:lnTo>
                  <a:lnTo>
                    <a:pt x="94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25"/>
            <p:cNvSpPr/>
            <p:nvPr/>
          </p:nvSpPr>
          <p:spPr>
            <a:xfrm>
              <a:off x="3520975" y="4363588"/>
              <a:ext cx="465050" cy="45000"/>
            </a:xfrm>
            <a:custGeom>
              <a:avLst/>
              <a:gdLst/>
              <a:ahLst/>
              <a:cxnLst/>
              <a:rect l="l" t="t" r="r" b="b"/>
              <a:pathLst>
                <a:path w="18602" h="1800" extrusionOk="0">
                  <a:moveTo>
                    <a:pt x="1" y="0"/>
                  </a:moveTo>
                  <a:lnTo>
                    <a:pt x="1" y="1799"/>
                  </a:lnTo>
                  <a:lnTo>
                    <a:pt x="18602" y="1799"/>
                  </a:lnTo>
                  <a:lnTo>
                    <a:pt x="18602" y="0"/>
                  </a:lnTo>
                  <a:close/>
                </a:path>
              </a:pathLst>
            </a:custGeom>
            <a:solidFill>
              <a:srgbClr val="FF8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25"/>
            <p:cNvSpPr/>
            <p:nvPr/>
          </p:nvSpPr>
          <p:spPr>
            <a:xfrm>
              <a:off x="3520450" y="4232813"/>
              <a:ext cx="462975" cy="45000"/>
            </a:xfrm>
            <a:custGeom>
              <a:avLst/>
              <a:gdLst/>
              <a:ahLst/>
              <a:cxnLst/>
              <a:rect l="l" t="t" r="r" b="b"/>
              <a:pathLst>
                <a:path w="18519" h="1800" extrusionOk="0">
                  <a:moveTo>
                    <a:pt x="2198" y="0"/>
                  </a:moveTo>
                  <a:cubicBezTo>
                    <a:pt x="1570" y="732"/>
                    <a:pt x="880" y="1444"/>
                    <a:pt x="1" y="1737"/>
                  </a:cubicBezTo>
                  <a:lnTo>
                    <a:pt x="1" y="1800"/>
                  </a:lnTo>
                  <a:lnTo>
                    <a:pt x="18518" y="1800"/>
                  </a:lnTo>
                  <a:lnTo>
                    <a:pt x="18518" y="1674"/>
                  </a:lnTo>
                  <a:cubicBezTo>
                    <a:pt x="18288" y="1486"/>
                    <a:pt x="18037" y="1256"/>
                    <a:pt x="17807" y="1004"/>
                  </a:cubicBezTo>
                  <a:cubicBezTo>
                    <a:pt x="17723" y="942"/>
                    <a:pt x="17681" y="858"/>
                    <a:pt x="17598" y="795"/>
                  </a:cubicBezTo>
                  <a:cubicBezTo>
                    <a:pt x="17305" y="628"/>
                    <a:pt x="17054" y="481"/>
                    <a:pt x="16782" y="293"/>
                  </a:cubicBezTo>
                  <a:cubicBezTo>
                    <a:pt x="16656" y="209"/>
                    <a:pt x="16489" y="105"/>
                    <a:pt x="16363" y="0"/>
                  </a:cubicBezTo>
                  <a:close/>
                </a:path>
              </a:pathLst>
            </a:custGeom>
            <a:solidFill>
              <a:srgbClr val="D1C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25"/>
            <p:cNvSpPr/>
            <p:nvPr/>
          </p:nvSpPr>
          <p:spPr>
            <a:xfrm>
              <a:off x="3520975" y="4569663"/>
              <a:ext cx="465050" cy="101000"/>
            </a:xfrm>
            <a:custGeom>
              <a:avLst/>
              <a:gdLst/>
              <a:ahLst/>
              <a:cxnLst/>
              <a:rect l="l" t="t" r="r" b="b"/>
              <a:pathLst>
                <a:path w="18602" h="4040" extrusionOk="0">
                  <a:moveTo>
                    <a:pt x="1" y="1"/>
                  </a:moveTo>
                  <a:lnTo>
                    <a:pt x="1" y="4039"/>
                  </a:lnTo>
                  <a:lnTo>
                    <a:pt x="18602" y="4039"/>
                  </a:lnTo>
                  <a:lnTo>
                    <a:pt x="186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25"/>
            <p:cNvSpPr/>
            <p:nvPr/>
          </p:nvSpPr>
          <p:spPr>
            <a:xfrm>
              <a:off x="3511050" y="4062788"/>
              <a:ext cx="485450" cy="253725"/>
            </a:xfrm>
            <a:custGeom>
              <a:avLst/>
              <a:gdLst/>
              <a:ahLst/>
              <a:cxnLst/>
              <a:rect l="l" t="t" r="r" b="b"/>
              <a:pathLst>
                <a:path w="19418" h="10149" extrusionOk="0">
                  <a:moveTo>
                    <a:pt x="9667" y="1"/>
                  </a:moveTo>
                  <a:lnTo>
                    <a:pt x="0" y="9835"/>
                  </a:lnTo>
                  <a:lnTo>
                    <a:pt x="19417" y="10149"/>
                  </a:lnTo>
                  <a:lnTo>
                    <a:pt x="9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25"/>
            <p:cNvSpPr/>
            <p:nvPr/>
          </p:nvSpPr>
          <p:spPr>
            <a:xfrm>
              <a:off x="3511050" y="4062788"/>
              <a:ext cx="485450" cy="253725"/>
            </a:xfrm>
            <a:custGeom>
              <a:avLst/>
              <a:gdLst/>
              <a:ahLst/>
              <a:cxnLst/>
              <a:rect l="l" t="t" r="r" b="b"/>
              <a:pathLst>
                <a:path w="19418" h="10149" fill="none" extrusionOk="0">
                  <a:moveTo>
                    <a:pt x="0" y="9835"/>
                  </a:moveTo>
                  <a:lnTo>
                    <a:pt x="9667" y="1"/>
                  </a:lnTo>
                  <a:lnTo>
                    <a:pt x="19417" y="10149"/>
                  </a:lnTo>
                </a:path>
              </a:pathLst>
            </a:custGeom>
            <a:solidFill>
              <a:schemeClr val="dk1"/>
            </a:solidFill>
            <a:ln w="41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25"/>
            <p:cNvSpPr/>
            <p:nvPr/>
          </p:nvSpPr>
          <p:spPr>
            <a:xfrm>
              <a:off x="3662225" y="4497488"/>
              <a:ext cx="179425" cy="173700"/>
            </a:xfrm>
            <a:custGeom>
              <a:avLst/>
              <a:gdLst/>
              <a:ahLst/>
              <a:cxnLst/>
              <a:rect l="l" t="t" r="r" b="b"/>
              <a:pathLst>
                <a:path w="7177" h="6948" extrusionOk="0">
                  <a:moveTo>
                    <a:pt x="3578" y="1"/>
                  </a:moveTo>
                  <a:cubicBezTo>
                    <a:pt x="1632" y="1"/>
                    <a:pt x="0" y="1612"/>
                    <a:pt x="0" y="3558"/>
                  </a:cubicBezTo>
                  <a:lnTo>
                    <a:pt x="0" y="6947"/>
                  </a:lnTo>
                  <a:lnTo>
                    <a:pt x="7177" y="6947"/>
                  </a:lnTo>
                  <a:lnTo>
                    <a:pt x="7177" y="3558"/>
                  </a:lnTo>
                  <a:cubicBezTo>
                    <a:pt x="7177" y="1612"/>
                    <a:pt x="5566" y="1"/>
                    <a:pt x="3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25"/>
            <p:cNvSpPr/>
            <p:nvPr/>
          </p:nvSpPr>
          <p:spPr>
            <a:xfrm>
              <a:off x="3662750" y="4497488"/>
              <a:ext cx="83175" cy="173700"/>
            </a:xfrm>
            <a:custGeom>
              <a:avLst/>
              <a:gdLst/>
              <a:ahLst/>
              <a:cxnLst/>
              <a:rect l="l" t="t" r="r" b="b"/>
              <a:pathLst>
                <a:path w="3327" h="6948" extrusionOk="0">
                  <a:moveTo>
                    <a:pt x="3327" y="1"/>
                  </a:moveTo>
                  <a:cubicBezTo>
                    <a:pt x="1465" y="147"/>
                    <a:pt x="0" y="1674"/>
                    <a:pt x="0" y="3558"/>
                  </a:cubicBezTo>
                  <a:lnTo>
                    <a:pt x="0" y="6947"/>
                  </a:lnTo>
                  <a:lnTo>
                    <a:pt x="3327" y="6947"/>
                  </a:lnTo>
                  <a:lnTo>
                    <a:pt x="33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25"/>
            <p:cNvSpPr/>
            <p:nvPr/>
          </p:nvSpPr>
          <p:spPr>
            <a:xfrm>
              <a:off x="3569625" y="4439413"/>
              <a:ext cx="57575" cy="104650"/>
            </a:xfrm>
            <a:custGeom>
              <a:avLst/>
              <a:gdLst/>
              <a:ahLst/>
              <a:cxnLst/>
              <a:rect l="l" t="t" r="r" b="b"/>
              <a:pathLst>
                <a:path w="2303" h="4186" extrusionOk="0">
                  <a:moveTo>
                    <a:pt x="1151" y="1"/>
                  </a:moveTo>
                  <a:cubicBezTo>
                    <a:pt x="524" y="1"/>
                    <a:pt x="1" y="524"/>
                    <a:pt x="1" y="1152"/>
                  </a:cubicBezTo>
                  <a:lnTo>
                    <a:pt x="1" y="4186"/>
                  </a:lnTo>
                  <a:lnTo>
                    <a:pt x="2302" y="4186"/>
                  </a:lnTo>
                  <a:lnTo>
                    <a:pt x="2302" y="1152"/>
                  </a:lnTo>
                  <a:cubicBezTo>
                    <a:pt x="2302" y="524"/>
                    <a:pt x="1779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 w="27725" cap="flat" cmpd="sng">
              <a:solidFill>
                <a:schemeClr val="accent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25"/>
            <p:cNvSpPr/>
            <p:nvPr/>
          </p:nvSpPr>
          <p:spPr>
            <a:xfrm>
              <a:off x="3884525" y="4439413"/>
              <a:ext cx="57575" cy="104650"/>
            </a:xfrm>
            <a:custGeom>
              <a:avLst/>
              <a:gdLst/>
              <a:ahLst/>
              <a:cxnLst/>
              <a:rect l="l" t="t" r="r" b="b"/>
              <a:pathLst>
                <a:path w="2303" h="4186" extrusionOk="0">
                  <a:moveTo>
                    <a:pt x="1151" y="1"/>
                  </a:moveTo>
                  <a:cubicBezTo>
                    <a:pt x="524" y="1"/>
                    <a:pt x="1" y="524"/>
                    <a:pt x="1" y="1152"/>
                  </a:cubicBezTo>
                  <a:lnTo>
                    <a:pt x="1" y="4186"/>
                  </a:lnTo>
                  <a:lnTo>
                    <a:pt x="2302" y="4186"/>
                  </a:lnTo>
                  <a:lnTo>
                    <a:pt x="2302" y="1152"/>
                  </a:lnTo>
                  <a:cubicBezTo>
                    <a:pt x="2302" y="524"/>
                    <a:pt x="1779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 w="27725" cap="flat" cmpd="sng">
              <a:solidFill>
                <a:schemeClr val="accent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25"/>
            <p:cNvSpPr/>
            <p:nvPr/>
          </p:nvSpPr>
          <p:spPr>
            <a:xfrm>
              <a:off x="3723950" y="4208738"/>
              <a:ext cx="57550" cy="104650"/>
            </a:xfrm>
            <a:custGeom>
              <a:avLst/>
              <a:gdLst/>
              <a:ahLst/>
              <a:cxnLst/>
              <a:rect l="l" t="t" r="r" b="b"/>
              <a:pathLst>
                <a:path w="2302" h="4186" extrusionOk="0">
                  <a:moveTo>
                    <a:pt x="1151" y="1"/>
                  </a:moveTo>
                  <a:cubicBezTo>
                    <a:pt x="523" y="1"/>
                    <a:pt x="0" y="524"/>
                    <a:pt x="0" y="1151"/>
                  </a:cubicBezTo>
                  <a:lnTo>
                    <a:pt x="0" y="4185"/>
                  </a:lnTo>
                  <a:lnTo>
                    <a:pt x="2302" y="4185"/>
                  </a:lnTo>
                  <a:lnTo>
                    <a:pt x="2302" y="1151"/>
                  </a:lnTo>
                  <a:cubicBezTo>
                    <a:pt x="2302" y="524"/>
                    <a:pt x="1779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 w="27725" cap="flat" cmpd="sng">
              <a:solidFill>
                <a:schemeClr val="accent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25"/>
            <p:cNvSpPr/>
            <p:nvPr/>
          </p:nvSpPr>
          <p:spPr>
            <a:xfrm>
              <a:off x="2982200" y="4122963"/>
              <a:ext cx="85275" cy="163750"/>
            </a:xfrm>
            <a:custGeom>
              <a:avLst/>
              <a:gdLst/>
              <a:ahLst/>
              <a:cxnLst/>
              <a:rect l="l" t="t" r="r" b="b"/>
              <a:pathLst>
                <a:path w="3411" h="6550" extrusionOk="0">
                  <a:moveTo>
                    <a:pt x="0" y="0"/>
                  </a:moveTo>
                  <a:lnTo>
                    <a:pt x="0" y="6549"/>
                  </a:lnTo>
                  <a:lnTo>
                    <a:pt x="3411" y="6549"/>
                  </a:lnTo>
                  <a:lnTo>
                    <a:pt x="34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25"/>
            <p:cNvSpPr/>
            <p:nvPr/>
          </p:nvSpPr>
          <p:spPr>
            <a:xfrm>
              <a:off x="2982200" y="4122963"/>
              <a:ext cx="85275" cy="32975"/>
            </a:xfrm>
            <a:custGeom>
              <a:avLst/>
              <a:gdLst/>
              <a:ahLst/>
              <a:cxnLst/>
              <a:rect l="l" t="t" r="r" b="b"/>
              <a:pathLst>
                <a:path w="3411" h="1319" extrusionOk="0">
                  <a:moveTo>
                    <a:pt x="0" y="0"/>
                  </a:moveTo>
                  <a:lnTo>
                    <a:pt x="0" y="1318"/>
                  </a:lnTo>
                  <a:lnTo>
                    <a:pt x="3411" y="1318"/>
                  </a:lnTo>
                  <a:lnTo>
                    <a:pt x="34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25"/>
            <p:cNvSpPr/>
            <p:nvPr/>
          </p:nvSpPr>
          <p:spPr>
            <a:xfrm>
              <a:off x="2956050" y="4091563"/>
              <a:ext cx="483350" cy="580650"/>
            </a:xfrm>
            <a:custGeom>
              <a:avLst/>
              <a:gdLst/>
              <a:ahLst/>
              <a:cxnLst/>
              <a:rect l="l" t="t" r="r" b="b"/>
              <a:pathLst>
                <a:path w="19334" h="23226" extrusionOk="0">
                  <a:moveTo>
                    <a:pt x="9646" y="1"/>
                  </a:moveTo>
                  <a:lnTo>
                    <a:pt x="0" y="9730"/>
                  </a:lnTo>
                  <a:lnTo>
                    <a:pt x="0" y="23226"/>
                  </a:lnTo>
                  <a:lnTo>
                    <a:pt x="19334" y="23226"/>
                  </a:lnTo>
                  <a:lnTo>
                    <a:pt x="19334" y="9730"/>
                  </a:lnTo>
                  <a:lnTo>
                    <a:pt x="96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25"/>
            <p:cNvSpPr/>
            <p:nvPr/>
          </p:nvSpPr>
          <p:spPr>
            <a:xfrm>
              <a:off x="2956050" y="4397063"/>
              <a:ext cx="483350" cy="47100"/>
            </a:xfrm>
            <a:custGeom>
              <a:avLst/>
              <a:gdLst/>
              <a:ahLst/>
              <a:cxnLst/>
              <a:rect l="l" t="t" r="r" b="b"/>
              <a:pathLst>
                <a:path w="19334" h="1884" extrusionOk="0">
                  <a:moveTo>
                    <a:pt x="0" y="0"/>
                  </a:moveTo>
                  <a:lnTo>
                    <a:pt x="0" y="1883"/>
                  </a:lnTo>
                  <a:lnTo>
                    <a:pt x="19334" y="1883"/>
                  </a:lnTo>
                  <a:lnTo>
                    <a:pt x="193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25"/>
            <p:cNvSpPr/>
            <p:nvPr/>
          </p:nvSpPr>
          <p:spPr>
            <a:xfrm>
              <a:off x="2955525" y="4260538"/>
              <a:ext cx="482825" cy="47100"/>
            </a:xfrm>
            <a:custGeom>
              <a:avLst/>
              <a:gdLst/>
              <a:ahLst/>
              <a:cxnLst/>
              <a:rect l="l" t="t" r="r" b="b"/>
              <a:pathLst>
                <a:path w="19313" h="1884" extrusionOk="0">
                  <a:moveTo>
                    <a:pt x="2302" y="0"/>
                  </a:moveTo>
                  <a:cubicBezTo>
                    <a:pt x="1653" y="753"/>
                    <a:pt x="942" y="1486"/>
                    <a:pt x="0" y="1800"/>
                  </a:cubicBezTo>
                  <a:lnTo>
                    <a:pt x="0" y="1883"/>
                  </a:lnTo>
                  <a:lnTo>
                    <a:pt x="19313" y="1883"/>
                  </a:lnTo>
                  <a:lnTo>
                    <a:pt x="19313" y="1737"/>
                  </a:lnTo>
                  <a:cubicBezTo>
                    <a:pt x="19083" y="1528"/>
                    <a:pt x="18832" y="1297"/>
                    <a:pt x="18601" y="1046"/>
                  </a:cubicBezTo>
                  <a:cubicBezTo>
                    <a:pt x="18518" y="963"/>
                    <a:pt x="18434" y="900"/>
                    <a:pt x="18392" y="837"/>
                  </a:cubicBezTo>
                  <a:cubicBezTo>
                    <a:pt x="18099" y="670"/>
                    <a:pt x="17806" y="481"/>
                    <a:pt x="17555" y="314"/>
                  </a:cubicBezTo>
                  <a:cubicBezTo>
                    <a:pt x="17409" y="209"/>
                    <a:pt x="17262" y="126"/>
                    <a:pt x="17095" y="0"/>
                  </a:cubicBezTo>
                  <a:close/>
                </a:path>
              </a:pathLst>
            </a:custGeom>
            <a:solidFill>
              <a:srgbClr val="FF8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25"/>
            <p:cNvSpPr/>
            <p:nvPr/>
          </p:nvSpPr>
          <p:spPr>
            <a:xfrm>
              <a:off x="2956050" y="4612038"/>
              <a:ext cx="483350" cy="60175"/>
            </a:xfrm>
            <a:custGeom>
              <a:avLst/>
              <a:gdLst/>
              <a:ahLst/>
              <a:cxnLst/>
              <a:rect l="l" t="t" r="r" b="b"/>
              <a:pathLst>
                <a:path w="19334" h="2407" extrusionOk="0">
                  <a:moveTo>
                    <a:pt x="0" y="1"/>
                  </a:moveTo>
                  <a:lnTo>
                    <a:pt x="0" y="2407"/>
                  </a:lnTo>
                  <a:lnTo>
                    <a:pt x="19334" y="2407"/>
                  </a:lnTo>
                  <a:lnTo>
                    <a:pt x="193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25"/>
            <p:cNvSpPr/>
            <p:nvPr/>
          </p:nvSpPr>
          <p:spPr>
            <a:xfrm>
              <a:off x="2945575" y="4083213"/>
              <a:ext cx="507425" cy="264175"/>
            </a:xfrm>
            <a:custGeom>
              <a:avLst/>
              <a:gdLst/>
              <a:ahLst/>
              <a:cxnLst/>
              <a:rect l="l" t="t" r="r" b="b"/>
              <a:pathLst>
                <a:path w="20297" h="10567" fill="none" extrusionOk="0">
                  <a:moveTo>
                    <a:pt x="1" y="10273"/>
                  </a:moveTo>
                  <a:lnTo>
                    <a:pt x="10065" y="0"/>
                  </a:lnTo>
                  <a:lnTo>
                    <a:pt x="20297" y="10566"/>
                  </a:lnTo>
                </a:path>
              </a:pathLst>
            </a:custGeom>
            <a:solidFill>
              <a:schemeClr val="dk1"/>
            </a:solidFill>
            <a:ln w="43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25"/>
            <p:cNvSpPr/>
            <p:nvPr/>
          </p:nvSpPr>
          <p:spPr>
            <a:xfrm>
              <a:off x="2995275" y="4489113"/>
              <a:ext cx="85300" cy="78500"/>
            </a:xfrm>
            <a:custGeom>
              <a:avLst/>
              <a:gdLst/>
              <a:ahLst/>
              <a:cxnLst/>
              <a:rect l="l" t="t" r="r" b="b"/>
              <a:pathLst>
                <a:path w="3412" h="3140" extrusionOk="0">
                  <a:moveTo>
                    <a:pt x="0" y="1"/>
                  </a:moveTo>
                  <a:lnTo>
                    <a:pt x="0" y="3139"/>
                  </a:lnTo>
                  <a:lnTo>
                    <a:pt x="3411" y="3139"/>
                  </a:lnTo>
                  <a:lnTo>
                    <a:pt x="3411" y="1"/>
                  </a:lnTo>
                  <a:close/>
                </a:path>
              </a:pathLst>
            </a:custGeom>
            <a:solidFill>
              <a:schemeClr val="accent6"/>
            </a:solidFill>
            <a:ln w="26150" cap="flat" cmpd="sng">
              <a:solidFill>
                <a:schemeClr val="accent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25"/>
            <p:cNvSpPr/>
            <p:nvPr/>
          </p:nvSpPr>
          <p:spPr>
            <a:xfrm>
              <a:off x="3322200" y="4489113"/>
              <a:ext cx="72225" cy="78500"/>
            </a:xfrm>
            <a:custGeom>
              <a:avLst/>
              <a:gdLst/>
              <a:ahLst/>
              <a:cxnLst/>
              <a:rect l="l" t="t" r="r" b="b"/>
              <a:pathLst>
                <a:path w="2889" h="3140" extrusionOk="0">
                  <a:moveTo>
                    <a:pt x="1" y="1"/>
                  </a:moveTo>
                  <a:lnTo>
                    <a:pt x="1" y="3139"/>
                  </a:lnTo>
                  <a:lnTo>
                    <a:pt x="2888" y="3139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6"/>
            </a:solidFill>
            <a:ln w="26150" cap="flat" cmpd="sng">
              <a:solidFill>
                <a:schemeClr val="accent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25"/>
            <p:cNvSpPr/>
            <p:nvPr/>
          </p:nvSpPr>
          <p:spPr>
            <a:xfrm>
              <a:off x="3119775" y="4247463"/>
              <a:ext cx="150150" cy="84750"/>
            </a:xfrm>
            <a:custGeom>
              <a:avLst/>
              <a:gdLst/>
              <a:ahLst/>
              <a:cxnLst/>
              <a:rect l="l" t="t" r="r" b="b"/>
              <a:pathLst>
                <a:path w="6006" h="3390" extrusionOk="0">
                  <a:moveTo>
                    <a:pt x="0" y="0"/>
                  </a:moveTo>
                  <a:lnTo>
                    <a:pt x="0" y="3390"/>
                  </a:lnTo>
                  <a:lnTo>
                    <a:pt x="6005" y="3390"/>
                  </a:lnTo>
                  <a:lnTo>
                    <a:pt x="6005" y="0"/>
                  </a:lnTo>
                  <a:close/>
                </a:path>
              </a:pathLst>
            </a:custGeom>
            <a:solidFill>
              <a:schemeClr val="accent6"/>
            </a:solidFill>
            <a:ln w="26150" cap="flat" cmpd="sng">
              <a:solidFill>
                <a:schemeClr val="accent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25"/>
            <p:cNvSpPr/>
            <p:nvPr/>
          </p:nvSpPr>
          <p:spPr>
            <a:xfrm>
              <a:off x="3142275" y="4485988"/>
              <a:ext cx="110375" cy="186225"/>
            </a:xfrm>
            <a:custGeom>
              <a:avLst/>
              <a:gdLst/>
              <a:ahLst/>
              <a:cxnLst/>
              <a:rect l="l" t="t" r="r" b="b"/>
              <a:pathLst>
                <a:path w="4415" h="7449" extrusionOk="0">
                  <a:moveTo>
                    <a:pt x="0" y="0"/>
                  </a:moveTo>
                  <a:lnTo>
                    <a:pt x="0" y="7449"/>
                  </a:lnTo>
                  <a:lnTo>
                    <a:pt x="4415" y="7449"/>
                  </a:lnTo>
                  <a:lnTo>
                    <a:pt x="44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25"/>
            <p:cNvSpPr/>
            <p:nvPr/>
          </p:nvSpPr>
          <p:spPr>
            <a:xfrm>
              <a:off x="3141225" y="4485988"/>
              <a:ext cx="56500" cy="186225"/>
            </a:xfrm>
            <a:custGeom>
              <a:avLst/>
              <a:gdLst/>
              <a:ahLst/>
              <a:cxnLst/>
              <a:rect l="l" t="t" r="r" b="b"/>
              <a:pathLst>
                <a:path w="2260" h="7449" extrusionOk="0">
                  <a:moveTo>
                    <a:pt x="0" y="0"/>
                  </a:moveTo>
                  <a:lnTo>
                    <a:pt x="0" y="7449"/>
                  </a:lnTo>
                  <a:lnTo>
                    <a:pt x="2260" y="7449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1" name="Google Shape;1991;p25"/>
          <p:cNvGrpSpPr/>
          <p:nvPr/>
        </p:nvGrpSpPr>
        <p:grpSpPr>
          <a:xfrm>
            <a:off x="7270297" y="766615"/>
            <a:ext cx="2130575" cy="879325"/>
            <a:chOff x="7270297" y="539490"/>
            <a:chExt cx="2130575" cy="879325"/>
          </a:xfrm>
        </p:grpSpPr>
        <p:sp>
          <p:nvSpPr>
            <p:cNvPr id="1992" name="Google Shape;1992;p25"/>
            <p:cNvSpPr/>
            <p:nvPr/>
          </p:nvSpPr>
          <p:spPr>
            <a:xfrm>
              <a:off x="8538797" y="766515"/>
              <a:ext cx="833300" cy="652300"/>
            </a:xfrm>
            <a:custGeom>
              <a:avLst/>
              <a:gdLst/>
              <a:ahLst/>
              <a:cxnLst/>
              <a:rect l="l" t="t" r="r" b="b"/>
              <a:pathLst>
                <a:path w="33332" h="26092" extrusionOk="0">
                  <a:moveTo>
                    <a:pt x="16676" y="0"/>
                  </a:moveTo>
                  <a:lnTo>
                    <a:pt x="0" y="26092"/>
                  </a:lnTo>
                  <a:lnTo>
                    <a:pt x="33331" y="26092"/>
                  </a:lnTo>
                  <a:lnTo>
                    <a:pt x="1667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25"/>
            <p:cNvSpPr/>
            <p:nvPr/>
          </p:nvSpPr>
          <p:spPr>
            <a:xfrm>
              <a:off x="8540347" y="767565"/>
              <a:ext cx="415900" cy="651250"/>
            </a:xfrm>
            <a:custGeom>
              <a:avLst/>
              <a:gdLst/>
              <a:ahLst/>
              <a:cxnLst/>
              <a:rect l="l" t="t" r="r" b="b"/>
              <a:pathLst>
                <a:path w="16636" h="26050" extrusionOk="0">
                  <a:moveTo>
                    <a:pt x="16614" y="0"/>
                  </a:moveTo>
                  <a:lnTo>
                    <a:pt x="1" y="26050"/>
                  </a:lnTo>
                  <a:lnTo>
                    <a:pt x="16635" y="26050"/>
                  </a:lnTo>
                  <a:lnTo>
                    <a:pt x="16635" y="63"/>
                  </a:lnTo>
                  <a:lnTo>
                    <a:pt x="16614" y="0"/>
                  </a:lnTo>
                  <a:close/>
                </a:path>
              </a:pathLst>
            </a:custGeom>
            <a:solidFill>
              <a:srgbClr val="000000">
                <a:alpha val="1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25"/>
            <p:cNvSpPr/>
            <p:nvPr/>
          </p:nvSpPr>
          <p:spPr>
            <a:xfrm>
              <a:off x="8822822" y="767565"/>
              <a:ext cx="265225" cy="259475"/>
            </a:xfrm>
            <a:custGeom>
              <a:avLst/>
              <a:gdLst/>
              <a:ahLst/>
              <a:cxnLst/>
              <a:rect l="l" t="t" r="r" b="b"/>
              <a:pathLst>
                <a:path w="10609" h="10379" extrusionOk="0">
                  <a:moveTo>
                    <a:pt x="5315" y="0"/>
                  </a:moveTo>
                  <a:lnTo>
                    <a:pt x="1" y="8349"/>
                  </a:lnTo>
                  <a:lnTo>
                    <a:pt x="5336" y="10378"/>
                  </a:lnTo>
                  <a:lnTo>
                    <a:pt x="10609" y="8349"/>
                  </a:lnTo>
                  <a:lnTo>
                    <a:pt x="5336" y="63"/>
                  </a:lnTo>
                  <a:lnTo>
                    <a:pt x="531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25"/>
            <p:cNvSpPr/>
            <p:nvPr/>
          </p:nvSpPr>
          <p:spPr>
            <a:xfrm>
              <a:off x="7338297" y="766515"/>
              <a:ext cx="833300" cy="652300"/>
            </a:xfrm>
            <a:custGeom>
              <a:avLst/>
              <a:gdLst/>
              <a:ahLst/>
              <a:cxnLst/>
              <a:rect l="l" t="t" r="r" b="b"/>
              <a:pathLst>
                <a:path w="33332" h="26092" extrusionOk="0">
                  <a:moveTo>
                    <a:pt x="16677" y="0"/>
                  </a:moveTo>
                  <a:lnTo>
                    <a:pt x="0" y="26092"/>
                  </a:lnTo>
                  <a:lnTo>
                    <a:pt x="33332" y="26092"/>
                  </a:lnTo>
                  <a:lnTo>
                    <a:pt x="166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25"/>
            <p:cNvSpPr/>
            <p:nvPr/>
          </p:nvSpPr>
          <p:spPr>
            <a:xfrm>
              <a:off x="7339872" y="767565"/>
              <a:ext cx="415875" cy="651250"/>
            </a:xfrm>
            <a:custGeom>
              <a:avLst/>
              <a:gdLst/>
              <a:ahLst/>
              <a:cxnLst/>
              <a:rect l="l" t="t" r="r" b="b"/>
              <a:pathLst>
                <a:path w="16635" h="26050" extrusionOk="0">
                  <a:moveTo>
                    <a:pt x="16614" y="0"/>
                  </a:moveTo>
                  <a:lnTo>
                    <a:pt x="0" y="26050"/>
                  </a:lnTo>
                  <a:lnTo>
                    <a:pt x="16634" y="26050"/>
                  </a:lnTo>
                  <a:lnTo>
                    <a:pt x="16634" y="63"/>
                  </a:lnTo>
                  <a:lnTo>
                    <a:pt x="16614" y="0"/>
                  </a:lnTo>
                  <a:close/>
                </a:path>
              </a:pathLst>
            </a:custGeom>
            <a:solidFill>
              <a:srgbClr val="000000">
                <a:alpha val="1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25"/>
            <p:cNvSpPr/>
            <p:nvPr/>
          </p:nvSpPr>
          <p:spPr>
            <a:xfrm>
              <a:off x="7622322" y="767565"/>
              <a:ext cx="265250" cy="259475"/>
            </a:xfrm>
            <a:custGeom>
              <a:avLst/>
              <a:gdLst/>
              <a:ahLst/>
              <a:cxnLst/>
              <a:rect l="l" t="t" r="r" b="b"/>
              <a:pathLst>
                <a:path w="10610" h="10379" extrusionOk="0">
                  <a:moveTo>
                    <a:pt x="5316" y="0"/>
                  </a:moveTo>
                  <a:lnTo>
                    <a:pt x="1" y="8349"/>
                  </a:lnTo>
                  <a:lnTo>
                    <a:pt x="5336" y="10378"/>
                  </a:lnTo>
                  <a:lnTo>
                    <a:pt x="10609" y="8349"/>
                  </a:lnTo>
                  <a:lnTo>
                    <a:pt x="5336" y="63"/>
                  </a:lnTo>
                  <a:lnTo>
                    <a:pt x="53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25"/>
            <p:cNvSpPr/>
            <p:nvPr/>
          </p:nvSpPr>
          <p:spPr>
            <a:xfrm>
              <a:off x="7871322" y="539490"/>
              <a:ext cx="836975" cy="879325"/>
            </a:xfrm>
            <a:custGeom>
              <a:avLst/>
              <a:gdLst/>
              <a:ahLst/>
              <a:cxnLst/>
              <a:rect l="l" t="t" r="r" b="b"/>
              <a:pathLst>
                <a:path w="33479" h="35173" extrusionOk="0">
                  <a:moveTo>
                    <a:pt x="16739" y="0"/>
                  </a:moveTo>
                  <a:lnTo>
                    <a:pt x="1" y="35173"/>
                  </a:lnTo>
                  <a:lnTo>
                    <a:pt x="33478" y="35173"/>
                  </a:lnTo>
                  <a:lnTo>
                    <a:pt x="167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25"/>
            <p:cNvSpPr/>
            <p:nvPr/>
          </p:nvSpPr>
          <p:spPr>
            <a:xfrm>
              <a:off x="7871847" y="541065"/>
              <a:ext cx="418500" cy="877750"/>
            </a:xfrm>
            <a:custGeom>
              <a:avLst/>
              <a:gdLst/>
              <a:ahLst/>
              <a:cxnLst/>
              <a:rect l="l" t="t" r="r" b="b"/>
              <a:pathLst>
                <a:path w="16740" h="35110" extrusionOk="0">
                  <a:moveTo>
                    <a:pt x="16718" y="0"/>
                  </a:moveTo>
                  <a:lnTo>
                    <a:pt x="0" y="35110"/>
                  </a:lnTo>
                  <a:lnTo>
                    <a:pt x="16739" y="35110"/>
                  </a:lnTo>
                  <a:lnTo>
                    <a:pt x="16739" y="42"/>
                  </a:lnTo>
                  <a:lnTo>
                    <a:pt x="16718" y="0"/>
                  </a:lnTo>
                  <a:close/>
                </a:path>
              </a:pathLst>
            </a:custGeom>
            <a:solidFill>
              <a:srgbClr val="000000">
                <a:alpha val="1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25"/>
            <p:cNvSpPr/>
            <p:nvPr/>
          </p:nvSpPr>
          <p:spPr>
            <a:xfrm>
              <a:off x="8156397" y="541065"/>
              <a:ext cx="266300" cy="348400"/>
            </a:xfrm>
            <a:custGeom>
              <a:avLst/>
              <a:gdLst/>
              <a:ahLst/>
              <a:cxnLst/>
              <a:rect l="l" t="t" r="r" b="b"/>
              <a:pathLst>
                <a:path w="10652" h="13936" extrusionOk="0">
                  <a:moveTo>
                    <a:pt x="5336" y="0"/>
                  </a:moveTo>
                  <a:lnTo>
                    <a:pt x="1" y="11152"/>
                  </a:lnTo>
                  <a:lnTo>
                    <a:pt x="5357" y="13935"/>
                  </a:lnTo>
                  <a:lnTo>
                    <a:pt x="10651" y="11152"/>
                  </a:lnTo>
                  <a:lnTo>
                    <a:pt x="5357" y="42"/>
                  </a:lnTo>
                  <a:lnTo>
                    <a:pt x="53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25"/>
            <p:cNvSpPr/>
            <p:nvPr/>
          </p:nvSpPr>
          <p:spPr>
            <a:xfrm>
              <a:off x="8909147" y="814115"/>
              <a:ext cx="491725" cy="128700"/>
            </a:xfrm>
            <a:custGeom>
              <a:avLst/>
              <a:gdLst/>
              <a:ahLst/>
              <a:cxnLst/>
              <a:rect l="l" t="t" r="r" b="b"/>
              <a:pathLst>
                <a:path w="19669" h="5148" extrusionOk="0">
                  <a:moveTo>
                    <a:pt x="7009" y="0"/>
                  </a:moveTo>
                  <a:cubicBezTo>
                    <a:pt x="6821" y="0"/>
                    <a:pt x="6633" y="21"/>
                    <a:pt x="6444" y="21"/>
                  </a:cubicBezTo>
                  <a:cubicBezTo>
                    <a:pt x="6068" y="105"/>
                    <a:pt x="5712" y="251"/>
                    <a:pt x="5440" y="523"/>
                  </a:cubicBezTo>
                  <a:cubicBezTo>
                    <a:pt x="5022" y="879"/>
                    <a:pt x="4750" y="1402"/>
                    <a:pt x="4708" y="1967"/>
                  </a:cubicBezTo>
                  <a:lnTo>
                    <a:pt x="4708" y="2030"/>
                  </a:lnTo>
                  <a:lnTo>
                    <a:pt x="4540" y="2030"/>
                  </a:lnTo>
                  <a:cubicBezTo>
                    <a:pt x="3620" y="2030"/>
                    <a:pt x="2783" y="2532"/>
                    <a:pt x="2511" y="3390"/>
                  </a:cubicBezTo>
                  <a:cubicBezTo>
                    <a:pt x="2406" y="3390"/>
                    <a:pt x="2323" y="3369"/>
                    <a:pt x="2218" y="3369"/>
                  </a:cubicBezTo>
                  <a:cubicBezTo>
                    <a:pt x="2148" y="3361"/>
                    <a:pt x="2078" y="3357"/>
                    <a:pt x="2009" y="3357"/>
                  </a:cubicBezTo>
                  <a:cubicBezTo>
                    <a:pt x="1025" y="3357"/>
                    <a:pt x="156" y="4169"/>
                    <a:pt x="0" y="5127"/>
                  </a:cubicBezTo>
                  <a:lnTo>
                    <a:pt x="19564" y="5127"/>
                  </a:lnTo>
                  <a:lnTo>
                    <a:pt x="19564" y="5147"/>
                  </a:lnTo>
                  <a:cubicBezTo>
                    <a:pt x="19585" y="5022"/>
                    <a:pt x="19605" y="4896"/>
                    <a:pt x="19605" y="4771"/>
                  </a:cubicBezTo>
                  <a:cubicBezTo>
                    <a:pt x="19668" y="4164"/>
                    <a:pt x="19459" y="3536"/>
                    <a:pt x="19061" y="3097"/>
                  </a:cubicBezTo>
                  <a:cubicBezTo>
                    <a:pt x="18894" y="2950"/>
                    <a:pt x="18769" y="2825"/>
                    <a:pt x="18622" y="2699"/>
                  </a:cubicBezTo>
                  <a:cubicBezTo>
                    <a:pt x="18287" y="2490"/>
                    <a:pt x="17911" y="2365"/>
                    <a:pt x="17513" y="2323"/>
                  </a:cubicBezTo>
                  <a:cubicBezTo>
                    <a:pt x="17053" y="2365"/>
                    <a:pt x="16551" y="2323"/>
                    <a:pt x="16111" y="2595"/>
                  </a:cubicBezTo>
                  <a:cubicBezTo>
                    <a:pt x="15944" y="2678"/>
                    <a:pt x="15818" y="2741"/>
                    <a:pt x="15693" y="2846"/>
                  </a:cubicBezTo>
                  <a:cubicBezTo>
                    <a:pt x="15630" y="2741"/>
                    <a:pt x="15567" y="2678"/>
                    <a:pt x="15504" y="2574"/>
                  </a:cubicBezTo>
                  <a:cubicBezTo>
                    <a:pt x="15253" y="2281"/>
                    <a:pt x="14939" y="2072"/>
                    <a:pt x="14563" y="1946"/>
                  </a:cubicBezTo>
                  <a:cubicBezTo>
                    <a:pt x="14357" y="1856"/>
                    <a:pt x="14096" y="1814"/>
                    <a:pt x="13847" y="1814"/>
                  </a:cubicBezTo>
                  <a:cubicBezTo>
                    <a:pt x="13692" y="1814"/>
                    <a:pt x="13541" y="1830"/>
                    <a:pt x="13412" y="1862"/>
                  </a:cubicBezTo>
                  <a:cubicBezTo>
                    <a:pt x="12910" y="1967"/>
                    <a:pt x="12743" y="2093"/>
                    <a:pt x="12324" y="2386"/>
                  </a:cubicBezTo>
                  <a:cubicBezTo>
                    <a:pt x="12282" y="2406"/>
                    <a:pt x="12261" y="2406"/>
                    <a:pt x="12240" y="2427"/>
                  </a:cubicBezTo>
                  <a:lnTo>
                    <a:pt x="11926" y="2741"/>
                  </a:lnTo>
                  <a:cubicBezTo>
                    <a:pt x="11696" y="1904"/>
                    <a:pt x="10964" y="1172"/>
                    <a:pt x="10064" y="1172"/>
                  </a:cubicBezTo>
                  <a:cubicBezTo>
                    <a:pt x="9625" y="1172"/>
                    <a:pt x="9206" y="1277"/>
                    <a:pt x="8872" y="1486"/>
                  </a:cubicBezTo>
                  <a:cubicBezTo>
                    <a:pt x="8788" y="1235"/>
                    <a:pt x="8621" y="963"/>
                    <a:pt x="8432" y="733"/>
                  </a:cubicBezTo>
                  <a:cubicBezTo>
                    <a:pt x="8307" y="607"/>
                    <a:pt x="8160" y="502"/>
                    <a:pt x="8014" y="356"/>
                  </a:cubicBezTo>
                  <a:cubicBezTo>
                    <a:pt x="7700" y="147"/>
                    <a:pt x="7365" y="42"/>
                    <a:pt x="70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25"/>
            <p:cNvSpPr/>
            <p:nvPr/>
          </p:nvSpPr>
          <p:spPr>
            <a:xfrm>
              <a:off x="8024072" y="852815"/>
              <a:ext cx="396000" cy="138650"/>
            </a:xfrm>
            <a:custGeom>
              <a:avLst/>
              <a:gdLst/>
              <a:ahLst/>
              <a:cxnLst/>
              <a:rect l="l" t="t" r="r" b="b"/>
              <a:pathLst>
                <a:path w="15840" h="5546" extrusionOk="0">
                  <a:moveTo>
                    <a:pt x="7470" y="1"/>
                  </a:moveTo>
                  <a:cubicBezTo>
                    <a:pt x="6424" y="1"/>
                    <a:pt x="5482" y="649"/>
                    <a:pt x="5315" y="1716"/>
                  </a:cubicBezTo>
                  <a:lnTo>
                    <a:pt x="4855" y="1758"/>
                  </a:lnTo>
                  <a:cubicBezTo>
                    <a:pt x="4457" y="1821"/>
                    <a:pt x="4122" y="1988"/>
                    <a:pt x="3829" y="2239"/>
                  </a:cubicBezTo>
                  <a:cubicBezTo>
                    <a:pt x="3411" y="2616"/>
                    <a:pt x="3139" y="3139"/>
                    <a:pt x="3097" y="3704"/>
                  </a:cubicBezTo>
                  <a:lnTo>
                    <a:pt x="3097" y="3767"/>
                  </a:lnTo>
                  <a:cubicBezTo>
                    <a:pt x="2867" y="3662"/>
                    <a:pt x="2616" y="3579"/>
                    <a:pt x="2365" y="3579"/>
                  </a:cubicBezTo>
                  <a:cubicBezTo>
                    <a:pt x="2176" y="3579"/>
                    <a:pt x="1967" y="3599"/>
                    <a:pt x="1800" y="3599"/>
                  </a:cubicBezTo>
                  <a:cubicBezTo>
                    <a:pt x="1402" y="3683"/>
                    <a:pt x="1026" y="3871"/>
                    <a:pt x="754" y="4123"/>
                  </a:cubicBezTo>
                  <a:cubicBezTo>
                    <a:pt x="314" y="4499"/>
                    <a:pt x="63" y="5001"/>
                    <a:pt x="0" y="5545"/>
                  </a:cubicBezTo>
                  <a:lnTo>
                    <a:pt x="15651" y="5545"/>
                  </a:lnTo>
                  <a:lnTo>
                    <a:pt x="15651" y="5524"/>
                  </a:lnTo>
                  <a:cubicBezTo>
                    <a:pt x="15735" y="5315"/>
                    <a:pt x="15756" y="5106"/>
                    <a:pt x="15777" y="4897"/>
                  </a:cubicBezTo>
                  <a:cubicBezTo>
                    <a:pt x="15839" y="4206"/>
                    <a:pt x="15609" y="3558"/>
                    <a:pt x="15149" y="3035"/>
                  </a:cubicBezTo>
                  <a:cubicBezTo>
                    <a:pt x="14661" y="2479"/>
                    <a:pt x="13954" y="2195"/>
                    <a:pt x="13243" y="2195"/>
                  </a:cubicBezTo>
                  <a:cubicBezTo>
                    <a:pt x="12856" y="2195"/>
                    <a:pt x="12469" y="2279"/>
                    <a:pt x="12115" y="2449"/>
                  </a:cubicBezTo>
                  <a:cubicBezTo>
                    <a:pt x="11697" y="1654"/>
                    <a:pt x="10922" y="1026"/>
                    <a:pt x="9981" y="1026"/>
                  </a:cubicBezTo>
                  <a:cubicBezTo>
                    <a:pt x="9688" y="1026"/>
                    <a:pt x="9374" y="1068"/>
                    <a:pt x="9123" y="1151"/>
                  </a:cubicBezTo>
                  <a:cubicBezTo>
                    <a:pt x="8809" y="524"/>
                    <a:pt x="8202" y="1"/>
                    <a:pt x="74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25"/>
            <p:cNvSpPr/>
            <p:nvPr/>
          </p:nvSpPr>
          <p:spPr>
            <a:xfrm>
              <a:off x="7735847" y="549415"/>
              <a:ext cx="299750" cy="122950"/>
            </a:xfrm>
            <a:custGeom>
              <a:avLst/>
              <a:gdLst/>
              <a:ahLst/>
              <a:cxnLst/>
              <a:rect l="l" t="t" r="r" b="b"/>
              <a:pathLst>
                <a:path w="11990" h="4918" extrusionOk="0">
                  <a:moveTo>
                    <a:pt x="5524" y="1"/>
                  </a:moveTo>
                  <a:cubicBezTo>
                    <a:pt x="4834" y="1"/>
                    <a:pt x="4164" y="252"/>
                    <a:pt x="3683" y="754"/>
                  </a:cubicBezTo>
                  <a:cubicBezTo>
                    <a:pt x="3244" y="1194"/>
                    <a:pt x="2992" y="1779"/>
                    <a:pt x="2951" y="2407"/>
                  </a:cubicBezTo>
                  <a:cubicBezTo>
                    <a:pt x="2741" y="2323"/>
                    <a:pt x="2490" y="2282"/>
                    <a:pt x="2218" y="2282"/>
                  </a:cubicBezTo>
                  <a:cubicBezTo>
                    <a:pt x="628" y="2282"/>
                    <a:pt x="0" y="3746"/>
                    <a:pt x="293" y="4918"/>
                  </a:cubicBezTo>
                  <a:lnTo>
                    <a:pt x="11927" y="4918"/>
                  </a:lnTo>
                  <a:cubicBezTo>
                    <a:pt x="11990" y="4541"/>
                    <a:pt x="11969" y="4207"/>
                    <a:pt x="11885" y="3851"/>
                  </a:cubicBezTo>
                  <a:cubicBezTo>
                    <a:pt x="11655" y="2951"/>
                    <a:pt x="10943" y="2240"/>
                    <a:pt x="10044" y="1989"/>
                  </a:cubicBezTo>
                  <a:cubicBezTo>
                    <a:pt x="9820" y="1926"/>
                    <a:pt x="9590" y="1896"/>
                    <a:pt x="9360" y="1896"/>
                  </a:cubicBezTo>
                  <a:cubicBezTo>
                    <a:pt x="8900" y="1896"/>
                    <a:pt x="8440" y="2017"/>
                    <a:pt x="8035" y="2240"/>
                  </a:cubicBezTo>
                  <a:cubicBezTo>
                    <a:pt x="7951" y="1675"/>
                    <a:pt x="7700" y="1131"/>
                    <a:pt x="7303" y="733"/>
                  </a:cubicBezTo>
                  <a:cubicBezTo>
                    <a:pt x="6821" y="252"/>
                    <a:pt x="6173" y="1"/>
                    <a:pt x="55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25"/>
            <p:cNvSpPr/>
            <p:nvPr/>
          </p:nvSpPr>
          <p:spPr>
            <a:xfrm>
              <a:off x="7270297" y="805865"/>
              <a:ext cx="309700" cy="115500"/>
            </a:xfrm>
            <a:custGeom>
              <a:avLst/>
              <a:gdLst/>
              <a:ahLst/>
              <a:cxnLst/>
              <a:rect l="l" t="t" r="r" b="b"/>
              <a:pathLst>
                <a:path w="12388" h="4620" extrusionOk="0">
                  <a:moveTo>
                    <a:pt x="4867" y="1"/>
                  </a:moveTo>
                  <a:cubicBezTo>
                    <a:pt x="4701" y="1"/>
                    <a:pt x="4535" y="19"/>
                    <a:pt x="4373" y="58"/>
                  </a:cubicBezTo>
                  <a:cubicBezTo>
                    <a:pt x="3515" y="309"/>
                    <a:pt x="2888" y="1104"/>
                    <a:pt x="2888" y="2025"/>
                  </a:cubicBezTo>
                  <a:cubicBezTo>
                    <a:pt x="2888" y="2192"/>
                    <a:pt x="2909" y="2339"/>
                    <a:pt x="2930" y="2506"/>
                  </a:cubicBezTo>
                  <a:cubicBezTo>
                    <a:pt x="2804" y="2464"/>
                    <a:pt x="2658" y="2444"/>
                    <a:pt x="2490" y="2444"/>
                  </a:cubicBezTo>
                  <a:cubicBezTo>
                    <a:pt x="1611" y="2444"/>
                    <a:pt x="775" y="2925"/>
                    <a:pt x="314" y="3699"/>
                  </a:cubicBezTo>
                  <a:cubicBezTo>
                    <a:pt x="168" y="3992"/>
                    <a:pt x="63" y="4306"/>
                    <a:pt x="0" y="4620"/>
                  </a:cubicBezTo>
                  <a:lnTo>
                    <a:pt x="12387" y="4620"/>
                  </a:lnTo>
                  <a:cubicBezTo>
                    <a:pt x="11990" y="3971"/>
                    <a:pt x="11257" y="3532"/>
                    <a:pt x="10441" y="3532"/>
                  </a:cubicBezTo>
                  <a:cubicBezTo>
                    <a:pt x="10023" y="3532"/>
                    <a:pt x="9604" y="3657"/>
                    <a:pt x="9269" y="3866"/>
                  </a:cubicBezTo>
                  <a:cubicBezTo>
                    <a:pt x="9269" y="2904"/>
                    <a:pt x="8642" y="1920"/>
                    <a:pt x="7407" y="1920"/>
                  </a:cubicBezTo>
                  <a:cubicBezTo>
                    <a:pt x="7407" y="1920"/>
                    <a:pt x="7093" y="1962"/>
                    <a:pt x="6947" y="1983"/>
                  </a:cubicBezTo>
                  <a:cubicBezTo>
                    <a:pt x="6947" y="1648"/>
                    <a:pt x="6863" y="1335"/>
                    <a:pt x="6696" y="1084"/>
                  </a:cubicBezTo>
                  <a:cubicBezTo>
                    <a:pt x="6675" y="1063"/>
                    <a:pt x="6675" y="1042"/>
                    <a:pt x="6675" y="1000"/>
                  </a:cubicBezTo>
                  <a:cubicBezTo>
                    <a:pt x="6487" y="707"/>
                    <a:pt x="6256" y="456"/>
                    <a:pt x="5943" y="267"/>
                  </a:cubicBezTo>
                  <a:cubicBezTo>
                    <a:pt x="5610" y="94"/>
                    <a:pt x="5238" y="1"/>
                    <a:pt x="48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5" name="Google Shape;2005;p25"/>
          <p:cNvGrpSpPr/>
          <p:nvPr/>
        </p:nvGrpSpPr>
        <p:grpSpPr>
          <a:xfrm>
            <a:off x="6131203" y="2703208"/>
            <a:ext cx="944725" cy="675325"/>
            <a:chOff x="8119009" y="1673040"/>
            <a:chExt cx="944725" cy="675325"/>
          </a:xfrm>
        </p:grpSpPr>
        <p:sp>
          <p:nvSpPr>
            <p:cNvPr id="2006" name="Google Shape;2006;p25"/>
            <p:cNvSpPr/>
            <p:nvPr/>
          </p:nvSpPr>
          <p:spPr>
            <a:xfrm>
              <a:off x="8480484" y="1810615"/>
              <a:ext cx="98350" cy="307075"/>
            </a:xfrm>
            <a:custGeom>
              <a:avLst/>
              <a:gdLst/>
              <a:ahLst/>
              <a:cxnLst/>
              <a:rect l="l" t="t" r="r" b="b"/>
              <a:pathLst>
                <a:path w="3934" h="12283" extrusionOk="0">
                  <a:moveTo>
                    <a:pt x="0" y="0"/>
                  </a:moveTo>
                  <a:lnTo>
                    <a:pt x="0" y="12283"/>
                  </a:lnTo>
                  <a:lnTo>
                    <a:pt x="3934" y="12283"/>
                  </a:lnTo>
                  <a:lnTo>
                    <a:pt x="39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25"/>
            <p:cNvSpPr/>
            <p:nvPr/>
          </p:nvSpPr>
          <p:spPr>
            <a:xfrm>
              <a:off x="8480484" y="1764590"/>
              <a:ext cx="98350" cy="52325"/>
            </a:xfrm>
            <a:custGeom>
              <a:avLst/>
              <a:gdLst/>
              <a:ahLst/>
              <a:cxnLst/>
              <a:rect l="l" t="t" r="r" b="b"/>
              <a:pathLst>
                <a:path w="3934" h="2093" extrusionOk="0">
                  <a:moveTo>
                    <a:pt x="0" y="0"/>
                  </a:moveTo>
                  <a:lnTo>
                    <a:pt x="0" y="2093"/>
                  </a:lnTo>
                  <a:lnTo>
                    <a:pt x="3934" y="2093"/>
                  </a:lnTo>
                  <a:lnTo>
                    <a:pt x="39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25"/>
            <p:cNvSpPr/>
            <p:nvPr/>
          </p:nvSpPr>
          <p:spPr>
            <a:xfrm>
              <a:off x="8131559" y="1825790"/>
              <a:ext cx="477625" cy="514225"/>
            </a:xfrm>
            <a:custGeom>
              <a:avLst/>
              <a:gdLst/>
              <a:ahLst/>
              <a:cxnLst/>
              <a:rect l="l" t="t" r="r" b="b"/>
              <a:pathLst>
                <a:path w="19105" h="20569" extrusionOk="0">
                  <a:moveTo>
                    <a:pt x="9563" y="0"/>
                  </a:moveTo>
                  <a:lnTo>
                    <a:pt x="1" y="9751"/>
                  </a:lnTo>
                  <a:lnTo>
                    <a:pt x="1" y="20568"/>
                  </a:lnTo>
                  <a:lnTo>
                    <a:pt x="19104" y="20568"/>
                  </a:lnTo>
                  <a:lnTo>
                    <a:pt x="19104" y="9751"/>
                  </a:lnTo>
                  <a:lnTo>
                    <a:pt x="95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25"/>
            <p:cNvSpPr/>
            <p:nvPr/>
          </p:nvSpPr>
          <p:spPr>
            <a:xfrm>
              <a:off x="8135759" y="1984815"/>
              <a:ext cx="461375" cy="57550"/>
            </a:xfrm>
            <a:custGeom>
              <a:avLst/>
              <a:gdLst/>
              <a:ahLst/>
              <a:cxnLst/>
              <a:rect l="l" t="t" r="r" b="b"/>
              <a:pathLst>
                <a:path w="18455" h="2302" extrusionOk="0">
                  <a:moveTo>
                    <a:pt x="3181" y="0"/>
                  </a:moveTo>
                  <a:cubicBezTo>
                    <a:pt x="2469" y="711"/>
                    <a:pt x="1611" y="1318"/>
                    <a:pt x="795" y="1862"/>
                  </a:cubicBezTo>
                  <a:cubicBezTo>
                    <a:pt x="523" y="2030"/>
                    <a:pt x="272" y="2197"/>
                    <a:pt x="0" y="2302"/>
                  </a:cubicBezTo>
                  <a:lnTo>
                    <a:pt x="18455" y="2302"/>
                  </a:lnTo>
                  <a:cubicBezTo>
                    <a:pt x="17660" y="1632"/>
                    <a:pt x="16948" y="879"/>
                    <a:pt x="16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25"/>
            <p:cNvSpPr/>
            <p:nvPr/>
          </p:nvSpPr>
          <p:spPr>
            <a:xfrm>
              <a:off x="8131059" y="2248965"/>
              <a:ext cx="478125" cy="91050"/>
            </a:xfrm>
            <a:custGeom>
              <a:avLst/>
              <a:gdLst/>
              <a:ahLst/>
              <a:cxnLst/>
              <a:rect l="l" t="t" r="r" b="b"/>
              <a:pathLst>
                <a:path w="19125" h="3642" extrusionOk="0">
                  <a:moveTo>
                    <a:pt x="0" y="0"/>
                  </a:moveTo>
                  <a:lnTo>
                    <a:pt x="0" y="3641"/>
                  </a:lnTo>
                  <a:lnTo>
                    <a:pt x="19124" y="3641"/>
                  </a:lnTo>
                  <a:lnTo>
                    <a:pt x="191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25"/>
            <p:cNvSpPr/>
            <p:nvPr/>
          </p:nvSpPr>
          <p:spPr>
            <a:xfrm>
              <a:off x="8119009" y="1815840"/>
              <a:ext cx="501675" cy="269425"/>
            </a:xfrm>
            <a:custGeom>
              <a:avLst/>
              <a:gdLst/>
              <a:ahLst/>
              <a:cxnLst/>
              <a:rect l="l" t="t" r="r" b="b"/>
              <a:pathLst>
                <a:path w="20067" h="10777" fill="none" extrusionOk="0">
                  <a:moveTo>
                    <a:pt x="1" y="10400"/>
                  </a:moveTo>
                  <a:lnTo>
                    <a:pt x="9960" y="1"/>
                  </a:lnTo>
                  <a:lnTo>
                    <a:pt x="20067" y="10776"/>
                  </a:lnTo>
                </a:path>
              </a:pathLst>
            </a:custGeom>
            <a:noFill/>
            <a:ln w="48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25"/>
            <p:cNvSpPr/>
            <p:nvPr/>
          </p:nvSpPr>
          <p:spPr>
            <a:xfrm>
              <a:off x="8189109" y="2105115"/>
              <a:ext cx="60175" cy="134450"/>
            </a:xfrm>
            <a:custGeom>
              <a:avLst/>
              <a:gdLst/>
              <a:ahLst/>
              <a:cxnLst/>
              <a:rect l="l" t="t" r="r" b="b"/>
              <a:pathLst>
                <a:path w="2407" h="5378" extrusionOk="0">
                  <a:moveTo>
                    <a:pt x="1193" y="0"/>
                  </a:moveTo>
                  <a:cubicBezTo>
                    <a:pt x="545" y="0"/>
                    <a:pt x="1" y="670"/>
                    <a:pt x="1" y="1507"/>
                  </a:cubicBezTo>
                  <a:lnTo>
                    <a:pt x="1" y="5378"/>
                  </a:lnTo>
                  <a:lnTo>
                    <a:pt x="2407" y="5378"/>
                  </a:lnTo>
                  <a:lnTo>
                    <a:pt x="2407" y="1507"/>
                  </a:lnTo>
                  <a:cubicBezTo>
                    <a:pt x="2407" y="691"/>
                    <a:pt x="1884" y="0"/>
                    <a:pt x="1193" y="0"/>
                  </a:cubicBezTo>
                  <a:close/>
                </a:path>
              </a:pathLst>
            </a:custGeom>
            <a:solidFill>
              <a:schemeClr val="accent6"/>
            </a:solidFill>
            <a:ln w="32425" cap="flat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25"/>
            <p:cNvSpPr/>
            <p:nvPr/>
          </p:nvSpPr>
          <p:spPr>
            <a:xfrm>
              <a:off x="8498259" y="2104590"/>
              <a:ext cx="60175" cy="133925"/>
            </a:xfrm>
            <a:custGeom>
              <a:avLst/>
              <a:gdLst/>
              <a:ahLst/>
              <a:cxnLst/>
              <a:rect l="l" t="t" r="r" b="b"/>
              <a:pathLst>
                <a:path w="2407" h="5357" extrusionOk="0">
                  <a:moveTo>
                    <a:pt x="1193" y="1"/>
                  </a:moveTo>
                  <a:cubicBezTo>
                    <a:pt x="544" y="1"/>
                    <a:pt x="0" y="649"/>
                    <a:pt x="0" y="1486"/>
                  </a:cubicBezTo>
                  <a:lnTo>
                    <a:pt x="0" y="5357"/>
                  </a:lnTo>
                  <a:lnTo>
                    <a:pt x="2407" y="5357"/>
                  </a:lnTo>
                  <a:lnTo>
                    <a:pt x="2407" y="1486"/>
                  </a:lnTo>
                  <a:cubicBezTo>
                    <a:pt x="2407" y="670"/>
                    <a:pt x="1884" y="1"/>
                    <a:pt x="1193" y="1"/>
                  </a:cubicBezTo>
                  <a:close/>
                </a:path>
              </a:pathLst>
            </a:custGeom>
            <a:solidFill>
              <a:schemeClr val="accent6"/>
            </a:solidFill>
            <a:ln w="32425" cap="flat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25"/>
            <p:cNvSpPr/>
            <p:nvPr/>
          </p:nvSpPr>
          <p:spPr>
            <a:xfrm>
              <a:off x="8307859" y="1961265"/>
              <a:ext cx="125550" cy="125575"/>
            </a:xfrm>
            <a:custGeom>
              <a:avLst/>
              <a:gdLst/>
              <a:ahLst/>
              <a:cxnLst/>
              <a:rect l="l" t="t" r="r" b="b"/>
              <a:pathLst>
                <a:path w="5022" h="5023" extrusionOk="0">
                  <a:moveTo>
                    <a:pt x="2511" y="0"/>
                  </a:moveTo>
                  <a:cubicBezTo>
                    <a:pt x="1130" y="0"/>
                    <a:pt x="0" y="1130"/>
                    <a:pt x="0" y="2511"/>
                  </a:cubicBezTo>
                  <a:cubicBezTo>
                    <a:pt x="0" y="3871"/>
                    <a:pt x="1109" y="5001"/>
                    <a:pt x="2511" y="5022"/>
                  </a:cubicBezTo>
                  <a:cubicBezTo>
                    <a:pt x="3892" y="5022"/>
                    <a:pt x="5022" y="3913"/>
                    <a:pt x="5022" y="2511"/>
                  </a:cubicBezTo>
                  <a:cubicBezTo>
                    <a:pt x="5022" y="1130"/>
                    <a:pt x="3892" y="0"/>
                    <a:pt x="2511" y="0"/>
                  </a:cubicBezTo>
                  <a:close/>
                </a:path>
              </a:pathLst>
            </a:custGeom>
            <a:solidFill>
              <a:schemeClr val="accent6"/>
            </a:solidFill>
            <a:ln w="32425" cap="flat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25"/>
            <p:cNvSpPr/>
            <p:nvPr/>
          </p:nvSpPr>
          <p:spPr>
            <a:xfrm>
              <a:off x="8308384" y="2178340"/>
              <a:ext cx="124000" cy="161675"/>
            </a:xfrm>
            <a:custGeom>
              <a:avLst/>
              <a:gdLst/>
              <a:ahLst/>
              <a:cxnLst/>
              <a:rect l="l" t="t" r="r" b="b"/>
              <a:pathLst>
                <a:path w="4960" h="6467" extrusionOk="0">
                  <a:moveTo>
                    <a:pt x="0" y="1"/>
                  </a:moveTo>
                  <a:lnTo>
                    <a:pt x="0" y="6466"/>
                  </a:lnTo>
                  <a:lnTo>
                    <a:pt x="4959" y="6466"/>
                  </a:lnTo>
                  <a:lnTo>
                    <a:pt x="49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25"/>
            <p:cNvSpPr/>
            <p:nvPr/>
          </p:nvSpPr>
          <p:spPr>
            <a:xfrm>
              <a:off x="8306809" y="2178340"/>
              <a:ext cx="63325" cy="161675"/>
            </a:xfrm>
            <a:custGeom>
              <a:avLst/>
              <a:gdLst/>
              <a:ahLst/>
              <a:cxnLst/>
              <a:rect l="l" t="t" r="r" b="b"/>
              <a:pathLst>
                <a:path w="2533" h="6467" extrusionOk="0">
                  <a:moveTo>
                    <a:pt x="0" y="1"/>
                  </a:moveTo>
                  <a:lnTo>
                    <a:pt x="0" y="6466"/>
                  </a:lnTo>
                  <a:lnTo>
                    <a:pt x="2532" y="6466"/>
                  </a:lnTo>
                  <a:lnTo>
                    <a:pt x="25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25"/>
            <p:cNvSpPr/>
            <p:nvPr/>
          </p:nvSpPr>
          <p:spPr>
            <a:xfrm>
              <a:off x="8977409" y="1673040"/>
              <a:ext cx="46050" cy="189900"/>
            </a:xfrm>
            <a:custGeom>
              <a:avLst/>
              <a:gdLst/>
              <a:ahLst/>
              <a:cxnLst/>
              <a:rect l="l" t="t" r="r" b="b"/>
              <a:pathLst>
                <a:path w="1842" h="7596" extrusionOk="0">
                  <a:moveTo>
                    <a:pt x="0" y="1"/>
                  </a:moveTo>
                  <a:lnTo>
                    <a:pt x="0" y="7596"/>
                  </a:lnTo>
                  <a:lnTo>
                    <a:pt x="1842" y="7596"/>
                  </a:lnTo>
                  <a:lnTo>
                    <a:pt x="18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25"/>
            <p:cNvSpPr/>
            <p:nvPr/>
          </p:nvSpPr>
          <p:spPr>
            <a:xfrm>
              <a:off x="8977409" y="1673040"/>
              <a:ext cx="46050" cy="39250"/>
            </a:xfrm>
            <a:custGeom>
              <a:avLst/>
              <a:gdLst/>
              <a:ahLst/>
              <a:cxnLst/>
              <a:rect l="l" t="t" r="r" b="b"/>
              <a:pathLst>
                <a:path w="1842" h="1570" extrusionOk="0">
                  <a:moveTo>
                    <a:pt x="0" y="1"/>
                  </a:moveTo>
                  <a:lnTo>
                    <a:pt x="0" y="1570"/>
                  </a:lnTo>
                  <a:lnTo>
                    <a:pt x="1842" y="1570"/>
                  </a:lnTo>
                  <a:lnTo>
                    <a:pt x="18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25"/>
            <p:cNvSpPr/>
            <p:nvPr/>
          </p:nvSpPr>
          <p:spPr>
            <a:xfrm>
              <a:off x="8702784" y="1729540"/>
              <a:ext cx="359900" cy="617275"/>
            </a:xfrm>
            <a:custGeom>
              <a:avLst/>
              <a:gdLst/>
              <a:ahLst/>
              <a:cxnLst/>
              <a:rect l="l" t="t" r="r" b="b"/>
              <a:pathLst>
                <a:path w="14396" h="24691" extrusionOk="0">
                  <a:moveTo>
                    <a:pt x="7031" y="0"/>
                  </a:moveTo>
                  <a:lnTo>
                    <a:pt x="1" y="6696"/>
                  </a:lnTo>
                  <a:lnTo>
                    <a:pt x="1" y="24690"/>
                  </a:lnTo>
                  <a:lnTo>
                    <a:pt x="14396" y="24690"/>
                  </a:lnTo>
                  <a:lnTo>
                    <a:pt x="14396" y="6696"/>
                  </a:lnTo>
                  <a:lnTo>
                    <a:pt x="70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25"/>
            <p:cNvSpPr/>
            <p:nvPr/>
          </p:nvSpPr>
          <p:spPr>
            <a:xfrm>
              <a:off x="8700159" y="2229615"/>
              <a:ext cx="363575" cy="118250"/>
            </a:xfrm>
            <a:custGeom>
              <a:avLst/>
              <a:gdLst/>
              <a:ahLst/>
              <a:cxnLst/>
              <a:rect l="l" t="t" r="r" b="b"/>
              <a:pathLst>
                <a:path w="14543" h="4730" extrusionOk="0">
                  <a:moveTo>
                    <a:pt x="1" y="0"/>
                  </a:moveTo>
                  <a:lnTo>
                    <a:pt x="1" y="4729"/>
                  </a:lnTo>
                  <a:lnTo>
                    <a:pt x="14543" y="4729"/>
                  </a:lnTo>
                  <a:lnTo>
                    <a:pt x="145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25"/>
            <p:cNvSpPr/>
            <p:nvPr/>
          </p:nvSpPr>
          <p:spPr>
            <a:xfrm>
              <a:off x="8700159" y="1949765"/>
              <a:ext cx="363575" cy="118225"/>
            </a:xfrm>
            <a:custGeom>
              <a:avLst/>
              <a:gdLst/>
              <a:ahLst/>
              <a:cxnLst/>
              <a:rect l="l" t="t" r="r" b="b"/>
              <a:pathLst>
                <a:path w="14543" h="4729" extrusionOk="0">
                  <a:moveTo>
                    <a:pt x="1" y="0"/>
                  </a:moveTo>
                  <a:lnTo>
                    <a:pt x="1" y="4729"/>
                  </a:lnTo>
                  <a:lnTo>
                    <a:pt x="14543" y="4729"/>
                  </a:lnTo>
                  <a:lnTo>
                    <a:pt x="145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25"/>
            <p:cNvSpPr/>
            <p:nvPr/>
          </p:nvSpPr>
          <p:spPr>
            <a:xfrm>
              <a:off x="8918809" y="1934590"/>
              <a:ext cx="71700" cy="143875"/>
            </a:xfrm>
            <a:custGeom>
              <a:avLst/>
              <a:gdLst/>
              <a:ahLst/>
              <a:cxnLst/>
              <a:rect l="l" t="t" r="r" b="b"/>
              <a:pathLst>
                <a:path w="2868" h="5755" extrusionOk="0">
                  <a:moveTo>
                    <a:pt x="1" y="0"/>
                  </a:moveTo>
                  <a:lnTo>
                    <a:pt x="1" y="5754"/>
                  </a:lnTo>
                  <a:lnTo>
                    <a:pt x="2868" y="5754"/>
                  </a:lnTo>
                  <a:lnTo>
                    <a:pt x="2868" y="0"/>
                  </a:lnTo>
                  <a:close/>
                </a:path>
              </a:pathLst>
            </a:custGeom>
            <a:solidFill>
              <a:schemeClr val="accent4"/>
            </a:solidFill>
            <a:ln w="26150" cap="flat" cmpd="sng">
              <a:solidFill>
                <a:schemeClr val="dk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25"/>
            <p:cNvSpPr/>
            <p:nvPr/>
          </p:nvSpPr>
          <p:spPr>
            <a:xfrm>
              <a:off x="8774959" y="1934590"/>
              <a:ext cx="71700" cy="143875"/>
            </a:xfrm>
            <a:custGeom>
              <a:avLst/>
              <a:gdLst/>
              <a:ahLst/>
              <a:cxnLst/>
              <a:rect l="l" t="t" r="r" b="b"/>
              <a:pathLst>
                <a:path w="2868" h="5755" extrusionOk="0">
                  <a:moveTo>
                    <a:pt x="1" y="0"/>
                  </a:moveTo>
                  <a:lnTo>
                    <a:pt x="1" y="5754"/>
                  </a:lnTo>
                  <a:lnTo>
                    <a:pt x="2868" y="5754"/>
                  </a:lnTo>
                  <a:lnTo>
                    <a:pt x="2868" y="0"/>
                  </a:lnTo>
                  <a:close/>
                </a:path>
              </a:pathLst>
            </a:custGeom>
            <a:solidFill>
              <a:schemeClr val="accent4"/>
            </a:solidFill>
            <a:ln w="26150" cap="flat" cmpd="sng">
              <a:solidFill>
                <a:schemeClr val="dk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25"/>
            <p:cNvSpPr/>
            <p:nvPr/>
          </p:nvSpPr>
          <p:spPr>
            <a:xfrm>
              <a:off x="8774959" y="2183065"/>
              <a:ext cx="71700" cy="85275"/>
            </a:xfrm>
            <a:custGeom>
              <a:avLst/>
              <a:gdLst/>
              <a:ahLst/>
              <a:cxnLst/>
              <a:rect l="l" t="t" r="r" b="b"/>
              <a:pathLst>
                <a:path w="2868" h="3411" extrusionOk="0">
                  <a:moveTo>
                    <a:pt x="1" y="0"/>
                  </a:moveTo>
                  <a:lnTo>
                    <a:pt x="1" y="3411"/>
                  </a:lnTo>
                  <a:lnTo>
                    <a:pt x="2868" y="3411"/>
                  </a:lnTo>
                  <a:lnTo>
                    <a:pt x="2868" y="0"/>
                  </a:lnTo>
                  <a:close/>
                </a:path>
              </a:pathLst>
            </a:custGeom>
            <a:solidFill>
              <a:schemeClr val="accent4"/>
            </a:solidFill>
            <a:ln w="26150" cap="flat" cmpd="sng">
              <a:solidFill>
                <a:schemeClr val="dk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25"/>
            <p:cNvSpPr/>
            <p:nvPr/>
          </p:nvSpPr>
          <p:spPr>
            <a:xfrm>
              <a:off x="8902609" y="2165790"/>
              <a:ext cx="96275" cy="182575"/>
            </a:xfrm>
            <a:custGeom>
              <a:avLst/>
              <a:gdLst/>
              <a:ahLst/>
              <a:cxnLst/>
              <a:rect l="l" t="t" r="r" b="b"/>
              <a:pathLst>
                <a:path w="3851" h="7303" extrusionOk="0">
                  <a:moveTo>
                    <a:pt x="0" y="1"/>
                  </a:moveTo>
                  <a:lnTo>
                    <a:pt x="0" y="7303"/>
                  </a:lnTo>
                  <a:lnTo>
                    <a:pt x="3850" y="7303"/>
                  </a:lnTo>
                  <a:lnTo>
                    <a:pt x="38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25"/>
            <p:cNvSpPr/>
            <p:nvPr/>
          </p:nvSpPr>
          <p:spPr>
            <a:xfrm>
              <a:off x="8950734" y="2165790"/>
              <a:ext cx="49200" cy="182575"/>
            </a:xfrm>
            <a:custGeom>
              <a:avLst/>
              <a:gdLst/>
              <a:ahLst/>
              <a:cxnLst/>
              <a:rect l="l" t="t" r="r" b="b"/>
              <a:pathLst>
                <a:path w="1968" h="7303" extrusionOk="0">
                  <a:moveTo>
                    <a:pt x="0" y="1"/>
                  </a:moveTo>
                  <a:lnTo>
                    <a:pt x="0" y="7303"/>
                  </a:lnTo>
                  <a:lnTo>
                    <a:pt x="1967" y="7303"/>
                  </a:lnTo>
                  <a:lnTo>
                    <a:pt x="19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25"/>
            <p:cNvSpPr/>
            <p:nvPr/>
          </p:nvSpPr>
          <p:spPr>
            <a:xfrm>
              <a:off x="8702259" y="1700765"/>
              <a:ext cx="349975" cy="188850"/>
            </a:xfrm>
            <a:custGeom>
              <a:avLst/>
              <a:gdLst/>
              <a:ahLst/>
              <a:cxnLst/>
              <a:rect l="l" t="t" r="r" b="b"/>
              <a:pathLst>
                <a:path w="13999" h="7554" fill="none" extrusionOk="0">
                  <a:moveTo>
                    <a:pt x="13999" y="7156"/>
                  </a:moveTo>
                  <a:lnTo>
                    <a:pt x="7219" y="1"/>
                  </a:lnTo>
                  <a:lnTo>
                    <a:pt x="1" y="7554"/>
                  </a:lnTo>
                </a:path>
              </a:pathLst>
            </a:custGeom>
            <a:noFill/>
            <a:ln w="460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8" name="Google Shape;2028;p25"/>
          <p:cNvGrpSpPr/>
          <p:nvPr/>
        </p:nvGrpSpPr>
        <p:grpSpPr>
          <a:xfrm>
            <a:off x="5710394" y="2967865"/>
            <a:ext cx="397050" cy="410650"/>
            <a:chOff x="6280357" y="154565"/>
            <a:chExt cx="397050" cy="410650"/>
          </a:xfrm>
        </p:grpSpPr>
        <p:sp>
          <p:nvSpPr>
            <p:cNvPr id="2029" name="Google Shape;2029;p25"/>
            <p:cNvSpPr/>
            <p:nvPr/>
          </p:nvSpPr>
          <p:spPr>
            <a:xfrm>
              <a:off x="6496932" y="154565"/>
              <a:ext cx="180475" cy="310750"/>
            </a:xfrm>
            <a:custGeom>
              <a:avLst/>
              <a:gdLst/>
              <a:ahLst/>
              <a:cxnLst/>
              <a:rect l="l" t="t" r="r" b="b"/>
              <a:pathLst>
                <a:path w="7219" h="12430" extrusionOk="0">
                  <a:moveTo>
                    <a:pt x="3620" y="1"/>
                  </a:moveTo>
                  <a:cubicBezTo>
                    <a:pt x="3620" y="1"/>
                    <a:pt x="0" y="6822"/>
                    <a:pt x="0" y="8809"/>
                  </a:cubicBezTo>
                  <a:cubicBezTo>
                    <a:pt x="0" y="10797"/>
                    <a:pt x="1632" y="12429"/>
                    <a:pt x="3620" y="12429"/>
                  </a:cubicBezTo>
                  <a:cubicBezTo>
                    <a:pt x="5608" y="12429"/>
                    <a:pt x="7219" y="10797"/>
                    <a:pt x="7219" y="8809"/>
                  </a:cubicBezTo>
                  <a:cubicBezTo>
                    <a:pt x="7219" y="6822"/>
                    <a:pt x="3620" y="1"/>
                    <a:pt x="36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25"/>
            <p:cNvSpPr/>
            <p:nvPr/>
          </p:nvSpPr>
          <p:spPr>
            <a:xfrm>
              <a:off x="6535107" y="339740"/>
              <a:ext cx="115625" cy="225475"/>
            </a:xfrm>
            <a:custGeom>
              <a:avLst/>
              <a:gdLst/>
              <a:ahLst/>
              <a:cxnLst/>
              <a:rect l="l" t="t" r="r" b="b"/>
              <a:pathLst>
                <a:path w="4625" h="9019" extrusionOk="0">
                  <a:moveTo>
                    <a:pt x="1905" y="1"/>
                  </a:moveTo>
                  <a:lnTo>
                    <a:pt x="1570" y="3118"/>
                  </a:lnTo>
                  <a:lnTo>
                    <a:pt x="1" y="2532"/>
                  </a:lnTo>
                  <a:lnTo>
                    <a:pt x="1591" y="3955"/>
                  </a:lnTo>
                  <a:lnTo>
                    <a:pt x="1591" y="9019"/>
                  </a:lnTo>
                  <a:lnTo>
                    <a:pt x="2616" y="9019"/>
                  </a:lnTo>
                  <a:lnTo>
                    <a:pt x="2512" y="4227"/>
                  </a:lnTo>
                  <a:lnTo>
                    <a:pt x="4625" y="2490"/>
                  </a:lnTo>
                  <a:lnTo>
                    <a:pt x="4625" y="2490"/>
                  </a:lnTo>
                  <a:lnTo>
                    <a:pt x="2449" y="3327"/>
                  </a:lnTo>
                  <a:lnTo>
                    <a:pt x="19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25"/>
            <p:cNvSpPr/>
            <p:nvPr/>
          </p:nvSpPr>
          <p:spPr>
            <a:xfrm>
              <a:off x="6280357" y="243490"/>
              <a:ext cx="238575" cy="238025"/>
            </a:xfrm>
            <a:custGeom>
              <a:avLst/>
              <a:gdLst/>
              <a:ahLst/>
              <a:cxnLst/>
              <a:rect l="l" t="t" r="r" b="b"/>
              <a:pathLst>
                <a:path w="9543" h="9521" extrusionOk="0">
                  <a:moveTo>
                    <a:pt x="4772" y="1"/>
                  </a:moveTo>
                  <a:cubicBezTo>
                    <a:pt x="2135" y="1"/>
                    <a:pt x="1" y="2135"/>
                    <a:pt x="1" y="4771"/>
                  </a:cubicBezTo>
                  <a:cubicBezTo>
                    <a:pt x="1" y="7387"/>
                    <a:pt x="2135" y="9521"/>
                    <a:pt x="4772" y="9521"/>
                  </a:cubicBezTo>
                  <a:cubicBezTo>
                    <a:pt x="7408" y="9521"/>
                    <a:pt x="9542" y="7387"/>
                    <a:pt x="9542" y="4771"/>
                  </a:cubicBezTo>
                  <a:cubicBezTo>
                    <a:pt x="9542" y="2135"/>
                    <a:pt x="7408" y="1"/>
                    <a:pt x="47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25"/>
            <p:cNvSpPr/>
            <p:nvPr/>
          </p:nvSpPr>
          <p:spPr>
            <a:xfrm>
              <a:off x="6344707" y="337115"/>
              <a:ext cx="115625" cy="225475"/>
            </a:xfrm>
            <a:custGeom>
              <a:avLst/>
              <a:gdLst/>
              <a:ahLst/>
              <a:cxnLst/>
              <a:rect l="l" t="t" r="r" b="b"/>
              <a:pathLst>
                <a:path w="4625" h="9019" extrusionOk="0">
                  <a:moveTo>
                    <a:pt x="1905" y="1"/>
                  </a:moveTo>
                  <a:lnTo>
                    <a:pt x="1570" y="3119"/>
                  </a:lnTo>
                  <a:lnTo>
                    <a:pt x="1" y="2533"/>
                  </a:lnTo>
                  <a:lnTo>
                    <a:pt x="1591" y="3955"/>
                  </a:lnTo>
                  <a:lnTo>
                    <a:pt x="1591" y="9019"/>
                  </a:lnTo>
                  <a:lnTo>
                    <a:pt x="2637" y="9019"/>
                  </a:lnTo>
                  <a:lnTo>
                    <a:pt x="2511" y="4227"/>
                  </a:lnTo>
                  <a:lnTo>
                    <a:pt x="4625" y="2470"/>
                  </a:lnTo>
                  <a:lnTo>
                    <a:pt x="2470" y="3328"/>
                  </a:lnTo>
                  <a:lnTo>
                    <a:pt x="19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3C4A378-13E4-B39B-AF5E-88AF8A0A0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7922" y="-361413"/>
            <a:ext cx="1251490" cy="125149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6" name="Google Shape;2046;p27"/>
          <p:cNvSpPr txBox="1">
            <a:spLocks noGrp="1"/>
          </p:cNvSpPr>
          <p:nvPr>
            <p:ph type="title"/>
          </p:nvPr>
        </p:nvSpPr>
        <p:spPr>
          <a:xfrm>
            <a:off x="720000" y="28359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Ex3: Listen again. Choose the correct answer A, B, or C.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D66D62F-1EE2-135D-4658-69D1C25CCBE4}"/>
              </a:ext>
            </a:extLst>
          </p:cNvPr>
          <p:cNvSpPr txBox="1"/>
          <p:nvPr/>
        </p:nvSpPr>
        <p:spPr>
          <a:xfrm>
            <a:off x="712788" y="699592"/>
            <a:ext cx="3805872" cy="4369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1800" b="1" dirty="0">
                <a:latin typeface="Comic Sans MS" panose="030F0702030302020204" pitchFamily="66" charset="0"/>
              </a:rPr>
              <a:t>1. Where might this interview come from?</a:t>
            </a:r>
          </a:p>
          <a:p>
            <a:pPr>
              <a:lnSpc>
                <a:spcPts val="2800"/>
              </a:lnSpc>
            </a:pPr>
            <a:r>
              <a:rPr lang="en-US" sz="1800" dirty="0">
                <a:latin typeface="Comic Sans MS" panose="030F0702030302020204" pitchFamily="66" charset="0"/>
              </a:rPr>
              <a:t>A. A chat show.</a:t>
            </a:r>
          </a:p>
          <a:p>
            <a:pPr>
              <a:lnSpc>
                <a:spcPts val="2800"/>
              </a:lnSpc>
            </a:pPr>
            <a:r>
              <a:rPr lang="en-US" sz="1800" dirty="0">
                <a:latin typeface="Comic Sans MS" panose="030F0702030302020204" pitchFamily="66" charset="0"/>
              </a:rPr>
              <a:t>B. A documentary.</a:t>
            </a:r>
          </a:p>
          <a:p>
            <a:pPr>
              <a:lnSpc>
                <a:spcPts val="2800"/>
              </a:lnSpc>
            </a:pPr>
            <a:r>
              <a:rPr lang="en-US" sz="1800" dirty="0">
                <a:latin typeface="Comic Sans MS" panose="030F0702030302020204" pitchFamily="66" charset="0"/>
              </a:rPr>
              <a:t>C. The daily news.</a:t>
            </a:r>
          </a:p>
          <a:p>
            <a:pPr>
              <a:lnSpc>
                <a:spcPts val="2800"/>
              </a:lnSpc>
            </a:pPr>
            <a:endParaRPr lang="en-US" sz="1800" dirty="0">
              <a:latin typeface="Comic Sans MS" panose="030F0702030302020204" pitchFamily="66" charset="0"/>
            </a:endParaRPr>
          </a:p>
          <a:p>
            <a:pPr>
              <a:lnSpc>
                <a:spcPts val="2800"/>
              </a:lnSpc>
            </a:pPr>
            <a:r>
              <a:rPr lang="en-US" sz="1800" b="1" dirty="0">
                <a:latin typeface="Comic Sans MS" panose="030F0702030302020204" pitchFamily="66" charset="0"/>
              </a:rPr>
              <a:t>2. What is a problem in Tom’s city?</a:t>
            </a:r>
          </a:p>
          <a:p>
            <a:pPr>
              <a:lnSpc>
                <a:spcPts val="2800"/>
              </a:lnSpc>
            </a:pPr>
            <a:r>
              <a:rPr lang="en-US" sz="1800" dirty="0">
                <a:latin typeface="Comic Sans MS" panose="030F0702030302020204" pitchFamily="66" charset="0"/>
              </a:rPr>
              <a:t>A. Some buses don’t have air-conditioners.</a:t>
            </a:r>
          </a:p>
          <a:p>
            <a:pPr>
              <a:lnSpc>
                <a:spcPts val="2800"/>
              </a:lnSpc>
            </a:pPr>
            <a:r>
              <a:rPr lang="en-US" sz="1800" dirty="0">
                <a:latin typeface="Comic Sans MS" panose="030F0702030302020204" pitchFamily="66" charset="0"/>
              </a:rPr>
              <a:t>B. There are no parks.</a:t>
            </a:r>
          </a:p>
          <a:p>
            <a:pPr>
              <a:lnSpc>
                <a:spcPts val="2800"/>
              </a:lnSpc>
            </a:pPr>
            <a:r>
              <a:rPr lang="en-US" sz="1800" dirty="0">
                <a:latin typeface="Comic Sans MS" panose="030F0702030302020204" pitchFamily="66" charset="0"/>
              </a:rPr>
              <a:t>C. Some roads are too wide</a:t>
            </a:r>
          </a:p>
        </p:txBody>
      </p:sp>
      <p:pic>
        <p:nvPicPr>
          <p:cNvPr id="27" name="012 (mp3cut.net) (1) (1)">
            <a:hlinkClick r:id="" action="ppaction://media"/>
            <a:extLst>
              <a:ext uri="{FF2B5EF4-FFF2-40B4-BE49-F238E27FC236}">
                <a16:creationId xmlns:a16="http://schemas.microsoft.com/office/drawing/2014/main" id="{ADFEC689-6758-97CF-86ED-C3DC754314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5425" y="271576"/>
            <a:ext cx="487363" cy="4873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42C023-C4FE-635D-E673-6726066D59AE}"/>
              </a:ext>
            </a:extLst>
          </p:cNvPr>
          <p:cNvSpPr txBox="1"/>
          <p:nvPr/>
        </p:nvSpPr>
        <p:spPr>
          <a:xfrm>
            <a:off x="4572000" y="699592"/>
            <a:ext cx="4122057" cy="4369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1800" b="1" dirty="0">
                <a:latin typeface="Comic Sans MS" panose="030F0702030302020204" pitchFamily="66" charset="0"/>
              </a:rPr>
              <a:t>3. What change does Elena suggest for her city?</a:t>
            </a:r>
          </a:p>
          <a:p>
            <a:pPr>
              <a:lnSpc>
                <a:spcPts val="2800"/>
              </a:lnSpc>
            </a:pPr>
            <a:r>
              <a:rPr lang="en-US" sz="1800" dirty="0">
                <a:latin typeface="Comic Sans MS" panose="030F0702030302020204" pitchFamily="66" charset="0"/>
              </a:rPr>
              <a:t>A. A new shopping mall.</a:t>
            </a:r>
          </a:p>
          <a:p>
            <a:pPr>
              <a:lnSpc>
                <a:spcPts val="2800"/>
              </a:lnSpc>
            </a:pPr>
            <a:r>
              <a:rPr lang="en-US" sz="1800" dirty="0">
                <a:latin typeface="Comic Sans MS" panose="030F0702030302020204" pitchFamily="66" charset="0"/>
              </a:rPr>
              <a:t>B. More free sports facilities.</a:t>
            </a:r>
          </a:p>
          <a:p>
            <a:pPr>
              <a:lnSpc>
                <a:spcPts val="2800"/>
              </a:lnSpc>
            </a:pPr>
            <a:r>
              <a:rPr lang="en-US" sz="1800" dirty="0">
                <a:latin typeface="Comic Sans MS" panose="030F0702030302020204" pitchFamily="66" charset="0"/>
              </a:rPr>
              <a:t>C. More modern sports </a:t>
            </a:r>
            <a:r>
              <a:rPr lang="en-US" sz="1800" dirty="0" err="1">
                <a:latin typeface="Comic Sans MS" panose="030F0702030302020204" pitchFamily="66" charset="0"/>
              </a:rPr>
              <a:t>centres</a:t>
            </a:r>
            <a:r>
              <a:rPr lang="en-US" sz="1800" dirty="0"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ts val="2800"/>
              </a:lnSpc>
            </a:pPr>
            <a:endParaRPr lang="en-US" sz="1800" dirty="0">
              <a:latin typeface="Comic Sans MS" panose="030F0702030302020204" pitchFamily="66" charset="0"/>
            </a:endParaRPr>
          </a:p>
          <a:p>
            <a:pPr>
              <a:lnSpc>
                <a:spcPts val="2800"/>
              </a:lnSpc>
            </a:pPr>
            <a:r>
              <a:rPr lang="en-US" sz="1800" b="1" dirty="0">
                <a:latin typeface="Comic Sans MS" panose="030F0702030302020204" pitchFamily="66" charset="0"/>
              </a:rPr>
              <a:t>4. Chi thinks that ______ should tell teens about the drawbacks of street food.</a:t>
            </a:r>
          </a:p>
          <a:p>
            <a:pPr>
              <a:lnSpc>
                <a:spcPts val="2800"/>
              </a:lnSpc>
            </a:pPr>
            <a:r>
              <a:rPr lang="en-US" sz="1800" dirty="0">
                <a:latin typeface="Comic Sans MS" panose="030F0702030302020204" pitchFamily="66" charset="0"/>
              </a:rPr>
              <a:t>A. parents and the city council</a:t>
            </a:r>
          </a:p>
          <a:p>
            <a:pPr>
              <a:lnSpc>
                <a:spcPts val="2800"/>
              </a:lnSpc>
            </a:pPr>
            <a:r>
              <a:rPr lang="en-US" sz="1800" dirty="0">
                <a:latin typeface="Comic Sans MS" panose="030F0702030302020204" pitchFamily="66" charset="0"/>
              </a:rPr>
              <a:t>B. the city council and schools</a:t>
            </a:r>
          </a:p>
          <a:p>
            <a:pPr>
              <a:lnSpc>
                <a:spcPts val="2800"/>
              </a:lnSpc>
            </a:pPr>
            <a:r>
              <a:rPr lang="en-US" sz="1800" dirty="0">
                <a:latin typeface="Comic Sans MS" panose="030F0702030302020204" pitchFamily="66" charset="0"/>
              </a:rPr>
              <a:t>C. parents and schools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959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6" name="Google Shape;2046;p27"/>
          <p:cNvSpPr txBox="1">
            <a:spLocks noGrp="1"/>
          </p:cNvSpPr>
          <p:nvPr>
            <p:ph type="title"/>
          </p:nvPr>
        </p:nvSpPr>
        <p:spPr>
          <a:xfrm>
            <a:off x="720000" y="28359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Ex3: Listen again. Choose the correct answer A, B, or C.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D66D62F-1EE2-135D-4658-69D1C25CCBE4}"/>
              </a:ext>
            </a:extLst>
          </p:cNvPr>
          <p:cNvSpPr txBox="1"/>
          <p:nvPr/>
        </p:nvSpPr>
        <p:spPr>
          <a:xfrm>
            <a:off x="827314" y="856295"/>
            <a:ext cx="5525872" cy="4196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Comic Sans MS" panose="030F0702030302020204" pitchFamily="66" charset="0"/>
              </a:rPr>
              <a:t>1. Where might this interview come from?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Comic Sans MS" panose="030F0702030302020204" pitchFamily="66" charset="0"/>
              </a:rPr>
              <a:t>A. A chat show.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Comic Sans MS" panose="030F0702030302020204" pitchFamily="66" charset="0"/>
              </a:rPr>
              <a:t>B. A documentary.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Comic Sans MS" panose="030F0702030302020204" pitchFamily="66" charset="0"/>
              </a:rPr>
              <a:t>C. The daily news.</a:t>
            </a:r>
          </a:p>
          <a:p>
            <a:pPr>
              <a:lnSpc>
                <a:spcPct val="150000"/>
              </a:lnSpc>
            </a:pPr>
            <a:endParaRPr lang="en-US" sz="20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Comic Sans MS" panose="030F0702030302020204" pitchFamily="66" charset="0"/>
              </a:rPr>
              <a:t>2. What is a problem in Tom’s city?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Comic Sans MS" panose="030F0702030302020204" pitchFamily="66" charset="0"/>
              </a:rPr>
              <a:t>A. Some buses don’t have air-conditioners.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Comic Sans MS" panose="030F0702030302020204" pitchFamily="66" charset="0"/>
              </a:rPr>
              <a:t>B. There are no parks.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Comic Sans MS" panose="030F0702030302020204" pitchFamily="66" charset="0"/>
              </a:rPr>
              <a:t>C. Some roads are too wide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7D7D92A-C17C-DD3F-2DE9-B78A96CA5FB5}"/>
              </a:ext>
            </a:extLst>
          </p:cNvPr>
          <p:cNvSpPr/>
          <p:nvPr/>
        </p:nvSpPr>
        <p:spPr>
          <a:xfrm>
            <a:off x="4680857" y="1364965"/>
            <a:ext cx="3577771" cy="164193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In today's show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, we ask three teens how they feel about living in their city and how to make it a more livable place.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280A370-DA3A-DE8E-D2E1-FD3F6EEE6F9F}"/>
              </a:ext>
            </a:extLst>
          </p:cNvPr>
          <p:cNvSpPr/>
          <p:nvPr/>
        </p:nvSpPr>
        <p:spPr>
          <a:xfrm>
            <a:off x="885372" y="1460500"/>
            <a:ext cx="283028" cy="2975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BE22AD3-34E2-4FD0-1E5C-5CB52A58C7DC}"/>
              </a:ext>
            </a:extLst>
          </p:cNvPr>
          <p:cNvSpPr/>
          <p:nvPr/>
        </p:nvSpPr>
        <p:spPr>
          <a:xfrm>
            <a:off x="6123965" y="3515565"/>
            <a:ext cx="2817986" cy="141691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I think they should widen the roads and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have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more air conditioned buses.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17340BB-07DA-7782-FA02-ABAACB852F8E}"/>
              </a:ext>
            </a:extLst>
          </p:cNvPr>
          <p:cNvSpPr/>
          <p:nvPr/>
        </p:nvSpPr>
        <p:spPr>
          <a:xfrm>
            <a:off x="878114" y="3758315"/>
            <a:ext cx="283028" cy="2975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012 (mp3cut.net) (1) (1)">
            <a:hlinkClick r:id="" action="ppaction://media"/>
            <a:extLst>
              <a:ext uri="{FF2B5EF4-FFF2-40B4-BE49-F238E27FC236}">
                <a16:creationId xmlns:a16="http://schemas.microsoft.com/office/drawing/2014/main" id="{12D19DDC-9921-89DC-079B-774451179C4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0109.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0111" y="877602"/>
            <a:ext cx="487363" cy="487363"/>
          </a:xfrm>
          <a:prstGeom prst="rect">
            <a:avLst/>
          </a:prstGeom>
        </p:spPr>
      </p:pic>
      <p:pic>
        <p:nvPicPr>
          <p:cNvPr id="7" name="012 (mp3cut.net) (1) (1)">
            <a:hlinkClick r:id="" action="ppaction://media"/>
            <a:extLst>
              <a:ext uri="{FF2B5EF4-FFF2-40B4-BE49-F238E27FC236}">
                <a16:creationId xmlns:a16="http://schemas.microsoft.com/office/drawing/2014/main" id="{D7B0D80B-F988-0B5C-4FD8-6BA23ED34D1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6072" end="48238.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2637" y="3217976"/>
            <a:ext cx="487363" cy="4873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D7014D-EAD7-8D7F-112A-80D0781A69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7922" y="-361413"/>
            <a:ext cx="1251490" cy="125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28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64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6" name="Google Shape;2046;p27"/>
          <p:cNvSpPr txBox="1">
            <a:spLocks noGrp="1"/>
          </p:cNvSpPr>
          <p:nvPr>
            <p:ph type="title"/>
          </p:nvPr>
        </p:nvSpPr>
        <p:spPr>
          <a:xfrm>
            <a:off x="648971" y="10978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Ex3: Listen again. Choose the correct answer A, B, or C.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D66D62F-1EE2-135D-4658-69D1C25CCBE4}"/>
              </a:ext>
            </a:extLst>
          </p:cNvPr>
          <p:cNvSpPr txBox="1"/>
          <p:nvPr/>
        </p:nvSpPr>
        <p:spPr>
          <a:xfrm>
            <a:off x="791029" y="725719"/>
            <a:ext cx="5377541" cy="4375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b="1" dirty="0">
                <a:latin typeface="Comic Sans MS" panose="030F0702030302020204" pitchFamily="66" charset="0"/>
              </a:rPr>
              <a:t>3. What change does Elena suggest for her city?</a:t>
            </a:r>
          </a:p>
          <a:p>
            <a:pPr>
              <a:lnSpc>
                <a:spcPts val="2800"/>
              </a:lnSpc>
            </a:pPr>
            <a:r>
              <a:rPr lang="en-US" sz="2000" dirty="0">
                <a:latin typeface="Comic Sans MS" panose="030F0702030302020204" pitchFamily="66" charset="0"/>
              </a:rPr>
              <a:t>A. A new shopping mall.</a:t>
            </a:r>
          </a:p>
          <a:p>
            <a:pPr>
              <a:lnSpc>
                <a:spcPts val="2800"/>
              </a:lnSpc>
            </a:pPr>
            <a:r>
              <a:rPr lang="en-US" sz="2000" dirty="0">
                <a:latin typeface="Comic Sans MS" panose="030F0702030302020204" pitchFamily="66" charset="0"/>
              </a:rPr>
              <a:t>B. More free sports facilities.</a:t>
            </a:r>
          </a:p>
          <a:p>
            <a:pPr>
              <a:lnSpc>
                <a:spcPts val="2800"/>
              </a:lnSpc>
            </a:pPr>
            <a:r>
              <a:rPr lang="en-US" sz="2000" dirty="0">
                <a:latin typeface="Comic Sans MS" panose="030F0702030302020204" pitchFamily="66" charset="0"/>
              </a:rPr>
              <a:t>C. More modern sports </a:t>
            </a:r>
            <a:r>
              <a:rPr lang="en-US" sz="2000" dirty="0" err="1">
                <a:latin typeface="Comic Sans MS" panose="030F0702030302020204" pitchFamily="66" charset="0"/>
              </a:rPr>
              <a:t>centres</a:t>
            </a:r>
            <a:r>
              <a:rPr lang="en-US" sz="2000" dirty="0"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ts val="2800"/>
              </a:lnSpc>
            </a:pPr>
            <a:endParaRPr lang="en-US" sz="2000" dirty="0">
              <a:latin typeface="Comic Sans MS" panose="030F0702030302020204" pitchFamily="66" charset="0"/>
            </a:endParaRPr>
          </a:p>
          <a:p>
            <a:pPr>
              <a:lnSpc>
                <a:spcPts val="2800"/>
              </a:lnSpc>
            </a:pPr>
            <a:r>
              <a:rPr lang="en-US" sz="2000" b="1" dirty="0">
                <a:latin typeface="Comic Sans MS" panose="030F0702030302020204" pitchFamily="66" charset="0"/>
              </a:rPr>
              <a:t>4. Chi thinks that ______ should tell teens about the drawbacks of street food.</a:t>
            </a:r>
          </a:p>
          <a:p>
            <a:pPr>
              <a:lnSpc>
                <a:spcPts val="2800"/>
              </a:lnSpc>
            </a:pPr>
            <a:r>
              <a:rPr lang="en-US" sz="2000" dirty="0">
                <a:latin typeface="Comic Sans MS" panose="030F0702030302020204" pitchFamily="66" charset="0"/>
              </a:rPr>
              <a:t>A. parents and the city council</a:t>
            </a:r>
          </a:p>
          <a:p>
            <a:pPr>
              <a:lnSpc>
                <a:spcPts val="2800"/>
              </a:lnSpc>
            </a:pPr>
            <a:r>
              <a:rPr lang="en-US" sz="2000" dirty="0">
                <a:latin typeface="Comic Sans MS" panose="030F0702030302020204" pitchFamily="66" charset="0"/>
              </a:rPr>
              <a:t>B. the city council and schools</a:t>
            </a:r>
          </a:p>
          <a:p>
            <a:pPr>
              <a:lnSpc>
                <a:spcPts val="2800"/>
              </a:lnSpc>
            </a:pPr>
            <a:r>
              <a:rPr lang="en-US" sz="2000" dirty="0">
                <a:latin typeface="Comic Sans MS" panose="030F0702030302020204" pitchFamily="66" charset="0"/>
              </a:rPr>
              <a:t>C. parents and schools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FD893FD-62C6-C6AF-A6D4-6247F3498505}"/>
              </a:ext>
            </a:extLst>
          </p:cNvPr>
          <p:cNvSpPr/>
          <p:nvPr/>
        </p:nvSpPr>
        <p:spPr>
          <a:xfrm>
            <a:off x="5123543" y="1266372"/>
            <a:ext cx="3229428" cy="10958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I want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more free sports facilities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so that we can do physical activities.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436F39C-7097-34FD-6111-1ECBF368107F}"/>
              </a:ext>
            </a:extLst>
          </p:cNvPr>
          <p:cNvSpPr/>
          <p:nvPr/>
        </p:nvSpPr>
        <p:spPr>
          <a:xfrm>
            <a:off x="827314" y="1872345"/>
            <a:ext cx="283028" cy="2975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675764B-9CF2-6303-7D93-339AE985717C}"/>
              </a:ext>
            </a:extLst>
          </p:cNvPr>
          <p:cNvSpPr/>
          <p:nvPr/>
        </p:nvSpPr>
        <p:spPr>
          <a:xfrm>
            <a:off x="5624284" y="2931268"/>
            <a:ext cx="3439886" cy="20441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I think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schools and parents 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should warn them about the hygiene of street foods. Parents should also teach children how to cook.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BCE4AB8-B4AF-E796-0EAB-9E27D0A5451F}"/>
              </a:ext>
            </a:extLst>
          </p:cNvPr>
          <p:cNvSpPr/>
          <p:nvPr/>
        </p:nvSpPr>
        <p:spPr>
          <a:xfrm>
            <a:off x="827313" y="4699891"/>
            <a:ext cx="283028" cy="2975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012 (mp3cut.net) (1) (1)">
            <a:hlinkClick r:id="" action="ppaction://media"/>
            <a:extLst>
              <a:ext uri="{FF2B5EF4-FFF2-40B4-BE49-F238E27FC236}">
                <a16:creationId xmlns:a16="http://schemas.microsoft.com/office/drawing/2014/main" id="{27664081-2635-2115-8F70-BBA8DD69A6B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3885" end="28228.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0978" y="682481"/>
            <a:ext cx="487363" cy="487363"/>
          </a:xfrm>
          <a:prstGeom prst="rect">
            <a:avLst/>
          </a:prstGeom>
        </p:spPr>
      </p:pic>
      <p:pic>
        <p:nvPicPr>
          <p:cNvPr id="7" name="012 (mp3cut.net) (1) (1)">
            <a:hlinkClick r:id="" action="ppaction://media"/>
            <a:extLst>
              <a:ext uri="{FF2B5EF4-FFF2-40B4-BE49-F238E27FC236}">
                <a16:creationId xmlns:a16="http://schemas.microsoft.com/office/drawing/2014/main" id="{9CA40DD2-20A1-E520-9EC9-526B8CB6F3B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929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0979" y="2818833"/>
            <a:ext cx="487363" cy="4873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6B7C03-6758-4B20-3801-6A216E8AF3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7922" y="-361413"/>
            <a:ext cx="1251490" cy="125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893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06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5F7E22B-28CA-D53C-4AB3-20441237DB96}"/>
              </a:ext>
            </a:extLst>
          </p:cNvPr>
          <p:cNvSpPr/>
          <p:nvPr/>
        </p:nvSpPr>
        <p:spPr>
          <a:xfrm>
            <a:off x="83458" y="614260"/>
            <a:ext cx="8977084" cy="4451226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8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- In today's show, we ask three teens how they feel about living in their city and how to make it a more livable place. Hi, Tom. Do you want to start first?</a:t>
            </a:r>
          </a:p>
          <a:p>
            <a:pPr algn="just"/>
            <a:r>
              <a:rPr lang="en-US" sz="18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- Hi, everyone. I love my city. It has good parks, libraries and cinemas. However, traffic is getting worse and the buses are quite old and uncomfortable. I think they should widen the roads and have more air conditioned buses.</a:t>
            </a:r>
          </a:p>
          <a:p>
            <a:pPr algn="just"/>
            <a:r>
              <a:rPr lang="en-US" sz="18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- Thanks, Tom. How about you, Elena?</a:t>
            </a:r>
          </a:p>
          <a:p>
            <a:pPr algn="just"/>
            <a:r>
              <a:rPr lang="en-US" sz="18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- Well, I'm not happy with my city. The only place teens can find entertainment is a shopping mall, but it's very costly, so I don't like it. I want more free sports facilities so that we can do physical activities.</a:t>
            </a:r>
          </a:p>
          <a:p>
            <a:pPr algn="just"/>
            <a:r>
              <a:rPr lang="en-US" sz="18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- Nice idea, Elena. And what about your city, Chi?</a:t>
            </a:r>
          </a:p>
          <a:p>
            <a:pPr algn="just"/>
            <a:r>
              <a:rPr lang="en-US" sz="18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- It's really convenient living in my city. There are food stalls at almost all street corners. Many teens like street food and are too lazy to cook on their own. I think schools and parents should warn them about the hygiene of street foods. Parents should also teach children how to cook.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543600-C4B5-1BE6-23A5-DCBFF2844776}"/>
              </a:ext>
            </a:extLst>
          </p:cNvPr>
          <p:cNvSpPr txBox="1"/>
          <p:nvPr/>
        </p:nvSpPr>
        <p:spPr>
          <a:xfrm>
            <a:off x="616858" y="244928"/>
            <a:ext cx="189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FF0000"/>
                </a:solidFill>
                <a:latin typeface="Comic Sans MS" panose="030F0702030302020204" pitchFamily="66" charset="0"/>
              </a:rPr>
              <a:t>TRANSCRIPT: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F5DA56-877E-9023-A130-F036C6D74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7922" y="-361413"/>
            <a:ext cx="1251490" cy="125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24355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Google Shape;2064;p28"/>
          <p:cNvSpPr txBox="1">
            <a:spLocks noGrp="1"/>
          </p:cNvSpPr>
          <p:nvPr>
            <p:ph type="title"/>
          </p:nvPr>
        </p:nvSpPr>
        <p:spPr>
          <a:xfrm>
            <a:off x="712788" y="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Remember check</a:t>
            </a:r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B3585C-475E-CBD1-7191-5CC1B04E5CFB}"/>
              </a:ext>
            </a:extLst>
          </p:cNvPr>
          <p:cNvSpPr txBox="1"/>
          <p:nvPr/>
        </p:nvSpPr>
        <p:spPr>
          <a:xfrm>
            <a:off x="817862" y="696537"/>
            <a:ext cx="73112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Work in pairs and recall information about Tom, Elena and Chi</a:t>
            </a:r>
          </a:p>
          <a:p>
            <a:pPr marL="285750" indent="-285750">
              <a:buFontTx/>
              <a:buChar char="-"/>
            </a:pPr>
            <a:r>
              <a:rPr lang="en-US" sz="1800" dirty="0">
                <a:latin typeface="Comic Sans MS" panose="030F0702030302020204" pitchFamily="66" charset="0"/>
              </a:rPr>
              <a:t>Note down the answers to the questions:</a:t>
            </a:r>
          </a:p>
        </p:txBody>
      </p:sp>
      <p:graphicFrame>
        <p:nvGraphicFramePr>
          <p:cNvPr id="8" name="Google Shape;2038;p26">
            <a:extLst>
              <a:ext uri="{FF2B5EF4-FFF2-40B4-BE49-F238E27FC236}">
                <a16:creationId xmlns:a16="http://schemas.microsoft.com/office/drawing/2014/main" id="{E4B0B703-0F4E-5874-0195-25AE94B40B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7335817"/>
              </p:ext>
            </p:extLst>
          </p:nvPr>
        </p:nvGraphicFramePr>
        <p:xfrm>
          <a:off x="817861" y="1394511"/>
          <a:ext cx="7803625" cy="3525834"/>
        </p:xfrm>
        <a:graphic>
          <a:graphicData uri="http://schemas.openxmlformats.org/drawingml/2006/table">
            <a:tbl>
              <a:tblPr>
                <a:noFill/>
                <a:tableStyleId>{3DE3D6BD-F426-416F-AE81-FE42D243ABFF}</a:tableStyleId>
              </a:tblPr>
              <a:tblGrid>
                <a:gridCol w="1046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1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6371">
                  <a:extLst>
                    <a:ext uri="{9D8B030D-6E8A-4147-A177-3AD203B41FA5}">
                      <a16:colId xmlns:a16="http://schemas.microsoft.com/office/drawing/2014/main" val="2942550679"/>
                    </a:ext>
                  </a:extLst>
                </a:gridCol>
              </a:tblGrid>
              <a:tr h="8973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600" b="0" u="none" dirty="0">
                        <a:solidFill>
                          <a:sysClr val="windowText" lastClr="000000"/>
                        </a:solidFill>
                        <a:latin typeface="Comic Sans MS" panose="030F0702030302020204" pitchFamily="66" charset="0"/>
                        <a:ea typeface="Archivo"/>
                        <a:cs typeface="Archivo"/>
                        <a:sym typeface="Archivo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  <a:latin typeface="Comic Sans MS" panose="030F0702030302020204" pitchFamily="66" charset="0"/>
                          <a:ea typeface="Archivo"/>
                          <a:cs typeface="Archivo"/>
                          <a:sym typeface="Archivo"/>
                        </a:rPr>
                        <a:t>What does each person like about life in their city?</a:t>
                      </a:r>
                    </a:p>
                  </a:txBody>
                  <a:tcPr marL="91425" marR="91425" marT="0" marB="0" anchor="ctr">
                    <a:lnL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  <a:latin typeface="Comic Sans MS" panose="030F0702030302020204" pitchFamily="66" charset="0"/>
                          <a:ea typeface="Archivo"/>
                          <a:cs typeface="Archivo"/>
                          <a:sym typeface="Archivo"/>
                        </a:rPr>
                        <a:t>What does each person dislike about life in their city?</a:t>
                      </a:r>
                    </a:p>
                  </a:txBody>
                  <a:tcPr marL="91425" marR="91425" marT="0" marB="0" anchor="ctr">
                    <a:lnL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7103359"/>
                  </a:ext>
                </a:extLst>
              </a:tr>
              <a:tr h="8540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0" u="none" dirty="0">
                          <a:solidFill>
                            <a:sysClr val="windowText" lastClr="000000"/>
                          </a:solidFill>
                          <a:latin typeface="Comic Sans MS" panose="030F0702030302020204" pitchFamily="66" charset="0"/>
                          <a:ea typeface="Archivo"/>
                          <a:cs typeface="Archivo"/>
                          <a:sym typeface="Archivo"/>
                        </a:rPr>
                        <a:t>Tom </a:t>
                      </a: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chivo"/>
                          <a:ea typeface="Archivo"/>
                          <a:cs typeface="Archivo"/>
                          <a:sym typeface="Archivo"/>
                        </a:rPr>
                        <a:t> 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chivo"/>
                          <a:ea typeface="Archivo"/>
                          <a:cs typeface="Archivo"/>
                          <a:sym typeface="Archivo"/>
                        </a:rPr>
                        <a:t> </a:t>
                      </a:r>
                    </a:p>
                  </a:txBody>
                  <a:tcPr marL="91425" marR="91425" marT="0" marB="0" anchor="ctr">
                    <a:lnL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lang="en-US" sz="1000" dirty="0">
                        <a:solidFill>
                          <a:sysClr val="windowText" lastClr="000000"/>
                        </a:solidFill>
                        <a:latin typeface="Archivo"/>
                        <a:ea typeface="Archivo"/>
                        <a:cs typeface="Archivo"/>
                        <a:sym typeface="Archivo"/>
                      </a:endParaRPr>
                    </a:p>
                  </a:txBody>
                  <a:tcPr marL="91425" marR="91425" marT="0" marB="0" anchor="ctr">
                    <a:lnL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40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0" u="none" dirty="0">
                          <a:solidFill>
                            <a:sysClr val="windowText" lastClr="000000"/>
                          </a:solidFill>
                          <a:latin typeface="Comic Sans MS" panose="030F0702030302020204" pitchFamily="66" charset="0"/>
                          <a:ea typeface="Archivo"/>
                          <a:cs typeface="Archivo"/>
                          <a:sym typeface="Archivo"/>
                        </a:rPr>
                        <a:t>Elena</a:t>
                      </a: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chivo"/>
                          <a:ea typeface="Archivo"/>
                          <a:cs typeface="Archivo"/>
                          <a:sym typeface="Archivo"/>
                        </a:rPr>
                        <a:t>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chivo"/>
                          <a:ea typeface="Archivo"/>
                          <a:cs typeface="Archivo"/>
                          <a:sym typeface="Archivo"/>
                        </a:rPr>
                        <a:t> </a:t>
                      </a:r>
                    </a:p>
                  </a:txBody>
                  <a:tcPr marL="91425" marR="91425" marT="0" marB="0" anchor="ctr">
                    <a:lnL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lang="en-US" sz="1000" dirty="0">
                        <a:solidFill>
                          <a:sysClr val="windowText" lastClr="000000"/>
                        </a:solidFill>
                        <a:latin typeface="Archivo"/>
                        <a:ea typeface="Archivo"/>
                        <a:cs typeface="Archivo"/>
                        <a:sym typeface="Archivo"/>
                      </a:endParaRPr>
                    </a:p>
                  </a:txBody>
                  <a:tcPr marL="91425" marR="91425" marT="0" marB="0" anchor="ctr">
                    <a:lnL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04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0" u="none" dirty="0">
                          <a:solidFill>
                            <a:sysClr val="windowText" lastClr="000000"/>
                          </a:solidFill>
                          <a:latin typeface="Comic Sans MS" panose="030F0702030302020204" pitchFamily="66" charset="0"/>
                          <a:ea typeface="Archivo"/>
                          <a:cs typeface="Archivo"/>
                          <a:sym typeface="Archivo"/>
                        </a:rPr>
                        <a:t>Chi </a:t>
                      </a: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Archivo"/>
                          <a:ea typeface="Archivo"/>
                          <a:cs typeface="Archivo"/>
                          <a:sym typeface="Archivo"/>
                        </a:rPr>
                        <a:t>  </a:t>
                      </a:r>
                    </a:p>
                  </a:txBody>
                  <a:tcPr marL="91425" marR="91425" marT="0" marB="0" anchor="ctr">
                    <a:lnL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000" dirty="0">
                        <a:solidFill>
                          <a:sysClr val="windowText" lastClr="000000"/>
                        </a:solidFill>
                        <a:latin typeface="Archivo"/>
                        <a:ea typeface="Archivo"/>
                        <a:cs typeface="Archivo"/>
                        <a:sym typeface="Archivo"/>
                      </a:endParaRPr>
                    </a:p>
                  </a:txBody>
                  <a:tcPr marL="91425" marR="91425" marT="0" marB="0" anchor="ctr">
                    <a:lnL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A5FCF58-DD9E-E641-5C2E-BA07317FA1A1}"/>
              </a:ext>
            </a:extLst>
          </p:cNvPr>
          <p:cNvSpPr txBox="1"/>
          <p:nvPr/>
        </p:nvSpPr>
        <p:spPr>
          <a:xfrm>
            <a:off x="2109126" y="2416352"/>
            <a:ext cx="2636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omic Sans MS" panose="030F0702030302020204" pitchFamily="66" charset="0"/>
              </a:rPr>
              <a:t>It has good parks, libraries, and cinemas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4EE56F-EF68-B2DD-610A-5F36E6737471}"/>
              </a:ext>
            </a:extLst>
          </p:cNvPr>
          <p:cNvSpPr txBox="1"/>
          <p:nvPr/>
        </p:nvSpPr>
        <p:spPr>
          <a:xfrm>
            <a:off x="2109126" y="3245994"/>
            <a:ext cx="2636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omic Sans MS" panose="030F0702030302020204" pitchFamily="66" charset="0"/>
              </a:rPr>
              <a:t>There is a shopping mall.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EBF625-B6DB-19A3-B7E5-6B76C6890389}"/>
              </a:ext>
            </a:extLst>
          </p:cNvPr>
          <p:cNvSpPr txBox="1"/>
          <p:nvPr/>
        </p:nvSpPr>
        <p:spPr>
          <a:xfrm>
            <a:off x="1937658" y="3958106"/>
            <a:ext cx="3070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omic Sans MS" panose="030F0702030302020204" pitchFamily="66" charset="0"/>
              </a:rPr>
              <a:t>It’s really convenient. There are food stalls at almost all street corners.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7044CD-1F71-D0D3-AD5D-751A573D8209}"/>
              </a:ext>
            </a:extLst>
          </p:cNvPr>
          <p:cNvSpPr txBox="1"/>
          <p:nvPr/>
        </p:nvSpPr>
        <p:spPr>
          <a:xfrm>
            <a:off x="5156263" y="2286379"/>
            <a:ext cx="33765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omic Sans MS" panose="030F0702030302020204" pitchFamily="66" charset="0"/>
              </a:rPr>
              <a:t>The traffic is getting worse. The buses are quite old and uncomfortable.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B9FC14-2DAB-AA20-C474-FC5060E9E85D}"/>
              </a:ext>
            </a:extLst>
          </p:cNvPr>
          <p:cNvSpPr txBox="1"/>
          <p:nvPr/>
        </p:nvSpPr>
        <p:spPr>
          <a:xfrm>
            <a:off x="5069179" y="3261949"/>
            <a:ext cx="3624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omic Sans MS" panose="030F0702030302020204" pitchFamily="66" charset="0"/>
              </a:rPr>
              <a:t>The shopping mall is very costly.</a:t>
            </a:r>
          </a:p>
          <a:p>
            <a:pPr algn="ctr"/>
            <a:r>
              <a:rPr lang="en-US" sz="1800" dirty="0">
                <a:latin typeface="Comic Sans MS" panose="030F0702030302020204" pitchFamily="66" charset="0"/>
              </a:rPr>
              <a:t>It lacks free sport facilities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9CA49D-4927-AA9E-5C39-799C48464918}"/>
              </a:ext>
            </a:extLst>
          </p:cNvPr>
          <p:cNvSpPr txBox="1"/>
          <p:nvPr/>
        </p:nvSpPr>
        <p:spPr>
          <a:xfrm>
            <a:off x="5156263" y="4022199"/>
            <a:ext cx="3465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omic Sans MS" panose="030F0702030302020204" pitchFamily="66" charset="0"/>
              </a:rPr>
              <a:t>Many teens like street food and are too lazy to cook on their own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Google Shape;2071;p29"/>
          <p:cNvSpPr txBox="1">
            <a:spLocks noGrp="1"/>
          </p:cNvSpPr>
          <p:nvPr>
            <p:ph type="title"/>
          </p:nvPr>
        </p:nvSpPr>
        <p:spPr>
          <a:xfrm>
            <a:off x="3664963" y="2622834"/>
            <a:ext cx="48393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latin typeface="Comic Sans MS" panose="030F0702030302020204" pitchFamily="66" charset="0"/>
              </a:rPr>
              <a:t>WRITING </a:t>
            </a:r>
          </a:p>
        </p:txBody>
      </p:sp>
      <p:sp>
        <p:nvSpPr>
          <p:cNvPr id="2072" name="Google Shape;2072;p29"/>
          <p:cNvSpPr txBox="1">
            <a:spLocks noGrp="1"/>
          </p:cNvSpPr>
          <p:nvPr>
            <p:ph type="title" idx="2"/>
          </p:nvPr>
        </p:nvSpPr>
        <p:spPr>
          <a:xfrm>
            <a:off x="5197380" y="1163916"/>
            <a:ext cx="1660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 b="0">
                <a:solidFill>
                  <a:schemeClr val="accent1">
                    <a:lumMod val="75000"/>
                  </a:schemeClr>
                </a:solidFill>
                <a:latin typeface="Cooper Black" panose="0208090404030B020404" pitchFamily="18" charset="0"/>
              </a:rPr>
              <a:t>02</a:t>
            </a:r>
            <a:endParaRPr sz="8800" b="0" dirty="0">
              <a:solidFill>
                <a:schemeClr val="accent1">
                  <a:lumMod val="75000"/>
                </a:schemeClr>
              </a:solidFill>
              <a:latin typeface="Cooper Black" panose="0208090404030B020404" pitchFamily="18" charset="0"/>
            </a:endParaRPr>
          </a:p>
        </p:txBody>
      </p:sp>
      <p:grpSp>
        <p:nvGrpSpPr>
          <p:cNvPr id="2073" name="Google Shape;2073;p29"/>
          <p:cNvGrpSpPr/>
          <p:nvPr/>
        </p:nvGrpSpPr>
        <p:grpSpPr>
          <a:xfrm>
            <a:off x="864425" y="1178819"/>
            <a:ext cx="1050925" cy="609425"/>
            <a:chOff x="-1041487" y="232513"/>
            <a:chExt cx="1050925" cy="609425"/>
          </a:xfrm>
        </p:grpSpPr>
        <p:sp>
          <p:nvSpPr>
            <p:cNvPr id="2074" name="Google Shape;2074;p29"/>
            <p:cNvSpPr/>
            <p:nvPr/>
          </p:nvSpPr>
          <p:spPr>
            <a:xfrm>
              <a:off x="-448812" y="266538"/>
              <a:ext cx="91550" cy="170025"/>
            </a:xfrm>
            <a:custGeom>
              <a:avLst/>
              <a:gdLst/>
              <a:ahLst/>
              <a:cxnLst/>
              <a:rect l="l" t="t" r="r" b="b"/>
              <a:pathLst>
                <a:path w="3662" h="6801" extrusionOk="0">
                  <a:moveTo>
                    <a:pt x="0" y="0"/>
                  </a:moveTo>
                  <a:lnTo>
                    <a:pt x="0" y="6800"/>
                  </a:lnTo>
                  <a:lnTo>
                    <a:pt x="3662" y="6800"/>
                  </a:lnTo>
                  <a:lnTo>
                    <a:pt x="36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29"/>
            <p:cNvSpPr/>
            <p:nvPr/>
          </p:nvSpPr>
          <p:spPr>
            <a:xfrm>
              <a:off x="-448812" y="266538"/>
              <a:ext cx="91550" cy="39250"/>
            </a:xfrm>
            <a:custGeom>
              <a:avLst/>
              <a:gdLst/>
              <a:ahLst/>
              <a:cxnLst/>
              <a:rect l="l" t="t" r="r" b="b"/>
              <a:pathLst>
                <a:path w="3662" h="1570" extrusionOk="0">
                  <a:moveTo>
                    <a:pt x="0" y="0"/>
                  </a:moveTo>
                  <a:lnTo>
                    <a:pt x="0" y="1569"/>
                  </a:lnTo>
                  <a:lnTo>
                    <a:pt x="3662" y="1569"/>
                  </a:lnTo>
                  <a:lnTo>
                    <a:pt x="36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29"/>
            <p:cNvSpPr/>
            <p:nvPr/>
          </p:nvSpPr>
          <p:spPr>
            <a:xfrm>
              <a:off x="-468687" y="240888"/>
              <a:ext cx="470800" cy="601050"/>
            </a:xfrm>
            <a:custGeom>
              <a:avLst/>
              <a:gdLst/>
              <a:ahLst/>
              <a:cxnLst/>
              <a:rect l="l" t="t" r="r" b="b"/>
              <a:pathLst>
                <a:path w="18832" h="24042" extrusionOk="0">
                  <a:moveTo>
                    <a:pt x="9416" y="1"/>
                  </a:moveTo>
                  <a:lnTo>
                    <a:pt x="0" y="9312"/>
                  </a:lnTo>
                  <a:lnTo>
                    <a:pt x="0" y="24042"/>
                  </a:lnTo>
                  <a:lnTo>
                    <a:pt x="18831" y="24042"/>
                  </a:lnTo>
                  <a:lnTo>
                    <a:pt x="18831" y="9312"/>
                  </a:lnTo>
                  <a:lnTo>
                    <a:pt x="94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29"/>
            <p:cNvSpPr/>
            <p:nvPr/>
          </p:nvSpPr>
          <p:spPr>
            <a:xfrm>
              <a:off x="-466087" y="533313"/>
              <a:ext cx="465050" cy="45000"/>
            </a:xfrm>
            <a:custGeom>
              <a:avLst/>
              <a:gdLst/>
              <a:ahLst/>
              <a:cxnLst/>
              <a:rect l="l" t="t" r="r" b="b"/>
              <a:pathLst>
                <a:path w="18602" h="1800" extrusionOk="0">
                  <a:moveTo>
                    <a:pt x="1" y="0"/>
                  </a:moveTo>
                  <a:lnTo>
                    <a:pt x="1" y="1799"/>
                  </a:lnTo>
                  <a:lnTo>
                    <a:pt x="18602" y="1799"/>
                  </a:lnTo>
                  <a:lnTo>
                    <a:pt x="18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29"/>
            <p:cNvSpPr/>
            <p:nvPr/>
          </p:nvSpPr>
          <p:spPr>
            <a:xfrm>
              <a:off x="-466612" y="402538"/>
              <a:ext cx="462975" cy="45000"/>
            </a:xfrm>
            <a:custGeom>
              <a:avLst/>
              <a:gdLst/>
              <a:ahLst/>
              <a:cxnLst/>
              <a:rect l="l" t="t" r="r" b="b"/>
              <a:pathLst>
                <a:path w="18519" h="1800" extrusionOk="0">
                  <a:moveTo>
                    <a:pt x="2198" y="0"/>
                  </a:moveTo>
                  <a:cubicBezTo>
                    <a:pt x="1570" y="732"/>
                    <a:pt x="880" y="1444"/>
                    <a:pt x="1" y="1737"/>
                  </a:cubicBezTo>
                  <a:lnTo>
                    <a:pt x="1" y="1800"/>
                  </a:lnTo>
                  <a:lnTo>
                    <a:pt x="18518" y="1800"/>
                  </a:lnTo>
                  <a:lnTo>
                    <a:pt x="18518" y="1674"/>
                  </a:lnTo>
                  <a:cubicBezTo>
                    <a:pt x="18288" y="1486"/>
                    <a:pt x="18037" y="1256"/>
                    <a:pt x="17807" y="1004"/>
                  </a:cubicBezTo>
                  <a:cubicBezTo>
                    <a:pt x="17723" y="942"/>
                    <a:pt x="17681" y="858"/>
                    <a:pt x="17598" y="795"/>
                  </a:cubicBezTo>
                  <a:cubicBezTo>
                    <a:pt x="17305" y="628"/>
                    <a:pt x="17054" y="481"/>
                    <a:pt x="16782" y="293"/>
                  </a:cubicBezTo>
                  <a:cubicBezTo>
                    <a:pt x="16656" y="209"/>
                    <a:pt x="16489" y="105"/>
                    <a:pt x="16363" y="0"/>
                  </a:cubicBezTo>
                  <a:close/>
                </a:path>
              </a:pathLst>
            </a:custGeom>
            <a:solidFill>
              <a:srgbClr val="D1C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29"/>
            <p:cNvSpPr/>
            <p:nvPr/>
          </p:nvSpPr>
          <p:spPr>
            <a:xfrm>
              <a:off x="-466087" y="739388"/>
              <a:ext cx="465050" cy="101000"/>
            </a:xfrm>
            <a:custGeom>
              <a:avLst/>
              <a:gdLst/>
              <a:ahLst/>
              <a:cxnLst/>
              <a:rect l="l" t="t" r="r" b="b"/>
              <a:pathLst>
                <a:path w="18602" h="4040" extrusionOk="0">
                  <a:moveTo>
                    <a:pt x="1" y="1"/>
                  </a:moveTo>
                  <a:lnTo>
                    <a:pt x="1" y="4039"/>
                  </a:lnTo>
                  <a:lnTo>
                    <a:pt x="18602" y="4039"/>
                  </a:lnTo>
                  <a:lnTo>
                    <a:pt x="186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29"/>
            <p:cNvSpPr/>
            <p:nvPr/>
          </p:nvSpPr>
          <p:spPr>
            <a:xfrm>
              <a:off x="-476012" y="232513"/>
              <a:ext cx="485450" cy="253725"/>
            </a:xfrm>
            <a:custGeom>
              <a:avLst/>
              <a:gdLst/>
              <a:ahLst/>
              <a:cxnLst/>
              <a:rect l="l" t="t" r="r" b="b"/>
              <a:pathLst>
                <a:path w="19418" h="10149" extrusionOk="0">
                  <a:moveTo>
                    <a:pt x="9667" y="1"/>
                  </a:moveTo>
                  <a:lnTo>
                    <a:pt x="0" y="9835"/>
                  </a:lnTo>
                  <a:lnTo>
                    <a:pt x="19417" y="10149"/>
                  </a:lnTo>
                  <a:lnTo>
                    <a:pt x="96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29"/>
            <p:cNvSpPr/>
            <p:nvPr/>
          </p:nvSpPr>
          <p:spPr>
            <a:xfrm>
              <a:off x="-476012" y="232513"/>
              <a:ext cx="485450" cy="253725"/>
            </a:xfrm>
            <a:custGeom>
              <a:avLst/>
              <a:gdLst/>
              <a:ahLst/>
              <a:cxnLst/>
              <a:rect l="l" t="t" r="r" b="b"/>
              <a:pathLst>
                <a:path w="19418" h="10149" fill="none" extrusionOk="0">
                  <a:moveTo>
                    <a:pt x="0" y="9835"/>
                  </a:moveTo>
                  <a:lnTo>
                    <a:pt x="9667" y="1"/>
                  </a:lnTo>
                  <a:lnTo>
                    <a:pt x="19417" y="10149"/>
                  </a:lnTo>
                </a:path>
              </a:pathLst>
            </a:custGeom>
            <a:solidFill>
              <a:schemeClr val="dk1"/>
            </a:solidFill>
            <a:ln w="41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29"/>
            <p:cNvSpPr/>
            <p:nvPr/>
          </p:nvSpPr>
          <p:spPr>
            <a:xfrm>
              <a:off x="-324837" y="667213"/>
              <a:ext cx="179425" cy="173700"/>
            </a:xfrm>
            <a:custGeom>
              <a:avLst/>
              <a:gdLst/>
              <a:ahLst/>
              <a:cxnLst/>
              <a:rect l="l" t="t" r="r" b="b"/>
              <a:pathLst>
                <a:path w="7177" h="6948" extrusionOk="0">
                  <a:moveTo>
                    <a:pt x="3578" y="1"/>
                  </a:moveTo>
                  <a:cubicBezTo>
                    <a:pt x="1632" y="1"/>
                    <a:pt x="0" y="1612"/>
                    <a:pt x="0" y="3558"/>
                  </a:cubicBezTo>
                  <a:lnTo>
                    <a:pt x="0" y="6947"/>
                  </a:lnTo>
                  <a:lnTo>
                    <a:pt x="7177" y="6947"/>
                  </a:lnTo>
                  <a:lnTo>
                    <a:pt x="7177" y="3558"/>
                  </a:lnTo>
                  <a:cubicBezTo>
                    <a:pt x="7177" y="1612"/>
                    <a:pt x="5566" y="1"/>
                    <a:pt x="3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29"/>
            <p:cNvSpPr/>
            <p:nvPr/>
          </p:nvSpPr>
          <p:spPr>
            <a:xfrm>
              <a:off x="-324312" y="667213"/>
              <a:ext cx="83175" cy="173700"/>
            </a:xfrm>
            <a:custGeom>
              <a:avLst/>
              <a:gdLst/>
              <a:ahLst/>
              <a:cxnLst/>
              <a:rect l="l" t="t" r="r" b="b"/>
              <a:pathLst>
                <a:path w="3327" h="6948" extrusionOk="0">
                  <a:moveTo>
                    <a:pt x="3327" y="1"/>
                  </a:moveTo>
                  <a:cubicBezTo>
                    <a:pt x="1465" y="147"/>
                    <a:pt x="0" y="1674"/>
                    <a:pt x="0" y="3558"/>
                  </a:cubicBezTo>
                  <a:lnTo>
                    <a:pt x="0" y="6947"/>
                  </a:lnTo>
                  <a:lnTo>
                    <a:pt x="3327" y="6947"/>
                  </a:lnTo>
                  <a:lnTo>
                    <a:pt x="33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29"/>
            <p:cNvSpPr/>
            <p:nvPr/>
          </p:nvSpPr>
          <p:spPr>
            <a:xfrm>
              <a:off x="-417437" y="609138"/>
              <a:ext cx="57575" cy="104650"/>
            </a:xfrm>
            <a:custGeom>
              <a:avLst/>
              <a:gdLst/>
              <a:ahLst/>
              <a:cxnLst/>
              <a:rect l="l" t="t" r="r" b="b"/>
              <a:pathLst>
                <a:path w="2303" h="4186" extrusionOk="0">
                  <a:moveTo>
                    <a:pt x="1151" y="1"/>
                  </a:moveTo>
                  <a:cubicBezTo>
                    <a:pt x="524" y="1"/>
                    <a:pt x="1" y="524"/>
                    <a:pt x="1" y="1152"/>
                  </a:cubicBezTo>
                  <a:lnTo>
                    <a:pt x="1" y="4186"/>
                  </a:lnTo>
                  <a:lnTo>
                    <a:pt x="2302" y="4186"/>
                  </a:lnTo>
                  <a:lnTo>
                    <a:pt x="2302" y="1152"/>
                  </a:lnTo>
                  <a:cubicBezTo>
                    <a:pt x="2302" y="524"/>
                    <a:pt x="1779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 w="27725" cap="flat" cmpd="sng">
              <a:solidFill>
                <a:schemeClr val="accent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29"/>
            <p:cNvSpPr/>
            <p:nvPr/>
          </p:nvSpPr>
          <p:spPr>
            <a:xfrm>
              <a:off x="-102537" y="609138"/>
              <a:ext cx="57575" cy="104650"/>
            </a:xfrm>
            <a:custGeom>
              <a:avLst/>
              <a:gdLst/>
              <a:ahLst/>
              <a:cxnLst/>
              <a:rect l="l" t="t" r="r" b="b"/>
              <a:pathLst>
                <a:path w="2303" h="4186" extrusionOk="0">
                  <a:moveTo>
                    <a:pt x="1151" y="1"/>
                  </a:moveTo>
                  <a:cubicBezTo>
                    <a:pt x="524" y="1"/>
                    <a:pt x="1" y="524"/>
                    <a:pt x="1" y="1152"/>
                  </a:cubicBezTo>
                  <a:lnTo>
                    <a:pt x="1" y="4186"/>
                  </a:lnTo>
                  <a:lnTo>
                    <a:pt x="2302" y="4186"/>
                  </a:lnTo>
                  <a:lnTo>
                    <a:pt x="2302" y="1152"/>
                  </a:lnTo>
                  <a:cubicBezTo>
                    <a:pt x="2302" y="524"/>
                    <a:pt x="1779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 w="27725" cap="flat" cmpd="sng">
              <a:solidFill>
                <a:schemeClr val="accent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29"/>
            <p:cNvSpPr/>
            <p:nvPr/>
          </p:nvSpPr>
          <p:spPr>
            <a:xfrm>
              <a:off x="-263112" y="378463"/>
              <a:ext cx="57550" cy="104650"/>
            </a:xfrm>
            <a:custGeom>
              <a:avLst/>
              <a:gdLst/>
              <a:ahLst/>
              <a:cxnLst/>
              <a:rect l="l" t="t" r="r" b="b"/>
              <a:pathLst>
                <a:path w="2302" h="4186" extrusionOk="0">
                  <a:moveTo>
                    <a:pt x="1151" y="1"/>
                  </a:moveTo>
                  <a:cubicBezTo>
                    <a:pt x="523" y="1"/>
                    <a:pt x="0" y="524"/>
                    <a:pt x="0" y="1151"/>
                  </a:cubicBezTo>
                  <a:lnTo>
                    <a:pt x="0" y="4185"/>
                  </a:lnTo>
                  <a:lnTo>
                    <a:pt x="2302" y="4185"/>
                  </a:lnTo>
                  <a:lnTo>
                    <a:pt x="2302" y="1151"/>
                  </a:lnTo>
                  <a:cubicBezTo>
                    <a:pt x="2302" y="524"/>
                    <a:pt x="1779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 w="27725" cap="flat" cmpd="sng">
              <a:solidFill>
                <a:schemeClr val="accent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29"/>
            <p:cNvSpPr/>
            <p:nvPr/>
          </p:nvSpPr>
          <p:spPr>
            <a:xfrm>
              <a:off x="-1004862" y="292688"/>
              <a:ext cx="85275" cy="163750"/>
            </a:xfrm>
            <a:custGeom>
              <a:avLst/>
              <a:gdLst/>
              <a:ahLst/>
              <a:cxnLst/>
              <a:rect l="l" t="t" r="r" b="b"/>
              <a:pathLst>
                <a:path w="3411" h="6550" extrusionOk="0">
                  <a:moveTo>
                    <a:pt x="0" y="0"/>
                  </a:moveTo>
                  <a:lnTo>
                    <a:pt x="0" y="6549"/>
                  </a:lnTo>
                  <a:lnTo>
                    <a:pt x="3411" y="6549"/>
                  </a:lnTo>
                  <a:lnTo>
                    <a:pt x="34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29"/>
            <p:cNvSpPr/>
            <p:nvPr/>
          </p:nvSpPr>
          <p:spPr>
            <a:xfrm>
              <a:off x="-1004862" y="292688"/>
              <a:ext cx="85275" cy="32975"/>
            </a:xfrm>
            <a:custGeom>
              <a:avLst/>
              <a:gdLst/>
              <a:ahLst/>
              <a:cxnLst/>
              <a:rect l="l" t="t" r="r" b="b"/>
              <a:pathLst>
                <a:path w="3411" h="1319" extrusionOk="0">
                  <a:moveTo>
                    <a:pt x="0" y="0"/>
                  </a:moveTo>
                  <a:lnTo>
                    <a:pt x="0" y="1318"/>
                  </a:lnTo>
                  <a:lnTo>
                    <a:pt x="3411" y="1318"/>
                  </a:lnTo>
                  <a:lnTo>
                    <a:pt x="34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29"/>
            <p:cNvSpPr/>
            <p:nvPr/>
          </p:nvSpPr>
          <p:spPr>
            <a:xfrm>
              <a:off x="-1031012" y="261288"/>
              <a:ext cx="483350" cy="580650"/>
            </a:xfrm>
            <a:custGeom>
              <a:avLst/>
              <a:gdLst/>
              <a:ahLst/>
              <a:cxnLst/>
              <a:rect l="l" t="t" r="r" b="b"/>
              <a:pathLst>
                <a:path w="19334" h="23226" extrusionOk="0">
                  <a:moveTo>
                    <a:pt x="9646" y="1"/>
                  </a:moveTo>
                  <a:lnTo>
                    <a:pt x="0" y="9730"/>
                  </a:lnTo>
                  <a:lnTo>
                    <a:pt x="0" y="23226"/>
                  </a:lnTo>
                  <a:lnTo>
                    <a:pt x="19334" y="23226"/>
                  </a:lnTo>
                  <a:lnTo>
                    <a:pt x="19334" y="9730"/>
                  </a:lnTo>
                  <a:lnTo>
                    <a:pt x="96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29"/>
            <p:cNvSpPr/>
            <p:nvPr/>
          </p:nvSpPr>
          <p:spPr>
            <a:xfrm>
              <a:off x="-1031012" y="566788"/>
              <a:ext cx="483350" cy="47100"/>
            </a:xfrm>
            <a:custGeom>
              <a:avLst/>
              <a:gdLst/>
              <a:ahLst/>
              <a:cxnLst/>
              <a:rect l="l" t="t" r="r" b="b"/>
              <a:pathLst>
                <a:path w="19334" h="1884" extrusionOk="0">
                  <a:moveTo>
                    <a:pt x="0" y="0"/>
                  </a:moveTo>
                  <a:lnTo>
                    <a:pt x="0" y="1883"/>
                  </a:lnTo>
                  <a:lnTo>
                    <a:pt x="19334" y="1883"/>
                  </a:lnTo>
                  <a:lnTo>
                    <a:pt x="193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29"/>
            <p:cNvSpPr/>
            <p:nvPr/>
          </p:nvSpPr>
          <p:spPr>
            <a:xfrm>
              <a:off x="-1031537" y="430263"/>
              <a:ext cx="482825" cy="47100"/>
            </a:xfrm>
            <a:custGeom>
              <a:avLst/>
              <a:gdLst/>
              <a:ahLst/>
              <a:cxnLst/>
              <a:rect l="l" t="t" r="r" b="b"/>
              <a:pathLst>
                <a:path w="19313" h="1884" extrusionOk="0">
                  <a:moveTo>
                    <a:pt x="2302" y="0"/>
                  </a:moveTo>
                  <a:cubicBezTo>
                    <a:pt x="1653" y="753"/>
                    <a:pt x="942" y="1486"/>
                    <a:pt x="0" y="1800"/>
                  </a:cubicBezTo>
                  <a:lnTo>
                    <a:pt x="0" y="1883"/>
                  </a:lnTo>
                  <a:lnTo>
                    <a:pt x="19313" y="1883"/>
                  </a:lnTo>
                  <a:lnTo>
                    <a:pt x="19313" y="1737"/>
                  </a:lnTo>
                  <a:cubicBezTo>
                    <a:pt x="19083" y="1528"/>
                    <a:pt x="18832" y="1297"/>
                    <a:pt x="18601" y="1046"/>
                  </a:cubicBezTo>
                  <a:cubicBezTo>
                    <a:pt x="18518" y="963"/>
                    <a:pt x="18434" y="900"/>
                    <a:pt x="18392" y="837"/>
                  </a:cubicBezTo>
                  <a:cubicBezTo>
                    <a:pt x="18099" y="670"/>
                    <a:pt x="17806" y="481"/>
                    <a:pt x="17555" y="314"/>
                  </a:cubicBezTo>
                  <a:cubicBezTo>
                    <a:pt x="17409" y="209"/>
                    <a:pt x="17262" y="126"/>
                    <a:pt x="17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29"/>
            <p:cNvSpPr/>
            <p:nvPr/>
          </p:nvSpPr>
          <p:spPr>
            <a:xfrm>
              <a:off x="-1031012" y="781763"/>
              <a:ext cx="483350" cy="60175"/>
            </a:xfrm>
            <a:custGeom>
              <a:avLst/>
              <a:gdLst/>
              <a:ahLst/>
              <a:cxnLst/>
              <a:rect l="l" t="t" r="r" b="b"/>
              <a:pathLst>
                <a:path w="19334" h="2407" extrusionOk="0">
                  <a:moveTo>
                    <a:pt x="0" y="1"/>
                  </a:moveTo>
                  <a:lnTo>
                    <a:pt x="0" y="2407"/>
                  </a:lnTo>
                  <a:lnTo>
                    <a:pt x="19334" y="2407"/>
                  </a:lnTo>
                  <a:lnTo>
                    <a:pt x="193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29"/>
            <p:cNvSpPr/>
            <p:nvPr/>
          </p:nvSpPr>
          <p:spPr>
            <a:xfrm>
              <a:off x="-1041487" y="252938"/>
              <a:ext cx="507425" cy="264175"/>
            </a:xfrm>
            <a:custGeom>
              <a:avLst/>
              <a:gdLst/>
              <a:ahLst/>
              <a:cxnLst/>
              <a:rect l="l" t="t" r="r" b="b"/>
              <a:pathLst>
                <a:path w="20297" h="10567" fill="none" extrusionOk="0">
                  <a:moveTo>
                    <a:pt x="1" y="10273"/>
                  </a:moveTo>
                  <a:lnTo>
                    <a:pt x="10065" y="0"/>
                  </a:lnTo>
                  <a:lnTo>
                    <a:pt x="20297" y="10566"/>
                  </a:lnTo>
                </a:path>
              </a:pathLst>
            </a:custGeom>
            <a:solidFill>
              <a:schemeClr val="dk1"/>
            </a:solidFill>
            <a:ln w="43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29"/>
            <p:cNvSpPr/>
            <p:nvPr/>
          </p:nvSpPr>
          <p:spPr>
            <a:xfrm>
              <a:off x="-991787" y="658838"/>
              <a:ext cx="85300" cy="78500"/>
            </a:xfrm>
            <a:custGeom>
              <a:avLst/>
              <a:gdLst/>
              <a:ahLst/>
              <a:cxnLst/>
              <a:rect l="l" t="t" r="r" b="b"/>
              <a:pathLst>
                <a:path w="3412" h="3140" extrusionOk="0">
                  <a:moveTo>
                    <a:pt x="0" y="1"/>
                  </a:moveTo>
                  <a:lnTo>
                    <a:pt x="0" y="3139"/>
                  </a:lnTo>
                  <a:lnTo>
                    <a:pt x="3411" y="3139"/>
                  </a:lnTo>
                  <a:lnTo>
                    <a:pt x="3411" y="1"/>
                  </a:lnTo>
                  <a:close/>
                </a:path>
              </a:pathLst>
            </a:custGeom>
            <a:solidFill>
              <a:schemeClr val="accent6"/>
            </a:solidFill>
            <a:ln w="26150" cap="flat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29"/>
            <p:cNvSpPr/>
            <p:nvPr/>
          </p:nvSpPr>
          <p:spPr>
            <a:xfrm>
              <a:off x="-664862" y="658838"/>
              <a:ext cx="72225" cy="78500"/>
            </a:xfrm>
            <a:custGeom>
              <a:avLst/>
              <a:gdLst/>
              <a:ahLst/>
              <a:cxnLst/>
              <a:rect l="l" t="t" r="r" b="b"/>
              <a:pathLst>
                <a:path w="2889" h="3140" extrusionOk="0">
                  <a:moveTo>
                    <a:pt x="1" y="1"/>
                  </a:moveTo>
                  <a:lnTo>
                    <a:pt x="1" y="3139"/>
                  </a:lnTo>
                  <a:lnTo>
                    <a:pt x="2888" y="3139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6"/>
            </a:solidFill>
            <a:ln w="26150" cap="flat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29"/>
            <p:cNvSpPr/>
            <p:nvPr/>
          </p:nvSpPr>
          <p:spPr>
            <a:xfrm>
              <a:off x="-867287" y="417188"/>
              <a:ext cx="150150" cy="84750"/>
            </a:xfrm>
            <a:custGeom>
              <a:avLst/>
              <a:gdLst/>
              <a:ahLst/>
              <a:cxnLst/>
              <a:rect l="l" t="t" r="r" b="b"/>
              <a:pathLst>
                <a:path w="6006" h="3390" extrusionOk="0">
                  <a:moveTo>
                    <a:pt x="0" y="0"/>
                  </a:moveTo>
                  <a:lnTo>
                    <a:pt x="0" y="3390"/>
                  </a:lnTo>
                  <a:lnTo>
                    <a:pt x="6005" y="3390"/>
                  </a:lnTo>
                  <a:lnTo>
                    <a:pt x="6005" y="0"/>
                  </a:lnTo>
                  <a:close/>
                </a:path>
              </a:pathLst>
            </a:custGeom>
            <a:solidFill>
              <a:schemeClr val="accent6"/>
            </a:solidFill>
            <a:ln w="26150" cap="flat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29"/>
            <p:cNvSpPr/>
            <p:nvPr/>
          </p:nvSpPr>
          <p:spPr>
            <a:xfrm>
              <a:off x="-844787" y="655713"/>
              <a:ext cx="110375" cy="186225"/>
            </a:xfrm>
            <a:custGeom>
              <a:avLst/>
              <a:gdLst/>
              <a:ahLst/>
              <a:cxnLst/>
              <a:rect l="l" t="t" r="r" b="b"/>
              <a:pathLst>
                <a:path w="4415" h="7449" extrusionOk="0">
                  <a:moveTo>
                    <a:pt x="0" y="0"/>
                  </a:moveTo>
                  <a:lnTo>
                    <a:pt x="0" y="7449"/>
                  </a:lnTo>
                  <a:lnTo>
                    <a:pt x="4415" y="7449"/>
                  </a:lnTo>
                  <a:lnTo>
                    <a:pt x="44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29"/>
            <p:cNvSpPr/>
            <p:nvPr/>
          </p:nvSpPr>
          <p:spPr>
            <a:xfrm>
              <a:off x="-845837" y="655713"/>
              <a:ext cx="56500" cy="186225"/>
            </a:xfrm>
            <a:custGeom>
              <a:avLst/>
              <a:gdLst/>
              <a:ahLst/>
              <a:cxnLst/>
              <a:rect l="l" t="t" r="r" b="b"/>
              <a:pathLst>
                <a:path w="2260" h="7449" extrusionOk="0">
                  <a:moveTo>
                    <a:pt x="0" y="0"/>
                  </a:moveTo>
                  <a:lnTo>
                    <a:pt x="0" y="7449"/>
                  </a:lnTo>
                  <a:lnTo>
                    <a:pt x="2260" y="7449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9" name="Google Shape;2099;p29"/>
          <p:cNvGrpSpPr/>
          <p:nvPr/>
        </p:nvGrpSpPr>
        <p:grpSpPr>
          <a:xfrm>
            <a:off x="898388" y="51206"/>
            <a:ext cx="982988" cy="1062625"/>
            <a:chOff x="2728588" y="-121037"/>
            <a:chExt cx="982988" cy="1062625"/>
          </a:xfrm>
        </p:grpSpPr>
        <p:sp>
          <p:nvSpPr>
            <p:cNvPr id="2100" name="Google Shape;2100;p29"/>
            <p:cNvSpPr/>
            <p:nvPr/>
          </p:nvSpPr>
          <p:spPr>
            <a:xfrm>
              <a:off x="3047688" y="-71662"/>
              <a:ext cx="58600" cy="235425"/>
            </a:xfrm>
            <a:custGeom>
              <a:avLst/>
              <a:gdLst/>
              <a:ahLst/>
              <a:cxnLst/>
              <a:rect l="l" t="t" r="r" b="b"/>
              <a:pathLst>
                <a:path w="2344" h="9417" extrusionOk="0">
                  <a:moveTo>
                    <a:pt x="0" y="1"/>
                  </a:moveTo>
                  <a:lnTo>
                    <a:pt x="0" y="9417"/>
                  </a:lnTo>
                  <a:lnTo>
                    <a:pt x="2344" y="9417"/>
                  </a:lnTo>
                  <a:lnTo>
                    <a:pt x="234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29"/>
            <p:cNvSpPr/>
            <p:nvPr/>
          </p:nvSpPr>
          <p:spPr>
            <a:xfrm>
              <a:off x="2753188" y="-81062"/>
              <a:ext cx="383450" cy="1022650"/>
            </a:xfrm>
            <a:custGeom>
              <a:avLst/>
              <a:gdLst/>
              <a:ahLst/>
              <a:cxnLst/>
              <a:rect l="l" t="t" r="r" b="b"/>
              <a:pathLst>
                <a:path w="15338" h="40906" extrusionOk="0">
                  <a:moveTo>
                    <a:pt x="7658" y="0"/>
                  </a:moveTo>
                  <a:lnTo>
                    <a:pt x="0" y="11613"/>
                  </a:lnTo>
                  <a:lnTo>
                    <a:pt x="0" y="40906"/>
                  </a:lnTo>
                  <a:lnTo>
                    <a:pt x="15337" y="40906"/>
                  </a:lnTo>
                  <a:lnTo>
                    <a:pt x="15337" y="11613"/>
                  </a:lnTo>
                  <a:lnTo>
                    <a:pt x="76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29"/>
            <p:cNvSpPr/>
            <p:nvPr/>
          </p:nvSpPr>
          <p:spPr>
            <a:xfrm>
              <a:off x="2753188" y="747513"/>
              <a:ext cx="382925" cy="194075"/>
            </a:xfrm>
            <a:custGeom>
              <a:avLst/>
              <a:gdLst/>
              <a:ahLst/>
              <a:cxnLst/>
              <a:rect l="l" t="t" r="r" b="b"/>
              <a:pathLst>
                <a:path w="15317" h="7763" extrusionOk="0">
                  <a:moveTo>
                    <a:pt x="0" y="0"/>
                  </a:moveTo>
                  <a:lnTo>
                    <a:pt x="0" y="7763"/>
                  </a:lnTo>
                  <a:lnTo>
                    <a:pt x="15316" y="7763"/>
                  </a:lnTo>
                  <a:lnTo>
                    <a:pt x="1531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29"/>
            <p:cNvSpPr/>
            <p:nvPr/>
          </p:nvSpPr>
          <p:spPr>
            <a:xfrm>
              <a:off x="3026763" y="820738"/>
              <a:ext cx="75875" cy="120850"/>
            </a:xfrm>
            <a:custGeom>
              <a:avLst/>
              <a:gdLst/>
              <a:ahLst/>
              <a:cxnLst/>
              <a:rect l="l" t="t" r="r" b="b"/>
              <a:pathLst>
                <a:path w="3035" h="4834" extrusionOk="0">
                  <a:moveTo>
                    <a:pt x="1507" y="1"/>
                  </a:moveTo>
                  <a:cubicBezTo>
                    <a:pt x="670" y="1"/>
                    <a:pt x="0" y="670"/>
                    <a:pt x="0" y="1507"/>
                  </a:cubicBezTo>
                  <a:lnTo>
                    <a:pt x="0" y="4834"/>
                  </a:lnTo>
                  <a:lnTo>
                    <a:pt x="3034" y="4834"/>
                  </a:lnTo>
                  <a:lnTo>
                    <a:pt x="3034" y="1507"/>
                  </a:lnTo>
                  <a:cubicBezTo>
                    <a:pt x="3034" y="670"/>
                    <a:pt x="2344" y="1"/>
                    <a:pt x="1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29"/>
            <p:cNvSpPr/>
            <p:nvPr/>
          </p:nvSpPr>
          <p:spPr>
            <a:xfrm>
              <a:off x="2753188" y="680038"/>
              <a:ext cx="379250" cy="39250"/>
            </a:xfrm>
            <a:custGeom>
              <a:avLst/>
              <a:gdLst/>
              <a:ahLst/>
              <a:cxnLst/>
              <a:rect l="l" t="t" r="r" b="b"/>
              <a:pathLst>
                <a:path w="15170" h="1570" extrusionOk="0">
                  <a:moveTo>
                    <a:pt x="0" y="0"/>
                  </a:moveTo>
                  <a:lnTo>
                    <a:pt x="0" y="1569"/>
                  </a:lnTo>
                  <a:lnTo>
                    <a:pt x="15170" y="1569"/>
                  </a:lnTo>
                  <a:lnTo>
                    <a:pt x="151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29"/>
            <p:cNvSpPr/>
            <p:nvPr/>
          </p:nvSpPr>
          <p:spPr>
            <a:xfrm>
              <a:off x="2991713" y="525188"/>
              <a:ext cx="75875" cy="169525"/>
            </a:xfrm>
            <a:custGeom>
              <a:avLst/>
              <a:gdLst/>
              <a:ahLst/>
              <a:cxnLst/>
              <a:rect l="l" t="t" r="r" b="b"/>
              <a:pathLst>
                <a:path w="3035" h="6781" extrusionOk="0">
                  <a:moveTo>
                    <a:pt x="1528" y="1"/>
                  </a:moveTo>
                  <a:cubicBezTo>
                    <a:pt x="691" y="1"/>
                    <a:pt x="0" y="670"/>
                    <a:pt x="0" y="1507"/>
                  </a:cubicBezTo>
                  <a:lnTo>
                    <a:pt x="0" y="6780"/>
                  </a:lnTo>
                  <a:lnTo>
                    <a:pt x="3034" y="6780"/>
                  </a:lnTo>
                  <a:lnTo>
                    <a:pt x="3034" y="1507"/>
                  </a:lnTo>
                  <a:cubicBezTo>
                    <a:pt x="3034" y="670"/>
                    <a:pt x="2365" y="1"/>
                    <a:pt x="1528" y="1"/>
                  </a:cubicBezTo>
                  <a:close/>
                </a:path>
              </a:pathLst>
            </a:custGeom>
            <a:solidFill>
              <a:schemeClr val="accent6"/>
            </a:solidFill>
            <a:ln w="29300" cap="flat" cmpd="sng">
              <a:solidFill>
                <a:schemeClr val="accent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29"/>
            <p:cNvSpPr/>
            <p:nvPr/>
          </p:nvSpPr>
          <p:spPr>
            <a:xfrm>
              <a:off x="2823788" y="525188"/>
              <a:ext cx="75875" cy="169525"/>
            </a:xfrm>
            <a:custGeom>
              <a:avLst/>
              <a:gdLst/>
              <a:ahLst/>
              <a:cxnLst/>
              <a:rect l="l" t="t" r="r" b="b"/>
              <a:pathLst>
                <a:path w="3035" h="6781" extrusionOk="0">
                  <a:moveTo>
                    <a:pt x="1528" y="1"/>
                  </a:moveTo>
                  <a:cubicBezTo>
                    <a:pt x="691" y="1"/>
                    <a:pt x="1" y="670"/>
                    <a:pt x="1" y="1507"/>
                  </a:cubicBezTo>
                  <a:lnTo>
                    <a:pt x="1" y="6780"/>
                  </a:lnTo>
                  <a:lnTo>
                    <a:pt x="3035" y="6780"/>
                  </a:lnTo>
                  <a:lnTo>
                    <a:pt x="3035" y="1507"/>
                  </a:lnTo>
                  <a:cubicBezTo>
                    <a:pt x="3035" y="670"/>
                    <a:pt x="2365" y="1"/>
                    <a:pt x="1528" y="1"/>
                  </a:cubicBezTo>
                  <a:close/>
                </a:path>
              </a:pathLst>
            </a:custGeom>
            <a:solidFill>
              <a:schemeClr val="accent6"/>
            </a:solidFill>
            <a:ln w="29300" cap="flat" cmpd="sng">
              <a:solidFill>
                <a:schemeClr val="accent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29"/>
            <p:cNvSpPr/>
            <p:nvPr/>
          </p:nvSpPr>
          <p:spPr>
            <a:xfrm>
              <a:off x="2753188" y="451438"/>
              <a:ext cx="379250" cy="26175"/>
            </a:xfrm>
            <a:custGeom>
              <a:avLst/>
              <a:gdLst/>
              <a:ahLst/>
              <a:cxnLst/>
              <a:rect l="l" t="t" r="r" b="b"/>
              <a:pathLst>
                <a:path w="15170" h="1047" extrusionOk="0">
                  <a:moveTo>
                    <a:pt x="0" y="1"/>
                  </a:moveTo>
                  <a:lnTo>
                    <a:pt x="0" y="1047"/>
                  </a:lnTo>
                  <a:lnTo>
                    <a:pt x="15170" y="1047"/>
                  </a:lnTo>
                  <a:lnTo>
                    <a:pt x="151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29"/>
            <p:cNvSpPr/>
            <p:nvPr/>
          </p:nvSpPr>
          <p:spPr>
            <a:xfrm>
              <a:off x="2991713" y="288238"/>
              <a:ext cx="75875" cy="169500"/>
            </a:xfrm>
            <a:custGeom>
              <a:avLst/>
              <a:gdLst/>
              <a:ahLst/>
              <a:cxnLst/>
              <a:rect l="l" t="t" r="r" b="b"/>
              <a:pathLst>
                <a:path w="3035" h="6780" extrusionOk="0">
                  <a:moveTo>
                    <a:pt x="1528" y="0"/>
                  </a:moveTo>
                  <a:cubicBezTo>
                    <a:pt x="691" y="0"/>
                    <a:pt x="0" y="691"/>
                    <a:pt x="0" y="1528"/>
                  </a:cubicBezTo>
                  <a:lnTo>
                    <a:pt x="0" y="6780"/>
                  </a:lnTo>
                  <a:lnTo>
                    <a:pt x="3034" y="6780"/>
                  </a:lnTo>
                  <a:lnTo>
                    <a:pt x="3034" y="1528"/>
                  </a:lnTo>
                  <a:cubicBezTo>
                    <a:pt x="3034" y="691"/>
                    <a:pt x="2365" y="0"/>
                    <a:pt x="1528" y="0"/>
                  </a:cubicBezTo>
                  <a:close/>
                </a:path>
              </a:pathLst>
            </a:custGeom>
            <a:solidFill>
              <a:schemeClr val="accent6"/>
            </a:solidFill>
            <a:ln w="29300" cap="flat" cmpd="sng">
              <a:solidFill>
                <a:schemeClr val="accent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29"/>
            <p:cNvSpPr/>
            <p:nvPr/>
          </p:nvSpPr>
          <p:spPr>
            <a:xfrm>
              <a:off x="2823788" y="288238"/>
              <a:ext cx="75875" cy="169500"/>
            </a:xfrm>
            <a:custGeom>
              <a:avLst/>
              <a:gdLst/>
              <a:ahLst/>
              <a:cxnLst/>
              <a:rect l="l" t="t" r="r" b="b"/>
              <a:pathLst>
                <a:path w="3035" h="6780" extrusionOk="0">
                  <a:moveTo>
                    <a:pt x="1528" y="0"/>
                  </a:moveTo>
                  <a:cubicBezTo>
                    <a:pt x="691" y="0"/>
                    <a:pt x="1" y="691"/>
                    <a:pt x="1" y="1528"/>
                  </a:cubicBezTo>
                  <a:lnTo>
                    <a:pt x="1" y="6780"/>
                  </a:lnTo>
                  <a:lnTo>
                    <a:pt x="3035" y="6780"/>
                  </a:lnTo>
                  <a:lnTo>
                    <a:pt x="3035" y="1528"/>
                  </a:lnTo>
                  <a:cubicBezTo>
                    <a:pt x="3035" y="691"/>
                    <a:pt x="2365" y="0"/>
                    <a:pt x="1528" y="0"/>
                  </a:cubicBezTo>
                  <a:close/>
                </a:path>
              </a:pathLst>
            </a:custGeom>
            <a:solidFill>
              <a:schemeClr val="accent6"/>
            </a:solidFill>
            <a:ln w="29300" cap="flat" cmpd="sng">
              <a:solidFill>
                <a:schemeClr val="accent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29"/>
            <p:cNvSpPr/>
            <p:nvPr/>
          </p:nvSpPr>
          <p:spPr>
            <a:xfrm>
              <a:off x="2753188" y="202963"/>
              <a:ext cx="379250" cy="32475"/>
            </a:xfrm>
            <a:custGeom>
              <a:avLst/>
              <a:gdLst/>
              <a:ahLst/>
              <a:cxnLst/>
              <a:rect l="l" t="t" r="r" b="b"/>
              <a:pathLst>
                <a:path w="15170" h="1299" extrusionOk="0">
                  <a:moveTo>
                    <a:pt x="0" y="1"/>
                  </a:moveTo>
                  <a:lnTo>
                    <a:pt x="0" y="1298"/>
                  </a:lnTo>
                  <a:lnTo>
                    <a:pt x="15170" y="1298"/>
                  </a:lnTo>
                  <a:lnTo>
                    <a:pt x="151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29"/>
            <p:cNvSpPr/>
            <p:nvPr/>
          </p:nvSpPr>
          <p:spPr>
            <a:xfrm>
              <a:off x="2908013" y="47088"/>
              <a:ext cx="75875" cy="169500"/>
            </a:xfrm>
            <a:custGeom>
              <a:avLst/>
              <a:gdLst/>
              <a:ahLst/>
              <a:cxnLst/>
              <a:rect l="l" t="t" r="r" b="b"/>
              <a:pathLst>
                <a:path w="3035" h="6780" extrusionOk="0">
                  <a:moveTo>
                    <a:pt x="1528" y="1"/>
                  </a:moveTo>
                  <a:cubicBezTo>
                    <a:pt x="691" y="1"/>
                    <a:pt x="1" y="670"/>
                    <a:pt x="1" y="1528"/>
                  </a:cubicBezTo>
                  <a:lnTo>
                    <a:pt x="1" y="6780"/>
                  </a:lnTo>
                  <a:lnTo>
                    <a:pt x="3034" y="6780"/>
                  </a:lnTo>
                  <a:lnTo>
                    <a:pt x="3034" y="1528"/>
                  </a:lnTo>
                  <a:cubicBezTo>
                    <a:pt x="3034" y="691"/>
                    <a:pt x="2365" y="1"/>
                    <a:pt x="1528" y="1"/>
                  </a:cubicBezTo>
                  <a:close/>
                </a:path>
              </a:pathLst>
            </a:custGeom>
            <a:solidFill>
              <a:schemeClr val="accent6"/>
            </a:solidFill>
            <a:ln w="29300" cap="flat" cmpd="sng">
              <a:solidFill>
                <a:schemeClr val="accent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29"/>
            <p:cNvSpPr/>
            <p:nvPr/>
          </p:nvSpPr>
          <p:spPr>
            <a:xfrm>
              <a:off x="2787713" y="820738"/>
              <a:ext cx="75875" cy="120850"/>
            </a:xfrm>
            <a:custGeom>
              <a:avLst/>
              <a:gdLst/>
              <a:ahLst/>
              <a:cxnLst/>
              <a:rect l="l" t="t" r="r" b="b"/>
              <a:pathLst>
                <a:path w="3035" h="4834" extrusionOk="0">
                  <a:moveTo>
                    <a:pt x="1528" y="1"/>
                  </a:moveTo>
                  <a:cubicBezTo>
                    <a:pt x="691" y="1"/>
                    <a:pt x="0" y="670"/>
                    <a:pt x="0" y="1507"/>
                  </a:cubicBezTo>
                  <a:lnTo>
                    <a:pt x="0" y="4834"/>
                  </a:lnTo>
                  <a:lnTo>
                    <a:pt x="3034" y="4834"/>
                  </a:lnTo>
                  <a:lnTo>
                    <a:pt x="3034" y="1507"/>
                  </a:lnTo>
                  <a:cubicBezTo>
                    <a:pt x="3034" y="670"/>
                    <a:pt x="2364" y="1"/>
                    <a:pt x="15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29"/>
            <p:cNvSpPr/>
            <p:nvPr/>
          </p:nvSpPr>
          <p:spPr>
            <a:xfrm>
              <a:off x="2901213" y="778888"/>
              <a:ext cx="90000" cy="162700"/>
            </a:xfrm>
            <a:custGeom>
              <a:avLst/>
              <a:gdLst/>
              <a:ahLst/>
              <a:cxnLst/>
              <a:rect l="l" t="t" r="r" b="b"/>
              <a:pathLst>
                <a:path w="3600" h="6508" extrusionOk="0">
                  <a:moveTo>
                    <a:pt x="1800" y="1"/>
                  </a:moveTo>
                  <a:cubicBezTo>
                    <a:pt x="796" y="1"/>
                    <a:pt x="1" y="817"/>
                    <a:pt x="1" y="1800"/>
                  </a:cubicBezTo>
                  <a:lnTo>
                    <a:pt x="1" y="6508"/>
                  </a:lnTo>
                  <a:lnTo>
                    <a:pt x="3599" y="6508"/>
                  </a:lnTo>
                  <a:lnTo>
                    <a:pt x="3599" y="1800"/>
                  </a:lnTo>
                  <a:cubicBezTo>
                    <a:pt x="3599" y="817"/>
                    <a:pt x="2783" y="1"/>
                    <a:pt x="18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29"/>
            <p:cNvSpPr/>
            <p:nvPr/>
          </p:nvSpPr>
          <p:spPr>
            <a:xfrm>
              <a:off x="2900163" y="778888"/>
              <a:ext cx="40825" cy="162700"/>
            </a:xfrm>
            <a:custGeom>
              <a:avLst/>
              <a:gdLst/>
              <a:ahLst/>
              <a:cxnLst/>
              <a:rect l="l" t="t" r="r" b="b"/>
              <a:pathLst>
                <a:path w="1633" h="6508" extrusionOk="0">
                  <a:moveTo>
                    <a:pt x="1633" y="1"/>
                  </a:moveTo>
                  <a:cubicBezTo>
                    <a:pt x="712" y="105"/>
                    <a:pt x="1" y="859"/>
                    <a:pt x="1" y="1800"/>
                  </a:cubicBezTo>
                  <a:lnTo>
                    <a:pt x="1" y="6508"/>
                  </a:lnTo>
                  <a:lnTo>
                    <a:pt x="1633" y="6508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29"/>
            <p:cNvSpPr/>
            <p:nvPr/>
          </p:nvSpPr>
          <p:spPr>
            <a:xfrm>
              <a:off x="2728588" y="-121037"/>
              <a:ext cx="435250" cy="333825"/>
            </a:xfrm>
            <a:custGeom>
              <a:avLst/>
              <a:gdLst/>
              <a:ahLst/>
              <a:cxnLst/>
              <a:rect l="l" t="t" r="r" b="b"/>
              <a:pathLst>
                <a:path w="17410" h="13353" extrusionOk="0">
                  <a:moveTo>
                    <a:pt x="8806" y="0"/>
                  </a:moveTo>
                  <a:cubicBezTo>
                    <a:pt x="8772" y="0"/>
                    <a:pt x="8738" y="3"/>
                    <a:pt x="8705" y="9"/>
                  </a:cubicBezTo>
                  <a:cubicBezTo>
                    <a:pt x="8685" y="8"/>
                    <a:pt x="8666" y="7"/>
                    <a:pt x="8646" y="7"/>
                  </a:cubicBezTo>
                  <a:cubicBezTo>
                    <a:pt x="8400" y="7"/>
                    <a:pt x="8192" y="129"/>
                    <a:pt x="8056" y="323"/>
                  </a:cubicBezTo>
                  <a:lnTo>
                    <a:pt x="210" y="12270"/>
                  </a:lnTo>
                  <a:cubicBezTo>
                    <a:pt x="1" y="12584"/>
                    <a:pt x="105" y="13024"/>
                    <a:pt x="419" y="13233"/>
                  </a:cubicBezTo>
                  <a:cubicBezTo>
                    <a:pt x="530" y="13307"/>
                    <a:pt x="657" y="13342"/>
                    <a:pt x="784" y="13342"/>
                  </a:cubicBezTo>
                  <a:cubicBezTo>
                    <a:pt x="1015" y="13342"/>
                    <a:pt x="1247" y="13226"/>
                    <a:pt x="1382" y="13024"/>
                  </a:cubicBezTo>
                  <a:lnTo>
                    <a:pt x="8705" y="1892"/>
                  </a:lnTo>
                  <a:lnTo>
                    <a:pt x="16028" y="13024"/>
                  </a:lnTo>
                  <a:cubicBezTo>
                    <a:pt x="16158" y="13244"/>
                    <a:pt x="16377" y="13352"/>
                    <a:pt x="16599" y="13352"/>
                  </a:cubicBezTo>
                  <a:cubicBezTo>
                    <a:pt x="16735" y="13352"/>
                    <a:pt x="16872" y="13312"/>
                    <a:pt x="16991" y="13233"/>
                  </a:cubicBezTo>
                  <a:cubicBezTo>
                    <a:pt x="17325" y="13024"/>
                    <a:pt x="17409" y="12584"/>
                    <a:pt x="17200" y="12270"/>
                  </a:cubicBezTo>
                  <a:lnTo>
                    <a:pt x="9354" y="323"/>
                  </a:lnTo>
                  <a:cubicBezTo>
                    <a:pt x="9228" y="108"/>
                    <a:pt x="9010" y="0"/>
                    <a:pt x="88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16" name="Google Shape;2116;p29"/>
            <p:cNvGrpSpPr/>
            <p:nvPr/>
          </p:nvGrpSpPr>
          <p:grpSpPr>
            <a:xfrm>
              <a:off x="3226125" y="332163"/>
              <a:ext cx="485450" cy="609425"/>
              <a:chOff x="3335250" y="332163"/>
              <a:chExt cx="485450" cy="609425"/>
            </a:xfrm>
          </p:grpSpPr>
          <p:sp>
            <p:nvSpPr>
              <p:cNvPr id="2117" name="Google Shape;2117;p29"/>
              <p:cNvSpPr/>
              <p:nvPr/>
            </p:nvSpPr>
            <p:spPr>
              <a:xfrm>
                <a:off x="3362450" y="366188"/>
                <a:ext cx="91550" cy="170025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6801" extrusionOk="0">
                    <a:moveTo>
                      <a:pt x="0" y="0"/>
                    </a:moveTo>
                    <a:lnTo>
                      <a:pt x="0" y="6800"/>
                    </a:lnTo>
                    <a:lnTo>
                      <a:pt x="3662" y="6800"/>
                    </a:lnTo>
                    <a:lnTo>
                      <a:pt x="366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29"/>
              <p:cNvSpPr/>
              <p:nvPr/>
            </p:nvSpPr>
            <p:spPr>
              <a:xfrm>
                <a:off x="3362450" y="366188"/>
                <a:ext cx="91550" cy="39250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1570" extrusionOk="0">
                    <a:moveTo>
                      <a:pt x="0" y="0"/>
                    </a:moveTo>
                    <a:lnTo>
                      <a:pt x="0" y="1569"/>
                    </a:lnTo>
                    <a:lnTo>
                      <a:pt x="3662" y="1569"/>
                    </a:lnTo>
                    <a:lnTo>
                      <a:pt x="36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29"/>
              <p:cNvSpPr/>
              <p:nvPr/>
            </p:nvSpPr>
            <p:spPr>
              <a:xfrm>
                <a:off x="3342575" y="340538"/>
                <a:ext cx="470800" cy="601050"/>
              </a:xfrm>
              <a:custGeom>
                <a:avLst/>
                <a:gdLst/>
                <a:ahLst/>
                <a:cxnLst/>
                <a:rect l="l" t="t" r="r" b="b"/>
                <a:pathLst>
                  <a:path w="18832" h="24042" extrusionOk="0">
                    <a:moveTo>
                      <a:pt x="9416" y="1"/>
                    </a:moveTo>
                    <a:lnTo>
                      <a:pt x="0" y="9312"/>
                    </a:lnTo>
                    <a:lnTo>
                      <a:pt x="0" y="24042"/>
                    </a:lnTo>
                    <a:lnTo>
                      <a:pt x="18831" y="24042"/>
                    </a:lnTo>
                    <a:lnTo>
                      <a:pt x="18831" y="9312"/>
                    </a:lnTo>
                    <a:lnTo>
                      <a:pt x="941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29"/>
              <p:cNvSpPr/>
              <p:nvPr/>
            </p:nvSpPr>
            <p:spPr>
              <a:xfrm>
                <a:off x="3345175" y="632963"/>
                <a:ext cx="465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18602" h="1800" extrusionOk="0">
                    <a:moveTo>
                      <a:pt x="1" y="0"/>
                    </a:moveTo>
                    <a:lnTo>
                      <a:pt x="1" y="1799"/>
                    </a:lnTo>
                    <a:lnTo>
                      <a:pt x="18602" y="1799"/>
                    </a:lnTo>
                    <a:lnTo>
                      <a:pt x="18602" y="0"/>
                    </a:lnTo>
                    <a:close/>
                  </a:path>
                </a:pathLst>
              </a:custGeom>
              <a:solidFill>
                <a:srgbClr val="FF80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29"/>
              <p:cNvSpPr/>
              <p:nvPr/>
            </p:nvSpPr>
            <p:spPr>
              <a:xfrm>
                <a:off x="3344650" y="502188"/>
                <a:ext cx="462975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18519" h="1800" extrusionOk="0">
                    <a:moveTo>
                      <a:pt x="2198" y="0"/>
                    </a:moveTo>
                    <a:cubicBezTo>
                      <a:pt x="1570" y="732"/>
                      <a:pt x="880" y="1444"/>
                      <a:pt x="1" y="1737"/>
                    </a:cubicBezTo>
                    <a:lnTo>
                      <a:pt x="1" y="1800"/>
                    </a:lnTo>
                    <a:lnTo>
                      <a:pt x="18518" y="1800"/>
                    </a:lnTo>
                    <a:lnTo>
                      <a:pt x="18518" y="1674"/>
                    </a:lnTo>
                    <a:cubicBezTo>
                      <a:pt x="18288" y="1486"/>
                      <a:pt x="18037" y="1256"/>
                      <a:pt x="17807" y="1004"/>
                    </a:cubicBezTo>
                    <a:cubicBezTo>
                      <a:pt x="17723" y="942"/>
                      <a:pt x="17681" y="858"/>
                      <a:pt x="17598" y="795"/>
                    </a:cubicBezTo>
                    <a:cubicBezTo>
                      <a:pt x="17305" y="628"/>
                      <a:pt x="17054" y="481"/>
                      <a:pt x="16782" y="293"/>
                    </a:cubicBezTo>
                    <a:cubicBezTo>
                      <a:pt x="16656" y="209"/>
                      <a:pt x="16489" y="105"/>
                      <a:pt x="16363" y="0"/>
                    </a:cubicBezTo>
                    <a:close/>
                  </a:path>
                </a:pathLst>
              </a:custGeom>
              <a:solidFill>
                <a:srgbClr val="D1CE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29"/>
              <p:cNvSpPr/>
              <p:nvPr/>
            </p:nvSpPr>
            <p:spPr>
              <a:xfrm>
                <a:off x="3345175" y="839038"/>
                <a:ext cx="465050" cy="101000"/>
              </a:xfrm>
              <a:custGeom>
                <a:avLst/>
                <a:gdLst/>
                <a:ahLst/>
                <a:cxnLst/>
                <a:rect l="l" t="t" r="r" b="b"/>
                <a:pathLst>
                  <a:path w="18602" h="4040" extrusionOk="0">
                    <a:moveTo>
                      <a:pt x="1" y="1"/>
                    </a:moveTo>
                    <a:lnTo>
                      <a:pt x="1" y="4039"/>
                    </a:lnTo>
                    <a:lnTo>
                      <a:pt x="18602" y="4039"/>
                    </a:lnTo>
                    <a:lnTo>
                      <a:pt x="1860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29"/>
              <p:cNvSpPr/>
              <p:nvPr/>
            </p:nvSpPr>
            <p:spPr>
              <a:xfrm>
                <a:off x="3335250" y="332163"/>
                <a:ext cx="485450" cy="253725"/>
              </a:xfrm>
              <a:custGeom>
                <a:avLst/>
                <a:gdLst/>
                <a:ahLst/>
                <a:cxnLst/>
                <a:rect l="l" t="t" r="r" b="b"/>
                <a:pathLst>
                  <a:path w="19418" h="10149" extrusionOk="0">
                    <a:moveTo>
                      <a:pt x="9667" y="1"/>
                    </a:moveTo>
                    <a:lnTo>
                      <a:pt x="0" y="9835"/>
                    </a:lnTo>
                    <a:lnTo>
                      <a:pt x="19417" y="10149"/>
                    </a:lnTo>
                    <a:lnTo>
                      <a:pt x="966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29"/>
              <p:cNvSpPr/>
              <p:nvPr/>
            </p:nvSpPr>
            <p:spPr>
              <a:xfrm>
                <a:off x="3335250" y="332163"/>
                <a:ext cx="485450" cy="253725"/>
              </a:xfrm>
              <a:custGeom>
                <a:avLst/>
                <a:gdLst/>
                <a:ahLst/>
                <a:cxnLst/>
                <a:rect l="l" t="t" r="r" b="b"/>
                <a:pathLst>
                  <a:path w="19418" h="10149" fill="none" extrusionOk="0">
                    <a:moveTo>
                      <a:pt x="0" y="9835"/>
                    </a:moveTo>
                    <a:lnTo>
                      <a:pt x="9667" y="1"/>
                    </a:lnTo>
                    <a:lnTo>
                      <a:pt x="19417" y="10149"/>
                    </a:lnTo>
                  </a:path>
                </a:pathLst>
              </a:custGeom>
              <a:solidFill>
                <a:schemeClr val="dk1"/>
              </a:solidFill>
              <a:ln w="41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29"/>
              <p:cNvSpPr/>
              <p:nvPr/>
            </p:nvSpPr>
            <p:spPr>
              <a:xfrm>
                <a:off x="3486425" y="766863"/>
                <a:ext cx="179425" cy="173700"/>
              </a:xfrm>
              <a:custGeom>
                <a:avLst/>
                <a:gdLst/>
                <a:ahLst/>
                <a:cxnLst/>
                <a:rect l="l" t="t" r="r" b="b"/>
                <a:pathLst>
                  <a:path w="7177" h="6948" extrusionOk="0">
                    <a:moveTo>
                      <a:pt x="3578" y="1"/>
                    </a:moveTo>
                    <a:cubicBezTo>
                      <a:pt x="1632" y="1"/>
                      <a:pt x="0" y="1612"/>
                      <a:pt x="0" y="3558"/>
                    </a:cubicBezTo>
                    <a:lnTo>
                      <a:pt x="0" y="6947"/>
                    </a:lnTo>
                    <a:lnTo>
                      <a:pt x="7177" y="6947"/>
                    </a:lnTo>
                    <a:lnTo>
                      <a:pt x="7177" y="3558"/>
                    </a:lnTo>
                    <a:cubicBezTo>
                      <a:pt x="7177" y="1612"/>
                      <a:pt x="5566" y="1"/>
                      <a:pt x="3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29"/>
              <p:cNvSpPr/>
              <p:nvPr/>
            </p:nvSpPr>
            <p:spPr>
              <a:xfrm>
                <a:off x="3486950" y="766863"/>
                <a:ext cx="83175" cy="173700"/>
              </a:xfrm>
              <a:custGeom>
                <a:avLst/>
                <a:gdLst/>
                <a:ahLst/>
                <a:cxnLst/>
                <a:rect l="l" t="t" r="r" b="b"/>
                <a:pathLst>
                  <a:path w="3327" h="6948" extrusionOk="0">
                    <a:moveTo>
                      <a:pt x="3327" y="1"/>
                    </a:moveTo>
                    <a:cubicBezTo>
                      <a:pt x="1465" y="147"/>
                      <a:pt x="0" y="1674"/>
                      <a:pt x="0" y="3558"/>
                    </a:cubicBezTo>
                    <a:lnTo>
                      <a:pt x="0" y="6947"/>
                    </a:lnTo>
                    <a:lnTo>
                      <a:pt x="3327" y="6947"/>
                    </a:lnTo>
                    <a:lnTo>
                      <a:pt x="33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29"/>
              <p:cNvSpPr/>
              <p:nvPr/>
            </p:nvSpPr>
            <p:spPr>
              <a:xfrm>
                <a:off x="3393825" y="708788"/>
                <a:ext cx="57575" cy="104650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4186" extrusionOk="0">
                    <a:moveTo>
                      <a:pt x="1151" y="1"/>
                    </a:moveTo>
                    <a:cubicBezTo>
                      <a:pt x="524" y="1"/>
                      <a:pt x="1" y="524"/>
                      <a:pt x="1" y="1152"/>
                    </a:cubicBezTo>
                    <a:lnTo>
                      <a:pt x="1" y="4186"/>
                    </a:lnTo>
                    <a:lnTo>
                      <a:pt x="2302" y="4186"/>
                    </a:lnTo>
                    <a:lnTo>
                      <a:pt x="2302" y="1152"/>
                    </a:lnTo>
                    <a:cubicBezTo>
                      <a:pt x="2302" y="524"/>
                      <a:pt x="1779" y="1"/>
                      <a:pt x="11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7725" cap="flat" cmpd="sng">
                <a:solidFill>
                  <a:schemeClr val="accent1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29"/>
              <p:cNvSpPr/>
              <p:nvPr/>
            </p:nvSpPr>
            <p:spPr>
              <a:xfrm>
                <a:off x="3708725" y="708788"/>
                <a:ext cx="57575" cy="104650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4186" extrusionOk="0">
                    <a:moveTo>
                      <a:pt x="1151" y="1"/>
                    </a:moveTo>
                    <a:cubicBezTo>
                      <a:pt x="524" y="1"/>
                      <a:pt x="1" y="524"/>
                      <a:pt x="1" y="1152"/>
                    </a:cubicBezTo>
                    <a:lnTo>
                      <a:pt x="1" y="4186"/>
                    </a:lnTo>
                    <a:lnTo>
                      <a:pt x="2302" y="4186"/>
                    </a:lnTo>
                    <a:lnTo>
                      <a:pt x="2302" y="1152"/>
                    </a:lnTo>
                    <a:cubicBezTo>
                      <a:pt x="2302" y="524"/>
                      <a:pt x="1779" y="1"/>
                      <a:pt x="11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7725" cap="flat" cmpd="sng">
                <a:solidFill>
                  <a:schemeClr val="accent1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9" name="Google Shape;2129;p29"/>
              <p:cNvSpPr/>
              <p:nvPr/>
            </p:nvSpPr>
            <p:spPr>
              <a:xfrm>
                <a:off x="3548150" y="478113"/>
                <a:ext cx="57550" cy="104650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4186" extrusionOk="0">
                    <a:moveTo>
                      <a:pt x="1151" y="1"/>
                    </a:moveTo>
                    <a:cubicBezTo>
                      <a:pt x="523" y="1"/>
                      <a:pt x="0" y="524"/>
                      <a:pt x="0" y="1151"/>
                    </a:cubicBezTo>
                    <a:lnTo>
                      <a:pt x="0" y="4185"/>
                    </a:lnTo>
                    <a:lnTo>
                      <a:pt x="2302" y="4185"/>
                    </a:lnTo>
                    <a:lnTo>
                      <a:pt x="2302" y="1151"/>
                    </a:lnTo>
                    <a:cubicBezTo>
                      <a:pt x="2302" y="524"/>
                      <a:pt x="1779" y="1"/>
                      <a:pt x="11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7725" cap="flat" cmpd="sng">
                <a:solidFill>
                  <a:schemeClr val="accent1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30" name="Google Shape;2130;p29"/>
          <p:cNvGrpSpPr/>
          <p:nvPr/>
        </p:nvGrpSpPr>
        <p:grpSpPr>
          <a:xfrm>
            <a:off x="6817308" y="3763491"/>
            <a:ext cx="2326801" cy="960311"/>
            <a:chOff x="2407325" y="1225038"/>
            <a:chExt cx="2130575" cy="879325"/>
          </a:xfrm>
        </p:grpSpPr>
        <p:sp>
          <p:nvSpPr>
            <p:cNvPr id="2131" name="Google Shape;2131;p29"/>
            <p:cNvSpPr/>
            <p:nvPr/>
          </p:nvSpPr>
          <p:spPr>
            <a:xfrm>
              <a:off x="3675825" y="1452063"/>
              <a:ext cx="833300" cy="652300"/>
            </a:xfrm>
            <a:custGeom>
              <a:avLst/>
              <a:gdLst/>
              <a:ahLst/>
              <a:cxnLst/>
              <a:rect l="l" t="t" r="r" b="b"/>
              <a:pathLst>
                <a:path w="33332" h="26092" extrusionOk="0">
                  <a:moveTo>
                    <a:pt x="16676" y="0"/>
                  </a:moveTo>
                  <a:lnTo>
                    <a:pt x="0" y="26092"/>
                  </a:lnTo>
                  <a:lnTo>
                    <a:pt x="33331" y="26092"/>
                  </a:lnTo>
                  <a:lnTo>
                    <a:pt x="1667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29"/>
            <p:cNvSpPr/>
            <p:nvPr/>
          </p:nvSpPr>
          <p:spPr>
            <a:xfrm>
              <a:off x="3677375" y="1453113"/>
              <a:ext cx="415900" cy="651250"/>
            </a:xfrm>
            <a:custGeom>
              <a:avLst/>
              <a:gdLst/>
              <a:ahLst/>
              <a:cxnLst/>
              <a:rect l="l" t="t" r="r" b="b"/>
              <a:pathLst>
                <a:path w="16636" h="26050" extrusionOk="0">
                  <a:moveTo>
                    <a:pt x="16614" y="0"/>
                  </a:moveTo>
                  <a:lnTo>
                    <a:pt x="1" y="26050"/>
                  </a:lnTo>
                  <a:lnTo>
                    <a:pt x="16635" y="26050"/>
                  </a:lnTo>
                  <a:lnTo>
                    <a:pt x="16635" y="63"/>
                  </a:lnTo>
                  <a:lnTo>
                    <a:pt x="16614" y="0"/>
                  </a:lnTo>
                  <a:close/>
                </a:path>
              </a:pathLst>
            </a:custGeom>
            <a:solidFill>
              <a:srgbClr val="000000">
                <a:alpha val="1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29"/>
            <p:cNvSpPr/>
            <p:nvPr/>
          </p:nvSpPr>
          <p:spPr>
            <a:xfrm>
              <a:off x="3959850" y="1453113"/>
              <a:ext cx="265225" cy="259475"/>
            </a:xfrm>
            <a:custGeom>
              <a:avLst/>
              <a:gdLst/>
              <a:ahLst/>
              <a:cxnLst/>
              <a:rect l="l" t="t" r="r" b="b"/>
              <a:pathLst>
                <a:path w="10609" h="10379" extrusionOk="0">
                  <a:moveTo>
                    <a:pt x="5315" y="0"/>
                  </a:moveTo>
                  <a:lnTo>
                    <a:pt x="1" y="8349"/>
                  </a:lnTo>
                  <a:lnTo>
                    <a:pt x="5336" y="10378"/>
                  </a:lnTo>
                  <a:lnTo>
                    <a:pt x="10609" y="8349"/>
                  </a:lnTo>
                  <a:lnTo>
                    <a:pt x="5336" y="63"/>
                  </a:lnTo>
                  <a:lnTo>
                    <a:pt x="531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29"/>
            <p:cNvSpPr/>
            <p:nvPr/>
          </p:nvSpPr>
          <p:spPr>
            <a:xfrm>
              <a:off x="2475325" y="1452063"/>
              <a:ext cx="833300" cy="652300"/>
            </a:xfrm>
            <a:custGeom>
              <a:avLst/>
              <a:gdLst/>
              <a:ahLst/>
              <a:cxnLst/>
              <a:rect l="l" t="t" r="r" b="b"/>
              <a:pathLst>
                <a:path w="33332" h="26092" extrusionOk="0">
                  <a:moveTo>
                    <a:pt x="16677" y="0"/>
                  </a:moveTo>
                  <a:lnTo>
                    <a:pt x="0" y="26092"/>
                  </a:lnTo>
                  <a:lnTo>
                    <a:pt x="33332" y="26092"/>
                  </a:lnTo>
                  <a:lnTo>
                    <a:pt x="166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29"/>
            <p:cNvSpPr/>
            <p:nvPr/>
          </p:nvSpPr>
          <p:spPr>
            <a:xfrm>
              <a:off x="2476900" y="1453113"/>
              <a:ext cx="415875" cy="651250"/>
            </a:xfrm>
            <a:custGeom>
              <a:avLst/>
              <a:gdLst/>
              <a:ahLst/>
              <a:cxnLst/>
              <a:rect l="l" t="t" r="r" b="b"/>
              <a:pathLst>
                <a:path w="16635" h="26050" extrusionOk="0">
                  <a:moveTo>
                    <a:pt x="16614" y="0"/>
                  </a:moveTo>
                  <a:lnTo>
                    <a:pt x="0" y="26050"/>
                  </a:lnTo>
                  <a:lnTo>
                    <a:pt x="16634" y="26050"/>
                  </a:lnTo>
                  <a:lnTo>
                    <a:pt x="16634" y="63"/>
                  </a:lnTo>
                  <a:lnTo>
                    <a:pt x="16614" y="0"/>
                  </a:lnTo>
                  <a:close/>
                </a:path>
              </a:pathLst>
            </a:custGeom>
            <a:solidFill>
              <a:srgbClr val="000000">
                <a:alpha val="1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29"/>
            <p:cNvSpPr/>
            <p:nvPr/>
          </p:nvSpPr>
          <p:spPr>
            <a:xfrm>
              <a:off x="2759350" y="1453113"/>
              <a:ext cx="265250" cy="259475"/>
            </a:xfrm>
            <a:custGeom>
              <a:avLst/>
              <a:gdLst/>
              <a:ahLst/>
              <a:cxnLst/>
              <a:rect l="l" t="t" r="r" b="b"/>
              <a:pathLst>
                <a:path w="10610" h="10379" extrusionOk="0">
                  <a:moveTo>
                    <a:pt x="5316" y="0"/>
                  </a:moveTo>
                  <a:lnTo>
                    <a:pt x="1" y="8349"/>
                  </a:lnTo>
                  <a:lnTo>
                    <a:pt x="5336" y="10378"/>
                  </a:lnTo>
                  <a:lnTo>
                    <a:pt x="10609" y="8349"/>
                  </a:lnTo>
                  <a:lnTo>
                    <a:pt x="5336" y="63"/>
                  </a:lnTo>
                  <a:lnTo>
                    <a:pt x="53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29"/>
            <p:cNvSpPr/>
            <p:nvPr/>
          </p:nvSpPr>
          <p:spPr>
            <a:xfrm>
              <a:off x="3008350" y="1225038"/>
              <a:ext cx="836975" cy="879325"/>
            </a:xfrm>
            <a:custGeom>
              <a:avLst/>
              <a:gdLst/>
              <a:ahLst/>
              <a:cxnLst/>
              <a:rect l="l" t="t" r="r" b="b"/>
              <a:pathLst>
                <a:path w="33479" h="35173" extrusionOk="0">
                  <a:moveTo>
                    <a:pt x="16739" y="0"/>
                  </a:moveTo>
                  <a:lnTo>
                    <a:pt x="1" y="35173"/>
                  </a:lnTo>
                  <a:lnTo>
                    <a:pt x="33478" y="35173"/>
                  </a:lnTo>
                  <a:lnTo>
                    <a:pt x="167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29"/>
            <p:cNvSpPr/>
            <p:nvPr/>
          </p:nvSpPr>
          <p:spPr>
            <a:xfrm>
              <a:off x="3008875" y="1226613"/>
              <a:ext cx="418500" cy="877750"/>
            </a:xfrm>
            <a:custGeom>
              <a:avLst/>
              <a:gdLst/>
              <a:ahLst/>
              <a:cxnLst/>
              <a:rect l="l" t="t" r="r" b="b"/>
              <a:pathLst>
                <a:path w="16740" h="35110" extrusionOk="0">
                  <a:moveTo>
                    <a:pt x="16718" y="0"/>
                  </a:moveTo>
                  <a:lnTo>
                    <a:pt x="0" y="35110"/>
                  </a:lnTo>
                  <a:lnTo>
                    <a:pt x="16739" y="35110"/>
                  </a:lnTo>
                  <a:lnTo>
                    <a:pt x="16739" y="42"/>
                  </a:lnTo>
                  <a:lnTo>
                    <a:pt x="16718" y="0"/>
                  </a:lnTo>
                  <a:close/>
                </a:path>
              </a:pathLst>
            </a:custGeom>
            <a:solidFill>
              <a:srgbClr val="000000">
                <a:alpha val="1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29"/>
            <p:cNvSpPr/>
            <p:nvPr/>
          </p:nvSpPr>
          <p:spPr>
            <a:xfrm>
              <a:off x="3293425" y="1226613"/>
              <a:ext cx="266300" cy="348400"/>
            </a:xfrm>
            <a:custGeom>
              <a:avLst/>
              <a:gdLst/>
              <a:ahLst/>
              <a:cxnLst/>
              <a:rect l="l" t="t" r="r" b="b"/>
              <a:pathLst>
                <a:path w="10652" h="13936" extrusionOk="0">
                  <a:moveTo>
                    <a:pt x="5336" y="0"/>
                  </a:moveTo>
                  <a:lnTo>
                    <a:pt x="1" y="11152"/>
                  </a:lnTo>
                  <a:lnTo>
                    <a:pt x="5357" y="13935"/>
                  </a:lnTo>
                  <a:lnTo>
                    <a:pt x="10651" y="11152"/>
                  </a:lnTo>
                  <a:lnTo>
                    <a:pt x="5357" y="42"/>
                  </a:lnTo>
                  <a:lnTo>
                    <a:pt x="53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29"/>
            <p:cNvSpPr/>
            <p:nvPr/>
          </p:nvSpPr>
          <p:spPr>
            <a:xfrm>
              <a:off x="4046175" y="1499663"/>
              <a:ext cx="491725" cy="128700"/>
            </a:xfrm>
            <a:custGeom>
              <a:avLst/>
              <a:gdLst/>
              <a:ahLst/>
              <a:cxnLst/>
              <a:rect l="l" t="t" r="r" b="b"/>
              <a:pathLst>
                <a:path w="19669" h="5148" extrusionOk="0">
                  <a:moveTo>
                    <a:pt x="7009" y="0"/>
                  </a:moveTo>
                  <a:cubicBezTo>
                    <a:pt x="6821" y="0"/>
                    <a:pt x="6633" y="21"/>
                    <a:pt x="6444" y="21"/>
                  </a:cubicBezTo>
                  <a:cubicBezTo>
                    <a:pt x="6068" y="105"/>
                    <a:pt x="5712" y="251"/>
                    <a:pt x="5440" y="523"/>
                  </a:cubicBezTo>
                  <a:cubicBezTo>
                    <a:pt x="5022" y="879"/>
                    <a:pt x="4750" y="1402"/>
                    <a:pt x="4708" y="1967"/>
                  </a:cubicBezTo>
                  <a:lnTo>
                    <a:pt x="4708" y="2030"/>
                  </a:lnTo>
                  <a:lnTo>
                    <a:pt x="4540" y="2030"/>
                  </a:lnTo>
                  <a:cubicBezTo>
                    <a:pt x="3620" y="2030"/>
                    <a:pt x="2783" y="2532"/>
                    <a:pt x="2511" y="3390"/>
                  </a:cubicBezTo>
                  <a:cubicBezTo>
                    <a:pt x="2406" y="3390"/>
                    <a:pt x="2323" y="3369"/>
                    <a:pt x="2218" y="3369"/>
                  </a:cubicBezTo>
                  <a:cubicBezTo>
                    <a:pt x="2148" y="3361"/>
                    <a:pt x="2078" y="3357"/>
                    <a:pt x="2009" y="3357"/>
                  </a:cubicBezTo>
                  <a:cubicBezTo>
                    <a:pt x="1025" y="3357"/>
                    <a:pt x="156" y="4169"/>
                    <a:pt x="0" y="5127"/>
                  </a:cubicBezTo>
                  <a:lnTo>
                    <a:pt x="19564" y="5127"/>
                  </a:lnTo>
                  <a:lnTo>
                    <a:pt x="19564" y="5147"/>
                  </a:lnTo>
                  <a:cubicBezTo>
                    <a:pt x="19585" y="5022"/>
                    <a:pt x="19605" y="4896"/>
                    <a:pt x="19605" y="4771"/>
                  </a:cubicBezTo>
                  <a:cubicBezTo>
                    <a:pt x="19668" y="4164"/>
                    <a:pt x="19459" y="3536"/>
                    <a:pt x="19061" y="3097"/>
                  </a:cubicBezTo>
                  <a:cubicBezTo>
                    <a:pt x="18894" y="2950"/>
                    <a:pt x="18769" y="2825"/>
                    <a:pt x="18622" y="2699"/>
                  </a:cubicBezTo>
                  <a:cubicBezTo>
                    <a:pt x="18287" y="2490"/>
                    <a:pt x="17911" y="2365"/>
                    <a:pt x="17513" y="2323"/>
                  </a:cubicBezTo>
                  <a:cubicBezTo>
                    <a:pt x="17053" y="2365"/>
                    <a:pt x="16551" y="2323"/>
                    <a:pt x="16111" y="2595"/>
                  </a:cubicBezTo>
                  <a:cubicBezTo>
                    <a:pt x="15944" y="2678"/>
                    <a:pt x="15818" y="2741"/>
                    <a:pt x="15693" y="2846"/>
                  </a:cubicBezTo>
                  <a:cubicBezTo>
                    <a:pt x="15630" y="2741"/>
                    <a:pt x="15567" y="2678"/>
                    <a:pt x="15504" y="2574"/>
                  </a:cubicBezTo>
                  <a:cubicBezTo>
                    <a:pt x="15253" y="2281"/>
                    <a:pt x="14939" y="2072"/>
                    <a:pt x="14563" y="1946"/>
                  </a:cubicBezTo>
                  <a:cubicBezTo>
                    <a:pt x="14357" y="1856"/>
                    <a:pt x="14096" y="1814"/>
                    <a:pt x="13847" y="1814"/>
                  </a:cubicBezTo>
                  <a:cubicBezTo>
                    <a:pt x="13692" y="1814"/>
                    <a:pt x="13541" y="1830"/>
                    <a:pt x="13412" y="1862"/>
                  </a:cubicBezTo>
                  <a:cubicBezTo>
                    <a:pt x="12910" y="1967"/>
                    <a:pt x="12743" y="2093"/>
                    <a:pt x="12324" y="2386"/>
                  </a:cubicBezTo>
                  <a:cubicBezTo>
                    <a:pt x="12282" y="2406"/>
                    <a:pt x="12261" y="2406"/>
                    <a:pt x="12240" y="2427"/>
                  </a:cubicBezTo>
                  <a:lnTo>
                    <a:pt x="11926" y="2741"/>
                  </a:lnTo>
                  <a:cubicBezTo>
                    <a:pt x="11696" y="1904"/>
                    <a:pt x="10964" y="1172"/>
                    <a:pt x="10064" y="1172"/>
                  </a:cubicBezTo>
                  <a:cubicBezTo>
                    <a:pt x="9625" y="1172"/>
                    <a:pt x="9206" y="1277"/>
                    <a:pt x="8872" y="1486"/>
                  </a:cubicBezTo>
                  <a:cubicBezTo>
                    <a:pt x="8788" y="1235"/>
                    <a:pt x="8621" y="963"/>
                    <a:pt x="8432" y="733"/>
                  </a:cubicBezTo>
                  <a:cubicBezTo>
                    <a:pt x="8307" y="607"/>
                    <a:pt x="8160" y="502"/>
                    <a:pt x="8014" y="356"/>
                  </a:cubicBezTo>
                  <a:cubicBezTo>
                    <a:pt x="7700" y="147"/>
                    <a:pt x="7365" y="42"/>
                    <a:pt x="70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29"/>
            <p:cNvSpPr/>
            <p:nvPr/>
          </p:nvSpPr>
          <p:spPr>
            <a:xfrm>
              <a:off x="3161100" y="1538363"/>
              <a:ext cx="396000" cy="138650"/>
            </a:xfrm>
            <a:custGeom>
              <a:avLst/>
              <a:gdLst/>
              <a:ahLst/>
              <a:cxnLst/>
              <a:rect l="l" t="t" r="r" b="b"/>
              <a:pathLst>
                <a:path w="15840" h="5546" extrusionOk="0">
                  <a:moveTo>
                    <a:pt x="7470" y="1"/>
                  </a:moveTo>
                  <a:cubicBezTo>
                    <a:pt x="6424" y="1"/>
                    <a:pt x="5482" y="649"/>
                    <a:pt x="5315" y="1716"/>
                  </a:cubicBezTo>
                  <a:lnTo>
                    <a:pt x="4855" y="1758"/>
                  </a:lnTo>
                  <a:cubicBezTo>
                    <a:pt x="4457" y="1821"/>
                    <a:pt x="4122" y="1988"/>
                    <a:pt x="3829" y="2239"/>
                  </a:cubicBezTo>
                  <a:cubicBezTo>
                    <a:pt x="3411" y="2616"/>
                    <a:pt x="3139" y="3139"/>
                    <a:pt x="3097" y="3704"/>
                  </a:cubicBezTo>
                  <a:lnTo>
                    <a:pt x="3097" y="3767"/>
                  </a:lnTo>
                  <a:cubicBezTo>
                    <a:pt x="2867" y="3662"/>
                    <a:pt x="2616" y="3579"/>
                    <a:pt x="2365" y="3579"/>
                  </a:cubicBezTo>
                  <a:cubicBezTo>
                    <a:pt x="2176" y="3579"/>
                    <a:pt x="1967" y="3599"/>
                    <a:pt x="1800" y="3599"/>
                  </a:cubicBezTo>
                  <a:cubicBezTo>
                    <a:pt x="1402" y="3683"/>
                    <a:pt x="1026" y="3871"/>
                    <a:pt x="754" y="4123"/>
                  </a:cubicBezTo>
                  <a:cubicBezTo>
                    <a:pt x="314" y="4499"/>
                    <a:pt x="63" y="5001"/>
                    <a:pt x="0" y="5545"/>
                  </a:cubicBezTo>
                  <a:lnTo>
                    <a:pt x="15651" y="5545"/>
                  </a:lnTo>
                  <a:lnTo>
                    <a:pt x="15651" y="5524"/>
                  </a:lnTo>
                  <a:cubicBezTo>
                    <a:pt x="15735" y="5315"/>
                    <a:pt x="15756" y="5106"/>
                    <a:pt x="15777" y="4897"/>
                  </a:cubicBezTo>
                  <a:cubicBezTo>
                    <a:pt x="15839" y="4206"/>
                    <a:pt x="15609" y="3558"/>
                    <a:pt x="15149" y="3035"/>
                  </a:cubicBezTo>
                  <a:cubicBezTo>
                    <a:pt x="14661" y="2479"/>
                    <a:pt x="13954" y="2195"/>
                    <a:pt x="13243" y="2195"/>
                  </a:cubicBezTo>
                  <a:cubicBezTo>
                    <a:pt x="12856" y="2195"/>
                    <a:pt x="12469" y="2279"/>
                    <a:pt x="12115" y="2449"/>
                  </a:cubicBezTo>
                  <a:cubicBezTo>
                    <a:pt x="11697" y="1654"/>
                    <a:pt x="10922" y="1026"/>
                    <a:pt x="9981" y="1026"/>
                  </a:cubicBezTo>
                  <a:cubicBezTo>
                    <a:pt x="9688" y="1026"/>
                    <a:pt x="9374" y="1068"/>
                    <a:pt x="9123" y="1151"/>
                  </a:cubicBezTo>
                  <a:cubicBezTo>
                    <a:pt x="8809" y="524"/>
                    <a:pt x="8202" y="1"/>
                    <a:pt x="74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29"/>
            <p:cNvSpPr/>
            <p:nvPr/>
          </p:nvSpPr>
          <p:spPr>
            <a:xfrm>
              <a:off x="2872875" y="1234963"/>
              <a:ext cx="299750" cy="122950"/>
            </a:xfrm>
            <a:custGeom>
              <a:avLst/>
              <a:gdLst/>
              <a:ahLst/>
              <a:cxnLst/>
              <a:rect l="l" t="t" r="r" b="b"/>
              <a:pathLst>
                <a:path w="11990" h="4918" extrusionOk="0">
                  <a:moveTo>
                    <a:pt x="5524" y="1"/>
                  </a:moveTo>
                  <a:cubicBezTo>
                    <a:pt x="4834" y="1"/>
                    <a:pt x="4164" y="252"/>
                    <a:pt x="3683" y="754"/>
                  </a:cubicBezTo>
                  <a:cubicBezTo>
                    <a:pt x="3244" y="1194"/>
                    <a:pt x="2992" y="1779"/>
                    <a:pt x="2951" y="2407"/>
                  </a:cubicBezTo>
                  <a:cubicBezTo>
                    <a:pt x="2741" y="2323"/>
                    <a:pt x="2490" y="2282"/>
                    <a:pt x="2218" y="2282"/>
                  </a:cubicBezTo>
                  <a:cubicBezTo>
                    <a:pt x="628" y="2282"/>
                    <a:pt x="0" y="3746"/>
                    <a:pt x="293" y="4918"/>
                  </a:cubicBezTo>
                  <a:lnTo>
                    <a:pt x="11927" y="4918"/>
                  </a:lnTo>
                  <a:cubicBezTo>
                    <a:pt x="11990" y="4541"/>
                    <a:pt x="11969" y="4207"/>
                    <a:pt x="11885" y="3851"/>
                  </a:cubicBezTo>
                  <a:cubicBezTo>
                    <a:pt x="11655" y="2951"/>
                    <a:pt x="10943" y="2240"/>
                    <a:pt x="10044" y="1989"/>
                  </a:cubicBezTo>
                  <a:cubicBezTo>
                    <a:pt x="9820" y="1926"/>
                    <a:pt x="9590" y="1896"/>
                    <a:pt x="9360" y="1896"/>
                  </a:cubicBezTo>
                  <a:cubicBezTo>
                    <a:pt x="8900" y="1896"/>
                    <a:pt x="8440" y="2017"/>
                    <a:pt x="8035" y="2240"/>
                  </a:cubicBezTo>
                  <a:cubicBezTo>
                    <a:pt x="7951" y="1675"/>
                    <a:pt x="7700" y="1131"/>
                    <a:pt x="7303" y="733"/>
                  </a:cubicBezTo>
                  <a:cubicBezTo>
                    <a:pt x="6821" y="252"/>
                    <a:pt x="6173" y="1"/>
                    <a:pt x="55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29"/>
            <p:cNvSpPr/>
            <p:nvPr/>
          </p:nvSpPr>
          <p:spPr>
            <a:xfrm>
              <a:off x="2407325" y="1491413"/>
              <a:ext cx="309700" cy="115500"/>
            </a:xfrm>
            <a:custGeom>
              <a:avLst/>
              <a:gdLst/>
              <a:ahLst/>
              <a:cxnLst/>
              <a:rect l="l" t="t" r="r" b="b"/>
              <a:pathLst>
                <a:path w="12388" h="4620" extrusionOk="0">
                  <a:moveTo>
                    <a:pt x="4867" y="1"/>
                  </a:moveTo>
                  <a:cubicBezTo>
                    <a:pt x="4701" y="1"/>
                    <a:pt x="4535" y="19"/>
                    <a:pt x="4373" y="58"/>
                  </a:cubicBezTo>
                  <a:cubicBezTo>
                    <a:pt x="3515" y="309"/>
                    <a:pt x="2888" y="1104"/>
                    <a:pt x="2888" y="2025"/>
                  </a:cubicBezTo>
                  <a:cubicBezTo>
                    <a:pt x="2888" y="2192"/>
                    <a:pt x="2909" y="2339"/>
                    <a:pt x="2930" y="2506"/>
                  </a:cubicBezTo>
                  <a:cubicBezTo>
                    <a:pt x="2804" y="2464"/>
                    <a:pt x="2658" y="2444"/>
                    <a:pt x="2490" y="2444"/>
                  </a:cubicBezTo>
                  <a:cubicBezTo>
                    <a:pt x="1611" y="2444"/>
                    <a:pt x="775" y="2925"/>
                    <a:pt x="314" y="3699"/>
                  </a:cubicBezTo>
                  <a:cubicBezTo>
                    <a:pt x="168" y="3992"/>
                    <a:pt x="63" y="4306"/>
                    <a:pt x="0" y="4620"/>
                  </a:cubicBezTo>
                  <a:lnTo>
                    <a:pt x="12387" y="4620"/>
                  </a:lnTo>
                  <a:cubicBezTo>
                    <a:pt x="11990" y="3971"/>
                    <a:pt x="11257" y="3532"/>
                    <a:pt x="10441" y="3532"/>
                  </a:cubicBezTo>
                  <a:cubicBezTo>
                    <a:pt x="10023" y="3532"/>
                    <a:pt x="9604" y="3657"/>
                    <a:pt x="9269" y="3866"/>
                  </a:cubicBezTo>
                  <a:cubicBezTo>
                    <a:pt x="9269" y="2904"/>
                    <a:pt x="8642" y="1920"/>
                    <a:pt x="7407" y="1920"/>
                  </a:cubicBezTo>
                  <a:cubicBezTo>
                    <a:pt x="7407" y="1920"/>
                    <a:pt x="7093" y="1962"/>
                    <a:pt x="6947" y="1983"/>
                  </a:cubicBezTo>
                  <a:cubicBezTo>
                    <a:pt x="6947" y="1648"/>
                    <a:pt x="6863" y="1335"/>
                    <a:pt x="6696" y="1084"/>
                  </a:cubicBezTo>
                  <a:cubicBezTo>
                    <a:pt x="6675" y="1063"/>
                    <a:pt x="6675" y="1042"/>
                    <a:pt x="6675" y="1000"/>
                  </a:cubicBezTo>
                  <a:cubicBezTo>
                    <a:pt x="6487" y="707"/>
                    <a:pt x="6256" y="456"/>
                    <a:pt x="5943" y="267"/>
                  </a:cubicBezTo>
                  <a:cubicBezTo>
                    <a:pt x="5610" y="94"/>
                    <a:pt x="5238" y="1"/>
                    <a:pt x="48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44" name="Google Shape;2144;p29"/>
          <p:cNvSpPr/>
          <p:nvPr/>
        </p:nvSpPr>
        <p:spPr>
          <a:xfrm>
            <a:off x="7284388" y="163900"/>
            <a:ext cx="111975" cy="93125"/>
          </a:xfrm>
          <a:custGeom>
            <a:avLst/>
            <a:gdLst/>
            <a:ahLst/>
            <a:cxnLst/>
            <a:rect l="l" t="t" r="r" b="b"/>
            <a:pathLst>
              <a:path w="4479" h="3725" extrusionOk="0">
                <a:moveTo>
                  <a:pt x="2260" y="1"/>
                </a:moveTo>
                <a:lnTo>
                  <a:pt x="0" y="3725"/>
                </a:lnTo>
                <a:lnTo>
                  <a:pt x="4478" y="3725"/>
                </a:lnTo>
                <a:lnTo>
                  <a:pt x="226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5" name="Google Shape;2145;p29"/>
          <p:cNvSpPr/>
          <p:nvPr/>
        </p:nvSpPr>
        <p:spPr>
          <a:xfrm>
            <a:off x="7377488" y="163900"/>
            <a:ext cx="110925" cy="93125"/>
          </a:xfrm>
          <a:custGeom>
            <a:avLst/>
            <a:gdLst/>
            <a:ahLst/>
            <a:cxnLst/>
            <a:rect l="l" t="t" r="r" b="b"/>
            <a:pathLst>
              <a:path w="4437" h="3725" extrusionOk="0">
                <a:moveTo>
                  <a:pt x="2219" y="1"/>
                </a:moveTo>
                <a:lnTo>
                  <a:pt x="1" y="3725"/>
                </a:lnTo>
                <a:lnTo>
                  <a:pt x="4437" y="3725"/>
                </a:lnTo>
                <a:lnTo>
                  <a:pt x="221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6" name="Google Shape;2146;p29"/>
          <p:cNvSpPr/>
          <p:nvPr/>
        </p:nvSpPr>
        <p:spPr>
          <a:xfrm>
            <a:off x="7469563" y="163900"/>
            <a:ext cx="110925" cy="93125"/>
          </a:xfrm>
          <a:custGeom>
            <a:avLst/>
            <a:gdLst/>
            <a:ahLst/>
            <a:cxnLst/>
            <a:rect l="l" t="t" r="r" b="b"/>
            <a:pathLst>
              <a:path w="4437" h="3725" extrusionOk="0">
                <a:moveTo>
                  <a:pt x="2218" y="1"/>
                </a:moveTo>
                <a:lnTo>
                  <a:pt x="0" y="3725"/>
                </a:lnTo>
                <a:lnTo>
                  <a:pt x="4436" y="3725"/>
                </a:lnTo>
                <a:lnTo>
                  <a:pt x="22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7" name="Google Shape;2147;p29"/>
          <p:cNvSpPr/>
          <p:nvPr/>
        </p:nvSpPr>
        <p:spPr>
          <a:xfrm>
            <a:off x="7561638" y="163900"/>
            <a:ext cx="111425" cy="93125"/>
          </a:xfrm>
          <a:custGeom>
            <a:avLst/>
            <a:gdLst/>
            <a:ahLst/>
            <a:cxnLst/>
            <a:rect l="l" t="t" r="r" b="b"/>
            <a:pathLst>
              <a:path w="4457" h="3725" extrusionOk="0">
                <a:moveTo>
                  <a:pt x="2239" y="1"/>
                </a:moveTo>
                <a:lnTo>
                  <a:pt x="0" y="3725"/>
                </a:lnTo>
                <a:lnTo>
                  <a:pt x="4457" y="3725"/>
                </a:lnTo>
                <a:lnTo>
                  <a:pt x="223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8" name="Google Shape;2148;p29"/>
          <p:cNvSpPr/>
          <p:nvPr/>
        </p:nvSpPr>
        <p:spPr>
          <a:xfrm>
            <a:off x="7654213" y="163900"/>
            <a:ext cx="111450" cy="93125"/>
          </a:xfrm>
          <a:custGeom>
            <a:avLst/>
            <a:gdLst/>
            <a:ahLst/>
            <a:cxnLst/>
            <a:rect l="l" t="t" r="r" b="b"/>
            <a:pathLst>
              <a:path w="4458" h="3725" extrusionOk="0">
                <a:moveTo>
                  <a:pt x="2218" y="1"/>
                </a:moveTo>
                <a:lnTo>
                  <a:pt x="0" y="3725"/>
                </a:lnTo>
                <a:lnTo>
                  <a:pt x="4457" y="3725"/>
                </a:lnTo>
                <a:lnTo>
                  <a:pt x="22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9" name="Google Shape;2149;p29"/>
          <p:cNvSpPr/>
          <p:nvPr/>
        </p:nvSpPr>
        <p:spPr>
          <a:xfrm>
            <a:off x="7746288" y="163900"/>
            <a:ext cx="111950" cy="93125"/>
          </a:xfrm>
          <a:custGeom>
            <a:avLst/>
            <a:gdLst/>
            <a:ahLst/>
            <a:cxnLst/>
            <a:rect l="l" t="t" r="r" b="b"/>
            <a:pathLst>
              <a:path w="4478" h="3725" extrusionOk="0">
                <a:moveTo>
                  <a:pt x="2218" y="1"/>
                </a:moveTo>
                <a:lnTo>
                  <a:pt x="0" y="3725"/>
                </a:lnTo>
                <a:lnTo>
                  <a:pt x="4478" y="3725"/>
                </a:lnTo>
                <a:lnTo>
                  <a:pt x="22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0" name="Google Shape;2150;p29"/>
          <p:cNvSpPr/>
          <p:nvPr/>
        </p:nvSpPr>
        <p:spPr>
          <a:xfrm>
            <a:off x="7838338" y="163900"/>
            <a:ext cx="111975" cy="93125"/>
          </a:xfrm>
          <a:custGeom>
            <a:avLst/>
            <a:gdLst/>
            <a:ahLst/>
            <a:cxnLst/>
            <a:rect l="l" t="t" r="r" b="b"/>
            <a:pathLst>
              <a:path w="4479" h="3725" extrusionOk="0">
                <a:moveTo>
                  <a:pt x="2239" y="1"/>
                </a:moveTo>
                <a:lnTo>
                  <a:pt x="1" y="3725"/>
                </a:lnTo>
                <a:lnTo>
                  <a:pt x="4478" y="3725"/>
                </a:lnTo>
                <a:lnTo>
                  <a:pt x="223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1" name="Google Shape;2151;p29"/>
          <p:cNvSpPr/>
          <p:nvPr/>
        </p:nvSpPr>
        <p:spPr>
          <a:xfrm>
            <a:off x="7931463" y="163900"/>
            <a:ext cx="110900" cy="93125"/>
          </a:xfrm>
          <a:custGeom>
            <a:avLst/>
            <a:gdLst/>
            <a:ahLst/>
            <a:cxnLst/>
            <a:rect l="l" t="t" r="r" b="b"/>
            <a:pathLst>
              <a:path w="4436" h="3725" extrusionOk="0">
                <a:moveTo>
                  <a:pt x="2218" y="1"/>
                </a:moveTo>
                <a:lnTo>
                  <a:pt x="0" y="3725"/>
                </a:lnTo>
                <a:lnTo>
                  <a:pt x="4436" y="3725"/>
                </a:lnTo>
                <a:lnTo>
                  <a:pt x="22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2" name="Google Shape;2152;p29"/>
          <p:cNvSpPr/>
          <p:nvPr/>
        </p:nvSpPr>
        <p:spPr>
          <a:xfrm>
            <a:off x="8023513" y="163900"/>
            <a:ext cx="110925" cy="93125"/>
          </a:xfrm>
          <a:custGeom>
            <a:avLst/>
            <a:gdLst/>
            <a:ahLst/>
            <a:cxnLst/>
            <a:rect l="l" t="t" r="r" b="b"/>
            <a:pathLst>
              <a:path w="4437" h="3725" extrusionOk="0">
                <a:moveTo>
                  <a:pt x="2218" y="1"/>
                </a:moveTo>
                <a:lnTo>
                  <a:pt x="1" y="3725"/>
                </a:lnTo>
                <a:lnTo>
                  <a:pt x="4436" y="3725"/>
                </a:lnTo>
                <a:lnTo>
                  <a:pt x="22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3" name="Google Shape;2153;p29"/>
          <p:cNvSpPr/>
          <p:nvPr/>
        </p:nvSpPr>
        <p:spPr>
          <a:xfrm>
            <a:off x="8115588" y="163900"/>
            <a:ext cx="111425" cy="93125"/>
          </a:xfrm>
          <a:custGeom>
            <a:avLst/>
            <a:gdLst/>
            <a:ahLst/>
            <a:cxnLst/>
            <a:rect l="l" t="t" r="r" b="b"/>
            <a:pathLst>
              <a:path w="4457" h="3725" extrusionOk="0">
                <a:moveTo>
                  <a:pt x="2218" y="1"/>
                </a:moveTo>
                <a:lnTo>
                  <a:pt x="0" y="3725"/>
                </a:lnTo>
                <a:lnTo>
                  <a:pt x="4457" y="3725"/>
                </a:lnTo>
                <a:lnTo>
                  <a:pt x="22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4" name="Google Shape;2154;p29"/>
          <p:cNvSpPr/>
          <p:nvPr/>
        </p:nvSpPr>
        <p:spPr>
          <a:xfrm>
            <a:off x="8207638" y="163900"/>
            <a:ext cx="111975" cy="93125"/>
          </a:xfrm>
          <a:custGeom>
            <a:avLst/>
            <a:gdLst/>
            <a:ahLst/>
            <a:cxnLst/>
            <a:rect l="l" t="t" r="r" b="b"/>
            <a:pathLst>
              <a:path w="4479" h="3725" extrusionOk="0">
                <a:moveTo>
                  <a:pt x="2240" y="1"/>
                </a:moveTo>
                <a:lnTo>
                  <a:pt x="1" y="3725"/>
                </a:lnTo>
                <a:lnTo>
                  <a:pt x="4478" y="3725"/>
                </a:lnTo>
                <a:lnTo>
                  <a:pt x="224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5" name="Google Shape;2155;p29"/>
          <p:cNvSpPr/>
          <p:nvPr/>
        </p:nvSpPr>
        <p:spPr>
          <a:xfrm>
            <a:off x="8300238" y="163900"/>
            <a:ext cx="111425" cy="93125"/>
          </a:xfrm>
          <a:custGeom>
            <a:avLst/>
            <a:gdLst/>
            <a:ahLst/>
            <a:cxnLst/>
            <a:rect l="l" t="t" r="r" b="b"/>
            <a:pathLst>
              <a:path w="4457" h="3725" extrusionOk="0">
                <a:moveTo>
                  <a:pt x="2218" y="1"/>
                </a:moveTo>
                <a:lnTo>
                  <a:pt x="0" y="3725"/>
                </a:lnTo>
                <a:lnTo>
                  <a:pt x="4457" y="3725"/>
                </a:lnTo>
                <a:lnTo>
                  <a:pt x="22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6" name="Google Shape;2156;p29"/>
          <p:cNvSpPr/>
          <p:nvPr/>
        </p:nvSpPr>
        <p:spPr>
          <a:xfrm>
            <a:off x="8392288" y="163900"/>
            <a:ext cx="111975" cy="93125"/>
          </a:xfrm>
          <a:custGeom>
            <a:avLst/>
            <a:gdLst/>
            <a:ahLst/>
            <a:cxnLst/>
            <a:rect l="l" t="t" r="r" b="b"/>
            <a:pathLst>
              <a:path w="4479" h="3725" extrusionOk="0">
                <a:moveTo>
                  <a:pt x="2240" y="1"/>
                </a:moveTo>
                <a:lnTo>
                  <a:pt x="1" y="3725"/>
                </a:lnTo>
                <a:lnTo>
                  <a:pt x="4478" y="3725"/>
                </a:lnTo>
                <a:lnTo>
                  <a:pt x="224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7" name="Google Shape;2157;p29"/>
          <p:cNvSpPr/>
          <p:nvPr/>
        </p:nvSpPr>
        <p:spPr>
          <a:xfrm>
            <a:off x="8484363" y="163900"/>
            <a:ext cx="111950" cy="93125"/>
          </a:xfrm>
          <a:custGeom>
            <a:avLst/>
            <a:gdLst/>
            <a:ahLst/>
            <a:cxnLst/>
            <a:rect l="l" t="t" r="r" b="b"/>
            <a:pathLst>
              <a:path w="4478" h="3725" extrusionOk="0">
                <a:moveTo>
                  <a:pt x="2260" y="1"/>
                </a:moveTo>
                <a:lnTo>
                  <a:pt x="0" y="3725"/>
                </a:lnTo>
                <a:lnTo>
                  <a:pt x="4478" y="3725"/>
                </a:lnTo>
                <a:lnTo>
                  <a:pt x="226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8" name="Google Shape;2158;p29"/>
          <p:cNvSpPr/>
          <p:nvPr/>
        </p:nvSpPr>
        <p:spPr>
          <a:xfrm>
            <a:off x="8577463" y="163900"/>
            <a:ext cx="110925" cy="93125"/>
          </a:xfrm>
          <a:custGeom>
            <a:avLst/>
            <a:gdLst/>
            <a:ahLst/>
            <a:cxnLst/>
            <a:rect l="l" t="t" r="r" b="b"/>
            <a:pathLst>
              <a:path w="4437" h="3725" extrusionOk="0">
                <a:moveTo>
                  <a:pt x="2219" y="1"/>
                </a:moveTo>
                <a:lnTo>
                  <a:pt x="1" y="3725"/>
                </a:lnTo>
                <a:lnTo>
                  <a:pt x="4436" y="3725"/>
                </a:lnTo>
                <a:lnTo>
                  <a:pt x="221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9" name="Google Shape;2159;p29"/>
          <p:cNvSpPr/>
          <p:nvPr/>
        </p:nvSpPr>
        <p:spPr>
          <a:xfrm>
            <a:off x="8669538" y="163900"/>
            <a:ext cx="110925" cy="93125"/>
          </a:xfrm>
          <a:custGeom>
            <a:avLst/>
            <a:gdLst/>
            <a:ahLst/>
            <a:cxnLst/>
            <a:rect l="l" t="t" r="r" b="b"/>
            <a:pathLst>
              <a:path w="4437" h="3725" extrusionOk="0">
                <a:moveTo>
                  <a:pt x="2218" y="1"/>
                </a:moveTo>
                <a:lnTo>
                  <a:pt x="0" y="3725"/>
                </a:lnTo>
                <a:lnTo>
                  <a:pt x="4436" y="3725"/>
                </a:lnTo>
                <a:lnTo>
                  <a:pt x="22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0" name="Google Shape;2160;p29"/>
          <p:cNvSpPr/>
          <p:nvPr/>
        </p:nvSpPr>
        <p:spPr>
          <a:xfrm>
            <a:off x="8761588" y="163900"/>
            <a:ext cx="111450" cy="93125"/>
          </a:xfrm>
          <a:custGeom>
            <a:avLst/>
            <a:gdLst/>
            <a:ahLst/>
            <a:cxnLst/>
            <a:rect l="l" t="t" r="r" b="b"/>
            <a:pathLst>
              <a:path w="4458" h="3725" extrusionOk="0">
                <a:moveTo>
                  <a:pt x="2219" y="1"/>
                </a:moveTo>
                <a:lnTo>
                  <a:pt x="1" y="3725"/>
                </a:lnTo>
                <a:lnTo>
                  <a:pt x="4458" y="3725"/>
                </a:lnTo>
                <a:lnTo>
                  <a:pt x="221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1" name="Google Shape;2161;p29"/>
          <p:cNvSpPr/>
          <p:nvPr/>
        </p:nvSpPr>
        <p:spPr>
          <a:xfrm>
            <a:off x="7327288" y="96425"/>
            <a:ext cx="1536325" cy="25"/>
          </a:xfrm>
          <a:custGeom>
            <a:avLst/>
            <a:gdLst/>
            <a:ahLst/>
            <a:cxnLst/>
            <a:rect l="l" t="t" r="r" b="b"/>
            <a:pathLst>
              <a:path w="61453" h="1" fill="none" extrusionOk="0">
                <a:moveTo>
                  <a:pt x="0" y="0"/>
                </a:moveTo>
                <a:lnTo>
                  <a:pt x="61453" y="0"/>
                </a:lnTo>
              </a:path>
            </a:pathLst>
          </a:custGeom>
          <a:noFill/>
          <a:ln w="46025" cap="rnd" cmpd="sng">
            <a:solidFill>
              <a:schemeClr val="accent2"/>
            </a:solidFill>
            <a:prstDash val="solid"/>
            <a:miter lim="209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2" name="Google Shape;2162;p29"/>
          <p:cNvSpPr/>
          <p:nvPr/>
        </p:nvSpPr>
        <p:spPr>
          <a:xfrm>
            <a:off x="7284388" y="405575"/>
            <a:ext cx="111975" cy="93125"/>
          </a:xfrm>
          <a:custGeom>
            <a:avLst/>
            <a:gdLst/>
            <a:ahLst/>
            <a:cxnLst/>
            <a:rect l="l" t="t" r="r" b="b"/>
            <a:pathLst>
              <a:path w="4479" h="3725" extrusionOk="0">
                <a:moveTo>
                  <a:pt x="2260" y="0"/>
                </a:moveTo>
                <a:lnTo>
                  <a:pt x="0" y="3725"/>
                </a:lnTo>
                <a:lnTo>
                  <a:pt x="4478" y="3725"/>
                </a:lnTo>
                <a:lnTo>
                  <a:pt x="226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3" name="Google Shape;2163;p29"/>
          <p:cNvSpPr/>
          <p:nvPr/>
        </p:nvSpPr>
        <p:spPr>
          <a:xfrm>
            <a:off x="7377488" y="405575"/>
            <a:ext cx="110925" cy="93125"/>
          </a:xfrm>
          <a:custGeom>
            <a:avLst/>
            <a:gdLst/>
            <a:ahLst/>
            <a:cxnLst/>
            <a:rect l="l" t="t" r="r" b="b"/>
            <a:pathLst>
              <a:path w="4437" h="3725" extrusionOk="0">
                <a:moveTo>
                  <a:pt x="2219" y="0"/>
                </a:moveTo>
                <a:lnTo>
                  <a:pt x="1" y="3725"/>
                </a:lnTo>
                <a:lnTo>
                  <a:pt x="4437" y="3725"/>
                </a:lnTo>
                <a:lnTo>
                  <a:pt x="221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4" name="Google Shape;2164;p29"/>
          <p:cNvSpPr/>
          <p:nvPr/>
        </p:nvSpPr>
        <p:spPr>
          <a:xfrm>
            <a:off x="7469563" y="405575"/>
            <a:ext cx="110925" cy="93125"/>
          </a:xfrm>
          <a:custGeom>
            <a:avLst/>
            <a:gdLst/>
            <a:ahLst/>
            <a:cxnLst/>
            <a:rect l="l" t="t" r="r" b="b"/>
            <a:pathLst>
              <a:path w="4437" h="3725" extrusionOk="0">
                <a:moveTo>
                  <a:pt x="2218" y="0"/>
                </a:moveTo>
                <a:lnTo>
                  <a:pt x="0" y="3725"/>
                </a:lnTo>
                <a:lnTo>
                  <a:pt x="4436" y="3725"/>
                </a:lnTo>
                <a:lnTo>
                  <a:pt x="221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5" name="Google Shape;2165;p29"/>
          <p:cNvSpPr/>
          <p:nvPr/>
        </p:nvSpPr>
        <p:spPr>
          <a:xfrm>
            <a:off x="7561638" y="405575"/>
            <a:ext cx="111425" cy="93125"/>
          </a:xfrm>
          <a:custGeom>
            <a:avLst/>
            <a:gdLst/>
            <a:ahLst/>
            <a:cxnLst/>
            <a:rect l="l" t="t" r="r" b="b"/>
            <a:pathLst>
              <a:path w="4457" h="3725" extrusionOk="0">
                <a:moveTo>
                  <a:pt x="2239" y="0"/>
                </a:moveTo>
                <a:lnTo>
                  <a:pt x="0" y="3725"/>
                </a:lnTo>
                <a:lnTo>
                  <a:pt x="4457" y="3725"/>
                </a:lnTo>
                <a:lnTo>
                  <a:pt x="223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6" name="Google Shape;2166;p29"/>
          <p:cNvSpPr/>
          <p:nvPr/>
        </p:nvSpPr>
        <p:spPr>
          <a:xfrm>
            <a:off x="7654213" y="405575"/>
            <a:ext cx="111450" cy="93125"/>
          </a:xfrm>
          <a:custGeom>
            <a:avLst/>
            <a:gdLst/>
            <a:ahLst/>
            <a:cxnLst/>
            <a:rect l="l" t="t" r="r" b="b"/>
            <a:pathLst>
              <a:path w="4458" h="3725" extrusionOk="0">
                <a:moveTo>
                  <a:pt x="2218" y="0"/>
                </a:moveTo>
                <a:lnTo>
                  <a:pt x="0" y="3725"/>
                </a:lnTo>
                <a:lnTo>
                  <a:pt x="4457" y="3725"/>
                </a:lnTo>
                <a:lnTo>
                  <a:pt x="221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7" name="Google Shape;2167;p29"/>
          <p:cNvSpPr/>
          <p:nvPr/>
        </p:nvSpPr>
        <p:spPr>
          <a:xfrm>
            <a:off x="7746288" y="405575"/>
            <a:ext cx="111950" cy="93125"/>
          </a:xfrm>
          <a:custGeom>
            <a:avLst/>
            <a:gdLst/>
            <a:ahLst/>
            <a:cxnLst/>
            <a:rect l="l" t="t" r="r" b="b"/>
            <a:pathLst>
              <a:path w="4478" h="3725" extrusionOk="0">
                <a:moveTo>
                  <a:pt x="2218" y="0"/>
                </a:moveTo>
                <a:lnTo>
                  <a:pt x="0" y="3725"/>
                </a:lnTo>
                <a:lnTo>
                  <a:pt x="4478" y="3725"/>
                </a:lnTo>
                <a:lnTo>
                  <a:pt x="221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8" name="Google Shape;2168;p29"/>
          <p:cNvSpPr/>
          <p:nvPr/>
        </p:nvSpPr>
        <p:spPr>
          <a:xfrm>
            <a:off x="7838338" y="405575"/>
            <a:ext cx="111975" cy="93125"/>
          </a:xfrm>
          <a:custGeom>
            <a:avLst/>
            <a:gdLst/>
            <a:ahLst/>
            <a:cxnLst/>
            <a:rect l="l" t="t" r="r" b="b"/>
            <a:pathLst>
              <a:path w="4479" h="3725" extrusionOk="0">
                <a:moveTo>
                  <a:pt x="2239" y="0"/>
                </a:moveTo>
                <a:lnTo>
                  <a:pt x="1" y="3725"/>
                </a:lnTo>
                <a:lnTo>
                  <a:pt x="4478" y="3725"/>
                </a:lnTo>
                <a:lnTo>
                  <a:pt x="223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9" name="Google Shape;2169;p29"/>
          <p:cNvSpPr/>
          <p:nvPr/>
        </p:nvSpPr>
        <p:spPr>
          <a:xfrm>
            <a:off x="7931463" y="405575"/>
            <a:ext cx="110900" cy="93125"/>
          </a:xfrm>
          <a:custGeom>
            <a:avLst/>
            <a:gdLst/>
            <a:ahLst/>
            <a:cxnLst/>
            <a:rect l="l" t="t" r="r" b="b"/>
            <a:pathLst>
              <a:path w="4436" h="3725" extrusionOk="0">
                <a:moveTo>
                  <a:pt x="2218" y="0"/>
                </a:moveTo>
                <a:lnTo>
                  <a:pt x="0" y="3725"/>
                </a:lnTo>
                <a:lnTo>
                  <a:pt x="4436" y="3725"/>
                </a:lnTo>
                <a:lnTo>
                  <a:pt x="221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0" name="Google Shape;2170;p29"/>
          <p:cNvSpPr/>
          <p:nvPr/>
        </p:nvSpPr>
        <p:spPr>
          <a:xfrm>
            <a:off x="8023513" y="405575"/>
            <a:ext cx="110925" cy="93125"/>
          </a:xfrm>
          <a:custGeom>
            <a:avLst/>
            <a:gdLst/>
            <a:ahLst/>
            <a:cxnLst/>
            <a:rect l="l" t="t" r="r" b="b"/>
            <a:pathLst>
              <a:path w="4437" h="3725" extrusionOk="0">
                <a:moveTo>
                  <a:pt x="2218" y="0"/>
                </a:moveTo>
                <a:lnTo>
                  <a:pt x="1" y="3725"/>
                </a:lnTo>
                <a:lnTo>
                  <a:pt x="4436" y="3725"/>
                </a:lnTo>
                <a:lnTo>
                  <a:pt x="221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1" name="Google Shape;2171;p29"/>
          <p:cNvSpPr/>
          <p:nvPr/>
        </p:nvSpPr>
        <p:spPr>
          <a:xfrm>
            <a:off x="8115588" y="405575"/>
            <a:ext cx="111425" cy="93125"/>
          </a:xfrm>
          <a:custGeom>
            <a:avLst/>
            <a:gdLst/>
            <a:ahLst/>
            <a:cxnLst/>
            <a:rect l="l" t="t" r="r" b="b"/>
            <a:pathLst>
              <a:path w="4457" h="3725" extrusionOk="0">
                <a:moveTo>
                  <a:pt x="2218" y="0"/>
                </a:moveTo>
                <a:lnTo>
                  <a:pt x="0" y="3725"/>
                </a:lnTo>
                <a:lnTo>
                  <a:pt x="4457" y="3725"/>
                </a:lnTo>
                <a:lnTo>
                  <a:pt x="221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2" name="Google Shape;2172;p29"/>
          <p:cNvSpPr/>
          <p:nvPr/>
        </p:nvSpPr>
        <p:spPr>
          <a:xfrm>
            <a:off x="8207638" y="405575"/>
            <a:ext cx="111975" cy="93125"/>
          </a:xfrm>
          <a:custGeom>
            <a:avLst/>
            <a:gdLst/>
            <a:ahLst/>
            <a:cxnLst/>
            <a:rect l="l" t="t" r="r" b="b"/>
            <a:pathLst>
              <a:path w="4479" h="3725" extrusionOk="0">
                <a:moveTo>
                  <a:pt x="2240" y="0"/>
                </a:moveTo>
                <a:lnTo>
                  <a:pt x="1" y="3725"/>
                </a:lnTo>
                <a:lnTo>
                  <a:pt x="4478" y="3725"/>
                </a:lnTo>
                <a:lnTo>
                  <a:pt x="224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3" name="Google Shape;2173;p29"/>
          <p:cNvSpPr/>
          <p:nvPr/>
        </p:nvSpPr>
        <p:spPr>
          <a:xfrm>
            <a:off x="8300238" y="405575"/>
            <a:ext cx="111425" cy="93125"/>
          </a:xfrm>
          <a:custGeom>
            <a:avLst/>
            <a:gdLst/>
            <a:ahLst/>
            <a:cxnLst/>
            <a:rect l="l" t="t" r="r" b="b"/>
            <a:pathLst>
              <a:path w="4457" h="3725" extrusionOk="0">
                <a:moveTo>
                  <a:pt x="2218" y="0"/>
                </a:moveTo>
                <a:lnTo>
                  <a:pt x="0" y="3725"/>
                </a:lnTo>
                <a:lnTo>
                  <a:pt x="4457" y="3725"/>
                </a:lnTo>
                <a:lnTo>
                  <a:pt x="221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4" name="Google Shape;2174;p29"/>
          <p:cNvSpPr/>
          <p:nvPr/>
        </p:nvSpPr>
        <p:spPr>
          <a:xfrm>
            <a:off x="8392288" y="405575"/>
            <a:ext cx="111975" cy="93125"/>
          </a:xfrm>
          <a:custGeom>
            <a:avLst/>
            <a:gdLst/>
            <a:ahLst/>
            <a:cxnLst/>
            <a:rect l="l" t="t" r="r" b="b"/>
            <a:pathLst>
              <a:path w="4479" h="3725" extrusionOk="0">
                <a:moveTo>
                  <a:pt x="2240" y="0"/>
                </a:moveTo>
                <a:lnTo>
                  <a:pt x="1" y="3725"/>
                </a:lnTo>
                <a:lnTo>
                  <a:pt x="4478" y="3725"/>
                </a:lnTo>
                <a:lnTo>
                  <a:pt x="224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5" name="Google Shape;2175;p29"/>
          <p:cNvSpPr/>
          <p:nvPr/>
        </p:nvSpPr>
        <p:spPr>
          <a:xfrm>
            <a:off x="8484363" y="405575"/>
            <a:ext cx="111950" cy="93125"/>
          </a:xfrm>
          <a:custGeom>
            <a:avLst/>
            <a:gdLst/>
            <a:ahLst/>
            <a:cxnLst/>
            <a:rect l="l" t="t" r="r" b="b"/>
            <a:pathLst>
              <a:path w="4478" h="3725" extrusionOk="0">
                <a:moveTo>
                  <a:pt x="2260" y="0"/>
                </a:moveTo>
                <a:lnTo>
                  <a:pt x="0" y="3725"/>
                </a:lnTo>
                <a:lnTo>
                  <a:pt x="4478" y="3725"/>
                </a:lnTo>
                <a:lnTo>
                  <a:pt x="226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6" name="Google Shape;2176;p29"/>
          <p:cNvSpPr/>
          <p:nvPr/>
        </p:nvSpPr>
        <p:spPr>
          <a:xfrm>
            <a:off x="8577463" y="405575"/>
            <a:ext cx="110925" cy="93125"/>
          </a:xfrm>
          <a:custGeom>
            <a:avLst/>
            <a:gdLst/>
            <a:ahLst/>
            <a:cxnLst/>
            <a:rect l="l" t="t" r="r" b="b"/>
            <a:pathLst>
              <a:path w="4437" h="3725" extrusionOk="0">
                <a:moveTo>
                  <a:pt x="2219" y="0"/>
                </a:moveTo>
                <a:lnTo>
                  <a:pt x="1" y="3725"/>
                </a:lnTo>
                <a:lnTo>
                  <a:pt x="4436" y="3725"/>
                </a:lnTo>
                <a:lnTo>
                  <a:pt x="221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7" name="Google Shape;2177;p29"/>
          <p:cNvSpPr/>
          <p:nvPr/>
        </p:nvSpPr>
        <p:spPr>
          <a:xfrm>
            <a:off x="8669538" y="405575"/>
            <a:ext cx="110925" cy="93125"/>
          </a:xfrm>
          <a:custGeom>
            <a:avLst/>
            <a:gdLst/>
            <a:ahLst/>
            <a:cxnLst/>
            <a:rect l="l" t="t" r="r" b="b"/>
            <a:pathLst>
              <a:path w="4437" h="3725" extrusionOk="0">
                <a:moveTo>
                  <a:pt x="2218" y="0"/>
                </a:moveTo>
                <a:lnTo>
                  <a:pt x="0" y="3725"/>
                </a:lnTo>
                <a:lnTo>
                  <a:pt x="4436" y="3725"/>
                </a:lnTo>
                <a:lnTo>
                  <a:pt x="221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8" name="Google Shape;2178;p29"/>
          <p:cNvSpPr/>
          <p:nvPr/>
        </p:nvSpPr>
        <p:spPr>
          <a:xfrm>
            <a:off x="8761588" y="405575"/>
            <a:ext cx="111450" cy="93125"/>
          </a:xfrm>
          <a:custGeom>
            <a:avLst/>
            <a:gdLst/>
            <a:ahLst/>
            <a:cxnLst/>
            <a:rect l="l" t="t" r="r" b="b"/>
            <a:pathLst>
              <a:path w="4458" h="3725" extrusionOk="0">
                <a:moveTo>
                  <a:pt x="2219" y="0"/>
                </a:moveTo>
                <a:lnTo>
                  <a:pt x="1" y="3725"/>
                </a:lnTo>
                <a:lnTo>
                  <a:pt x="4458" y="3725"/>
                </a:lnTo>
                <a:lnTo>
                  <a:pt x="221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9" name="Google Shape;2179;p29"/>
          <p:cNvSpPr/>
          <p:nvPr/>
        </p:nvSpPr>
        <p:spPr>
          <a:xfrm>
            <a:off x="7327288" y="338625"/>
            <a:ext cx="1536325" cy="25"/>
          </a:xfrm>
          <a:custGeom>
            <a:avLst/>
            <a:gdLst/>
            <a:ahLst/>
            <a:cxnLst/>
            <a:rect l="l" t="t" r="r" b="b"/>
            <a:pathLst>
              <a:path w="61453" h="1" fill="none" extrusionOk="0">
                <a:moveTo>
                  <a:pt x="0" y="0"/>
                </a:moveTo>
                <a:lnTo>
                  <a:pt x="61453" y="0"/>
                </a:lnTo>
              </a:path>
            </a:pathLst>
          </a:custGeom>
          <a:noFill/>
          <a:ln w="46025" cap="rnd" cmpd="sng">
            <a:solidFill>
              <a:schemeClr val="accent4"/>
            </a:solidFill>
            <a:prstDash val="solid"/>
            <a:miter lim="209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0" name="Google Shape;2180;p29"/>
          <p:cNvSpPr/>
          <p:nvPr/>
        </p:nvSpPr>
        <p:spPr>
          <a:xfrm>
            <a:off x="7284388" y="647750"/>
            <a:ext cx="111975" cy="93150"/>
          </a:xfrm>
          <a:custGeom>
            <a:avLst/>
            <a:gdLst/>
            <a:ahLst/>
            <a:cxnLst/>
            <a:rect l="l" t="t" r="r" b="b"/>
            <a:pathLst>
              <a:path w="4479" h="3726" extrusionOk="0">
                <a:moveTo>
                  <a:pt x="2260" y="1"/>
                </a:moveTo>
                <a:lnTo>
                  <a:pt x="0" y="3725"/>
                </a:lnTo>
                <a:lnTo>
                  <a:pt x="4478" y="3725"/>
                </a:lnTo>
                <a:lnTo>
                  <a:pt x="226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1" name="Google Shape;2181;p29"/>
          <p:cNvSpPr/>
          <p:nvPr/>
        </p:nvSpPr>
        <p:spPr>
          <a:xfrm>
            <a:off x="7377488" y="647750"/>
            <a:ext cx="110925" cy="93150"/>
          </a:xfrm>
          <a:custGeom>
            <a:avLst/>
            <a:gdLst/>
            <a:ahLst/>
            <a:cxnLst/>
            <a:rect l="l" t="t" r="r" b="b"/>
            <a:pathLst>
              <a:path w="4437" h="3726" extrusionOk="0">
                <a:moveTo>
                  <a:pt x="2219" y="1"/>
                </a:moveTo>
                <a:lnTo>
                  <a:pt x="1" y="3725"/>
                </a:lnTo>
                <a:lnTo>
                  <a:pt x="4437" y="3725"/>
                </a:lnTo>
                <a:lnTo>
                  <a:pt x="221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2" name="Google Shape;2182;p29"/>
          <p:cNvSpPr/>
          <p:nvPr/>
        </p:nvSpPr>
        <p:spPr>
          <a:xfrm>
            <a:off x="7469563" y="647750"/>
            <a:ext cx="110925" cy="93150"/>
          </a:xfrm>
          <a:custGeom>
            <a:avLst/>
            <a:gdLst/>
            <a:ahLst/>
            <a:cxnLst/>
            <a:rect l="l" t="t" r="r" b="b"/>
            <a:pathLst>
              <a:path w="4437" h="3726" extrusionOk="0">
                <a:moveTo>
                  <a:pt x="2218" y="1"/>
                </a:moveTo>
                <a:lnTo>
                  <a:pt x="0" y="3725"/>
                </a:lnTo>
                <a:lnTo>
                  <a:pt x="4436" y="3725"/>
                </a:lnTo>
                <a:lnTo>
                  <a:pt x="22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3" name="Google Shape;2183;p29"/>
          <p:cNvSpPr/>
          <p:nvPr/>
        </p:nvSpPr>
        <p:spPr>
          <a:xfrm>
            <a:off x="7561638" y="647750"/>
            <a:ext cx="111425" cy="93150"/>
          </a:xfrm>
          <a:custGeom>
            <a:avLst/>
            <a:gdLst/>
            <a:ahLst/>
            <a:cxnLst/>
            <a:rect l="l" t="t" r="r" b="b"/>
            <a:pathLst>
              <a:path w="4457" h="3726" extrusionOk="0">
                <a:moveTo>
                  <a:pt x="2239" y="1"/>
                </a:moveTo>
                <a:lnTo>
                  <a:pt x="0" y="3725"/>
                </a:lnTo>
                <a:lnTo>
                  <a:pt x="4457" y="3725"/>
                </a:lnTo>
                <a:lnTo>
                  <a:pt x="223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4" name="Google Shape;2184;p29"/>
          <p:cNvSpPr/>
          <p:nvPr/>
        </p:nvSpPr>
        <p:spPr>
          <a:xfrm>
            <a:off x="7654213" y="647750"/>
            <a:ext cx="111450" cy="93150"/>
          </a:xfrm>
          <a:custGeom>
            <a:avLst/>
            <a:gdLst/>
            <a:ahLst/>
            <a:cxnLst/>
            <a:rect l="l" t="t" r="r" b="b"/>
            <a:pathLst>
              <a:path w="4458" h="3726" extrusionOk="0">
                <a:moveTo>
                  <a:pt x="2218" y="1"/>
                </a:moveTo>
                <a:lnTo>
                  <a:pt x="0" y="3725"/>
                </a:lnTo>
                <a:lnTo>
                  <a:pt x="4457" y="3725"/>
                </a:lnTo>
                <a:lnTo>
                  <a:pt x="22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5" name="Google Shape;2185;p29"/>
          <p:cNvSpPr/>
          <p:nvPr/>
        </p:nvSpPr>
        <p:spPr>
          <a:xfrm>
            <a:off x="7746288" y="647750"/>
            <a:ext cx="111950" cy="93150"/>
          </a:xfrm>
          <a:custGeom>
            <a:avLst/>
            <a:gdLst/>
            <a:ahLst/>
            <a:cxnLst/>
            <a:rect l="l" t="t" r="r" b="b"/>
            <a:pathLst>
              <a:path w="4478" h="3726" extrusionOk="0">
                <a:moveTo>
                  <a:pt x="2218" y="1"/>
                </a:moveTo>
                <a:lnTo>
                  <a:pt x="0" y="3725"/>
                </a:lnTo>
                <a:lnTo>
                  <a:pt x="4478" y="3725"/>
                </a:lnTo>
                <a:lnTo>
                  <a:pt x="22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6" name="Google Shape;2186;p29"/>
          <p:cNvSpPr/>
          <p:nvPr/>
        </p:nvSpPr>
        <p:spPr>
          <a:xfrm>
            <a:off x="7838338" y="647750"/>
            <a:ext cx="111975" cy="93150"/>
          </a:xfrm>
          <a:custGeom>
            <a:avLst/>
            <a:gdLst/>
            <a:ahLst/>
            <a:cxnLst/>
            <a:rect l="l" t="t" r="r" b="b"/>
            <a:pathLst>
              <a:path w="4479" h="3726" extrusionOk="0">
                <a:moveTo>
                  <a:pt x="2239" y="1"/>
                </a:moveTo>
                <a:lnTo>
                  <a:pt x="1" y="3725"/>
                </a:lnTo>
                <a:lnTo>
                  <a:pt x="4478" y="3725"/>
                </a:lnTo>
                <a:lnTo>
                  <a:pt x="223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7" name="Google Shape;2187;p29"/>
          <p:cNvSpPr/>
          <p:nvPr/>
        </p:nvSpPr>
        <p:spPr>
          <a:xfrm>
            <a:off x="7931463" y="647750"/>
            <a:ext cx="110900" cy="93150"/>
          </a:xfrm>
          <a:custGeom>
            <a:avLst/>
            <a:gdLst/>
            <a:ahLst/>
            <a:cxnLst/>
            <a:rect l="l" t="t" r="r" b="b"/>
            <a:pathLst>
              <a:path w="4436" h="3726" extrusionOk="0">
                <a:moveTo>
                  <a:pt x="2218" y="1"/>
                </a:moveTo>
                <a:lnTo>
                  <a:pt x="0" y="3725"/>
                </a:lnTo>
                <a:lnTo>
                  <a:pt x="4436" y="3725"/>
                </a:lnTo>
                <a:lnTo>
                  <a:pt x="22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8" name="Google Shape;2188;p29"/>
          <p:cNvSpPr/>
          <p:nvPr/>
        </p:nvSpPr>
        <p:spPr>
          <a:xfrm>
            <a:off x="8023513" y="647750"/>
            <a:ext cx="110925" cy="93150"/>
          </a:xfrm>
          <a:custGeom>
            <a:avLst/>
            <a:gdLst/>
            <a:ahLst/>
            <a:cxnLst/>
            <a:rect l="l" t="t" r="r" b="b"/>
            <a:pathLst>
              <a:path w="4437" h="3726" extrusionOk="0">
                <a:moveTo>
                  <a:pt x="2218" y="1"/>
                </a:moveTo>
                <a:lnTo>
                  <a:pt x="1" y="3725"/>
                </a:lnTo>
                <a:lnTo>
                  <a:pt x="4436" y="3725"/>
                </a:lnTo>
                <a:lnTo>
                  <a:pt x="22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9" name="Google Shape;2189;p29"/>
          <p:cNvSpPr/>
          <p:nvPr/>
        </p:nvSpPr>
        <p:spPr>
          <a:xfrm>
            <a:off x="8115588" y="647750"/>
            <a:ext cx="111425" cy="93150"/>
          </a:xfrm>
          <a:custGeom>
            <a:avLst/>
            <a:gdLst/>
            <a:ahLst/>
            <a:cxnLst/>
            <a:rect l="l" t="t" r="r" b="b"/>
            <a:pathLst>
              <a:path w="4457" h="3726" extrusionOk="0">
                <a:moveTo>
                  <a:pt x="2218" y="1"/>
                </a:moveTo>
                <a:lnTo>
                  <a:pt x="0" y="3725"/>
                </a:lnTo>
                <a:lnTo>
                  <a:pt x="4457" y="3725"/>
                </a:lnTo>
                <a:lnTo>
                  <a:pt x="22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0" name="Google Shape;2190;p29"/>
          <p:cNvSpPr/>
          <p:nvPr/>
        </p:nvSpPr>
        <p:spPr>
          <a:xfrm>
            <a:off x="8207638" y="647750"/>
            <a:ext cx="111975" cy="93150"/>
          </a:xfrm>
          <a:custGeom>
            <a:avLst/>
            <a:gdLst/>
            <a:ahLst/>
            <a:cxnLst/>
            <a:rect l="l" t="t" r="r" b="b"/>
            <a:pathLst>
              <a:path w="4479" h="3726" extrusionOk="0">
                <a:moveTo>
                  <a:pt x="2240" y="1"/>
                </a:moveTo>
                <a:lnTo>
                  <a:pt x="1" y="3725"/>
                </a:lnTo>
                <a:lnTo>
                  <a:pt x="4478" y="3725"/>
                </a:lnTo>
                <a:lnTo>
                  <a:pt x="224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1" name="Google Shape;2191;p29"/>
          <p:cNvSpPr/>
          <p:nvPr/>
        </p:nvSpPr>
        <p:spPr>
          <a:xfrm>
            <a:off x="8300238" y="647750"/>
            <a:ext cx="111425" cy="93150"/>
          </a:xfrm>
          <a:custGeom>
            <a:avLst/>
            <a:gdLst/>
            <a:ahLst/>
            <a:cxnLst/>
            <a:rect l="l" t="t" r="r" b="b"/>
            <a:pathLst>
              <a:path w="4457" h="3726" extrusionOk="0">
                <a:moveTo>
                  <a:pt x="2218" y="1"/>
                </a:moveTo>
                <a:lnTo>
                  <a:pt x="0" y="3725"/>
                </a:lnTo>
                <a:lnTo>
                  <a:pt x="4457" y="3725"/>
                </a:lnTo>
                <a:lnTo>
                  <a:pt x="22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2" name="Google Shape;2192;p29"/>
          <p:cNvSpPr/>
          <p:nvPr/>
        </p:nvSpPr>
        <p:spPr>
          <a:xfrm>
            <a:off x="8392288" y="647750"/>
            <a:ext cx="111975" cy="93150"/>
          </a:xfrm>
          <a:custGeom>
            <a:avLst/>
            <a:gdLst/>
            <a:ahLst/>
            <a:cxnLst/>
            <a:rect l="l" t="t" r="r" b="b"/>
            <a:pathLst>
              <a:path w="4479" h="3726" extrusionOk="0">
                <a:moveTo>
                  <a:pt x="2240" y="1"/>
                </a:moveTo>
                <a:lnTo>
                  <a:pt x="1" y="3725"/>
                </a:lnTo>
                <a:lnTo>
                  <a:pt x="4478" y="3725"/>
                </a:lnTo>
                <a:lnTo>
                  <a:pt x="224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3" name="Google Shape;2193;p29"/>
          <p:cNvSpPr/>
          <p:nvPr/>
        </p:nvSpPr>
        <p:spPr>
          <a:xfrm>
            <a:off x="8484363" y="647750"/>
            <a:ext cx="111950" cy="93150"/>
          </a:xfrm>
          <a:custGeom>
            <a:avLst/>
            <a:gdLst/>
            <a:ahLst/>
            <a:cxnLst/>
            <a:rect l="l" t="t" r="r" b="b"/>
            <a:pathLst>
              <a:path w="4478" h="3726" extrusionOk="0">
                <a:moveTo>
                  <a:pt x="2260" y="1"/>
                </a:moveTo>
                <a:lnTo>
                  <a:pt x="0" y="3725"/>
                </a:lnTo>
                <a:lnTo>
                  <a:pt x="4478" y="3725"/>
                </a:lnTo>
                <a:lnTo>
                  <a:pt x="226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4" name="Google Shape;2194;p29"/>
          <p:cNvSpPr/>
          <p:nvPr/>
        </p:nvSpPr>
        <p:spPr>
          <a:xfrm>
            <a:off x="8577463" y="647750"/>
            <a:ext cx="110925" cy="93150"/>
          </a:xfrm>
          <a:custGeom>
            <a:avLst/>
            <a:gdLst/>
            <a:ahLst/>
            <a:cxnLst/>
            <a:rect l="l" t="t" r="r" b="b"/>
            <a:pathLst>
              <a:path w="4437" h="3726" extrusionOk="0">
                <a:moveTo>
                  <a:pt x="2219" y="1"/>
                </a:moveTo>
                <a:lnTo>
                  <a:pt x="1" y="3725"/>
                </a:lnTo>
                <a:lnTo>
                  <a:pt x="4436" y="3725"/>
                </a:lnTo>
                <a:lnTo>
                  <a:pt x="221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5" name="Google Shape;2195;p29"/>
          <p:cNvSpPr/>
          <p:nvPr/>
        </p:nvSpPr>
        <p:spPr>
          <a:xfrm>
            <a:off x="8669538" y="647750"/>
            <a:ext cx="110925" cy="93150"/>
          </a:xfrm>
          <a:custGeom>
            <a:avLst/>
            <a:gdLst/>
            <a:ahLst/>
            <a:cxnLst/>
            <a:rect l="l" t="t" r="r" b="b"/>
            <a:pathLst>
              <a:path w="4437" h="3726" extrusionOk="0">
                <a:moveTo>
                  <a:pt x="2218" y="1"/>
                </a:moveTo>
                <a:lnTo>
                  <a:pt x="0" y="3725"/>
                </a:lnTo>
                <a:lnTo>
                  <a:pt x="4436" y="3725"/>
                </a:lnTo>
                <a:lnTo>
                  <a:pt x="22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6" name="Google Shape;2196;p29"/>
          <p:cNvSpPr/>
          <p:nvPr/>
        </p:nvSpPr>
        <p:spPr>
          <a:xfrm>
            <a:off x="8761588" y="647750"/>
            <a:ext cx="111450" cy="93150"/>
          </a:xfrm>
          <a:custGeom>
            <a:avLst/>
            <a:gdLst/>
            <a:ahLst/>
            <a:cxnLst/>
            <a:rect l="l" t="t" r="r" b="b"/>
            <a:pathLst>
              <a:path w="4458" h="3726" extrusionOk="0">
                <a:moveTo>
                  <a:pt x="2219" y="1"/>
                </a:moveTo>
                <a:lnTo>
                  <a:pt x="1" y="3725"/>
                </a:lnTo>
                <a:lnTo>
                  <a:pt x="4458" y="3725"/>
                </a:lnTo>
                <a:lnTo>
                  <a:pt x="221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7" name="Google Shape;2197;p29"/>
          <p:cNvSpPr/>
          <p:nvPr/>
        </p:nvSpPr>
        <p:spPr>
          <a:xfrm>
            <a:off x="7327288" y="580275"/>
            <a:ext cx="1536325" cy="25"/>
          </a:xfrm>
          <a:custGeom>
            <a:avLst/>
            <a:gdLst/>
            <a:ahLst/>
            <a:cxnLst/>
            <a:rect l="l" t="t" r="r" b="b"/>
            <a:pathLst>
              <a:path w="61453" h="1" fill="none" extrusionOk="0">
                <a:moveTo>
                  <a:pt x="0" y="1"/>
                </a:moveTo>
                <a:lnTo>
                  <a:pt x="61453" y="1"/>
                </a:lnTo>
              </a:path>
            </a:pathLst>
          </a:custGeom>
          <a:noFill/>
          <a:ln w="46025" cap="rnd" cmpd="sng">
            <a:solidFill>
              <a:schemeClr val="accent2"/>
            </a:solidFill>
            <a:prstDash val="solid"/>
            <a:miter lim="209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8" name="Google Shape;2198;p29"/>
          <p:cNvSpPr/>
          <p:nvPr/>
        </p:nvSpPr>
        <p:spPr>
          <a:xfrm>
            <a:off x="7284388" y="889950"/>
            <a:ext cx="111975" cy="92600"/>
          </a:xfrm>
          <a:custGeom>
            <a:avLst/>
            <a:gdLst/>
            <a:ahLst/>
            <a:cxnLst/>
            <a:rect l="l" t="t" r="r" b="b"/>
            <a:pathLst>
              <a:path w="4479" h="3704" extrusionOk="0">
                <a:moveTo>
                  <a:pt x="2260" y="1"/>
                </a:moveTo>
                <a:lnTo>
                  <a:pt x="0" y="3704"/>
                </a:lnTo>
                <a:lnTo>
                  <a:pt x="4478" y="3704"/>
                </a:lnTo>
                <a:lnTo>
                  <a:pt x="226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9" name="Google Shape;2199;p29"/>
          <p:cNvSpPr/>
          <p:nvPr/>
        </p:nvSpPr>
        <p:spPr>
          <a:xfrm>
            <a:off x="7377488" y="889950"/>
            <a:ext cx="110925" cy="92600"/>
          </a:xfrm>
          <a:custGeom>
            <a:avLst/>
            <a:gdLst/>
            <a:ahLst/>
            <a:cxnLst/>
            <a:rect l="l" t="t" r="r" b="b"/>
            <a:pathLst>
              <a:path w="4437" h="3704" extrusionOk="0">
                <a:moveTo>
                  <a:pt x="2219" y="1"/>
                </a:moveTo>
                <a:lnTo>
                  <a:pt x="1" y="3704"/>
                </a:lnTo>
                <a:lnTo>
                  <a:pt x="4437" y="3704"/>
                </a:lnTo>
                <a:lnTo>
                  <a:pt x="221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0" name="Google Shape;2200;p29"/>
          <p:cNvSpPr/>
          <p:nvPr/>
        </p:nvSpPr>
        <p:spPr>
          <a:xfrm>
            <a:off x="7469563" y="889950"/>
            <a:ext cx="110925" cy="92600"/>
          </a:xfrm>
          <a:custGeom>
            <a:avLst/>
            <a:gdLst/>
            <a:ahLst/>
            <a:cxnLst/>
            <a:rect l="l" t="t" r="r" b="b"/>
            <a:pathLst>
              <a:path w="4437" h="3704" extrusionOk="0">
                <a:moveTo>
                  <a:pt x="2218" y="1"/>
                </a:moveTo>
                <a:lnTo>
                  <a:pt x="0" y="3704"/>
                </a:lnTo>
                <a:lnTo>
                  <a:pt x="4436" y="3704"/>
                </a:lnTo>
                <a:lnTo>
                  <a:pt x="22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1" name="Google Shape;2201;p29"/>
          <p:cNvSpPr/>
          <p:nvPr/>
        </p:nvSpPr>
        <p:spPr>
          <a:xfrm>
            <a:off x="7561638" y="889950"/>
            <a:ext cx="111425" cy="92600"/>
          </a:xfrm>
          <a:custGeom>
            <a:avLst/>
            <a:gdLst/>
            <a:ahLst/>
            <a:cxnLst/>
            <a:rect l="l" t="t" r="r" b="b"/>
            <a:pathLst>
              <a:path w="4457" h="3704" extrusionOk="0">
                <a:moveTo>
                  <a:pt x="2239" y="1"/>
                </a:moveTo>
                <a:lnTo>
                  <a:pt x="0" y="3704"/>
                </a:lnTo>
                <a:lnTo>
                  <a:pt x="4457" y="3704"/>
                </a:lnTo>
                <a:lnTo>
                  <a:pt x="223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2" name="Google Shape;2202;p29"/>
          <p:cNvSpPr/>
          <p:nvPr/>
        </p:nvSpPr>
        <p:spPr>
          <a:xfrm>
            <a:off x="7654213" y="889950"/>
            <a:ext cx="111450" cy="92600"/>
          </a:xfrm>
          <a:custGeom>
            <a:avLst/>
            <a:gdLst/>
            <a:ahLst/>
            <a:cxnLst/>
            <a:rect l="l" t="t" r="r" b="b"/>
            <a:pathLst>
              <a:path w="4458" h="3704" extrusionOk="0">
                <a:moveTo>
                  <a:pt x="2218" y="1"/>
                </a:moveTo>
                <a:lnTo>
                  <a:pt x="0" y="3704"/>
                </a:lnTo>
                <a:lnTo>
                  <a:pt x="4457" y="3704"/>
                </a:lnTo>
                <a:lnTo>
                  <a:pt x="22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3" name="Google Shape;2203;p29"/>
          <p:cNvSpPr/>
          <p:nvPr/>
        </p:nvSpPr>
        <p:spPr>
          <a:xfrm>
            <a:off x="7746288" y="889950"/>
            <a:ext cx="111950" cy="92600"/>
          </a:xfrm>
          <a:custGeom>
            <a:avLst/>
            <a:gdLst/>
            <a:ahLst/>
            <a:cxnLst/>
            <a:rect l="l" t="t" r="r" b="b"/>
            <a:pathLst>
              <a:path w="4478" h="3704" extrusionOk="0">
                <a:moveTo>
                  <a:pt x="2218" y="1"/>
                </a:moveTo>
                <a:lnTo>
                  <a:pt x="0" y="3704"/>
                </a:lnTo>
                <a:lnTo>
                  <a:pt x="4478" y="3704"/>
                </a:lnTo>
                <a:lnTo>
                  <a:pt x="22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4" name="Google Shape;2204;p29"/>
          <p:cNvSpPr/>
          <p:nvPr/>
        </p:nvSpPr>
        <p:spPr>
          <a:xfrm>
            <a:off x="7838338" y="889950"/>
            <a:ext cx="111975" cy="92600"/>
          </a:xfrm>
          <a:custGeom>
            <a:avLst/>
            <a:gdLst/>
            <a:ahLst/>
            <a:cxnLst/>
            <a:rect l="l" t="t" r="r" b="b"/>
            <a:pathLst>
              <a:path w="4479" h="3704" extrusionOk="0">
                <a:moveTo>
                  <a:pt x="2239" y="1"/>
                </a:moveTo>
                <a:lnTo>
                  <a:pt x="1" y="3704"/>
                </a:lnTo>
                <a:lnTo>
                  <a:pt x="4478" y="3704"/>
                </a:lnTo>
                <a:lnTo>
                  <a:pt x="223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5" name="Google Shape;2205;p29"/>
          <p:cNvSpPr/>
          <p:nvPr/>
        </p:nvSpPr>
        <p:spPr>
          <a:xfrm>
            <a:off x="7931463" y="889950"/>
            <a:ext cx="110900" cy="92600"/>
          </a:xfrm>
          <a:custGeom>
            <a:avLst/>
            <a:gdLst/>
            <a:ahLst/>
            <a:cxnLst/>
            <a:rect l="l" t="t" r="r" b="b"/>
            <a:pathLst>
              <a:path w="4436" h="3704" extrusionOk="0">
                <a:moveTo>
                  <a:pt x="2218" y="1"/>
                </a:moveTo>
                <a:lnTo>
                  <a:pt x="0" y="3704"/>
                </a:lnTo>
                <a:lnTo>
                  <a:pt x="4436" y="3704"/>
                </a:lnTo>
                <a:lnTo>
                  <a:pt x="22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6" name="Google Shape;2206;p29"/>
          <p:cNvSpPr/>
          <p:nvPr/>
        </p:nvSpPr>
        <p:spPr>
          <a:xfrm>
            <a:off x="8023513" y="889950"/>
            <a:ext cx="110925" cy="92600"/>
          </a:xfrm>
          <a:custGeom>
            <a:avLst/>
            <a:gdLst/>
            <a:ahLst/>
            <a:cxnLst/>
            <a:rect l="l" t="t" r="r" b="b"/>
            <a:pathLst>
              <a:path w="4437" h="3704" extrusionOk="0">
                <a:moveTo>
                  <a:pt x="2218" y="1"/>
                </a:moveTo>
                <a:lnTo>
                  <a:pt x="1" y="3704"/>
                </a:lnTo>
                <a:lnTo>
                  <a:pt x="4436" y="3704"/>
                </a:lnTo>
                <a:lnTo>
                  <a:pt x="22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7" name="Google Shape;2207;p29"/>
          <p:cNvSpPr/>
          <p:nvPr/>
        </p:nvSpPr>
        <p:spPr>
          <a:xfrm>
            <a:off x="8115588" y="889950"/>
            <a:ext cx="111425" cy="92600"/>
          </a:xfrm>
          <a:custGeom>
            <a:avLst/>
            <a:gdLst/>
            <a:ahLst/>
            <a:cxnLst/>
            <a:rect l="l" t="t" r="r" b="b"/>
            <a:pathLst>
              <a:path w="4457" h="3704" extrusionOk="0">
                <a:moveTo>
                  <a:pt x="2218" y="1"/>
                </a:moveTo>
                <a:lnTo>
                  <a:pt x="0" y="3704"/>
                </a:lnTo>
                <a:lnTo>
                  <a:pt x="4457" y="3704"/>
                </a:lnTo>
                <a:lnTo>
                  <a:pt x="22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8" name="Google Shape;2208;p29"/>
          <p:cNvSpPr/>
          <p:nvPr/>
        </p:nvSpPr>
        <p:spPr>
          <a:xfrm>
            <a:off x="8207638" y="889950"/>
            <a:ext cx="111975" cy="92600"/>
          </a:xfrm>
          <a:custGeom>
            <a:avLst/>
            <a:gdLst/>
            <a:ahLst/>
            <a:cxnLst/>
            <a:rect l="l" t="t" r="r" b="b"/>
            <a:pathLst>
              <a:path w="4479" h="3704" extrusionOk="0">
                <a:moveTo>
                  <a:pt x="2240" y="1"/>
                </a:moveTo>
                <a:lnTo>
                  <a:pt x="1" y="3704"/>
                </a:lnTo>
                <a:lnTo>
                  <a:pt x="4478" y="3704"/>
                </a:lnTo>
                <a:lnTo>
                  <a:pt x="224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9" name="Google Shape;2209;p29"/>
          <p:cNvSpPr/>
          <p:nvPr/>
        </p:nvSpPr>
        <p:spPr>
          <a:xfrm>
            <a:off x="8300238" y="889950"/>
            <a:ext cx="111425" cy="92600"/>
          </a:xfrm>
          <a:custGeom>
            <a:avLst/>
            <a:gdLst/>
            <a:ahLst/>
            <a:cxnLst/>
            <a:rect l="l" t="t" r="r" b="b"/>
            <a:pathLst>
              <a:path w="4457" h="3704" extrusionOk="0">
                <a:moveTo>
                  <a:pt x="2218" y="1"/>
                </a:moveTo>
                <a:lnTo>
                  <a:pt x="0" y="3704"/>
                </a:lnTo>
                <a:lnTo>
                  <a:pt x="4457" y="3704"/>
                </a:lnTo>
                <a:lnTo>
                  <a:pt x="22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0" name="Google Shape;2210;p29"/>
          <p:cNvSpPr/>
          <p:nvPr/>
        </p:nvSpPr>
        <p:spPr>
          <a:xfrm>
            <a:off x="8392288" y="889950"/>
            <a:ext cx="111975" cy="92600"/>
          </a:xfrm>
          <a:custGeom>
            <a:avLst/>
            <a:gdLst/>
            <a:ahLst/>
            <a:cxnLst/>
            <a:rect l="l" t="t" r="r" b="b"/>
            <a:pathLst>
              <a:path w="4479" h="3704" extrusionOk="0">
                <a:moveTo>
                  <a:pt x="2240" y="1"/>
                </a:moveTo>
                <a:lnTo>
                  <a:pt x="1" y="3704"/>
                </a:lnTo>
                <a:lnTo>
                  <a:pt x="4478" y="3704"/>
                </a:lnTo>
                <a:lnTo>
                  <a:pt x="224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1" name="Google Shape;2211;p29"/>
          <p:cNvSpPr/>
          <p:nvPr/>
        </p:nvSpPr>
        <p:spPr>
          <a:xfrm>
            <a:off x="8484363" y="889950"/>
            <a:ext cx="111950" cy="92600"/>
          </a:xfrm>
          <a:custGeom>
            <a:avLst/>
            <a:gdLst/>
            <a:ahLst/>
            <a:cxnLst/>
            <a:rect l="l" t="t" r="r" b="b"/>
            <a:pathLst>
              <a:path w="4478" h="3704" extrusionOk="0">
                <a:moveTo>
                  <a:pt x="2260" y="1"/>
                </a:moveTo>
                <a:lnTo>
                  <a:pt x="0" y="3704"/>
                </a:lnTo>
                <a:lnTo>
                  <a:pt x="4478" y="3704"/>
                </a:lnTo>
                <a:lnTo>
                  <a:pt x="226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2" name="Google Shape;2212;p29"/>
          <p:cNvSpPr/>
          <p:nvPr/>
        </p:nvSpPr>
        <p:spPr>
          <a:xfrm>
            <a:off x="8577463" y="889950"/>
            <a:ext cx="110925" cy="92600"/>
          </a:xfrm>
          <a:custGeom>
            <a:avLst/>
            <a:gdLst/>
            <a:ahLst/>
            <a:cxnLst/>
            <a:rect l="l" t="t" r="r" b="b"/>
            <a:pathLst>
              <a:path w="4437" h="3704" extrusionOk="0">
                <a:moveTo>
                  <a:pt x="2219" y="1"/>
                </a:moveTo>
                <a:lnTo>
                  <a:pt x="1" y="3704"/>
                </a:lnTo>
                <a:lnTo>
                  <a:pt x="4436" y="3704"/>
                </a:lnTo>
                <a:lnTo>
                  <a:pt x="221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3" name="Google Shape;2213;p29"/>
          <p:cNvSpPr/>
          <p:nvPr/>
        </p:nvSpPr>
        <p:spPr>
          <a:xfrm>
            <a:off x="8669538" y="889950"/>
            <a:ext cx="110925" cy="92600"/>
          </a:xfrm>
          <a:custGeom>
            <a:avLst/>
            <a:gdLst/>
            <a:ahLst/>
            <a:cxnLst/>
            <a:rect l="l" t="t" r="r" b="b"/>
            <a:pathLst>
              <a:path w="4437" h="3704" extrusionOk="0">
                <a:moveTo>
                  <a:pt x="2218" y="1"/>
                </a:moveTo>
                <a:lnTo>
                  <a:pt x="0" y="3704"/>
                </a:lnTo>
                <a:lnTo>
                  <a:pt x="4436" y="3704"/>
                </a:lnTo>
                <a:lnTo>
                  <a:pt x="22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4" name="Google Shape;2214;p29"/>
          <p:cNvSpPr/>
          <p:nvPr/>
        </p:nvSpPr>
        <p:spPr>
          <a:xfrm>
            <a:off x="8761588" y="889950"/>
            <a:ext cx="111450" cy="92600"/>
          </a:xfrm>
          <a:custGeom>
            <a:avLst/>
            <a:gdLst/>
            <a:ahLst/>
            <a:cxnLst/>
            <a:rect l="l" t="t" r="r" b="b"/>
            <a:pathLst>
              <a:path w="4458" h="3704" extrusionOk="0">
                <a:moveTo>
                  <a:pt x="2219" y="1"/>
                </a:moveTo>
                <a:lnTo>
                  <a:pt x="1" y="3704"/>
                </a:lnTo>
                <a:lnTo>
                  <a:pt x="4458" y="3704"/>
                </a:lnTo>
                <a:lnTo>
                  <a:pt x="221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5" name="Google Shape;2215;p29"/>
          <p:cNvSpPr/>
          <p:nvPr/>
        </p:nvSpPr>
        <p:spPr>
          <a:xfrm>
            <a:off x="7327288" y="822475"/>
            <a:ext cx="1536325" cy="25"/>
          </a:xfrm>
          <a:custGeom>
            <a:avLst/>
            <a:gdLst/>
            <a:ahLst/>
            <a:cxnLst/>
            <a:rect l="l" t="t" r="r" b="b"/>
            <a:pathLst>
              <a:path w="61453" h="1" fill="none" extrusionOk="0">
                <a:moveTo>
                  <a:pt x="0" y="0"/>
                </a:moveTo>
                <a:lnTo>
                  <a:pt x="61453" y="0"/>
                </a:lnTo>
              </a:path>
            </a:pathLst>
          </a:custGeom>
          <a:noFill/>
          <a:ln w="46025" cap="rnd" cmpd="sng">
            <a:solidFill>
              <a:schemeClr val="accent4"/>
            </a:solidFill>
            <a:prstDash val="solid"/>
            <a:miter lim="209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6" name="Google Shape;2216;p29"/>
          <p:cNvSpPr/>
          <p:nvPr/>
        </p:nvSpPr>
        <p:spPr>
          <a:xfrm rot="-2700000">
            <a:off x="2978335" y="1269246"/>
            <a:ext cx="194737" cy="194313"/>
          </a:xfrm>
          <a:prstGeom prst="corner">
            <a:avLst>
              <a:gd name="adj1" fmla="val 10430"/>
              <a:gd name="adj2" fmla="val 8333"/>
            </a:avLst>
          </a:prstGeom>
          <a:solidFill>
            <a:schemeClr val="dk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7" name="Google Shape;2217;p29"/>
          <p:cNvGrpSpPr/>
          <p:nvPr/>
        </p:nvGrpSpPr>
        <p:grpSpPr>
          <a:xfrm>
            <a:off x="226531" y="-128009"/>
            <a:ext cx="2326733" cy="4379968"/>
            <a:chOff x="226531" y="-128009"/>
            <a:chExt cx="2326733" cy="4379968"/>
          </a:xfrm>
        </p:grpSpPr>
        <p:sp>
          <p:nvSpPr>
            <p:cNvPr id="2218" name="Google Shape;2218;p29"/>
            <p:cNvSpPr/>
            <p:nvPr/>
          </p:nvSpPr>
          <p:spPr>
            <a:xfrm rot="10800000">
              <a:off x="226531" y="-128009"/>
              <a:ext cx="2326733" cy="4379968"/>
            </a:xfrm>
            <a:custGeom>
              <a:avLst/>
              <a:gdLst/>
              <a:ahLst/>
              <a:cxnLst/>
              <a:rect l="l" t="t" r="r" b="b"/>
              <a:pathLst>
                <a:path w="16887" h="31789" extrusionOk="0">
                  <a:moveTo>
                    <a:pt x="3773" y="0"/>
                  </a:moveTo>
                  <a:cubicBezTo>
                    <a:pt x="1687" y="0"/>
                    <a:pt x="1" y="1687"/>
                    <a:pt x="1" y="3759"/>
                  </a:cubicBezTo>
                  <a:lnTo>
                    <a:pt x="1" y="15729"/>
                  </a:lnTo>
                  <a:lnTo>
                    <a:pt x="14" y="15729"/>
                  </a:lnTo>
                  <a:lnTo>
                    <a:pt x="14" y="31788"/>
                  </a:lnTo>
                  <a:lnTo>
                    <a:pt x="2874" y="31788"/>
                  </a:lnTo>
                  <a:lnTo>
                    <a:pt x="2874" y="13157"/>
                  </a:lnTo>
                  <a:lnTo>
                    <a:pt x="2861" y="13157"/>
                  </a:lnTo>
                  <a:lnTo>
                    <a:pt x="2861" y="3759"/>
                  </a:lnTo>
                  <a:cubicBezTo>
                    <a:pt x="2861" y="3269"/>
                    <a:pt x="3269" y="2860"/>
                    <a:pt x="3773" y="2860"/>
                  </a:cubicBezTo>
                  <a:cubicBezTo>
                    <a:pt x="4276" y="2860"/>
                    <a:pt x="4684" y="3269"/>
                    <a:pt x="4684" y="3759"/>
                  </a:cubicBezTo>
                  <a:lnTo>
                    <a:pt x="4671" y="12748"/>
                  </a:lnTo>
                  <a:cubicBezTo>
                    <a:pt x="4671" y="14817"/>
                    <a:pt x="6374" y="16507"/>
                    <a:pt x="8443" y="16507"/>
                  </a:cubicBezTo>
                  <a:cubicBezTo>
                    <a:pt x="10525" y="16507"/>
                    <a:pt x="12215" y="14817"/>
                    <a:pt x="12215" y="12748"/>
                  </a:cubicBezTo>
                  <a:lnTo>
                    <a:pt x="12215" y="3759"/>
                  </a:lnTo>
                  <a:cubicBezTo>
                    <a:pt x="12215" y="3269"/>
                    <a:pt x="12624" y="2860"/>
                    <a:pt x="13114" y="2860"/>
                  </a:cubicBezTo>
                  <a:cubicBezTo>
                    <a:pt x="13618" y="2860"/>
                    <a:pt x="14026" y="3269"/>
                    <a:pt x="14026" y="3759"/>
                  </a:cubicBezTo>
                  <a:lnTo>
                    <a:pt x="14026" y="13157"/>
                  </a:lnTo>
                  <a:lnTo>
                    <a:pt x="14026" y="31788"/>
                  </a:lnTo>
                  <a:lnTo>
                    <a:pt x="16886" y="31788"/>
                  </a:lnTo>
                  <a:lnTo>
                    <a:pt x="16886" y="15729"/>
                  </a:lnTo>
                  <a:lnTo>
                    <a:pt x="16886" y="3759"/>
                  </a:lnTo>
                  <a:cubicBezTo>
                    <a:pt x="16886" y="1687"/>
                    <a:pt x="15200" y="0"/>
                    <a:pt x="13114" y="0"/>
                  </a:cubicBezTo>
                  <a:cubicBezTo>
                    <a:pt x="11045" y="0"/>
                    <a:pt x="9355" y="1687"/>
                    <a:pt x="9355" y="3759"/>
                  </a:cubicBezTo>
                  <a:lnTo>
                    <a:pt x="9355" y="12748"/>
                  </a:lnTo>
                  <a:cubicBezTo>
                    <a:pt x="9355" y="13209"/>
                    <a:pt x="9002" y="13591"/>
                    <a:pt x="8564" y="13647"/>
                  </a:cubicBezTo>
                  <a:lnTo>
                    <a:pt x="8336" y="13647"/>
                  </a:lnTo>
                  <a:cubicBezTo>
                    <a:pt x="7884" y="13591"/>
                    <a:pt x="7531" y="13209"/>
                    <a:pt x="7531" y="12748"/>
                  </a:cubicBezTo>
                  <a:lnTo>
                    <a:pt x="7531" y="3759"/>
                  </a:lnTo>
                  <a:cubicBezTo>
                    <a:pt x="7531" y="1687"/>
                    <a:pt x="5842" y="0"/>
                    <a:pt x="3773" y="0"/>
                  </a:cubicBezTo>
                  <a:close/>
                </a:path>
              </a:pathLst>
            </a:custGeom>
            <a:solidFill>
              <a:schemeClr val="dk2"/>
            </a:solidFill>
            <a:ln w="152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29"/>
            <p:cNvSpPr/>
            <p:nvPr/>
          </p:nvSpPr>
          <p:spPr>
            <a:xfrm rot="10800000">
              <a:off x="226531" y="-128009"/>
              <a:ext cx="2326733" cy="4379968"/>
            </a:xfrm>
            <a:custGeom>
              <a:avLst/>
              <a:gdLst/>
              <a:ahLst/>
              <a:cxnLst/>
              <a:rect l="l" t="t" r="r" b="b"/>
              <a:pathLst>
                <a:path w="16887" h="31789" extrusionOk="0">
                  <a:moveTo>
                    <a:pt x="3773" y="0"/>
                  </a:moveTo>
                  <a:cubicBezTo>
                    <a:pt x="1687" y="0"/>
                    <a:pt x="1" y="1687"/>
                    <a:pt x="1" y="3759"/>
                  </a:cubicBezTo>
                  <a:lnTo>
                    <a:pt x="1" y="15729"/>
                  </a:lnTo>
                  <a:lnTo>
                    <a:pt x="14" y="15729"/>
                  </a:lnTo>
                  <a:lnTo>
                    <a:pt x="14" y="31788"/>
                  </a:lnTo>
                  <a:lnTo>
                    <a:pt x="2874" y="31788"/>
                  </a:lnTo>
                  <a:lnTo>
                    <a:pt x="2874" y="13157"/>
                  </a:lnTo>
                  <a:lnTo>
                    <a:pt x="2861" y="13157"/>
                  </a:lnTo>
                  <a:lnTo>
                    <a:pt x="2861" y="3759"/>
                  </a:lnTo>
                  <a:cubicBezTo>
                    <a:pt x="2861" y="3269"/>
                    <a:pt x="3269" y="2860"/>
                    <a:pt x="3773" y="2860"/>
                  </a:cubicBezTo>
                  <a:cubicBezTo>
                    <a:pt x="4276" y="2860"/>
                    <a:pt x="4684" y="3269"/>
                    <a:pt x="4684" y="3759"/>
                  </a:cubicBezTo>
                  <a:lnTo>
                    <a:pt x="4671" y="12748"/>
                  </a:lnTo>
                  <a:cubicBezTo>
                    <a:pt x="4671" y="14817"/>
                    <a:pt x="6374" y="16507"/>
                    <a:pt x="8443" y="16507"/>
                  </a:cubicBezTo>
                  <a:cubicBezTo>
                    <a:pt x="10525" y="16507"/>
                    <a:pt x="12215" y="14817"/>
                    <a:pt x="12215" y="12748"/>
                  </a:cubicBezTo>
                  <a:lnTo>
                    <a:pt x="12215" y="3759"/>
                  </a:lnTo>
                  <a:cubicBezTo>
                    <a:pt x="12215" y="3269"/>
                    <a:pt x="12624" y="2860"/>
                    <a:pt x="13114" y="2860"/>
                  </a:cubicBezTo>
                  <a:cubicBezTo>
                    <a:pt x="13618" y="2860"/>
                    <a:pt x="14026" y="3269"/>
                    <a:pt x="14026" y="3759"/>
                  </a:cubicBezTo>
                  <a:lnTo>
                    <a:pt x="14026" y="13157"/>
                  </a:lnTo>
                  <a:lnTo>
                    <a:pt x="14026" y="31788"/>
                  </a:lnTo>
                  <a:lnTo>
                    <a:pt x="16886" y="31788"/>
                  </a:lnTo>
                  <a:lnTo>
                    <a:pt x="16886" y="15729"/>
                  </a:lnTo>
                  <a:lnTo>
                    <a:pt x="16886" y="3759"/>
                  </a:lnTo>
                  <a:cubicBezTo>
                    <a:pt x="16886" y="1687"/>
                    <a:pt x="15200" y="0"/>
                    <a:pt x="13114" y="0"/>
                  </a:cubicBezTo>
                  <a:cubicBezTo>
                    <a:pt x="11045" y="0"/>
                    <a:pt x="9355" y="1687"/>
                    <a:pt x="9355" y="3759"/>
                  </a:cubicBezTo>
                  <a:lnTo>
                    <a:pt x="9355" y="12748"/>
                  </a:lnTo>
                  <a:cubicBezTo>
                    <a:pt x="9355" y="13209"/>
                    <a:pt x="9002" y="13591"/>
                    <a:pt x="8564" y="13647"/>
                  </a:cubicBezTo>
                  <a:lnTo>
                    <a:pt x="8336" y="13647"/>
                  </a:lnTo>
                  <a:cubicBezTo>
                    <a:pt x="7884" y="13591"/>
                    <a:pt x="7531" y="13209"/>
                    <a:pt x="7531" y="12748"/>
                  </a:cubicBezTo>
                  <a:lnTo>
                    <a:pt x="7531" y="3759"/>
                  </a:lnTo>
                  <a:cubicBezTo>
                    <a:pt x="7531" y="1687"/>
                    <a:pt x="5842" y="0"/>
                    <a:pt x="3773" y="0"/>
                  </a:cubicBezTo>
                  <a:close/>
                </a:path>
              </a:pathLst>
            </a:custGeom>
            <a:solidFill>
              <a:schemeClr val="dk2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29"/>
            <p:cNvSpPr/>
            <p:nvPr/>
          </p:nvSpPr>
          <p:spPr>
            <a:xfrm rot="10800000">
              <a:off x="226531" y="-128009"/>
              <a:ext cx="2326733" cy="4379968"/>
            </a:xfrm>
            <a:custGeom>
              <a:avLst/>
              <a:gdLst/>
              <a:ahLst/>
              <a:cxnLst/>
              <a:rect l="l" t="t" r="r" b="b"/>
              <a:pathLst>
                <a:path w="16887" h="31789" extrusionOk="0">
                  <a:moveTo>
                    <a:pt x="3773" y="0"/>
                  </a:moveTo>
                  <a:cubicBezTo>
                    <a:pt x="1687" y="0"/>
                    <a:pt x="1" y="1687"/>
                    <a:pt x="1" y="3759"/>
                  </a:cubicBezTo>
                  <a:lnTo>
                    <a:pt x="1" y="15729"/>
                  </a:lnTo>
                  <a:lnTo>
                    <a:pt x="14" y="15729"/>
                  </a:lnTo>
                  <a:lnTo>
                    <a:pt x="14" y="31788"/>
                  </a:lnTo>
                  <a:lnTo>
                    <a:pt x="2874" y="31788"/>
                  </a:lnTo>
                  <a:lnTo>
                    <a:pt x="2874" y="13157"/>
                  </a:lnTo>
                  <a:lnTo>
                    <a:pt x="2861" y="13157"/>
                  </a:lnTo>
                  <a:lnTo>
                    <a:pt x="2861" y="3759"/>
                  </a:lnTo>
                  <a:cubicBezTo>
                    <a:pt x="2861" y="3269"/>
                    <a:pt x="3269" y="2860"/>
                    <a:pt x="3773" y="2860"/>
                  </a:cubicBezTo>
                  <a:cubicBezTo>
                    <a:pt x="4276" y="2860"/>
                    <a:pt x="4684" y="3269"/>
                    <a:pt x="4684" y="3759"/>
                  </a:cubicBezTo>
                  <a:lnTo>
                    <a:pt x="4671" y="12748"/>
                  </a:lnTo>
                  <a:cubicBezTo>
                    <a:pt x="4671" y="14817"/>
                    <a:pt x="6374" y="16507"/>
                    <a:pt x="8443" y="16507"/>
                  </a:cubicBezTo>
                  <a:cubicBezTo>
                    <a:pt x="10525" y="16507"/>
                    <a:pt x="12215" y="14817"/>
                    <a:pt x="12215" y="12748"/>
                  </a:cubicBezTo>
                  <a:lnTo>
                    <a:pt x="12215" y="3759"/>
                  </a:lnTo>
                  <a:cubicBezTo>
                    <a:pt x="12215" y="3269"/>
                    <a:pt x="12624" y="2860"/>
                    <a:pt x="13114" y="2860"/>
                  </a:cubicBezTo>
                  <a:cubicBezTo>
                    <a:pt x="13618" y="2860"/>
                    <a:pt x="14026" y="3269"/>
                    <a:pt x="14026" y="3759"/>
                  </a:cubicBezTo>
                  <a:lnTo>
                    <a:pt x="14026" y="13157"/>
                  </a:lnTo>
                  <a:lnTo>
                    <a:pt x="14026" y="31788"/>
                  </a:lnTo>
                  <a:lnTo>
                    <a:pt x="16886" y="31788"/>
                  </a:lnTo>
                  <a:lnTo>
                    <a:pt x="16886" y="15729"/>
                  </a:lnTo>
                  <a:lnTo>
                    <a:pt x="16886" y="3759"/>
                  </a:lnTo>
                  <a:cubicBezTo>
                    <a:pt x="16886" y="1687"/>
                    <a:pt x="15200" y="0"/>
                    <a:pt x="13114" y="0"/>
                  </a:cubicBezTo>
                  <a:cubicBezTo>
                    <a:pt x="11045" y="0"/>
                    <a:pt x="9355" y="1687"/>
                    <a:pt x="9355" y="3759"/>
                  </a:cubicBezTo>
                  <a:lnTo>
                    <a:pt x="9355" y="12748"/>
                  </a:lnTo>
                  <a:cubicBezTo>
                    <a:pt x="9355" y="13209"/>
                    <a:pt x="9002" y="13591"/>
                    <a:pt x="8564" y="13647"/>
                  </a:cubicBezTo>
                  <a:lnTo>
                    <a:pt x="8336" y="13647"/>
                  </a:lnTo>
                  <a:cubicBezTo>
                    <a:pt x="7884" y="13591"/>
                    <a:pt x="7531" y="13209"/>
                    <a:pt x="7531" y="12748"/>
                  </a:cubicBezTo>
                  <a:lnTo>
                    <a:pt x="7531" y="3759"/>
                  </a:lnTo>
                  <a:cubicBezTo>
                    <a:pt x="7531" y="1687"/>
                    <a:pt x="5842" y="0"/>
                    <a:pt x="37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21" name="Google Shape;2221;p29"/>
            <p:cNvGrpSpPr/>
            <p:nvPr/>
          </p:nvGrpSpPr>
          <p:grpSpPr>
            <a:xfrm rot="10800000">
              <a:off x="416119" y="104839"/>
              <a:ext cx="1947970" cy="3957944"/>
              <a:chOff x="5659156" y="1062406"/>
              <a:chExt cx="1720973" cy="3496726"/>
            </a:xfrm>
          </p:grpSpPr>
          <p:sp>
            <p:nvSpPr>
              <p:cNvPr id="2222" name="Google Shape;2222;p29"/>
              <p:cNvSpPr/>
              <p:nvPr/>
            </p:nvSpPr>
            <p:spPr>
              <a:xfrm>
                <a:off x="5661103" y="2645951"/>
                <a:ext cx="13268" cy="5307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29"/>
              <p:cNvSpPr/>
              <p:nvPr/>
            </p:nvSpPr>
            <p:spPr>
              <a:xfrm>
                <a:off x="7366861" y="3756465"/>
                <a:ext cx="13268" cy="534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0" y="0"/>
                    </a:moveTo>
                    <a:lnTo>
                      <a:pt x="0" y="438"/>
                    </a:lnTo>
                    <a:lnTo>
                      <a:pt x="108" y="438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29"/>
              <p:cNvSpPr/>
              <p:nvPr/>
            </p:nvSpPr>
            <p:spPr>
              <a:xfrm>
                <a:off x="7366861" y="3862732"/>
                <a:ext cx="13268" cy="54534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48" extrusionOk="0">
                    <a:moveTo>
                      <a:pt x="0" y="0"/>
                    </a:moveTo>
                    <a:lnTo>
                      <a:pt x="0" y="448"/>
                    </a:lnTo>
                    <a:lnTo>
                      <a:pt x="108" y="448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29"/>
              <p:cNvSpPr/>
              <p:nvPr/>
            </p:nvSpPr>
            <p:spPr>
              <a:xfrm>
                <a:off x="7366861" y="3648615"/>
                <a:ext cx="13268" cy="534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0" y="0"/>
                    </a:moveTo>
                    <a:lnTo>
                      <a:pt x="0" y="438"/>
                    </a:lnTo>
                    <a:lnTo>
                      <a:pt x="108" y="438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6" name="Google Shape;2226;p29"/>
              <p:cNvSpPr/>
              <p:nvPr/>
            </p:nvSpPr>
            <p:spPr>
              <a:xfrm>
                <a:off x="7366861" y="4506059"/>
                <a:ext cx="13268" cy="5307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0" y="0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29"/>
              <p:cNvSpPr/>
              <p:nvPr/>
            </p:nvSpPr>
            <p:spPr>
              <a:xfrm>
                <a:off x="7366861" y="3970461"/>
                <a:ext cx="13268" cy="5307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0" y="1"/>
                    </a:moveTo>
                    <a:lnTo>
                      <a:pt x="0" y="436"/>
                    </a:lnTo>
                    <a:lnTo>
                      <a:pt x="108" y="436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8" name="Google Shape;2228;p29"/>
              <p:cNvSpPr/>
              <p:nvPr/>
            </p:nvSpPr>
            <p:spPr>
              <a:xfrm>
                <a:off x="7366861" y="4078311"/>
                <a:ext cx="13268" cy="5307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0" y="1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9" name="Google Shape;2229;p29"/>
              <p:cNvSpPr/>
              <p:nvPr/>
            </p:nvSpPr>
            <p:spPr>
              <a:xfrm>
                <a:off x="7366861" y="4184213"/>
                <a:ext cx="13268" cy="534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0" y="0"/>
                    </a:moveTo>
                    <a:lnTo>
                      <a:pt x="0" y="438"/>
                    </a:lnTo>
                    <a:lnTo>
                      <a:pt x="108" y="438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0" name="Google Shape;2230;p29"/>
              <p:cNvSpPr/>
              <p:nvPr/>
            </p:nvSpPr>
            <p:spPr>
              <a:xfrm>
                <a:off x="7366861" y="4398209"/>
                <a:ext cx="13268" cy="54656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49" extrusionOk="0">
                    <a:moveTo>
                      <a:pt x="0" y="1"/>
                    </a:moveTo>
                    <a:lnTo>
                      <a:pt x="0" y="448"/>
                    </a:lnTo>
                    <a:lnTo>
                      <a:pt x="108" y="448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1" name="Google Shape;2231;p29"/>
              <p:cNvSpPr/>
              <p:nvPr/>
            </p:nvSpPr>
            <p:spPr>
              <a:xfrm>
                <a:off x="7366861" y="4291941"/>
                <a:ext cx="13268" cy="5307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0" y="1"/>
                    </a:moveTo>
                    <a:lnTo>
                      <a:pt x="0" y="436"/>
                    </a:lnTo>
                    <a:lnTo>
                      <a:pt x="108" y="436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29"/>
              <p:cNvSpPr/>
              <p:nvPr/>
            </p:nvSpPr>
            <p:spPr>
              <a:xfrm>
                <a:off x="7366861" y="2896221"/>
                <a:ext cx="13268" cy="54656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49" extrusionOk="0">
                    <a:moveTo>
                      <a:pt x="0" y="0"/>
                    </a:moveTo>
                    <a:lnTo>
                      <a:pt x="0" y="448"/>
                    </a:lnTo>
                    <a:lnTo>
                      <a:pt x="108" y="448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29"/>
              <p:cNvSpPr/>
              <p:nvPr/>
            </p:nvSpPr>
            <p:spPr>
              <a:xfrm>
                <a:off x="7366861" y="3004071"/>
                <a:ext cx="13268" cy="52951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0" y="0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29"/>
              <p:cNvSpPr/>
              <p:nvPr/>
            </p:nvSpPr>
            <p:spPr>
              <a:xfrm>
                <a:off x="7366861" y="2789954"/>
                <a:ext cx="13268" cy="5307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0" y="1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164"/>
                    </a:lnTo>
                    <a:lnTo>
                      <a:pt x="108" y="14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29"/>
              <p:cNvSpPr/>
              <p:nvPr/>
            </p:nvSpPr>
            <p:spPr>
              <a:xfrm>
                <a:off x="7366861" y="3111434"/>
                <a:ext cx="13268" cy="534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0" y="1"/>
                    </a:moveTo>
                    <a:lnTo>
                      <a:pt x="0" y="439"/>
                    </a:lnTo>
                    <a:lnTo>
                      <a:pt x="108" y="439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29"/>
              <p:cNvSpPr/>
              <p:nvPr/>
            </p:nvSpPr>
            <p:spPr>
              <a:xfrm>
                <a:off x="7366861" y="3217702"/>
                <a:ext cx="13268" cy="55021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0" y="1"/>
                    </a:moveTo>
                    <a:lnTo>
                      <a:pt x="0" y="452"/>
                    </a:lnTo>
                    <a:lnTo>
                      <a:pt x="108" y="452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7" name="Google Shape;2237;p29"/>
              <p:cNvSpPr/>
              <p:nvPr/>
            </p:nvSpPr>
            <p:spPr>
              <a:xfrm>
                <a:off x="7366861" y="3325552"/>
                <a:ext cx="13268" cy="5307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0" y="0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29"/>
              <p:cNvSpPr/>
              <p:nvPr/>
            </p:nvSpPr>
            <p:spPr>
              <a:xfrm>
                <a:off x="7366861" y="3539182"/>
                <a:ext cx="13268" cy="5660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65" extrusionOk="0">
                    <a:moveTo>
                      <a:pt x="0" y="1"/>
                    </a:moveTo>
                    <a:lnTo>
                      <a:pt x="0" y="30"/>
                    </a:lnTo>
                    <a:lnTo>
                      <a:pt x="0" y="439"/>
                    </a:lnTo>
                    <a:lnTo>
                      <a:pt x="0" y="465"/>
                    </a:lnTo>
                    <a:lnTo>
                      <a:pt x="108" y="465"/>
                    </a:lnTo>
                    <a:lnTo>
                      <a:pt x="108" y="439"/>
                    </a:lnTo>
                    <a:lnTo>
                      <a:pt x="108" y="30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239;p29"/>
              <p:cNvSpPr/>
              <p:nvPr/>
            </p:nvSpPr>
            <p:spPr>
              <a:xfrm>
                <a:off x="7366861" y="3431819"/>
                <a:ext cx="13268" cy="54534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48" extrusionOk="0">
                    <a:moveTo>
                      <a:pt x="0" y="0"/>
                    </a:moveTo>
                    <a:lnTo>
                      <a:pt x="0" y="448"/>
                    </a:lnTo>
                    <a:lnTo>
                      <a:pt x="108" y="448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0" name="Google Shape;2240;p29"/>
              <p:cNvSpPr/>
              <p:nvPr/>
            </p:nvSpPr>
            <p:spPr>
              <a:xfrm>
                <a:off x="5833347" y="1069101"/>
                <a:ext cx="54656" cy="2994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246" extrusionOk="0">
                    <a:moveTo>
                      <a:pt x="423" y="1"/>
                    </a:moveTo>
                    <a:cubicBezTo>
                      <a:pt x="285" y="43"/>
                      <a:pt x="138" y="83"/>
                      <a:pt x="1" y="151"/>
                    </a:cubicBezTo>
                    <a:lnTo>
                      <a:pt x="40" y="246"/>
                    </a:lnTo>
                    <a:cubicBezTo>
                      <a:pt x="178" y="190"/>
                      <a:pt x="315" y="138"/>
                      <a:pt x="449" y="109"/>
                    </a:cubicBezTo>
                    <a:lnTo>
                      <a:pt x="42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241;p29"/>
              <p:cNvSpPr/>
              <p:nvPr/>
            </p:nvSpPr>
            <p:spPr>
              <a:xfrm>
                <a:off x="5659156" y="1720827"/>
                <a:ext cx="13633" cy="5307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36" extrusionOk="0">
                    <a:moveTo>
                      <a:pt x="0" y="1"/>
                    </a:moveTo>
                    <a:lnTo>
                      <a:pt x="0" y="436"/>
                    </a:lnTo>
                    <a:lnTo>
                      <a:pt x="111" y="436"/>
                    </a:lnTo>
                    <a:lnTo>
                      <a:pt x="1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2" name="Google Shape;2242;p29"/>
              <p:cNvSpPr/>
              <p:nvPr/>
            </p:nvSpPr>
            <p:spPr>
              <a:xfrm>
                <a:off x="5659156" y="1826729"/>
                <a:ext cx="13633" cy="55021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52" extrusionOk="0">
                    <a:moveTo>
                      <a:pt x="0" y="0"/>
                    </a:moveTo>
                    <a:lnTo>
                      <a:pt x="0" y="451"/>
                    </a:lnTo>
                    <a:lnTo>
                      <a:pt x="111" y="451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3" name="Google Shape;2243;p29"/>
              <p:cNvSpPr/>
              <p:nvPr/>
            </p:nvSpPr>
            <p:spPr>
              <a:xfrm>
                <a:off x="5659156" y="1506831"/>
                <a:ext cx="13633" cy="5307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36" extrusionOk="0">
                    <a:moveTo>
                      <a:pt x="0" y="0"/>
                    </a:moveTo>
                    <a:lnTo>
                      <a:pt x="0" y="435"/>
                    </a:lnTo>
                    <a:lnTo>
                      <a:pt x="111" y="435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244;p29"/>
              <p:cNvSpPr/>
              <p:nvPr/>
            </p:nvSpPr>
            <p:spPr>
              <a:xfrm>
                <a:off x="5682649" y="1190097"/>
                <a:ext cx="38222" cy="55021"/>
              </a:xfrm>
              <a:custGeom>
                <a:avLst/>
                <a:gdLst/>
                <a:ahLst/>
                <a:cxnLst/>
                <a:rect l="l" t="t" r="r" b="b"/>
                <a:pathLst>
                  <a:path w="314" h="452" extrusionOk="0">
                    <a:moveTo>
                      <a:pt x="216" y="0"/>
                    </a:moveTo>
                    <a:cubicBezTo>
                      <a:pt x="134" y="138"/>
                      <a:pt x="69" y="259"/>
                      <a:pt x="0" y="396"/>
                    </a:cubicBezTo>
                    <a:lnTo>
                      <a:pt x="108" y="452"/>
                    </a:lnTo>
                    <a:cubicBezTo>
                      <a:pt x="164" y="314"/>
                      <a:pt x="232" y="193"/>
                      <a:pt x="314" y="69"/>
                    </a:cubicBezTo>
                    <a:lnTo>
                      <a:pt x="21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245;p29"/>
              <p:cNvSpPr/>
              <p:nvPr/>
            </p:nvSpPr>
            <p:spPr>
              <a:xfrm>
                <a:off x="5659156" y="1398981"/>
                <a:ext cx="13633" cy="53438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39" extrusionOk="0">
                    <a:moveTo>
                      <a:pt x="0" y="1"/>
                    </a:moveTo>
                    <a:lnTo>
                      <a:pt x="0" y="439"/>
                    </a:lnTo>
                    <a:lnTo>
                      <a:pt x="111" y="439"/>
                    </a:lnTo>
                    <a:lnTo>
                      <a:pt x="1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29"/>
              <p:cNvSpPr/>
              <p:nvPr/>
            </p:nvSpPr>
            <p:spPr>
              <a:xfrm>
                <a:off x="5743878" y="1114140"/>
                <a:ext cx="49908" cy="44674"/>
              </a:xfrm>
              <a:custGeom>
                <a:avLst/>
                <a:gdLst/>
                <a:ahLst/>
                <a:cxnLst/>
                <a:rect l="l" t="t" r="r" b="b"/>
                <a:pathLst>
                  <a:path w="410" h="367" extrusionOk="0">
                    <a:moveTo>
                      <a:pt x="340" y="0"/>
                    </a:moveTo>
                    <a:cubicBezTo>
                      <a:pt x="220" y="82"/>
                      <a:pt x="108" y="177"/>
                      <a:pt x="1" y="285"/>
                    </a:cubicBezTo>
                    <a:lnTo>
                      <a:pt x="82" y="366"/>
                    </a:lnTo>
                    <a:cubicBezTo>
                      <a:pt x="177" y="258"/>
                      <a:pt x="285" y="164"/>
                      <a:pt x="409" y="82"/>
                    </a:cubicBezTo>
                    <a:lnTo>
                      <a:pt x="34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7" name="Google Shape;2247;p29"/>
              <p:cNvSpPr/>
              <p:nvPr/>
            </p:nvSpPr>
            <p:spPr>
              <a:xfrm>
                <a:off x="5659156" y="1291131"/>
                <a:ext cx="19963" cy="55021"/>
              </a:xfrm>
              <a:custGeom>
                <a:avLst/>
                <a:gdLst/>
                <a:ahLst/>
                <a:cxnLst/>
                <a:rect l="l" t="t" r="r" b="b"/>
                <a:pathLst>
                  <a:path w="164" h="452" extrusionOk="0">
                    <a:moveTo>
                      <a:pt x="56" y="1"/>
                    </a:moveTo>
                    <a:cubicBezTo>
                      <a:pt x="30" y="151"/>
                      <a:pt x="17" y="301"/>
                      <a:pt x="0" y="452"/>
                    </a:cubicBezTo>
                    <a:lnTo>
                      <a:pt x="111" y="452"/>
                    </a:lnTo>
                    <a:cubicBezTo>
                      <a:pt x="125" y="301"/>
                      <a:pt x="138" y="164"/>
                      <a:pt x="164" y="30"/>
                    </a:cubicBezTo>
                    <a:lnTo>
                      <a:pt x="5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8" name="Google Shape;2248;p29"/>
              <p:cNvSpPr/>
              <p:nvPr/>
            </p:nvSpPr>
            <p:spPr>
              <a:xfrm>
                <a:off x="5659156" y="1613098"/>
                <a:ext cx="13633" cy="52951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35" extrusionOk="0">
                    <a:moveTo>
                      <a:pt x="0" y="0"/>
                    </a:moveTo>
                    <a:lnTo>
                      <a:pt x="0" y="435"/>
                    </a:lnTo>
                    <a:lnTo>
                      <a:pt x="111" y="435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249;p29"/>
              <p:cNvSpPr/>
              <p:nvPr/>
            </p:nvSpPr>
            <p:spPr>
              <a:xfrm>
                <a:off x="5659156" y="2470055"/>
                <a:ext cx="13633" cy="5307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36" extrusionOk="0">
                    <a:moveTo>
                      <a:pt x="0" y="1"/>
                    </a:moveTo>
                    <a:lnTo>
                      <a:pt x="0" y="435"/>
                    </a:lnTo>
                    <a:lnTo>
                      <a:pt x="111" y="435"/>
                    </a:lnTo>
                    <a:lnTo>
                      <a:pt x="1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0" name="Google Shape;2250;p29"/>
              <p:cNvSpPr/>
              <p:nvPr/>
            </p:nvSpPr>
            <p:spPr>
              <a:xfrm>
                <a:off x="5659156" y="2576323"/>
                <a:ext cx="13633" cy="54656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49" extrusionOk="0">
                    <a:moveTo>
                      <a:pt x="0" y="0"/>
                    </a:moveTo>
                    <a:lnTo>
                      <a:pt x="0" y="448"/>
                    </a:lnTo>
                    <a:lnTo>
                      <a:pt x="111" y="448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1" name="Google Shape;2251;p29"/>
              <p:cNvSpPr/>
              <p:nvPr/>
            </p:nvSpPr>
            <p:spPr>
              <a:xfrm>
                <a:off x="5659156" y="1934579"/>
                <a:ext cx="13633" cy="52951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35" extrusionOk="0">
                    <a:moveTo>
                      <a:pt x="0" y="0"/>
                    </a:moveTo>
                    <a:lnTo>
                      <a:pt x="0" y="435"/>
                    </a:lnTo>
                    <a:lnTo>
                      <a:pt x="111" y="435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2" name="Google Shape;2252;p29"/>
              <p:cNvSpPr/>
              <p:nvPr/>
            </p:nvSpPr>
            <p:spPr>
              <a:xfrm>
                <a:off x="5659156" y="2683808"/>
                <a:ext cx="13633" cy="53317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38" extrusionOk="0">
                    <a:moveTo>
                      <a:pt x="0" y="0"/>
                    </a:moveTo>
                    <a:lnTo>
                      <a:pt x="0" y="438"/>
                    </a:lnTo>
                    <a:lnTo>
                      <a:pt x="111" y="438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3" name="Google Shape;2253;p29"/>
              <p:cNvSpPr/>
              <p:nvPr/>
            </p:nvSpPr>
            <p:spPr>
              <a:xfrm>
                <a:off x="5659156" y="2040725"/>
                <a:ext cx="13633" cy="54656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49" extrusionOk="0">
                    <a:moveTo>
                      <a:pt x="0" y="1"/>
                    </a:moveTo>
                    <a:lnTo>
                      <a:pt x="0" y="449"/>
                    </a:lnTo>
                    <a:lnTo>
                      <a:pt x="111" y="449"/>
                    </a:lnTo>
                    <a:lnTo>
                      <a:pt x="1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29"/>
              <p:cNvSpPr/>
              <p:nvPr/>
            </p:nvSpPr>
            <p:spPr>
              <a:xfrm>
                <a:off x="5659156" y="2148575"/>
                <a:ext cx="13633" cy="5307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36" extrusionOk="0">
                    <a:moveTo>
                      <a:pt x="0" y="1"/>
                    </a:moveTo>
                    <a:lnTo>
                      <a:pt x="0" y="435"/>
                    </a:lnTo>
                    <a:lnTo>
                      <a:pt x="111" y="435"/>
                    </a:lnTo>
                    <a:lnTo>
                      <a:pt x="1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29"/>
              <p:cNvSpPr/>
              <p:nvPr/>
            </p:nvSpPr>
            <p:spPr>
              <a:xfrm>
                <a:off x="5659156" y="2362205"/>
                <a:ext cx="13633" cy="55021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52" extrusionOk="0">
                    <a:moveTo>
                      <a:pt x="0" y="1"/>
                    </a:moveTo>
                    <a:lnTo>
                      <a:pt x="0" y="452"/>
                    </a:lnTo>
                    <a:lnTo>
                      <a:pt x="111" y="452"/>
                    </a:lnTo>
                    <a:lnTo>
                      <a:pt x="1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29"/>
              <p:cNvSpPr/>
              <p:nvPr/>
            </p:nvSpPr>
            <p:spPr>
              <a:xfrm>
                <a:off x="5659156" y="2256060"/>
                <a:ext cx="13633" cy="53438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39" extrusionOk="0">
                    <a:moveTo>
                      <a:pt x="0" y="0"/>
                    </a:moveTo>
                    <a:lnTo>
                      <a:pt x="0" y="438"/>
                    </a:lnTo>
                    <a:lnTo>
                      <a:pt x="111" y="438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29"/>
              <p:cNvSpPr/>
              <p:nvPr/>
            </p:nvSpPr>
            <p:spPr>
              <a:xfrm>
                <a:off x="6228107" y="1965984"/>
                <a:ext cx="13268" cy="534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0" y="0"/>
                    </a:moveTo>
                    <a:lnTo>
                      <a:pt x="0" y="438"/>
                    </a:lnTo>
                    <a:lnTo>
                      <a:pt x="108" y="438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29"/>
              <p:cNvSpPr/>
              <p:nvPr/>
            </p:nvSpPr>
            <p:spPr>
              <a:xfrm>
                <a:off x="6228107" y="1430386"/>
                <a:ext cx="14851" cy="53438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39" extrusionOk="0">
                    <a:moveTo>
                      <a:pt x="0" y="1"/>
                    </a:moveTo>
                    <a:lnTo>
                      <a:pt x="0" y="439"/>
                    </a:lnTo>
                    <a:lnTo>
                      <a:pt x="121" y="439"/>
                    </a:lnTo>
                    <a:lnTo>
                      <a:pt x="12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29"/>
              <p:cNvSpPr/>
              <p:nvPr/>
            </p:nvSpPr>
            <p:spPr>
              <a:xfrm>
                <a:off x="6228107" y="1538236"/>
                <a:ext cx="14851" cy="53438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39" extrusionOk="0">
                    <a:moveTo>
                      <a:pt x="0" y="1"/>
                    </a:moveTo>
                    <a:lnTo>
                      <a:pt x="0" y="439"/>
                    </a:lnTo>
                    <a:lnTo>
                      <a:pt x="121" y="439"/>
                    </a:lnTo>
                    <a:lnTo>
                      <a:pt x="12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29"/>
              <p:cNvSpPr/>
              <p:nvPr/>
            </p:nvSpPr>
            <p:spPr>
              <a:xfrm>
                <a:off x="6228107" y="1644504"/>
                <a:ext cx="14851" cy="54656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49" extrusionOk="0">
                    <a:moveTo>
                      <a:pt x="0" y="0"/>
                    </a:moveTo>
                    <a:lnTo>
                      <a:pt x="0" y="448"/>
                    </a:lnTo>
                    <a:lnTo>
                      <a:pt x="121" y="448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29"/>
              <p:cNvSpPr/>
              <p:nvPr/>
            </p:nvSpPr>
            <p:spPr>
              <a:xfrm>
                <a:off x="6228107" y="2393733"/>
                <a:ext cx="13268" cy="55021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0" y="0"/>
                    </a:moveTo>
                    <a:lnTo>
                      <a:pt x="0" y="438"/>
                    </a:lnTo>
                    <a:lnTo>
                      <a:pt x="0" y="451"/>
                    </a:lnTo>
                    <a:lnTo>
                      <a:pt x="108" y="451"/>
                    </a:lnTo>
                    <a:lnTo>
                      <a:pt x="108" y="438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29"/>
              <p:cNvSpPr/>
              <p:nvPr/>
            </p:nvSpPr>
            <p:spPr>
              <a:xfrm>
                <a:off x="6448554" y="2715578"/>
                <a:ext cx="54656" cy="21546"/>
              </a:xfrm>
              <a:custGeom>
                <a:avLst/>
                <a:gdLst/>
                <a:ahLst/>
                <a:cxnLst/>
                <a:rect l="l" t="t" r="r" b="b"/>
                <a:pathLst>
                  <a:path w="449" h="177" extrusionOk="0">
                    <a:moveTo>
                      <a:pt x="26" y="1"/>
                    </a:moveTo>
                    <a:lnTo>
                      <a:pt x="0" y="108"/>
                    </a:lnTo>
                    <a:cubicBezTo>
                      <a:pt x="134" y="148"/>
                      <a:pt x="285" y="164"/>
                      <a:pt x="435" y="177"/>
                    </a:cubicBezTo>
                    <a:lnTo>
                      <a:pt x="448" y="66"/>
                    </a:lnTo>
                    <a:cubicBezTo>
                      <a:pt x="298" y="53"/>
                      <a:pt x="164" y="40"/>
                      <a:pt x="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29"/>
              <p:cNvSpPr/>
              <p:nvPr/>
            </p:nvSpPr>
            <p:spPr>
              <a:xfrm>
                <a:off x="6228107" y="1752354"/>
                <a:ext cx="14851" cy="52951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35" extrusionOk="0">
                    <a:moveTo>
                      <a:pt x="0" y="0"/>
                    </a:moveTo>
                    <a:lnTo>
                      <a:pt x="0" y="435"/>
                    </a:lnTo>
                    <a:lnTo>
                      <a:pt x="121" y="435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4" name="Google Shape;2264;p29"/>
              <p:cNvSpPr/>
              <p:nvPr/>
            </p:nvSpPr>
            <p:spPr>
              <a:xfrm>
                <a:off x="6234437" y="2499878"/>
                <a:ext cx="26780" cy="54656"/>
              </a:xfrm>
              <a:custGeom>
                <a:avLst/>
                <a:gdLst/>
                <a:ahLst/>
                <a:cxnLst/>
                <a:rect l="l" t="t" r="r" b="b"/>
                <a:pathLst>
                  <a:path w="220" h="449" extrusionOk="0">
                    <a:moveTo>
                      <a:pt x="112" y="1"/>
                    </a:moveTo>
                    <a:lnTo>
                      <a:pt x="1" y="14"/>
                    </a:lnTo>
                    <a:cubicBezTo>
                      <a:pt x="30" y="164"/>
                      <a:pt x="69" y="315"/>
                      <a:pt x="125" y="449"/>
                    </a:cubicBezTo>
                    <a:lnTo>
                      <a:pt x="220" y="409"/>
                    </a:lnTo>
                    <a:cubicBezTo>
                      <a:pt x="177" y="272"/>
                      <a:pt x="138" y="138"/>
                      <a:pt x="1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5" name="Google Shape;2265;p29"/>
              <p:cNvSpPr/>
              <p:nvPr/>
            </p:nvSpPr>
            <p:spPr>
              <a:xfrm>
                <a:off x="6349103" y="2672244"/>
                <a:ext cx="52951" cy="3822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14" extrusionOk="0">
                    <a:moveTo>
                      <a:pt x="69" y="0"/>
                    </a:moveTo>
                    <a:lnTo>
                      <a:pt x="0" y="82"/>
                    </a:lnTo>
                    <a:cubicBezTo>
                      <a:pt x="121" y="177"/>
                      <a:pt x="258" y="245"/>
                      <a:pt x="396" y="314"/>
                    </a:cubicBezTo>
                    <a:lnTo>
                      <a:pt x="435" y="219"/>
                    </a:lnTo>
                    <a:cubicBezTo>
                      <a:pt x="314" y="151"/>
                      <a:pt x="190" y="82"/>
                      <a:pt x="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29"/>
              <p:cNvSpPr/>
              <p:nvPr/>
            </p:nvSpPr>
            <p:spPr>
              <a:xfrm>
                <a:off x="6274241" y="2596164"/>
                <a:ext cx="43457" cy="49908"/>
              </a:xfrm>
              <a:custGeom>
                <a:avLst/>
                <a:gdLst/>
                <a:ahLst/>
                <a:cxnLst/>
                <a:rect l="l" t="t" r="r" b="b"/>
                <a:pathLst>
                  <a:path w="357" h="410" extrusionOk="0">
                    <a:moveTo>
                      <a:pt x="95" y="1"/>
                    </a:moveTo>
                    <a:lnTo>
                      <a:pt x="1" y="53"/>
                    </a:lnTo>
                    <a:cubicBezTo>
                      <a:pt x="82" y="190"/>
                      <a:pt x="177" y="298"/>
                      <a:pt x="275" y="409"/>
                    </a:cubicBezTo>
                    <a:lnTo>
                      <a:pt x="357" y="341"/>
                    </a:lnTo>
                    <a:cubicBezTo>
                      <a:pt x="259" y="230"/>
                      <a:pt x="177" y="122"/>
                      <a:pt x="9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29"/>
              <p:cNvSpPr/>
              <p:nvPr/>
            </p:nvSpPr>
            <p:spPr>
              <a:xfrm>
                <a:off x="5939614" y="1062406"/>
                <a:ext cx="54656" cy="16798"/>
              </a:xfrm>
              <a:custGeom>
                <a:avLst/>
                <a:gdLst/>
                <a:ahLst/>
                <a:cxnLst/>
                <a:rect l="l" t="t" r="r" b="b"/>
                <a:pathLst>
                  <a:path w="449" h="138" extrusionOk="0">
                    <a:moveTo>
                      <a:pt x="1" y="0"/>
                    </a:moveTo>
                    <a:lnTo>
                      <a:pt x="1" y="111"/>
                    </a:lnTo>
                    <a:lnTo>
                      <a:pt x="96" y="111"/>
                    </a:lnTo>
                    <a:cubicBezTo>
                      <a:pt x="203" y="111"/>
                      <a:pt x="328" y="111"/>
                      <a:pt x="435" y="138"/>
                    </a:cubicBezTo>
                    <a:lnTo>
                      <a:pt x="449" y="30"/>
                    </a:lnTo>
                    <a:cubicBezTo>
                      <a:pt x="341" y="0"/>
                      <a:pt x="216" y="0"/>
                      <a:pt x="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29"/>
              <p:cNvSpPr/>
              <p:nvPr/>
            </p:nvSpPr>
            <p:spPr>
              <a:xfrm>
                <a:off x="6228107" y="1323023"/>
                <a:ext cx="14851" cy="54656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49" extrusionOk="0">
                    <a:moveTo>
                      <a:pt x="108" y="0"/>
                    </a:moveTo>
                    <a:lnTo>
                      <a:pt x="0" y="13"/>
                    </a:lnTo>
                    <a:lnTo>
                      <a:pt x="0" y="245"/>
                    </a:lnTo>
                    <a:lnTo>
                      <a:pt x="0" y="448"/>
                    </a:lnTo>
                    <a:lnTo>
                      <a:pt x="121" y="448"/>
                    </a:lnTo>
                    <a:lnTo>
                      <a:pt x="121" y="245"/>
                    </a:lnTo>
                    <a:cubicBezTo>
                      <a:pt x="121" y="164"/>
                      <a:pt x="108" y="82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9" name="Google Shape;2269;p29"/>
              <p:cNvSpPr/>
              <p:nvPr/>
            </p:nvSpPr>
            <p:spPr>
              <a:xfrm>
                <a:off x="6198284" y="1218338"/>
                <a:ext cx="31527" cy="55021"/>
              </a:xfrm>
              <a:custGeom>
                <a:avLst/>
                <a:gdLst/>
                <a:ahLst/>
                <a:cxnLst/>
                <a:rect l="l" t="t" r="r" b="b"/>
                <a:pathLst>
                  <a:path w="259" h="452" extrusionOk="0">
                    <a:moveTo>
                      <a:pt x="95" y="1"/>
                    </a:moveTo>
                    <a:lnTo>
                      <a:pt x="0" y="56"/>
                    </a:lnTo>
                    <a:cubicBezTo>
                      <a:pt x="53" y="177"/>
                      <a:pt x="108" y="314"/>
                      <a:pt x="147" y="452"/>
                    </a:cubicBezTo>
                    <a:lnTo>
                      <a:pt x="259" y="422"/>
                    </a:lnTo>
                    <a:cubicBezTo>
                      <a:pt x="216" y="272"/>
                      <a:pt x="164" y="138"/>
                      <a:pt x="9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29"/>
              <p:cNvSpPr/>
              <p:nvPr/>
            </p:nvSpPr>
            <p:spPr>
              <a:xfrm>
                <a:off x="6133403" y="1133981"/>
                <a:ext cx="46622" cy="47839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93" extrusionOk="0">
                    <a:moveTo>
                      <a:pt x="69" y="1"/>
                    </a:moveTo>
                    <a:lnTo>
                      <a:pt x="1" y="82"/>
                    </a:lnTo>
                    <a:cubicBezTo>
                      <a:pt x="108" y="177"/>
                      <a:pt x="206" y="272"/>
                      <a:pt x="288" y="393"/>
                    </a:cubicBezTo>
                    <a:lnTo>
                      <a:pt x="383" y="327"/>
                    </a:lnTo>
                    <a:cubicBezTo>
                      <a:pt x="288" y="203"/>
                      <a:pt x="177" y="95"/>
                      <a:pt x="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29"/>
              <p:cNvSpPr/>
              <p:nvPr/>
            </p:nvSpPr>
            <p:spPr>
              <a:xfrm>
                <a:off x="6042352" y="1079083"/>
                <a:ext cx="54534" cy="3311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272" extrusionOk="0">
                    <a:moveTo>
                      <a:pt x="39" y="1"/>
                    </a:moveTo>
                    <a:lnTo>
                      <a:pt x="0" y="95"/>
                    </a:lnTo>
                    <a:cubicBezTo>
                      <a:pt x="137" y="151"/>
                      <a:pt x="271" y="206"/>
                      <a:pt x="396" y="272"/>
                    </a:cubicBezTo>
                    <a:lnTo>
                      <a:pt x="448" y="177"/>
                    </a:lnTo>
                    <a:cubicBezTo>
                      <a:pt x="327" y="108"/>
                      <a:pt x="177" y="43"/>
                      <a:pt x="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29"/>
              <p:cNvSpPr/>
              <p:nvPr/>
            </p:nvSpPr>
            <p:spPr>
              <a:xfrm>
                <a:off x="6228107" y="2287830"/>
                <a:ext cx="13268" cy="5307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0" y="1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29"/>
              <p:cNvSpPr/>
              <p:nvPr/>
            </p:nvSpPr>
            <p:spPr>
              <a:xfrm>
                <a:off x="6228107" y="2073834"/>
                <a:ext cx="13268" cy="52951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0" y="0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29"/>
              <p:cNvSpPr/>
              <p:nvPr/>
            </p:nvSpPr>
            <p:spPr>
              <a:xfrm>
                <a:off x="6228107" y="1858134"/>
                <a:ext cx="13268" cy="55021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0" y="1"/>
                    </a:moveTo>
                    <a:lnTo>
                      <a:pt x="0" y="452"/>
                    </a:lnTo>
                    <a:lnTo>
                      <a:pt x="108" y="452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29"/>
              <p:cNvSpPr/>
              <p:nvPr/>
            </p:nvSpPr>
            <p:spPr>
              <a:xfrm>
                <a:off x="6228107" y="2179980"/>
                <a:ext cx="13268" cy="5307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0" y="1"/>
                    </a:moveTo>
                    <a:lnTo>
                      <a:pt x="0" y="436"/>
                    </a:lnTo>
                    <a:lnTo>
                      <a:pt x="108" y="436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29"/>
              <p:cNvSpPr/>
              <p:nvPr/>
            </p:nvSpPr>
            <p:spPr>
              <a:xfrm>
                <a:off x="7151161" y="1069101"/>
                <a:ext cx="55021" cy="29945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46" extrusionOk="0">
                    <a:moveTo>
                      <a:pt x="30" y="1"/>
                    </a:moveTo>
                    <a:lnTo>
                      <a:pt x="1" y="109"/>
                    </a:lnTo>
                    <a:cubicBezTo>
                      <a:pt x="138" y="138"/>
                      <a:pt x="275" y="190"/>
                      <a:pt x="409" y="246"/>
                    </a:cubicBezTo>
                    <a:lnTo>
                      <a:pt x="452" y="151"/>
                    </a:lnTo>
                    <a:cubicBezTo>
                      <a:pt x="314" y="83"/>
                      <a:pt x="180" y="43"/>
                      <a:pt x="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29"/>
              <p:cNvSpPr/>
              <p:nvPr/>
            </p:nvSpPr>
            <p:spPr>
              <a:xfrm>
                <a:off x="7366861" y="1720827"/>
                <a:ext cx="13268" cy="5307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0" y="1"/>
                    </a:moveTo>
                    <a:lnTo>
                      <a:pt x="0" y="436"/>
                    </a:lnTo>
                    <a:lnTo>
                      <a:pt x="108" y="436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29"/>
              <p:cNvSpPr/>
              <p:nvPr/>
            </p:nvSpPr>
            <p:spPr>
              <a:xfrm>
                <a:off x="7366861" y="1826729"/>
                <a:ext cx="13268" cy="55021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0" y="0"/>
                    </a:moveTo>
                    <a:lnTo>
                      <a:pt x="0" y="451"/>
                    </a:lnTo>
                    <a:lnTo>
                      <a:pt x="108" y="451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9" name="Google Shape;2279;p29"/>
              <p:cNvSpPr/>
              <p:nvPr/>
            </p:nvSpPr>
            <p:spPr>
              <a:xfrm>
                <a:off x="7366861" y="1506831"/>
                <a:ext cx="13268" cy="5307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0" y="0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29"/>
              <p:cNvSpPr/>
              <p:nvPr/>
            </p:nvSpPr>
            <p:spPr>
              <a:xfrm>
                <a:off x="7318657" y="1190097"/>
                <a:ext cx="38344" cy="55021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2" extrusionOk="0">
                    <a:moveTo>
                      <a:pt x="96" y="0"/>
                    </a:moveTo>
                    <a:lnTo>
                      <a:pt x="1" y="69"/>
                    </a:lnTo>
                    <a:cubicBezTo>
                      <a:pt x="82" y="193"/>
                      <a:pt x="151" y="314"/>
                      <a:pt x="207" y="452"/>
                    </a:cubicBezTo>
                    <a:lnTo>
                      <a:pt x="315" y="396"/>
                    </a:lnTo>
                    <a:cubicBezTo>
                      <a:pt x="259" y="259"/>
                      <a:pt x="177" y="138"/>
                      <a:pt x="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1" name="Google Shape;2281;p29"/>
              <p:cNvSpPr/>
              <p:nvPr/>
            </p:nvSpPr>
            <p:spPr>
              <a:xfrm>
                <a:off x="7366861" y="1398981"/>
                <a:ext cx="13268" cy="534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0" y="1"/>
                    </a:moveTo>
                    <a:lnTo>
                      <a:pt x="0" y="439"/>
                    </a:lnTo>
                    <a:lnTo>
                      <a:pt x="108" y="439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2" name="Google Shape;2282;p29"/>
              <p:cNvSpPr/>
              <p:nvPr/>
            </p:nvSpPr>
            <p:spPr>
              <a:xfrm>
                <a:off x="7245864" y="1114140"/>
                <a:ext cx="49908" cy="44674"/>
              </a:xfrm>
              <a:custGeom>
                <a:avLst/>
                <a:gdLst/>
                <a:ahLst/>
                <a:cxnLst/>
                <a:rect l="l" t="t" r="r" b="b"/>
                <a:pathLst>
                  <a:path w="410" h="367" extrusionOk="0">
                    <a:moveTo>
                      <a:pt x="69" y="0"/>
                    </a:moveTo>
                    <a:lnTo>
                      <a:pt x="1" y="82"/>
                    </a:lnTo>
                    <a:cubicBezTo>
                      <a:pt x="122" y="164"/>
                      <a:pt x="233" y="258"/>
                      <a:pt x="327" y="366"/>
                    </a:cubicBezTo>
                    <a:lnTo>
                      <a:pt x="409" y="285"/>
                    </a:lnTo>
                    <a:cubicBezTo>
                      <a:pt x="314" y="177"/>
                      <a:pt x="190" y="82"/>
                      <a:pt x="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3" name="Google Shape;2283;p29"/>
              <p:cNvSpPr/>
              <p:nvPr/>
            </p:nvSpPr>
            <p:spPr>
              <a:xfrm>
                <a:off x="7360044" y="1291131"/>
                <a:ext cx="20085" cy="55021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52" extrusionOk="0">
                    <a:moveTo>
                      <a:pt x="112" y="1"/>
                    </a:moveTo>
                    <a:lnTo>
                      <a:pt x="1" y="30"/>
                    </a:lnTo>
                    <a:cubicBezTo>
                      <a:pt x="30" y="164"/>
                      <a:pt x="56" y="301"/>
                      <a:pt x="56" y="452"/>
                    </a:cubicBezTo>
                    <a:lnTo>
                      <a:pt x="164" y="452"/>
                    </a:lnTo>
                    <a:cubicBezTo>
                      <a:pt x="164" y="301"/>
                      <a:pt x="138" y="151"/>
                      <a:pt x="1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4" name="Google Shape;2284;p29"/>
              <p:cNvSpPr/>
              <p:nvPr/>
            </p:nvSpPr>
            <p:spPr>
              <a:xfrm>
                <a:off x="7366861" y="1613098"/>
                <a:ext cx="13268" cy="52951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0" y="0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29"/>
              <p:cNvSpPr/>
              <p:nvPr/>
            </p:nvSpPr>
            <p:spPr>
              <a:xfrm>
                <a:off x="7366861" y="2470055"/>
                <a:ext cx="13268" cy="5307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0" y="1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29"/>
              <p:cNvSpPr/>
              <p:nvPr/>
            </p:nvSpPr>
            <p:spPr>
              <a:xfrm>
                <a:off x="7366861" y="2576323"/>
                <a:ext cx="13268" cy="54656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49" extrusionOk="0">
                    <a:moveTo>
                      <a:pt x="0" y="0"/>
                    </a:moveTo>
                    <a:lnTo>
                      <a:pt x="0" y="448"/>
                    </a:lnTo>
                    <a:lnTo>
                      <a:pt x="108" y="448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29"/>
              <p:cNvSpPr/>
              <p:nvPr/>
            </p:nvSpPr>
            <p:spPr>
              <a:xfrm>
                <a:off x="7366861" y="1934579"/>
                <a:ext cx="13268" cy="52951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0" y="0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29"/>
              <p:cNvSpPr/>
              <p:nvPr/>
            </p:nvSpPr>
            <p:spPr>
              <a:xfrm>
                <a:off x="7366861" y="2683808"/>
                <a:ext cx="13268" cy="533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8" extrusionOk="0">
                    <a:moveTo>
                      <a:pt x="0" y="0"/>
                    </a:moveTo>
                    <a:lnTo>
                      <a:pt x="0" y="438"/>
                    </a:lnTo>
                    <a:lnTo>
                      <a:pt x="108" y="438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29"/>
              <p:cNvSpPr/>
              <p:nvPr/>
            </p:nvSpPr>
            <p:spPr>
              <a:xfrm>
                <a:off x="7366861" y="2040725"/>
                <a:ext cx="13268" cy="54656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49" extrusionOk="0">
                    <a:moveTo>
                      <a:pt x="0" y="1"/>
                    </a:moveTo>
                    <a:lnTo>
                      <a:pt x="0" y="449"/>
                    </a:lnTo>
                    <a:lnTo>
                      <a:pt x="108" y="449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29"/>
              <p:cNvSpPr/>
              <p:nvPr/>
            </p:nvSpPr>
            <p:spPr>
              <a:xfrm>
                <a:off x="7366861" y="2148575"/>
                <a:ext cx="13268" cy="5307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0" y="1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29"/>
              <p:cNvSpPr/>
              <p:nvPr/>
            </p:nvSpPr>
            <p:spPr>
              <a:xfrm>
                <a:off x="7366861" y="2362205"/>
                <a:ext cx="13268" cy="55021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0" y="1"/>
                    </a:moveTo>
                    <a:lnTo>
                      <a:pt x="0" y="452"/>
                    </a:lnTo>
                    <a:lnTo>
                      <a:pt x="108" y="452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29"/>
              <p:cNvSpPr/>
              <p:nvPr/>
            </p:nvSpPr>
            <p:spPr>
              <a:xfrm>
                <a:off x="7366861" y="2256060"/>
                <a:ext cx="13268" cy="534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0" y="0"/>
                    </a:moveTo>
                    <a:lnTo>
                      <a:pt x="0" y="438"/>
                    </a:lnTo>
                    <a:lnTo>
                      <a:pt x="108" y="438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29"/>
              <p:cNvSpPr/>
              <p:nvPr/>
            </p:nvSpPr>
            <p:spPr>
              <a:xfrm>
                <a:off x="6798275" y="1965984"/>
                <a:ext cx="13268" cy="534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0" y="0"/>
                    </a:moveTo>
                    <a:lnTo>
                      <a:pt x="0" y="438"/>
                    </a:lnTo>
                    <a:lnTo>
                      <a:pt x="108" y="438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29"/>
              <p:cNvSpPr/>
              <p:nvPr/>
            </p:nvSpPr>
            <p:spPr>
              <a:xfrm>
                <a:off x="6798275" y="1430386"/>
                <a:ext cx="13268" cy="534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0" y="1"/>
                    </a:moveTo>
                    <a:lnTo>
                      <a:pt x="0" y="439"/>
                    </a:lnTo>
                    <a:lnTo>
                      <a:pt x="108" y="439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29"/>
              <p:cNvSpPr/>
              <p:nvPr/>
            </p:nvSpPr>
            <p:spPr>
              <a:xfrm>
                <a:off x="6798275" y="1538236"/>
                <a:ext cx="13268" cy="534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0" y="1"/>
                    </a:moveTo>
                    <a:lnTo>
                      <a:pt x="0" y="439"/>
                    </a:lnTo>
                    <a:lnTo>
                      <a:pt x="108" y="439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29"/>
              <p:cNvSpPr/>
              <p:nvPr/>
            </p:nvSpPr>
            <p:spPr>
              <a:xfrm>
                <a:off x="6798275" y="1644504"/>
                <a:ext cx="13268" cy="54656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49" extrusionOk="0">
                    <a:moveTo>
                      <a:pt x="0" y="0"/>
                    </a:moveTo>
                    <a:lnTo>
                      <a:pt x="0" y="448"/>
                    </a:lnTo>
                    <a:lnTo>
                      <a:pt x="108" y="448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29"/>
              <p:cNvSpPr/>
              <p:nvPr/>
            </p:nvSpPr>
            <p:spPr>
              <a:xfrm>
                <a:off x="6798275" y="2393733"/>
                <a:ext cx="13268" cy="55021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0" y="0"/>
                    </a:moveTo>
                    <a:lnTo>
                      <a:pt x="0" y="438"/>
                    </a:lnTo>
                    <a:lnTo>
                      <a:pt x="0" y="451"/>
                    </a:lnTo>
                    <a:lnTo>
                      <a:pt x="108" y="451"/>
                    </a:lnTo>
                    <a:lnTo>
                      <a:pt x="108" y="438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29"/>
              <p:cNvSpPr/>
              <p:nvPr/>
            </p:nvSpPr>
            <p:spPr>
              <a:xfrm>
                <a:off x="6536441" y="2715578"/>
                <a:ext cx="54656" cy="21546"/>
              </a:xfrm>
              <a:custGeom>
                <a:avLst/>
                <a:gdLst/>
                <a:ahLst/>
                <a:cxnLst/>
                <a:rect l="l" t="t" r="r" b="b"/>
                <a:pathLst>
                  <a:path w="449" h="177" extrusionOk="0">
                    <a:moveTo>
                      <a:pt x="422" y="1"/>
                    </a:moveTo>
                    <a:cubicBezTo>
                      <a:pt x="285" y="40"/>
                      <a:pt x="148" y="53"/>
                      <a:pt x="1" y="66"/>
                    </a:cubicBezTo>
                    <a:lnTo>
                      <a:pt x="14" y="177"/>
                    </a:lnTo>
                    <a:cubicBezTo>
                      <a:pt x="164" y="164"/>
                      <a:pt x="311" y="148"/>
                      <a:pt x="448" y="108"/>
                    </a:cubicBezTo>
                    <a:lnTo>
                      <a:pt x="42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29"/>
              <p:cNvSpPr/>
              <p:nvPr/>
            </p:nvSpPr>
            <p:spPr>
              <a:xfrm>
                <a:off x="6798275" y="1752354"/>
                <a:ext cx="13268" cy="52951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0" y="0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0" name="Google Shape;2300;p29"/>
              <p:cNvSpPr/>
              <p:nvPr/>
            </p:nvSpPr>
            <p:spPr>
              <a:xfrm>
                <a:off x="6778312" y="2499878"/>
                <a:ext cx="28484" cy="54656"/>
              </a:xfrm>
              <a:custGeom>
                <a:avLst/>
                <a:gdLst/>
                <a:ahLst/>
                <a:cxnLst/>
                <a:rect l="l" t="t" r="r" b="b"/>
                <a:pathLst>
                  <a:path w="234" h="449" extrusionOk="0">
                    <a:moveTo>
                      <a:pt x="122" y="1"/>
                    </a:moveTo>
                    <a:cubicBezTo>
                      <a:pt x="96" y="138"/>
                      <a:pt x="57" y="272"/>
                      <a:pt x="1" y="409"/>
                    </a:cubicBezTo>
                    <a:lnTo>
                      <a:pt x="96" y="449"/>
                    </a:lnTo>
                    <a:cubicBezTo>
                      <a:pt x="151" y="315"/>
                      <a:pt x="204" y="164"/>
                      <a:pt x="233" y="14"/>
                    </a:cubicBezTo>
                    <a:lnTo>
                      <a:pt x="12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1" name="Google Shape;2301;p29"/>
              <p:cNvSpPr/>
              <p:nvPr/>
            </p:nvSpPr>
            <p:spPr>
              <a:xfrm>
                <a:off x="6637474" y="2672244"/>
                <a:ext cx="53073" cy="38222"/>
              </a:xfrm>
              <a:custGeom>
                <a:avLst/>
                <a:gdLst/>
                <a:ahLst/>
                <a:cxnLst/>
                <a:rect l="l" t="t" r="r" b="b"/>
                <a:pathLst>
                  <a:path w="436" h="314" extrusionOk="0">
                    <a:moveTo>
                      <a:pt x="367" y="0"/>
                    </a:moveTo>
                    <a:cubicBezTo>
                      <a:pt x="259" y="82"/>
                      <a:pt x="135" y="151"/>
                      <a:pt x="1" y="219"/>
                    </a:cubicBezTo>
                    <a:lnTo>
                      <a:pt x="53" y="314"/>
                    </a:lnTo>
                    <a:cubicBezTo>
                      <a:pt x="190" y="245"/>
                      <a:pt x="315" y="177"/>
                      <a:pt x="436" y="82"/>
                    </a:cubicBezTo>
                    <a:lnTo>
                      <a:pt x="36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2" name="Google Shape;2302;p29"/>
              <p:cNvSpPr/>
              <p:nvPr/>
            </p:nvSpPr>
            <p:spPr>
              <a:xfrm>
                <a:off x="6721831" y="2596164"/>
                <a:ext cx="43578" cy="49908"/>
              </a:xfrm>
              <a:custGeom>
                <a:avLst/>
                <a:gdLst/>
                <a:ahLst/>
                <a:cxnLst/>
                <a:rect l="l" t="t" r="r" b="b"/>
                <a:pathLst>
                  <a:path w="358" h="410" extrusionOk="0">
                    <a:moveTo>
                      <a:pt x="259" y="1"/>
                    </a:moveTo>
                    <a:cubicBezTo>
                      <a:pt x="194" y="122"/>
                      <a:pt x="96" y="230"/>
                      <a:pt x="1" y="341"/>
                    </a:cubicBezTo>
                    <a:lnTo>
                      <a:pt x="83" y="409"/>
                    </a:lnTo>
                    <a:cubicBezTo>
                      <a:pt x="177" y="298"/>
                      <a:pt x="275" y="190"/>
                      <a:pt x="357" y="53"/>
                    </a:cubicBezTo>
                    <a:lnTo>
                      <a:pt x="25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3" name="Google Shape;2303;p29"/>
              <p:cNvSpPr/>
              <p:nvPr/>
            </p:nvSpPr>
            <p:spPr>
              <a:xfrm>
                <a:off x="7045380" y="1062406"/>
                <a:ext cx="54534" cy="16798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38" extrusionOk="0">
                    <a:moveTo>
                      <a:pt x="353" y="0"/>
                    </a:moveTo>
                    <a:cubicBezTo>
                      <a:pt x="245" y="0"/>
                      <a:pt x="121" y="0"/>
                      <a:pt x="0" y="30"/>
                    </a:cubicBezTo>
                    <a:lnTo>
                      <a:pt x="13" y="138"/>
                    </a:lnTo>
                    <a:cubicBezTo>
                      <a:pt x="134" y="111"/>
                      <a:pt x="245" y="111"/>
                      <a:pt x="353" y="111"/>
                    </a:cubicBezTo>
                    <a:lnTo>
                      <a:pt x="448" y="111"/>
                    </a:lnTo>
                    <a:lnTo>
                      <a:pt x="44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4" name="Google Shape;2304;p29"/>
              <p:cNvSpPr/>
              <p:nvPr/>
            </p:nvSpPr>
            <p:spPr>
              <a:xfrm>
                <a:off x="6798275" y="1323023"/>
                <a:ext cx="14851" cy="54656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49" extrusionOk="0">
                    <a:moveTo>
                      <a:pt x="13" y="0"/>
                    </a:moveTo>
                    <a:cubicBezTo>
                      <a:pt x="0" y="82"/>
                      <a:pt x="0" y="164"/>
                      <a:pt x="0" y="245"/>
                    </a:cubicBezTo>
                    <a:lnTo>
                      <a:pt x="0" y="448"/>
                    </a:lnTo>
                    <a:lnTo>
                      <a:pt x="108" y="448"/>
                    </a:lnTo>
                    <a:lnTo>
                      <a:pt x="108" y="245"/>
                    </a:lnTo>
                    <a:cubicBezTo>
                      <a:pt x="108" y="177"/>
                      <a:pt x="108" y="95"/>
                      <a:pt x="121" y="13"/>
                    </a:cubicBezTo>
                    <a:lnTo>
                      <a:pt x="1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5" name="Google Shape;2305;p29"/>
              <p:cNvSpPr/>
              <p:nvPr/>
            </p:nvSpPr>
            <p:spPr>
              <a:xfrm>
                <a:off x="6809839" y="1218338"/>
                <a:ext cx="33110" cy="55021"/>
              </a:xfrm>
              <a:custGeom>
                <a:avLst/>
                <a:gdLst/>
                <a:ahLst/>
                <a:cxnLst/>
                <a:rect l="l" t="t" r="r" b="b"/>
                <a:pathLst>
                  <a:path w="272" h="452" extrusionOk="0">
                    <a:moveTo>
                      <a:pt x="177" y="1"/>
                    </a:moveTo>
                    <a:cubicBezTo>
                      <a:pt x="108" y="138"/>
                      <a:pt x="43" y="272"/>
                      <a:pt x="0" y="422"/>
                    </a:cubicBezTo>
                    <a:lnTo>
                      <a:pt x="108" y="452"/>
                    </a:lnTo>
                    <a:cubicBezTo>
                      <a:pt x="151" y="314"/>
                      <a:pt x="206" y="177"/>
                      <a:pt x="271" y="56"/>
                    </a:cubicBezTo>
                    <a:lnTo>
                      <a:pt x="17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6" name="Google Shape;2306;p29"/>
              <p:cNvSpPr/>
              <p:nvPr/>
            </p:nvSpPr>
            <p:spPr>
              <a:xfrm>
                <a:off x="6861086" y="1133981"/>
                <a:ext cx="46743" cy="47839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93" extrusionOk="0">
                    <a:moveTo>
                      <a:pt x="302" y="1"/>
                    </a:moveTo>
                    <a:cubicBezTo>
                      <a:pt x="194" y="95"/>
                      <a:pt x="83" y="203"/>
                      <a:pt x="1" y="327"/>
                    </a:cubicBezTo>
                    <a:lnTo>
                      <a:pt x="83" y="393"/>
                    </a:lnTo>
                    <a:cubicBezTo>
                      <a:pt x="164" y="272"/>
                      <a:pt x="275" y="177"/>
                      <a:pt x="383" y="82"/>
                    </a:cubicBezTo>
                    <a:lnTo>
                      <a:pt x="30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7" name="Google Shape;2307;p29"/>
              <p:cNvSpPr/>
              <p:nvPr/>
            </p:nvSpPr>
            <p:spPr>
              <a:xfrm>
                <a:off x="6942278" y="1079083"/>
                <a:ext cx="55021" cy="3311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72" extrusionOk="0">
                    <a:moveTo>
                      <a:pt x="409" y="1"/>
                    </a:moveTo>
                    <a:cubicBezTo>
                      <a:pt x="275" y="43"/>
                      <a:pt x="138" y="108"/>
                      <a:pt x="1" y="177"/>
                    </a:cubicBezTo>
                    <a:lnTo>
                      <a:pt x="56" y="272"/>
                    </a:lnTo>
                    <a:cubicBezTo>
                      <a:pt x="180" y="206"/>
                      <a:pt x="314" y="151"/>
                      <a:pt x="452" y="95"/>
                    </a:cubicBezTo>
                    <a:lnTo>
                      <a:pt x="4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8" name="Google Shape;2308;p29"/>
              <p:cNvSpPr/>
              <p:nvPr/>
            </p:nvSpPr>
            <p:spPr>
              <a:xfrm>
                <a:off x="6798275" y="2287830"/>
                <a:ext cx="13268" cy="5307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0" y="1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9" name="Google Shape;2309;p29"/>
              <p:cNvSpPr/>
              <p:nvPr/>
            </p:nvSpPr>
            <p:spPr>
              <a:xfrm>
                <a:off x="6798275" y="2073834"/>
                <a:ext cx="13268" cy="52951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0" y="0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0" name="Google Shape;2310;p29"/>
              <p:cNvSpPr/>
              <p:nvPr/>
            </p:nvSpPr>
            <p:spPr>
              <a:xfrm>
                <a:off x="6798275" y="1858134"/>
                <a:ext cx="13268" cy="55021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0" y="1"/>
                    </a:moveTo>
                    <a:lnTo>
                      <a:pt x="0" y="452"/>
                    </a:lnTo>
                    <a:lnTo>
                      <a:pt x="108" y="452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1" name="Google Shape;2311;p29"/>
              <p:cNvSpPr/>
              <p:nvPr/>
            </p:nvSpPr>
            <p:spPr>
              <a:xfrm>
                <a:off x="6798275" y="2179980"/>
                <a:ext cx="13268" cy="5307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0" y="1"/>
                    </a:moveTo>
                    <a:lnTo>
                      <a:pt x="0" y="436"/>
                    </a:lnTo>
                    <a:lnTo>
                      <a:pt x="108" y="436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2" name="Google Shape;2312;p29"/>
              <p:cNvSpPr/>
              <p:nvPr/>
            </p:nvSpPr>
            <p:spPr>
              <a:xfrm>
                <a:off x="5661103" y="3756465"/>
                <a:ext cx="13268" cy="534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3" name="Google Shape;2313;p29"/>
              <p:cNvSpPr/>
              <p:nvPr/>
            </p:nvSpPr>
            <p:spPr>
              <a:xfrm>
                <a:off x="5661103" y="3862732"/>
                <a:ext cx="13268" cy="54534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48" extrusionOk="0">
                    <a:moveTo>
                      <a:pt x="1" y="0"/>
                    </a:moveTo>
                    <a:lnTo>
                      <a:pt x="1" y="448"/>
                    </a:lnTo>
                    <a:lnTo>
                      <a:pt x="109" y="44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4" name="Google Shape;2314;p29"/>
              <p:cNvSpPr/>
              <p:nvPr/>
            </p:nvSpPr>
            <p:spPr>
              <a:xfrm>
                <a:off x="5661103" y="3648615"/>
                <a:ext cx="13268" cy="534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5" name="Google Shape;2315;p29"/>
              <p:cNvSpPr/>
              <p:nvPr/>
            </p:nvSpPr>
            <p:spPr>
              <a:xfrm>
                <a:off x="5661103" y="4506059"/>
                <a:ext cx="13268" cy="5307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6" name="Google Shape;2316;p29"/>
              <p:cNvSpPr/>
              <p:nvPr/>
            </p:nvSpPr>
            <p:spPr>
              <a:xfrm>
                <a:off x="5661103" y="3970461"/>
                <a:ext cx="13268" cy="5307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7" name="Google Shape;2317;p29"/>
              <p:cNvSpPr/>
              <p:nvPr/>
            </p:nvSpPr>
            <p:spPr>
              <a:xfrm>
                <a:off x="5661103" y="4078311"/>
                <a:ext cx="13268" cy="5307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8" name="Google Shape;2318;p29"/>
              <p:cNvSpPr/>
              <p:nvPr/>
            </p:nvSpPr>
            <p:spPr>
              <a:xfrm>
                <a:off x="5661103" y="4184213"/>
                <a:ext cx="13268" cy="534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9" name="Google Shape;2319;p29"/>
              <p:cNvSpPr/>
              <p:nvPr/>
            </p:nvSpPr>
            <p:spPr>
              <a:xfrm>
                <a:off x="5661103" y="4398209"/>
                <a:ext cx="13268" cy="54656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49" extrusionOk="0">
                    <a:moveTo>
                      <a:pt x="1" y="1"/>
                    </a:moveTo>
                    <a:lnTo>
                      <a:pt x="1" y="448"/>
                    </a:lnTo>
                    <a:lnTo>
                      <a:pt x="109" y="448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0" name="Google Shape;2320;p29"/>
              <p:cNvSpPr/>
              <p:nvPr/>
            </p:nvSpPr>
            <p:spPr>
              <a:xfrm>
                <a:off x="5661103" y="4291941"/>
                <a:ext cx="13268" cy="5307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1" name="Google Shape;2321;p29"/>
              <p:cNvSpPr/>
              <p:nvPr/>
            </p:nvSpPr>
            <p:spPr>
              <a:xfrm>
                <a:off x="5661103" y="2896221"/>
                <a:ext cx="13268" cy="54656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49" extrusionOk="0">
                    <a:moveTo>
                      <a:pt x="1" y="0"/>
                    </a:moveTo>
                    <a:lnTo>
                      <a:pt x="1" y="448"/>
                    </a:lnTo>
                    <a:lnTo>
                      <a:pt x="109" y="44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2" name="Google Shape;2322;p29"/>
              <p:cNvSpPr/>
              <p:nvPr/>
            </p:nvSpPr>
            <p:spPr>
              <a:xfrm>
                <a:off x="5661103" y="3004071"/>
                <a:ext cx="13268" cy="52951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3" name="Google Shape;2323;p29"/>
              <p:cNvSpPr/>
              <p:nvPr/>
            </p:nvSpPr>
            <p:spPr>
              <a:xfrm>
                <a:off x="5659156" y="2789954"/>
                <a:ext cx="15216" cy="5307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436" extrusionOk="0">
                    <a:moveTo>
                      <a:pt x="17" y="1"/>
                    </a:moveTo>
                    <a:lnTo>
                      <a:pt x="17" y="14"/>
                    </a:lnTo>
                    <a:lnTo>
                      <a:pt x="0" y="14"/>
                    </a:lnTo>
                    <a:lnTo>
                      <a:pt x="0" y="164"/>
                    </a:lnTo>
                    <a:lnTo>
                      <a:pt x="17" y="164"/>
                    </a:lnTo>
                    <a:lnTo>
                      <a:pt x="17" y="435"/>
                    </a:lnTo>
                    <a:lnTo>
                      <a:pt x="125" y="435"/>
                    </a:lnTo>
                    <a:lnTo>
                      <a:pt x="12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4" name="Google Shape;2324;p29"/>
              <p:cNvSpPr/>
              <p:nvPr/>
            </p:nvSpPr>
            <p:spPr>
              <a:xfrm>
                <a:off x="5661103" y="3111434"/>
                <a:ext cx="13268" cy="534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1"/>
                    </a:moveTo>
                    <a:lnTo>
                      <a:pt x="1" y="439"/>
                    </a:lnTo>
                    <a:lnTo>
                      <a:pt x="109" y="43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5" name="Google Shape;2325;p29"/>
              <p:cNvSpPr/>
              <p:nvPr/>
            </p:nvSpPr>
            <p:spPr>
              <a:xfrm>
                <a:off x="5661103" y="3217702"/>
                <a:ext cx="13268" cy="55021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1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6" name="Google Shape;2326;p29"/>
              <p:cNvSpPr/>
              <p:nvPr/>
            </p:nvSpPr>
            <p:spPr>
              <a:xfrm>
                <a:off x="5661103" y="3325552"/>
                <a:ext cx="13268" cy="5307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7" name="Google Shape;2327;p29"/>
              <p:cNvSpPr/>
              <p:nvPr/>
            </p:nvSpPr>
            <p:spPr>
              <a:xfrm>
                <a:off x="5661103" y="3539182"/>
                <a:ext cx="13268" cy="5660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65" extrusionOk="0">
                    <a:moveTo>
                      <a:pt x="1" y="1"/>
                    </a:moveTo>
                    <a:lnTo>
                      <a:pt x="1" y="30"/>
                    </a:lnTo>
                    <a:lnTo>
                      <a:pt x="1" y="439"/>
                    </a:lnTo>
                    <a:lnTo>
                      <a:pt x="1" y="465"/>
                    </a:lnTo>
                    <a:lnTo>
                      <a:pt x="109" y="465"/>
                    </a:lnTo>
                    <a:lnTo>
                      <a:pt x="109" y="439"/>
                    </a:lnTo>
                    <a:lnTo>
                      <a:pt x="109" y="30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8" name="Google Shape;2328;p29"/>
              <p:cNvSpPr/>
              <p:nvPr/>
            </p:nvSpPr>
            <p:spPr>
              <a:xfrm>
                <a:off x="5661103" y="3431819"/>
                <a:ext cx="13268" cy="54534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48" extrusionOk="0">
                    <a:moveTo>
                      <a:pt x="1" y="0"/>
                    </a:moveTo>
                    <a:lnTo>
                      <a:pt x="1" y="448"/>
                    </a:lnTo>
                    <a:lnTo>
                      <a:pt x="109" y="44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29" name="Google Shape;2329;p29"/>
          <p:cNvGrpSpPr/>
          <p:nvPr/>
        </p:nvGrpSpPr>
        <p:grpSpPr>
          <a:xfrm>
            <a:off x="3821197" y="4371525"/>
            <a:ext cx="5056674" cy="3048274"/>
            <a:chOff x="1407897" y="4371525"/>
            <a:chExt cx="5056674" cy="3048274"/>
          </a:xfrm>
        </p:grpSpPr>
        <p:sp>
          <p:nvSpPr>
            <p:cNvPr id="2330" name="Google Shape;2330;p29"/>
            <p:cNvSpPr/>
            <p:nvPr/>
          </p:nvSpPr>
          <p:spPr>
            <a:xfrm rot="5400000">
              <a:off x="2419287" y="3371723"/>
              <a:ext cx="3031124" cy="5041850"/>
            </a:xfrm>
            <a:custGeom>
              <a:avLst/>
              <a:gdLst/>
              <a:ahLst/>
              <a:cxnLst/>
              <a:rect l="l" t="t" r="r" b="b"/>
              <a:pathLst>
                <a:path w="136799" h="227546" fill="none" extrusionOk="0">
                  <a:moveTo>
                    <a:pt x="136799" y="1"/>
                  </a:moveTo>
                  <a:lnTo>
                    <a:pt x="136799" y="20401"/>
                  </a:lnTo>
                  <a:cubicBezTo>
                    <a:pt x="136799" y="26888"/>
                    <a:pt x="131505" y="32181"/>
                    <a:pt x="125019" y="32181"/>
                  </a:cubicBezTo>
                  <a:lnTo>
                    <a:pt x="62248" y="32181"/>
                  </a:lnTo>
                  <a:cubicBezTo>
                    <a:pt x="55762" y="32181"/>
                    <a:pt x="50489" y="37454"/>
                    <a:pt x="50489" y="43940"/>
                  </a:cubicBezTo>
                  <a:lnTo>
                    <a:pt x="50489" y="46556"/>
                  </a:lnTo>
                  <a:cubicBezTo>
                    <a:pt x="50489" y="53042"/>
                    <a:pt x="55762" y="58336"/>
                    <a:pt x="62248" y="58336"/>
                  </a:cubicBezTo>
                  <a:lnTo>
                    <a:pt x="104367" y="58336"/>
                  </a:lnTo>
                  <a:cubicBezTo>
                    <a:pt x="110833" y="58336"/>
                    <a:pt x="116126" y="63609"/>
                    <a:pt x="116126" y="70095"/>
                  </a:cubicBezTo>
                  <a:lnTo>
                    <a:pt x="116126" y="95726"/>
                  </a:lnTo>
                  <a:cubicBezTo>
                    <a:pt x="116126" y="102213"/>
                    <a:pt x="110833" y="107506"/>
                    <a:pt x="104367" y="107506"/>
                  </a:cubicBezTo>
                  <a:lnTo>
                    <a:pt x="11780" y="107506"/>
                  </a:lnTo>
                  <a:cubicBezTo>
                    <a:pt x="5273" y="107506"/>
                    <a:pt x="0" y="112779"/>
                    <a:pt x="0" y="119265"/>
                  </a:cubicBezTo>
                  <a:lnTo>
                    <a:pt x="0" y="139666"/>
                  </a:lnTo>
                  <a:cubicBezTo>
                    <a:pt x="0" y="146152"/>
                    <a:pt x="5273" y="151446"/>
                    <a:pt x="11780" y="151446"/>
                  </a:cubicBezTo>
                  <a:lnTo>
                    <a:pt x="76895" y="151446"/>
                  </a:lnTo>
                  <a:cubicBezTo>
                    <a:pt x="83381" y="151446"/>
                    <a:pt x="88675" y="156719"/>
                    <a:pt x="88675" y="163205"/>
                  </a:cubicBezTo>
                  <a:lnTo>
                    <a:pt x="88675" y="227545"/>
                  </a:lnTo>
                </a:path>
              </a:pathLst>
            </a:custGeom>
            <a:noFill/>
            <a:ln w="3923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29"/>
            <p:cNvSpPr/>
            <p:nvPr/>
          </p:nvSpPr>
          <p:spPr>
            <a:xfrm rot="5400000">
              <a:off x="2419287" y="3371723"/>
              <a:ext cx="3031124" cy="5041850"/>
            </a:xfrm>
            <a:custGeom>
              <a:avLst/>
              <a:gdLst/>
              <a:ahLst/>
              <a:cxnLst/>
              <a:rect l="l" t="t" r="r" b="b"/>
              <a:pathLst>
                <a:path w="136799" h="227546" fill="none" extrusionOk="0">
                  <a:moveTo>
                    <a:pt x="136799" y="1"/>
                  </a:moveTo>
                  <a:lnTo>
                    <a:pt x="136799" y="20401"/>
                  </a:lnTo>
                  <a:cubicBezTo>
                    <a:pt x="136799" y="26888"/>
                    <a:pt x="131505" y="32181"/>
                    <a:pt x="125019" y="32181"/>
                  </a:cubicBezTo>
                  <a:lnTo>
                    <a:pt x="62248" y="32181"/>
                  </a:lnTo>
                  <a:cubicBezTo>
                    <a:pt x="55762" y="32181"/>
                    <a:pt x="50489" y="37454"/>
                    <a:pt x="50489" y="43940"/>
                  </a:cubicBezTo>
                  <a:lnTo>
                    <a:pt x="50489" y="46556"/>
                  </a:lnTo>
                  <a:cubicBezTo>
                    <a:pt x="50489" y="53042"/>
                    <a:pt x="55762" y="58336"/>
                    <a:pt x="62248" y="58336"/>
                  </a:cubicBezTo>
                  <a:lnTo>
                    <a:pt x="104367" y="58336"/>
                  </a:lnTo>
                  <a:cubicBezTo>
                    <a:pt x="110833" y="58336"/>
                    <a:pt x="116126" y="63609"/>
                    <a:pt x="116126" y="70095"/>
                  </a:cubicBezTo>
                  <a:lnTo>
                    <a:pt x="116126" y="95726"/>
                  </a:lnTo>
                  <a:cubicBezTo>
                    <a:pt x="116126" y="102213"/>
                    <a:pt x="110833" y="107506"/>
                    <a:pt x="104367" y="107506"/>
                  </a:cubicBezTo>
                  <a:lnTo>
                    <a:pt x="11780" y="107506"/>
                  </a:lnTo>
                  <a:cubicBezTo>
                    <a:pt x="5273" y="107506"/>
                    <a:pt x="0" y="112779"/>
                    <a:pt x="0" y="119265"/>
                  </a:cubicBezTo>
                  <a:lnTo>
                    <a:pt x="0" y="139666"/>
                  </a:lnTo>
                  <a:cubicBezTo>
                    <a:pt x="0" y="146152"/>
                    <a:pt x="5273" y="151446"/>
                    <a:pt x="11780" y="151446"/>
                  </a:cubicBezTo>
                  <a:lnTo>
                    <a:pt x="76895" y="151446"/>
                  </a:lnTo>
                  <a:cubicBezTo>
                    <a:pt x="83381" y="151446"/>
                    <a:pt x="88675" y="156719"/>
                    <a:pt x="88675" y="163205"/>
                  </a:cubicBezTo>
                  <a:lnTo>
                    <a:pt x="88675" y="227545"/>
                  </a:lnTo>
                </a:path>
              </a:pathLst>
            </a:custGeom>
            <a:noFill/>
            <a:ln w="326925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29"/>
            <p:cNvSpPr/>
            <p:nvPr/>
          </p:nvSpPr>
          <p:spPr>
            <a:xfrm rot="5400000">
              <a:off x="2419287" y="3371723"/>
              <a:ext cx="3031124" cy="5041850"/>
            </a:xfrm>
            <a:custGeom>
              <a:avLst/>
              <a:gdLst/>
              <a:ahLst/>
              <a:cxnLst/>
              <a:rect l="l" t="t" r="r" b="b"/>
              <a:pathLst>
                <a:path w="136799" h="227546" fill="none" extrusionOk="0">
                  <a:moveTo>
                    <a:pt x="136799" y="1"/>
                  </a:moveTo>
                  <a:lnTo>
                    <a:pt x="136799" y="20401"/>
                  </a:lnTo>
                  <a:cubicBezTo>
                    <a:pt x="136799" y="26888"/>
                    <a:pt x="131505" y="32181"/>
                    <a:pt x="125019" y="32181"/>
                  </a:cubicBezTo>
                  <a:lnTo>
                    <a:pt x="62248" y="32181"/>
                  </a:lnTo>
                  <a:cubicBezTo>
                    <a:pt x="55762" y="32181"/>
                    <a:pt x="50489" y="37454"/>
                    <a:pt x="50489" y="43940"/>
                  </a:cubicBezTo>
                  <a:lnTo>
                    <a:pt x="50489" y="46556"/>
                  </a:lnTo>
                  <a:cubicBezTo>
                    <a:pt x="50489" y="53042"/>
                    <a:pt x="55762" y="58336"/>
                    <a:pt x="62248" y="58336"/>
                  </a:cubicBezTo>
                  <a:lnTo>
                    <a:pt x="104367" y="58336"/>
                  </a:lnTo>
                  <a:cubicBezTo>
                    <a:pt x="110833" y="58336"/>
                    <a:pt x="116126" y="63609"/>
                    <a:pt x="116126" y="70095"/>
                  </a:cubicBezTo>
                  <a:lnTo>
                    <a:pt x="116126" y="95726"/>
                  </a:lnTo>
                  <a:cubicBezTo>
                    <a:pt x="116126" y="102213"/>
                    <a:pt x="110833" y="107506"/>
                    <a:pt x="104367" y="107506"/>
                  </a:cubicBezTo>
                  <a:lnTo>
                    <a:pt x="11780" y="107506"/>
                  </a:lnTo>
                  <a:cubicBezTo>
                    <a:pt x="5273" y="107506"/>
                    <a:pt x="0" y="112779"/>
                    <a:pt x="0" y="119265"/>
                  </a:cubicBezTo>
                  <a:lnTo>
                    <a:pt x="0" y="139666"/>
                  </a:lnTo>
                  <a:cubicBezTo>
                    <a:pt x="0" y="146152"/>
                    <a:pt x="5273" y="151446"/>
                    <a:pt x="11780" y="151446"/>
                  </a:cubicBezTo>
                  <a:lnTo>
                    <a:pt x="76895" y="151446"/>
                  </a:lnTo>
                  <a:cubicBezTo>
                    <a:pt x="83381" y="151446"/>
                    <a:pt x="88675" y="156719"/>
                    <a:pt x="88675" y="163205"/>
                  </a:cubicBezTo>
                  <a:lnTo>
                    <a:pt x="88675" y="227545"/>
                  </a:lnTo>
                </a:path>
              </a:pathLst>
            </a:custGeom>
            <a:noFill/>
            <a:ln w="2615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29"/>
            <p:cNvSpPr/>
            <p:nvPr/>
          </p:nvSpPr>
          <p:spPr>
            <a:xfrm rot="5400000">
              <a:off x="2412097" y="3367325"/>
              <a:ext cx="3048274" cy="5056674"/>
            </a:xfrm>
            <a:custGeom>
              <a:avLst/>
              <a:gdLst/>
              <a:ahLst/>
              <a:cxnLst/>
              <a:rect l="l" t="t" r="r" b="b"/>
              <a:pathLst>
                <a:path w="137573" h="228215" extrusionOk="0">
                  <a:moveTo>
                    <a:pt x="137175" y="0"/>
                  </a:moveTo>
                  <a:cubicBezTo>
                    <a:pt x="136966" y="0"/>
                    <a:pt x="136778" y="189"/>
                    <a:pt x="136778" y="398"/>
                  </a:cubicBezTo>
                  <a:lnTo>
                    <a:pt x="136778" y="5880"/>
                  </a:lnTo>
                  <a:cubicBezTo>
                    <a:pt x="136778" y="6089"/>
                    <a:pt x="136966" y="6277"/>
                    <a:pt x="137175" y="6277"/>
                  </a:cubicBezTo>
                  <a:cubicBezTo>
                    <a:pt x="137385" y="6277"/>
                    <a:pt x="137573" y="6089"/>
                    <a:pt x="137573" y="5880"/>
                  </a:cubicBezTo>
                  <a:lnTo>
                    <a:pt x="137573" y="398"/>
                  </a:lnTo>
                  <a:cubicBezTo>
                    <a:pt x="137573" y="189"/>
                    <a:pt x="137385" y="0"/>
                    <a:pt x="137175" y="0"/>
                  </a:cubicBezTo>
                  <a:close/>
                  <a:moveTo>
                    <a:pt x="137175" y="10985"/>
                  </a:moveTo>
                  <a:cubicBezTo>
                    <a:pt x="136966" y="10985"/>
                    <a:pt x="136778" y="11173"/>
                    <a:pt x="136778" y="11383"/>
                  </a:cubicBezTo>
                  <a:lnTo>
                    <a:pt x="136778" y="16886"/>
                  </a:lnTo>
                  <a:cubicBezTo>
                    <a:pt x="136778" y="17074"/>
                    <a:pt x="136966" y="17262"/>
                    <a:pt x="137175" y="17262"/>
                  </a:cubicBezTo>
                  <a:cubicBezTo>
                    <a:pt x="137385" y="17262"/>
                    <a:pt x="137573" y="17074"/>
                    <a:pt x="137573" y="16886"/>
                  </a:cubicBezTo>
                  <a:lnTo>
                    <a:pt x="137573" y="11383"/>
                  </a:lnTo>
                  <a:cubicBezTo>
                    <a:pt x="137573" y="11173"/>
                    <a:pt x="137385" y="10985"/>
                    <a:pt x="137175" y="10985"/>
                  </a:cubicBezTo>
                  <a:close/>
                  <a:moveTo>
                    <a:pt x="137069" y="21947"/>
                  </a:moveTo>
                  <a:cubicBezTo>
                    <a:pt x="136859" y="21947"/>
                    <a:pt x="136693" y="22088"/>
                    <a:pt x="136673" y="22284"/>
                  </a:cubicBezTo>
                  <a:cubicBezTo>
                    <a:pt x="136464" y="24062"/>
                    <a:pt x="135836" y="25799"/>
                    <a:pt x="134916" y="27285"/>
                  </a:cubicBezTo>
                  <a:cubicBezTo>
                    <a:pt x="134811" y="27473"/>
                    <a:pt x="134874" y="27724"/>
                    <a:pt x="135062" y="27829"/>
                  </a:cubicBezTo>
                  <a:cubicBezTo>
                    <a:pt x="135125" y="27871"/>
                    <a:pt x="135188" y="27891"/>
                    <a:pt x="135271" y="27891"/>
                  </a:cubicBezTo>
                  <a:cubicBezTo>
                    <a:pt x="135397" y="27891"/>
                    <a:pt x="135522" y="27829"/>
                    <a:pt x="135606" y="27703"/>
                  </a:cubicBezTo>
                  <a:cubicBezTo>
                    <a:pt x="136590" y="26113"/>
                    <a:pt x="137217" y="24272"/>
                    <a:pt x="137468" y="22389"/>
                  </a:cubicBezTo>
                  <a:cubicBezTo>
                    <a:pt x="137489" y="22179"/>
                    <a:pt x="137322" y="21970"/>
                    <a:pt x="137113" y="21949"/>
                  </a:cubicBezTo>
                  <a:cubicBezTo>
                    <a:pt x="137098" y="21948"/>
                    <a:pt x="137083" y="21947"/>
                    <a:pt x="137069" y="21947"/>
                  </a:cubicBezTo>
                  <a:close/>
                  <a:moveTo>
                    <a:pt x="71308" y="32578"/>
                  </a:moveTo>
                  <a:cubicBezTo>
                    <a:pt x="71099" y="32578"/>
                    <a:pt x="70931" y="32746"/>
                    <a:pt x="70931" y="32955"/>
                  </a:cubicBezTo>
                  <a:cubicBezTo>
                    <a:pt x="70931" y="33164"/>
                    <a:pt x="71099" y="33353"/>
                    <a:pt x="71308" y="33353"/>
                  </a:cubicBezTo>
                  <a:lnTo>
                    <a:pt x="76811" y="33353"/>
                  </a:lnTo>
                  <a:cubicBezTo>
                    <a:pt x="77020" y="33353"/>
                    <a:pt x="77208" y="33164"/>
                    <a:pt x="77208" y="32955"/>
                  </a:cubicBezTo>
                  <a:cubicBezTo>
                    <a:pt x="77208" y="32746"/>
                    <a:pt x="77020" y="32578"/>
                    <a:pt x="76811" y="32578"/>
                  </a:cubicBezTo>
                  <a:close/>
                  <a:moveTo>
                    <a:pt x="82293" y="32578"/>
                  </a:moveTo>
                  <a:cubicBezTo>
                    <a:pt x="82083" y="32578"/>
                    <a:pt x="81916" y="32746"/>
                    <a:pt x="81916" y="32955"/>
                  </a:cubicBezTo>
                  <a:cubicBezTo>
                    <a:pt x="81916" y="33164"/>
                    <a:pt x="82083" y="33353"/>
                    <a:pt x="82293" y="33353"/>
                  </a:cubicBezTo>
                  <a:lnTo>
                    <a:pt x="87796" y="33353"/>
                  </a:lnTo>
                  <a:cubicBezTo>
                    <a:pt x="88005" y="33353"/>
                    <a:pt x="88193" y="33164"/>
                    <a:pt x="88193" y="32955"/>
                  </a:cubicBezTo>
                  <a:cubicBezTo>
                    <a:pt x="88193" y="32746"/>
                    <a:pt x="88005" y="32578"/>
                    <a:pt x="87796" y="32578"/>
                  </a:cubicBezTo>
                  <a:close/>
                  <a:moveTo>
                    <a:pt x="93278" y="32578"/>
                  </a:moveTo>
                  <a:cubicBezTo>
                    <a:pt x="93068" y="32578"/>
                    <a:pt x="92901" y="32746"/>
                    <a:pt x="92901" y="32955"/>
                  </a:cubicBezTo>
                  <a:cubicBezTo>
                    <a:pt x="92901" y="33164"/>
                    <a:pt x="93068" y="33353"/>
                    <a:pt x="93278" y="33353"/>
                  </a:cubicBezTo>
                  <a:lnTo>
                    <a:pt x="98781" y="33353"/>
                  </a:lnTo>
                  <a:cubicBezTo>
                    <a:pt x="98990" y="33353"/>
                    <a:pt x="99178" y="33164"/>
                    <a:pt x="99178" y="32955"/>
                  </a:cubicBezTo>
                  <a:cubicBezTo>
                    <a:pt x="99178" y="32746"/>
                    <a:pt x="98990" y="32578"/>
                    <a:pt x="98781" y="32578"/>
                  </a:cubicBezTo>
                  <a:close/>
                  <a:moveTo>
                    <a:pt x="104263" y="32578"/>
                  </a:moveTo>
                  <a:cubicBezTo>
                    <a:pt x="104053" y="32578"/>
                    <a:pt x="103886" y="32746"/>
                    <a:pt x="103886" y="32955"/>
                  </a:cubicBezTo>
                  <a:cubicBezTo>
                    <a:pt x="103886" y="33164"/>
                    <a:pt x="104053" y="33353"/>
                    <a:pt x="104263" y="33353"/>
                  </a:cubicBezTo>
                  <a:lnTo>
                    <a:pt x="109765" y="33353"/>
                  </a:lnTo>
                  <a:cubicBezTo>
                    <a:pt x="109975" y="33353"/>
                    <a:pt x="110163" y="33164"/>
                    <a:pt x="110163" y="32955"/>
                  </a:cubicBezTo>
                  <a:cubicBezTo>
                    <a:pt x="110163" y="32746"/>
                    <a:pt x="109975" y="32578"/>
                    <a:pt x="109765" y="32578"/>
                  </a:cubicBezTo>
                  <a:close/>
                  <a:moveTo>
                    <a:pt x="115247" y="32578"/>
                  </a:moveTo>
                  <a:cubicBezTo>
                    <a:pt x="115038" y="32578"/>
                    <a:pt x="114871" y="32746"/>
                    <a:pt x="114871" y="32955"/>
                  </a:cubicBezTo>
                  <a:cubicBezTo>
                    <a:pt x="114871" y="33164"/>
                    <a:pt x="115038" y="33353"/>
                    <a:pt x="115247" y="33353"/>
                  </a:cubicBezTo>
                  <a:lnTo>
                    <a:pt x="120750" y="33353"/>
                  </a:lnTo>
                  <a:cubicBezTo>
                    <a:pt x="120960" y="33353"/>
                    <a:pt x="121148" y="33164"/>
                    <a:pt x="121148" y="32955"/>
                  </a:cubicBezTo>
                  <a:cubicBezTo>
                    <a:pt x="121148" y="32746"/>
                    <a:pt x="120960" y="32578"/>
                    <a:pt x="120750" y="32578"/>
                  </a:cubicBezTo>
                  <a:close/>
                  <a:moveTo>
                    <a:pt x="131409" y="31000"/>
                  </a:moveTo>
                  <a:cubicBezTo>
                    <a:pt x="131342" y="31000"/>
                    <a:pt x="131275" y="31016"/>
                    <a:pt x="131212" y="31051"/>
                  </a:cubicBezTo>
                  <a:cubicBezTo>
                    <a:pt x="129685" y="31992"/>
                    <a:pt x="127990" y="32495"/>
                    <a:pt x="126211" y="32578"/>
                  </a:cubicBezTo>
                  <a:cubicBezTo>
                    <a:pt x="126002" y="32599"/>
                    <a:pt x="125856" y="32788"/>
                    <a:pt x="125856" y="32997"/>
                  </a:cubicBezTo>
                  <a:cubicBezTo>
                    <a:pt x="125856" y="33206"/>
                    <a:pt x="126023" y="33353"/>
                    <a:pt x="126232" y="33353"/>
                  </a:cubicBezTo>
                  <a:cubicBezTo>
                    <a:pt x="128178" y="33269"/>
                    <a:pt x="129978" y="32725"/>
                    <a:pt x="131631" y="31741"/>
                  </a:cubicBezTo>
                  <a:cubicBezTo>
                    <a:pt x="131819" y="31595"/>
                    <a:pt x="131882" y="31365"/>
                    <a:pt x="131756" y="31176"/>
                  </a:cubicBezTo>
                  <a:cubicBezTo>
                    <a:pt x="131672" y="31065"/>
                    <a:pt x="131542" y="31000"/>
                    <a:pt x="131409" y="31000"/>
                  </a:cubicBezTo>
                  <a:close/>
                  <a:moveTo>
                    <a:pt x="63022" y="32578"/>
                  </a:moveTo>
                  <a:cubicBezTo>
                    <a:pt x="62101" y="32578"/>
                    <a:pt x="61202" y="32683"/>
                    <a:pt x="60281" y="32850"/>
                  </a:cubicBezTo>
                  <a:cubicBezTo>
                    <a:pt x="60051" y="32913"/>
                    <a:pt x="59904" y="33122"/>
                    <a:pt x="59967" y="33332"/>
                  </a:cubicBezTo>
                  <a:cubicBezTo>
                    <a:pt x="60009" y="33520"/>
                    <a:pt x="60176" y="33645"/>
                    <a:pt x="60365" y="33645"/>
                  </a:cubicBezTo>
                  <a:cubicBezTo>
                    <a:pt x="60386" y="33645"/>
                    <a:pt x="60407" y="33645"/>
                    <a:pt x="60428" y="33625"/>
                  </a:cubicBezTo>
                  <a:cubicBezTo>
                    <a:pt x="61265" y="33457"/>
                    <a:pt x="62164" y="33353"/>
                    <a:pt x="63022" y="33353"/>
                  </a:cubicBezTo>
                  <a:lnTo>
                    <a:pt x="65826" y="33353"/>
                  </a:lnTo>
                  <a:cubicBezTo>
                    <a:pt x="66035" y="33353"/>
                    <a:pt x="66223" y="33164"/>
                    <a:pt x="66223" y="32955"/>
                  </a:cubicBezTo>
                  <a:cubicBezTo>
                    <a:pt x="66223" y="32746"/>
                    <a:pt x="66035" y="32578"/>
                    <a:pt x="65826" y="32578"/>
                  </a:cubicBezTo>
                  <a:close/>
                  <a:moveTo>
                    <a:pt x="55402" y="35104"/>
                  </a:moveTo>
                  <a:cubicBezTo>
                    <a:pt x="55320" y="35104"/>
                    <a:pt x="55234" y="35133"/>
                    <a:pt x="55155" y="35194"/>
                  </a:cubicBezTo>
                  <a:cubicBezTo>
                    <a:pt x="53606" y="36366"/>
                    <a:pt x="52372" y="37851"/>
                    <a:pt x="51577" y="39525"/>
                  </a:cubicBezTo>
                  <a:cubicBezTo>
                    <a:pt x="51451" y="39713"/>
                    <a:pt x="51577" y="39943"/>
                    <a:pt x="51744" y="40048"/>
                  </a:cubicBezTo>
                  <a:cubicBezTo>
                    <a:pt x="51807" y="40069"/>
                    <a:pt x="51849" y="40069"/>
                    <a:pt x="51912" y="40069"/>
                  </a:cubicBezTo>
                  <a:cubicBezTo>
                    <a:pt x="52058" y="40069"/>
                    <a:pt x="52205" y="40006"/>
                    <a:pt x="52267" y="39860"/>
                  </a:cubicBezTo>
                  <a:cubicBezTo>
                    <a:pt x="53042" y="38290"/>
                    <a:pt x="54192" y="36910"/>
                    <a:pt x="55615" y="35822"/>
                  </a:cubicBezTo>
                  <a:cubicBezTo>
                    <a:pt x="55803" y="35675"/>
                    <a:pt x="55824" y="35445"/>
                    <a:pt x="55699" y="35257"/>
                  </a:cubicBezTo>
                  <a:cubicBezTo>
                    <a:pt x="55626" y="35159"/>
                    <a:pt x="55517" y="35104"/>
                    <a:pt x="55402" y="35104"/>
                  </a:cubicBezTo>
                  <a:close/>
                  <a:moveTo>
                    <a:pt x="50865" y="44651"/>
                  </a:moveTo>
                  <a:cubicBezTo>
                    <a:pt x="50656" y="44651"/>
                    <a:pt x="50468" y="44840"/>
                    <a:pt x="50468" y="45049"/>
                  </a:cubicBezTo>
                  <a:lnTo>
                    <a:pt x="50468" y="46974"/>
                  </a:lnTo>
                  <a:cubicBezTo>
                    <a:pt x="50468" y="48187"/>
                    <a:pt x="50656" y="49422"/>
                    <a:pt x="51054" y="50594"/>
                  </a:cubicBezTo>
                  <a:cubicBezTo>
                    <a:pt x="51096" y="50740"/>
                    <a:pt x="51263" y="50845"/>
                    <a:pt x="51409" y="50845"/>
                  </a:cubicBezTo>
                  <a:cubicBezTo>
                    <a:pt x="51451" y="50845"/>
                    <a:pt x="51475" y="50835"/>
                    <a:pt x="51498" y="50835"/>
                  </a:cubicBezTo>
                  <a:cubicBezTo>
                    <a:pt x="51509" y="50835"/>
                    <a:pt x="51521" y="50838"/>
                    <a:pt x="51535" y="50845"/>
                  </a:cubicBezTo>
                  <a:cubicBezTo>
                    <a:pt x="51744" y="50782"/>
                    <a:pt x="51891" y="50573"/>
                    <a:pt x="51807" y="50363"/>
                  </a:cubicBezTo>
                  <a:cubicBezTo>
                    <a:pt x="51430" y="49254"/>
                    <a:pt x="51263" y="48104"/>
                    <a:pt x="51263" y="46974"/>
                  </a:cubicBezTo>
                  <a:lnTo>
                    <a:pt x="51263" y="45049"/>
                  </a:lnTo>
                  <a:cubicBezTo>
                    <a:pt x="51263" y="44840"/>
                    <a:pt x="51075" y="44651"/>
                    <a:pt x="50865" y="44651"/>
                  </a:cubicBezTo>
                  <a:close/>
                  <a:moveTo>
                    <a:pt x="54212" y="54746"/>
                  </a:moveTo>
                  <a:cubicBezTo>
                    <a:pt x="54117" y="54746"/>
                    <a:pt x="54020" y="54784"/>
                    <a:pt x="53941" y="54862"/>
                  </a:cubicBezTo>
                  <a:cubicBezTo>
                    <a:pt x="53795" y="54988"/>
                    <a:pt x="53753" y="55239"/>
                    <a:pt x="53920" y="55406"/>
                  </a:cubicBezTo>
                  <a:cubicBezTo>
                    <a:pt x="55197" y="56808"/>
                    <a:pt x="56787" y="57917"/>
                    <a:pt x="58524" y="58628"/>
                  </a:cubicBezTo>
                  <a:cubicBezTo>
                    <a:pt x="58586" y="58649"/>
                    <a:pt x="58628" y="58649"/>
                    <a:pt x="58691" y="58649"/>
                  </a:cubicBezTo>
                  <a:cubicBezTo>
                    <a:pt x="58837" y="58649"/>
                    <a:pt x="58963" y="58545"/>
                    <a:pt x="59047" y="58419"/>
                  </a:cubicBezTo>
                  <a:cubicBezTo>
                    <a:pt x="59130" y="58189"/>
                    <a:pt x="59047" y="57959"/>
                    <a:pt x="58837" y="57896"/>
                  </a:cubicBezTo>
                  <a:cubicBezTo>
                    <a:pt x="57205" y="57226"/>
                    <a:pt x="55720" y="56180"/>
                    <a:pt x="54506" y="54883"/>
                  </a:cubicBezTo>
                  <a:cubicBezTo>
                    <a:pt x="54428" y="54794"/>
                    <a:pt x="54321" y="54746"/>
                    <a:pt x="54212" y="54746"/>
                  </a:cubicBezTo>
                  <a:close/>
                  <a:moveTo>
                    <a:pt x="64047" y="58733"/>
                  </a:moveTo>
                  <a:cubicBezTo>
                    <a:pt x="63838" y="58733"/>
                    <a:pt x="63650" y="58900"/>
                    <a:pt x="63650" y="59109"/>
                  </a:cubicBezTo>
                  <a:cubicBezTo>
                    <a:pt x="63650" y="59319"/>
                    <a:pt x="63838" y="59507"/>
                    <a:pt x="64047" y="59507"/>
                  </a:cubicBezTo>
                  <a:lnTo>
                    <a:pt x="69529" y="59507"/>
                  </a:lnTo>
                  <a:cubicBezTo>
                    <a:pt x="69780" y="59507"/>
                    <a:pt x="69927" y="59319"/>
                    <a:pt x="69927" y="59109"/>
                  </a:cubicBezTo>
                  <a:cubicBezTo>
                    <a:pt x="69927" y="58900"/>
                    <a:pt x="69739" y="58733"/>
                    <a:pt x="69529" y="58733"/>
                  </a:cubicBezTo>
                  <a:close/>
                  <a:moveTo>
                    <a:pt x="75032" y="58733"/>
                  </a:moveTo>
                  <a:cubicBezTo>
                    <a:pt x="74823" y="58733"/>
                    <a:pt x="74635" y="58900"/>
                    <a:pt x="74635" y="59109"/>
                  </a:cubicBezTo>
                  <a:cubicBezTo>
                    <a:pt x="74635" y="59319"/>
                    <a:pt x="74823" y="59507"/>
                    <a:pt x="75032" y="59507"/>
                  </a:cubicBezTo>
                  <a:lnTo>
                    <a:pt x="80514" y="59507"/>
                  </a:lnTo>
                  <a:cubicBezTo>
                    <a:pt x="80765" y="59507"/>
                    <a:pt x="80912" y="59319"/>
                    <a:pt x="80912" y="59109"/>
                  </a:cubicBezTo>
                  <a:cubicBezTo>
                    <a:pt x="80912" y="58900"/>
                    <a:pt x="80723" y="58733"/>
                    <a:pt x="80514" y="58733"/>
                  </a:cubicBezTo>
                  <a:close/>
                  <a:moveTo>
                    <a:pt x="86017" y="58733"/>
                  </a:moveTo>
                  <a:cubicBezTo>
                    <a:pt x="85808" y="58733"/>
                    <a:pt x="85620" y="58900"/>
                    <a:pt x="85620" y="59109"/>
                  </a:cubicBezTo>
                  <a:cubicBezTo>
                    <a:pt x="85620" y="59319"/>
                    <a:pt x="85808" y="59507"/>
                    <a:pt x="86017" y="59507"/>
                  </a:cubicBezTo>
                  <a:lnTo>
                    <a:pt x="91499" y="59507"/>
                  </a:lnTo>
                  <a:cubicBezTo>
                    <a:pt x="91750" y="59507"/>
                    <a:pt x="91897" y="59319"/>
                    <a:pt x="91897" y="59109"/>
                  </a:cubicBezTo>
                  <a:cubicBezTo>
                    <a:pt x="91897" y="58900"/>
                    <a:pt x="91708" y="58733"/>
                    <a:pt x="91499" y="58733"/>
                  </a:cubicBezTo>
                  <a:close/>
                  <a:moveTo>
                    <a:pt x="97002" y="58733"/>
                  </a:moveTo>
                  <a:cubicBezTo>
                    <a:pt x="96793" y="58733"/>
                    <a:pt x="96604" y="58900"/>
                    <a:pt x="96604" y="59109"/>
                  </a:cubicBezTo>
                  <a:cubicBezTo>
                    <a:pt x="96604" y="59319"/>
                    <a:pt x="96793" y="59507"/>
                    <a:pt x="97002" y="59507"/>
                  </a:cubicBezTo>
                  <a:lnTo>
                    <a:pt x="102484" y="59507"/>
                  </a:lnTo>
                  <a:cubicBezTo>
                    <a:pt x="102714" y="59507"/>
                    <a:pt x="102882" y="59319"/>
                    <a:pt x="102882" y="59109"/>
                  </a:cubicBezTo>
                  <a:cubicBezTo>
                    <a:pt x="102882" y="58900"/>
                    <a:pt x="102693" y="58733"/>
                    <a:pt x="102484" y="58733"/>
                  </a:cubicBezTo>
                  <a:close/>
                  <a:moveTo>
                    <a:pt x="107959" y="59053"/>
                  </a:moveTo>
                  <a:cubicBezTo>
                    <a:pt x="107799" y="59053"/>
                    <a:pt x="107642" y="59185"/>
                    <a:pt x="107589" y="59361"/>
                  </a:cubicBezTo>
                  <a:cubicBezTo>
                    <a:pt x="107548" y="59570"/>
                    <a:pt x="107673" y="59779"/>
                    <a:pt x="107882" y="59821"/>
                  </a:cubicBezTo>
                  <a:cubicBezTo>
                    <a:pt x="109619" y="60239"/>
                    <a:pt x="111230" y="61076"/>
                    <a:pt x="112527" y="62227"/>
                  </a:cubicBezTo>
                  <a:cubicBezTo>
                    <a:pt x="112611" y="62311"/>
                    <a:pt x="112695" y="62332"/>
                    <a:pt x="112799" y="62332"/>
                  </a:cubicBezTo>
                  <a:cubicBezTo>
                    <a:pt x="112904" y="62332"/>
                    <a:pt x="113009" y="62311"/>
                    <a:pt x="113092" y="62206"/>
                  </a:cubicBezTo>
                  <a:cubicBezTo>
                    <a:pt x="113239" y="62039"/>
                    <a:pt x="113218" y="61809"/>
                    <a:pt x="113050" y="61662"/>
                  </a:cubicBezTo>
                  <a:cubicBezTo>
                    <a:pt x="111649" y="60407"/>
                    <a:pt x="109912" y="59507"/>
                    <a:pt x="108050" y="59068"/>
                  </a:cubicBezTo>
                  <a:cubicBezTo>
                    <a:pt x="108020" y="59058"/>
                    <a:pt x="107989" y="59053"/>
                    <a:pt x="107959" y="59053"/>
                  </a:cubicBezTo>
                  <a:close/>
                  <a:moveTo>
                    <a:pt x="115844" y="66069"/>
                  </a:moveTo>
                  <a:cubicBezTo>
                    <a:pt x="115798" y="66069"/>
                    <a:pt x="115752" y="66078"/>
                    <a:pt x="115708" y="66098"/>
                  </a:cubicBezTo>
                  <a:cubicBezTo>
                    <a:pt x="115499" y="66182"/>
                    <a:pt x="115394" y="66391"/>
                    <a:pt x="115457" y="66600"/>
                  </a:cubicBezTo>
                  <a:cubicBezTo>
                    <a:pt x="115875" y="67835"/>
                    <a:pt x="116126" y="69132"/>
                    <a:pt x="116126" y="70492"/>
                  </a:cubicBezTo>
                  <a:lnTo>
                    <a:pt x="116126" y="71873"/>
                  </a:lnTo>
                  <a:cubicBezTo>
                    <a:pt x="116126" y="72082"/>
                    <a:pt x="116294" y="72270"/>
                    <a:pt x="116503" y="72270"/>
                  </a:cubicBezTo>
                  <a:cubicBezTo>
                    <a:pt x="116712" y="72270"/>
                    <a:pt x="116900" y="72082"/>
                    <a:pt x="116900" y="71873"/>
                  </a:cubicBezTo>
                  <a:lnTo>
                    <a:pt x="116900" y="70492"/>
                  </a:lnTo>
                  <a:cubicBezTo>
                    <a:pt x="116900" y="69048"/>
                    <a:pt x="116670" y="67646"/>
                    <a:pt x="116189" y="66328"/>
                  </a:cubicBezTo>
                  <a:cubicBezTo>
                    <a:pt x="116141" y="66168"/>
                    <a:pt x="115995" y="66069"/>
                    <a:pt x="115844" y="66069"/>
                  </a:cubicBezTo>
                  <a:close/>
                  <a:moveTo>
                    <a:pt x="116503" y="76978"/>
                  </a:moveTo>
                  <a:cubicBezTo>
                    <a:pt x="116294" y="76978"/>
                    <a:pt x="116126" y="77167"/>
                    <a:pt x="116126" y="77376"/>
                  </a:cubicBezTo>
                  <a:lnTo>
                    <a:pt x="116126" y="82858"/>
                  </a:lnTo>
                  <a:cubicBezTo>
                    <a:pt x="116126" y="83067"/>
                    <a:pt x="116294" y="83255"/>
                    <a:pt x="116503" y="83255"/>
                  </a:cubicBezTo>
                  <a:cubicBezTo>
                    <a:pt x="116712" y="83255"/>
                    <a:pt x="116900" y="83067"/>
                    <a:pt x="116900" y="82858"/>
                  </a:cubicBezTo>
                  <a:lnTo>
                    <a:pt x="116900" y="77376"/>
                  </a:lnTo>
                  <a:cubicBezTo>
                    <a:pt x="116900" y="77167"/>
                    <a:pt x="116712" y="76978"/>
                    <a:pt x="116503" y="76978"/>
                  </a:cubicBezTo>
                  <a:close/>
                  <a:moveTo>
                    <a:pt x="116503" y="87963"/>
                  </a:moveTo>
                  <a:cubicBezTo>
                    <a:pt x="116294" y="87963"/>
                    <a:pt x="116126" y="88151"/>
                    <a:pt x="116126" y="88361"/>
                  </a:cubicBezTo>
                  <a:lnTo>
                    <a:pt x="116126" y="93843"/>
                  </a:lnTo>
                  <a:cubicBezTo>
                    <a:pt x="116126" y="94052"/>
                    <a:pt x="116294" y="94240"/>
                    <a:pt x="116503" y="94240"/>
                  </a:cubicBezTo>
                  <a:cubicBezTo>
                    <a:pt x="116712" y="94240"/>
                    <a:pt x="116900" y="94052"/>
                    <a:pt x="116900" y="93843"/>
                  </a:cubicBezTo>
                  <a:lnTo>
                    <a:pt x="116900" y="88361"/>
                  </a:lnTo>
                  <a:cubicBezTo>
                    <a:pt x="116900" y="88151"/>
                    <a:pt x="116712" y="87963"/>
                    <a:pt x="116503" y="87963"/>
                  </a:cubicBezTo>
                  <a:close/>
                  <a:moveTo>
                    <a:pt x="116080" y="98911"/>
                  </a:moveTo>
                  <a:cubicBezTo>
                    <a:pt x="115912" y="98911"/>
                    <a:pt x="115763" y="99027"/>
                    <a:pt x="115729" y="99199"/>
                  </a:cubicBezTo>
                  <a:cubicBezTo>
                    <a:pt x="115268" y="100936"/>
                    <a:pt x="114473" y="102568"/>
                    <a:pt x="113343" y="103907"/>
                  </a:cubicBezTo>
                  <a:cubicBezTo>
                    <a:pt x="113218" y="104074"/>
                    <a:pt x="113239" y="104346"/>
                    <a:pt x="113406" y="104472"/>
                  </a:cubicBezTo>
                  <a:cubicBezTo>
                    <a:pt x="113469" y="104514"/>
                    <a:pt x="113574" y="104556"/>
                    <a:pt x="113657" y="104556"/>
                  </a:cubicBezTo>
                  <a:cubicBezTo>
                    <a:pt x="113762" y="104556"/>
                    <a:pt x="113887" y="104493"/>
                    <a:pt x="113950" y="104409"/>
                  </a:cubicBezTo>
                  <a:cubicBezTo>
                    <a:pt x="115143" y="102965"/>
                    <a:pt x="116022" y="101229"/>
                    <a:pt x="116482" y="99387"/>
                  </a:cubicBezTo>
                  <a:cubicBezTo>
                    <a:pt x="116524" y="99178"/>
                    <a:pt x="116398" y="98969"/>
                    <a:pt x="116189" y="98927"/>
                  </a:cubicBezTo>
                  <a:cubicBezTo>
                    <a:pt x="116152" y="98916"/>
                    <a:pt x="116116" y="98911"/>
                    <a:pt x="116080" y="98911"/>
                  </a:cubicBezTo>
                  <a:close/>
                  <a:moveTo>
                    <a:pt x="16049" y="107903"/>
                  </a:moveTo>
                  <a:cubicBezTo>
                    <a:pt x="15839" y="107903"/>
                    <a:pt x="15651" y="108071"/>
                    <a:pt x="15651" y="108280"/>
                  </a:cubicBezTo>
                  <a:cubicBezTo>
                    <a:pt x="15651" y="108489"/>
                    <a:pt x="15839" y="108678"/>
                    <a:pt x="16049" y="108678"/>
                  </a:cubicBezTo>
                  <a:lnTo>
                    <a:pt x="21551" y="108678"/>
                  </a:lnTo>
                  <a:cubicBezTo>
                    <a:pt x="21782" y="108678"/>
                    <a:pt x="21928" y="108489"/>
                    <a:pt x="21928" y="108280"/>
                  </a:cubicBezTo>
                  <a:cubicBezTo>
                    <a:pt x="21928" y="108071"/>
                    <a:pt x="21761" y="107903"/>
                    <a:pt x="21551" y="107903"/>
                  </a:cubicBezTo>
                  <a:close/>
                  <a:moveTo>
                    <a:pt x="27033" y="107903"/>
                  </a:moveTo>
                  <a:cubicBezTo>
                    <a:pt x="26824" y="107903"/>
                    <a:pt x="26636" y="108071"/>
                    <a:pt x="26636" y="108280"/>
                  </a:cubicBezTo>
                  <a:cubicBezTo>
                    <a:pt x="26636" y="108489"/>
                    <a:pt x="26824" y="108678"/>
                    <a:pt x="27033" y="108678"/>
                  </a:cubicBezTo>
                  <a:lnTo>
                    <a:pt x="32515" y="108678"/>
                  </a:lnTo>
                  <a:cubicBezTo>
                    <a:pt x="32767" y="108678"/>
                    <a:pt x="32913" y="108489"/>
                    <a:pt x="32913" y="108280"/>
                  </a:cubicBezTo>
                  <a:cubicBezTo>
                    <a:pt x="32913" y="108071"/>
                    <a:pt x="32746" y="107903"/>
                    <a:pt x="32515" y="107903"/>
                  </a:cubicBezTo>
                  <a:close/>
                  <a:moveTo>
                    <a:pt x="38018" y="107903"/>
                  </a:moveTo>
                  <a:cubicBezTo>
                    <a:pt x="37809" y="107903"/>
                    <a:pt x="37621" y="108071"/>
                    <a:pt x="37621" y="108280"/>
                  </a:cubicBezTo>
                  <a:cubicBezTo>
                    <a:pt x="37621" y="108489"/>
                    <a:pt x="37809" y="108678"/>
                    <a:pt x="38018" y="108678"/>
                  </a:cubicBezTo>
                  <a:lnTo>
                    <a:pt x="43500" y="108678"/>
                  </a:lnTo>
                  <a:cubicBezTo>
                    <a:pt x="43751" y="108678"/>
                    <a:pt x="43898" y="108489"/>
                    <a:pt x="43898" y="108280"/>
                  </a:cubicBezTo>
                  <a:cubicBezTo>
                    <a:pt x="43898" y="108071"/>
                    <a:pt x="43731" y="107903"/>
                    <a:pt x="43500" y="107903"/>
                  </a:cubicBezTo>
                  <a:close/>
                  <a:moveTo>
                    <a:pt x="49003" y="107903"/>
                  </a:moveTo>
                  <a:cubicBezTo>
                    <a:pt x="48794" y="107903"/>
                    <a:pt x="48606" y="108071"/>
                    <a:pt x="48606" y="108280"/>
                  </a:cubicBezTo>
                  <a:cubicBezTo>
                    <a:pt x="48606" y="108489"/>
                    <a:pt x="48794" y="108678"/>
                    <a:pt x="49003" y="108678"/>
                  </a:cubicBezTo>
                  <a:lnTo>
                    <a:pt x="54506" y="108678"/>
                  </a:lnTo>
                  <a:cubicBezTo>
                    <a:pt x="54736" y="108678"/>
                    <a:pt x="54883" y="108489"/>
                    <a:pt x="54883" y="108280"/>
                  </a:cubicBezTo>
                  <a:cubicBezTo>
                    <a:pt x="54883" y="108071"/>
                    <a:pt x="54715" y="107903"/>
                    <a:pt x="54506" y="107903"/>
                  </a:cubicBezTo>
                  <a:close/>
                  <a:moveTo>
                    <a:pt x="59988" y="107903"/>
                  </a:moveTo>
                  <a:cubicBezTo>
                    <a:pt x="59779" y="107903"/>
                    <a:pt x="59591" y="108071"/>
                    <a:pt x="59591" y="108280"/>
                  </a:cubicBezTo>
                  <a:cubicBezTo>
                    <a:pt x="59591" y="108489"/>
                    <a:pt x="59779" y="108678"/>
                    <a:pt x="59988" y="108678"/>
                  </a:cubicBezTo>
                  <a:lnTo>
                    <a:pt x="65491" y="108678"/>
                  </a:lnTo>
                  <a:cubicBezTo>
                    <a:pt x="65721" y="108678"/>
                    <a:pt x="65868" y="108489"/>
                    <a:pt x="65868" y="108280"/>
                  </a:cubicBezTo>
                  <a:cubicBezTo>
                    <a:pt x="65868" y="108071"/>
                    <a:pt x="65700" y="107903"/>
                    <a:pt x="65491" y="107903"/>
                  </a:cubicBezTo>
                  <a:close/>
                  <a:moveTo>
                    <a:pt x="70973" y="107903"/>
                  </a:moveTo>
                  <a:cubicBezTo>
                    <a:pt x="70764" y="107903"/>
                    <a:pt x="70576" y="108071"/>
                    <a:pt x="70576" y="108280"/>
                  </a:cubicBezTo>
                  <a:cubicBezTo>
                    <a:pt x="70576" y="108489"/>
                    <a:pt x="70764" y="108678"/>
                    <a:pt x="70973" y="108678"/>
                  </a:cubicBezTo>
                  <a:lnTo>
                    <a:pt x="76476" y="108678"/>
                  </a:lnTo>
                  <a:cubicBezTo>
                    <a:pt x="76706" y="108678"/>
                    <a:pt x="76853" y="108489"/>
                    <a:pt x="76853" y="108280"/>
                  </a:cubicBezTo>
                  <a:cubicBezTo>
                    <a:pt x="76853" y="108071"/>
                    <a:pt x="76685" y="107903"/>
                    <a:pt x="76476" y="107903"/>
                  </a:cubicBezTo>
                  <a:close/>
                  <a:moveTo>
                    <a:pt x="81958" y="107903"/>
                  </a:moveTo>
                  <a:cubicBezTo>
                    <a:pt x="81749" y="107903"/>
                    <a:pt x="81560" y="108071"/>
                    <a:pt x="81560" y="108280"/>
                  </a:cubicBezTo>
                  <a:cubicBezTo>
                    <a:pt x="81560" y="108489"/>
                    <a:pt x="81749" y="108678"/>
                    <a:pt x="81958" y="108678"/>
                  </a:cubicBezTo>
                  <a:lnTo>
                    <a:pt x="87461" y="108678"/>
                  </a:lnTo>
                  <a:cubicBezTo>
                    <a:pt x="87691" y="108678"/>
                    <a:pt x="87837" y="108489"/>
                    <a:pt x="87837" y="108280"/>
                  </a:cubicBezTo>
                  <a:cubicBezTo>
                    <a:pt x="87837" y="108071"/>
                    <a:pt x="87670" y="107903"/>
                    <a:pt x="87461" y="107903"/>
                  </a:cubicBezTo>
                  <a:close/>
                  <a:moveTo>
                    <a:pt x="92943" y="107903"/>
                  </a:moveTo>
                  <a:cubicBezTo>
                    <a:pt x="92734" y="107903"/>
                    <a:pt x="92545" y="108071"/>
                    <a:pt x="92545" y="108280"/>
                  </a:cubicBezTo>
                  <a:cubicBezTo>
                    <a:pt x="92545" y="108489"/>
                    <a:pt x="92734" y="108678"/>
                    <a:pt x="92943" y="108678"/>
                  </a:cubicBezTo>
                  <a:lnTo>
                    <a:pt x="98446" y="108678"/>
                  </a:lnTo>
                  <a:cubicBezTo>
                    <a:pt x="98676" y="108678"/>
                    <a:pt x="98822" y="108489"/>
                    <a:pt x="98822" y="108280"/>
                  </a:cubicBezTo>
                  <a:cubicBezTo>
                    <a:pt x="98822" y="108071"/>
                    <a:pt x="98634" y="107903"/>
                    <a:pt x="98446" y="107903"/>
                  </a:cubicBezTo>
                  <a:close/>
                  <a:moveTo>
                    <a:pt x="109319" y="107055"/>
                  </a:moveTo>
                  <a:cubicBezTo>
                    <a:pt x="109267" y="107055"/>
                    <a:pt x="109213" y="107066"/>
                    <a:pt x="109159" y="107087"/>
                  </a:cubicBezTo>
                  <a:cubicBezTo>
                    <a:pt x="107882" y="107631"/>
                    <a:pt x="106522" y="107903"/>
                    <a:pt x="105141" y="107903"/>
                  </a:cubicBezTo>
                  <a:lnTo>
                    <a:pt x="103928" y="107903"/>
                  </a:lnTo>
                  <a:cubicBezTo>
                    <a:pt x="103719" y="107903"/>
                    <a:pt x="103530" y="108071"/>
                    <a:pt x="103530" y="108280"/>
                  </a:cubicBezTo>
                  <a:cubicBezTo>
                    <a:pt x="103530" y="108489"/>
                    <a:pt x="103719" y="108678"/>
                    <a:pt x="103928" y="108678"/>
                  </a:cubicBezTo>
                  <a:lnTo>
                    <a:pt x="105141" y="108678"/>
                  </a:lnTo>
                  <a:cubicBezTo>
                    <a:pt x="106648" y="108678"/>
                    <a:pt x="108092" y="108385"/>
                    <a:pt x="109473" y="107820"/>
                  </a:cubicBezTo>
                  <a:cubicBezTo>
                    <a:pt x="109682" y="107715"/>
                    <a:pt x="109786" y="107506"/>
                    <a:pt x="109682" y="107297"/>
                  </a:cubicBezTo>
                  <a:cubicBezTo>
                    <a:pt x="109604" y="107141"/>
                    <a:pt x="109469" y="107055"/>
                    <a:pt x="109319" y="107055"/>
                  </a:cubicBezTo>
                  <a:close/>
                  <a:moveTo>
                    <a:pt x="10549" y="108027"/>
                  </a:moveTo>
                  <a:cubicBezTo>
                    <a:pt x="10534" y="108027"/>
                    <a:pt x="10519" y="108027"/>
                    <a:pt x="10504" y="108029"/>
                  </a:cubicBezTo>
                  <a:cubicBezTo>
                    <a:pt x="8642" y="108322"/>
                    <a:pt x="6842" y="109012"/>
                    <a:pt x="5273" y="110058"/>
                  </a:cubicBezTo>
                  <a:cubicBezTo>
                    <a:pt x="5085" y="110205"/>
                    <a:pt x="5043" y="110435"/>
                    <a:pt x="5168" y="110623"/>
                  </a:cubicBezTo>
                  <a:cubicBezTo>
                    <a:pt x="5231" y="110749"/>
                    <a:pt x="5357" y="110791"/>
                    <a:pt x="5482" y="110791"/>
                  </a:cubicBezTo>
                  <a:cubicBezTo>
                    <a:pt x="5566" y="110791"/>
                    <a:pt x="5650" y="110770"/>
                    <a:pt x="5691" y="110728"/>
                  </a:cubicBezTo>
                  <a:cubicBezTo>
                    <a:pt x="7156" y="109745"/>
                    <a:pt x="8851" y="109075"/>
                    <a:pt x="10608" y="108803"/>
                  </a:cubicBezTo>
                  <a:cubicBezTo>
                    <a:pt x="10839" y="108782"/>
                    <a:pt x="10985" y="108573"/>
                    <a:pt x="10943" y="108364"/>
                  </a:cubicBezTo>
                  <a:cubicBezTo>
                    <a:pt x="10924" y="108150"/>
                    <a:pt x="10742" y="108027"/>
                    <a:pt x="10549" y="108027"/>
                  </a:cubicBezTo>
                  <a:close/>
                  <a:moveTo>
                    <a:pt x="1781" y="113988"/>
                  </a:moveTo>
                  <a:cubicBezTo>
                    <a:pt x="1642" y="113988"/>
                    <a:pt x="1496" y="114069"/>
                    <a:pt x="1423" y="114201"/>
                  </a:cubicBezTo>
                  <a:cubicBezTo>
                    <a:pt x="481" y="115875"/>
                    <a:pt x="0" y="117696"/>
                    <a:pt x="0" y="119642"/>
                  </a:cubicBezTo>
                  <a:cubicBezTo>
                    <a:pt x="0" y="119851"/>
                    <a:pt x="168" y="120039"/>
                    <a:pt x="377" y="120039"/>
                  </a:cubicBezTo>
                  <a:cubicBezTo>
                    <a:pt x="586" y="120039"/>
                    <a:pt x="774" y="119851"/>
                    <a:pt x="774" y="119600"/>
                  </a:cubicBezTo>
                  <a:cubicBezTo>
                    <a:pt x="774" y="117821"/>
                    <a:pt x="1214" y="116126"/>
                    <a:pt x="2113" y="114557"/>
                  </a:cubicBezTo>
                  <a:cubicBezTo>
                    <a:pt x="2218" y="114369"/>
                    <a:pt x="2134" y="114139"/>
                    <a:pt x="1946" y="114034"/>
                  </a:cubicBezTo>
                  <a:cubicBezTo>
                    <a:pt x="1896" y="114003"/>
                    <a:pt x="1839" y="113988"/>
                    <a:pt x="1781" y="113988"/>
                  </a:cubicBezTo>
                  <a:close/>
                  <a:moveTo>
                    <a:pt x="377" y="124747"/>
                  </a:moveTo>
                  <a:cubicBezTo>
                    <a:pt x="168" y="124747"/>
                    <a:pt x="0" y="124914"/>
                    <a:pt x="0" y="125123"/>
                  </a:cubicBezTo>
                  <a:lnTo>
                    <a:pt x="0" y="130626"/>
                  </a:lnTo>
                  <a:cubicBezTo>
                    <a:pt x="0" y="130836"/>
                    <a:pt x="168" y="131024"/>
                    <a:pt x="377" y="131024"/>
                  </a:cubicBezTo>
                  <a:cubicBezTo>
                    <a:pt x="586" y="131024"/>
                    <a:pt x="774" y="130836"/>
                    <a:pt x="774" y="130626"/>
                  </a:cubicBezTo>
                  <a:lnTo>
                    <a:pt x="774" y="125123"/>
                  </a:lnTo>
                  <a:cubicBezTo>
                    <a:pt x="774" y="124914"/>
                    <a:pt x="586" y="124747"/>
                    <a:pt x="377" y="124747"/>
                  </a:cubicBezTo>
                  <a:close/>
                  <a:moveTo>
                    <a:pt x="377" y="135732"/>
                  </a:moveTo>
                  <a:cubicBezTo>
                    <a:pt x="168" y="135732"/>
                    <a:pt x="0" y="135899"/>
                    <a:pt x="0" y="136108"/>
                  </a:cubicBezTo>
                  <a:lnTo>
                    <a:pt x="0" y="140063"/>
                  </a:lnTo>
                  <a:cubicBezTo>
                    <a:pt x="0" y="140586"/>
                    <a:pt x="21" y="141109"/>
                    <a:pt x="105" y="141632"/>
                  </a:cubicBezTo>
                  <a:cubicBezTo>
                    <a:pt x="126" y="141841"/>
                    <a:pt x="314" y="141967"/>
                    <a:pt x="481" y="141967"/>
                  </a:cubicBezTo>
                  <a:lnTo>
                    <a:pt x="544" y="141967"/>
                  </a:lnTo>
                  <a:cubicBezTo>
                    <a:pt x="753" y="141946"/>
                    <a:pt x="900" y="141737"/>
                    <a:pt x="879" y="141528"/>
                  </a:cubicBezTo>
                  <a:cubicBezTo>
                    <a:pt x="795" y="141067"/>
                    <a:pt x="774" y="140565"/>
                    <a:pt x="774" y="140063"/>
                  </a:cubicBezTo>
                  <a:lnTo>
                    <a:pt x="774" y="136108"/>
                  </a:lnTo>
                  <a:cubicBezTo>
                    <a:pt x="774" y="135899"/>
                    <a:pt x="586" y="135732"/>
                    <a:pt x="377" y="135732"/>
                  </a:cubicBezTo>
                  <a:close/>
                  <a:moveTo>
                    <a:pt x="2466" y="146268"/>
                  </a:moveTo>
                  <a:cubicBezTo>
                    <a:pt x="2390" y="146268"/>
                    <a:pt x="2311" y="146292"/>
                    <a:pt x="2239" y="146340"/>
                  </a:cubicBezTo>
                  <a:cubicBezTo>
                    <a:pt x="2051" y="146466"/>
                    <a:pt x="2009" y="146717"/>
                    <a:pt x="2134" y="146884"/>
                  </a:cubicBezTo>
                  <a:cubicBezTo>
                    <a:pt x="3181" y="148453"/>
                    <a:pt x="4603" y="149792"/>
                    <a:pt x="6194" y="150797"/>
                  </a:cubicBezTo>
                  <a:cubicBezTo>
                    <a:pt x="6277" y="150818"/>
                    <a:pt x="6319" y="150839"/>
                    <a:pt x="6403" y="150839"/>
                  </a:cubicBezTo>
                  <a:cubicBezTo>
                    <a:pt x="6528" y="150839"/>
                    <a:pt x="6654" y="150755"/>
                    <a:pt x="6738" y="150650"/>
                  </a:cubicBezTo>
                  <a:cubicBezTo>
                    <a:pt x="6842" y="150462"/>
                    <a:pt x="6779" y="150211"/>
                    <a:pt x="6612" y="150106"/>
                  </a:cubicBezTo>
                  <a:cubicBezTo>
                    <a:pt x="5085" y="149186"/>
                    <a:pt x="3787" y="147909"/>
                    <a:pt x="2783" y="146445"/>
                  </a:cubicBezTo>
                  <a:cubicBezTo>
                    <a:pt x="2706" y="146329"/>
                    <a:pt x="2589" y="146268"/>
                    <a:pt x="2466" y="146268"/>
                  </a:cubicBezTo>
                  <a:close/>
                  <a:moveTo>
                    <a:pt x="11571" y="151780"/>
                  </a:moveTo>
                  <a:cubicBezTo>
                    <a:pt x="11362" y="151780"/>
                    <a:pt x="11152" y="151927"/>
                    <a:pt x="11152" y="152136"/>
                  </a:cubicBezTo>
                  <a:cubicBezTo>
                    <a:pt x="11152" y="152366"/>
                    <a:pt x="11320" y="152533"/>
                    <a:pt x="11529" y="152554"/>
                  </a:cubicBezTo>
                  <a:cubicBezTo>
                    <a:pt x="11864" y="152596"/>
                    <a:pt x="12199" y="152617"/>
                    <a:pt x="12554" y="152617"/>
                  </a:cubicBezTo>
                  <a:lnTo>
                    <a:pt x="17053" y="152617"/>
                  </a:lnTo>
                  <a:cubicBezTo>
                    <a:pt x="17262" y="152617"/>
                    <a:pt x="17430" y="152429"/>
                    <a:pt x="17430" y="152220"/>
                  </a:cubicBezTo>
                  <a:cubicBezTo>
                    <a:pt x="17430" y="152010"/>
                    <a:pt x="17241" y="151843"/>
                    <a:pt x="17032" y="151843"/>
                  </a:cubicBezTo>
                  <a:lnTo>
                    <a:pt x="12533" y="151843"/>
                  </a:lnTo>
                  <a:cubicBezTo>
                    <a:pt x="12199" y="151843"/>
                    <a:pt x="11885" y="151801"/>
                    <a:pt x="11571" y="151780"/>
                  </a:cubicBezTo>
                  <a:close/>
                  <a:moveTo>
                    <a:pt x="22535" y="151843"/>
                  </a:moveTo>
                  <a:cubicBezTo>
                    <a:pt x="22326" y="151843"/>
                    <a:pt x="22137" y="152010"/>
                    <a:pt x="22137" y="152220"/>
                  </a:cubicBezTo>
                  <a:cubicBezTo>
                    <a:pt x="22137" y="152429"/>
                    <a:pt x="22326" y="152617"/>
                    <a:pt x="22535" y="152617"/>
                  </a:cubicBezTo>
                  <a:lnTo>
                    <a:pt x="28038" y="152617"/>
                  </a:lnTo>
                  <a:cubicBezTo>
                    <a:pt x="28247" y="152617"/>
                    <a:pt x="28414" y="152429"/>
                    <a:pt x="28414" y="152220"/>
                  </a:cubicBezTo>
                  <a:cubicBezTo>
                    <a:pt x="28414" y="152010"/>
                    <a:pt x="28247" y="151843"/>
                    <a:pt x="28038" y="151843"/>
                  </a:cubicBezTo>
                  <a:close/>
                  <a:moveTo>
                    <a:pt x="33520" y="151843"/>
                  </a:moveTo>
                  <a:cubicBezTo>
                    <a:pt x="33311" y="151843"/>
                    <a:pt x="33122" y="152010"/>
                    <a:pt x="33122" y="152220"/>
                  </a:cubicBezTo>
                  <a:cubicBezTo>
                    <a:pt x="33122" y="152429"/>
                    <a:pt x="33311" y="152617"/>
                    <a:pt x="33520" y="152617"/>
                  </a:cubicBezTo>
                  <a:lnTo>
                    <a:pt x="39023" y="152617"/>
                  </a:lnTo>
                  <a:cubicBezTo>
                    <a:pt x="39232" y="152617"/>
                    <a:pt x="39399" y="152429"/>
                    <a:pt x="39399" y="152220"/>
                  </a:cubicBezTo>
                  <a:cubicBezTo>
                    <a:pt x="39399" y="152010"/>
                    <a:pt x="39232" y="151843"/>
                    <a:pt x="39023" y="151843"/>
                  </a:cubicBezTo>
                  <a:close/>
                  <a:moveTo>
                    <a:pt x="44505" y="151843"/>
                  </a:moveTo>
                  <a:cubicBezTo>
                    <a:pt x="44295" y="151843"/>
                    <a:pt x="44107" y="152010"/>
                    <a:pt x="44107" y="152220"/>
                  </a:cubicBezTo>
                  <a:cubicBezTo>
                    <a:pt x="44107" y="152429"/>
                    <a:pt x="44295" y="152617"/>
                    <a:pt x="44505" y="152617"/>
                  </a:cubicBezTo>
                  <a:lnTo>
                    <a:pt x="50008" y="152617"/>
                  </a:lnTo>
                  <a:cubicBezTo>
                    <a:pt x="50217" y="152617"/>
                    <a:pt x="50384" y="152429"/>
                    <a:pt x="50384" y="152220"/>
                  </a:cubicBezTo>
                  <a:cubicBezTo>
                    <a:pt x="50384" y="152010"/>
                    <a:pt x="50217" y="151843"/>
                    <a:pt x="50008" y="151843"/>
                  </a:cubicBezTo>
                  <a:close/>
                  <a:moveTo>
                    <a:pt x="55490" y="151843"/>
                  </a:moveTo>
                  <a:cubicBezTo>
                    <a:pt x="55280" y="151843"/>
                    <a:pt x="55092" y="152010"/>
                    <a:pt x="55092" y="152220"/>
                  </a:cubicBezTo>
                  <a:cubicBezTo>
                    <a:pt x="55092" y="152429"/>
                    <a:pt x="55280" y="152617"/>
                    <a:pt x="55490" y="152617"/>
                  </a:cubicBezTo>
                  <a:lnTo>
                    <a:pt x="60992" y="152617"/>
                  </a:lnTo>
                  <a:cubicBezTo>
                    <a:pt x="61202" y="152617"/>
                    <a:pt x="61369" y="152429"/>
                    <a:pt x="61369" y="152220"/>
                  </a:cubicBezTo>
                  <a:cubicBezTo>
                    <a:pt x="61369" y="152010"/>
                    <a:pt x="61202" y="151843"/>
                    <a:pt x="60992" y="151843"/>
                  </a:cubicBezTo>
                  <a:close/>
                  <a:moveTo>
                    <a:pt x="66474" y="151843"/>
                  </a:moveTo>
                  <a:cubicBezTo>
                    <a:pt x="66265" y="151843"/>
                    <a:pt x="66077" y="152010"/>
                    <a:pt x="66077" y="152220"/>
                  </a:cubicBezTo>
                  <a:cubicBezTo>
                    <a:pt x="66077" y="152429"/>
                    <a:pt x="66265" y="152617"/>
                    <a:pt x="66474" y="152617"/>
                  </a:cubicBezTo>
                  <a:lnTo>
                    <a:pt x="71977" y="152617"/>
                  </a:lnTo>
                  <a:cubicBezTo>
                    <a:pt x="72187" y="152617"/>
                    <a:pt x="72354" y="152429"/>
                    <a:pt x="72354" y="152220"/>
                  </a:cubicBezTo>
                  <a:cubicBezTo>
                    <a:pt x="72354" y="152010"/>
                    <a:pt x="72187" y="151843"/>
                    <a:pt x="71977" y="151843"/>
                  </a:cubicBezTo>
                  <a:close/>
                  <a:moveTo>
                    <a:pt x="77459" y="151822"/>
                  </a:moveTo>
                  <a:cubicBezTo>
                    <a:pt x="77250" y="151822"/>
                    <a:pt x="77062" y="152010"/>
                    <a:pt x="77062" y="152220"/>
                  </a:cubicBezTo>
                  <a:cubicBezTo>
                    <a:pt x="77062" y="152429"/>
                    <a:pt x="77250" y="152617"/>
                    <a:pt x="77459" y="152617"/>
                  </a:cubicBezTo>
                  <a:lnTo>
                    <a:pt x="77669" y="152617"/>
                  </a:lnTo>
                  <a:cubicBezTo>
                    <a:pt x="79426" y="152617"/>
                    <a:pt x="81100" y="152994"/>
                    <a:pt x="82607" y="153705"/>
                  </a:cubicBezTo>
                  <a:cubicBezTo>
                    <a:pt x="82669" y="153747"/>
                    <a:pt x="82711" y="153747"/>
                    <a:pt x="82774" y="153747"/>
                  </a:cubicBezTo>
                  <a:cubicBezTo>
                    <a:pt x="82920" y="153747"/>
                    <a:pt x="83067" y="153663"/>
                    <a:pt x="83130" y="153538"/>
                  </a:cubicBezTo>
                  <a:cubicBezTo>
                    <a:pt x="83234" y="153349"/>
                    <a:pt x="83130" y="153119"/>
                    <a:pt x="82962" y="153015"/>
                  </a:cubicBezTo>
                  <a:cubicBezTo>
                    <a:pt x="81330" y="152220"/>
                    <a:pt x="79552" y="151822"/>
                    <a:pt x="77669" y="151822"/>
                  </a:cubicBezTo>
                  <a:close/>
                  <a:moveTo>
                    <a:pt x="86939" y="156442"/>
                  </a:moveTo>
                  <a:cubicBezTo>
                    <a:pt x="86865" y="156442"/>
                    <a:pt x="86791" y="156462"/>
                    <a:pt x="86729" y="156509"/>
                  </a:cubicBezTo>
                  <a:cubicBezTo>
                    <a:pt x="86561" y="156655"/>
                    <a:pt x="86519" y="156886"/>
                    <a:pt x="86645" y="157074"/>
                  </a:cubicBezTo>
                  <a:cubicBezTo>
                    <a:pt x="87628" y="158476"/>
                    <a:pt x="88319" y="160171"/>
                    <a:pt x="88549" y="161949"/>
                  </a:cubicBezTo>
                  <a:cubicBezTo>
                    <a:pt x="88570" y="162158"/>
                    <a:pt x="88758" y="162305"/>
                    <a:pt x="88946" y="162305"/>
                  </a:cubicBezTo>
                  <a:cubicBezTo>
                    <a:pt x="88946" y="162305"/>
                    <a:pt x="88967" y="162305"/>
                    <a:pt x="88988" y="162263"/>
                  </a:cubicBezTo>
                  <a:cubicBezTo>
                    <a:pt x="89198" y="162242"/>
                    <a:pt x="89365" y="162033"/>
                    <a:pt x="89344" y="161824"/>
                  </a:cubicBezTo>
                  <a:cubicBezTo>
                    <a:pt x="89072" y="159919"/>
                    <a:pt x="88340" y="158099"/>
                    <a:pt x="87273" y="156593"/>
                  </a:cubicBezTo>
                  <a:cubicBezTo>
                    <a:pt x="87194" y="156501"/>
                    <a:pt x="87065" y="156442"/>
                    <a:pt x="86939" y="156442"/>
                  </a:cubicBezTo>
                  <a:close/>
                  <a:moveTo>
                    <a:pt x="89051" y="167013"/>
                  </a:moveTo>
                  <a:cubicBezTo>
                    <a:pt x="88842" y="167013"/>
                    <a:pt x="88654" y="167180"/>
                    <a:pt x="88654" y="167389"/>
                  </a:cubicBezTo>
                  <a:lnTo>
                    <a:pt x="88654" y="172892"/>
                  </a:lnTo>
                  <a:cubicBezTo>
                    <a:pt x="88654" y="173101"/>
                    <a:pt x="88842" y="173290"/>
                    <a:pt x="89051" y="173290"/>
                  </a:cubicBezTo>
                  <a:cubicBezTo>
                    <a:pt x="89260" y="173290"/>
                    <a:pt x="89449" y="173101"/>
                    <a:pt x="89449" y="172892"/>
                  </a:cubicBezTo>
                  <a:lnTo>
                    <a:pt x="89449" y="167389"/>
                  </a:lnTo>
                  <a:cubicBezTo>
                    <a:pt x="89449" y="167180"/>
                    <a:pt x="89260" y="167013"/>
                    <a:pt x="89051" y="167013"/>
                  </a:cubicBezTo>
                  <a:close/>
                  <a:moveTo>
                    <a:pt x="89051" y="177997"/>
                  </a:moveTo>
                  <a:cubicBezTo>
                    <a:pt x="88842" y="177997"/>
                    <a:pt x="88654" y="178165"/>
                    <a:pt x="88654" y="178374"/>
                  </a:cubicBezTo>
                  <a:lnTo>
                    <a:pt x="88654" y="183877"/>
                  </a:lnTo>
                  <a:cubicBezTo>
                    <a:pt x="88654" y="184086"/>
                    <a:pt x="88842" y="184275"/>
                    <a:pt x="89051" y="184275"/>
                  </a:cubicBezTo>
                  <a:cubicBezTo>
                    <a:pt x="89260" y="184275"/>
                    <a:pt x="89449" y="184086"/>
                    <a:pt x="89449" y="183877"/>
                  </a:cubicBezTo>
                  <a:lnTo>
                    <a:pt x="89449" y="178374"/>
                  </a:lnTo>
                  <a:cubicBezTo>
                    <a:pt x="89449" y="178165"/>
                    <a:pt x="89260" y="177997"/>
                    <a:pt x="89051" y="177997"/>
                  </a:cubicBezTo>
                  <a:close/>
                  <a:moveTo>
                    <a:pt x="89051" y="188982"/>
                  </a:moveTo>
                  <a:cubicBezTo>
                    <a:pt x="88842" y="188982"/>
                    <a:pt x="88654" y="189150"/>
                    <a:pt x="88654" y="189359"/>
                  </a:cubicBezTo>
                  <a:lnTo>
                    <a:pt x="88654" y="194862"/>
                  </a:lnTo>
                  <a:cubicBezTo>
                    <a:pt x="88654" y="195071"/>
                    <a:pt x="88842" y="195259"/>
                    <a:pt x="89051" y="195259"/>
                  </a:cubicBezTo>
                  <a:cubicBezTo>
                    <a:pt x="89260" y="195259"/>
                    <a:pt x="89449" y="195071"/>
                    <a:pt x="89449" y="194862"/>
                  </a:cubicBezTo>
                  <a:lnTo>
                    <a:pt x="89449" y="189359"/>
                  </a:lnTo>
                  <a:cubicBezTo>
                    <a:pt x="89449" y="189150"/>
                    <a:pt x="89260" y="188982"/>
                    <a:pt x="89051" y="188982"/>
                  </a:cubicBezTo>
                  <a:close/>
                  <a:moveTo>
                    <a:pt x="89051" y="199967"/>
                  </a:moveTo>
                  <a:cubicBezTo>
                    <a:pt x="88842" y="199967"/>
                    <a:pt x="88654" y="200135"/>
                    <a:pt x="88654" y="200344"/>
                  </a:cubicBezTo>
                  <a:lnTo>
                    <a:pt x="88654" y="205847"/>
                  </a:lnTo>
                  <a:cubicBezTo>
                    <a:pt x="88654" y="206056"/>
                    <a:pt x="88842" y="206244"/>
                    <a:pt x="89051" y="206244"/>
                  </a:cubicBezTo>
                  <a:cubicBezTo>
                    <a:pt x="89260" y="206244"/>
                    <a:pt x="89449" y="206056"/>
                    <a:pt x="89449" y="205847"/>
                  </a:cubicBezTo>
                  <a:lnTo>
                    <a:pt x="89449" y="200344"/>
                  </a:lnTo>
                  <a:cubicBezTo>
                    <a:pt x="89449" y="200135"/>
                    <a:pt x="89260" y="199967"/>
                    <a:pt x="89051" y="199967"/>
                  </a:cubicBezTo>
                  <a:close/>
                  <a:moveTo>
                    <a:pt x="89051" y="210952"/>
                  </a:moveTo>
                  <a:cubicBezTo>
                    <a:pt x="88842" y="210952"/>
                    <a:pt x="88654" y="211120"/>
                    <a:pt x="88654" y="211329"/>
                  </a:cubicBezTo>
                  <a:lnTo>
                    <a:pt x="88654" y="216832"/>
                  </a:lnTo>
                  <a:cubicBezTo>
                    <a:pt x="88654" y="217041"/>
                    <a:pt x="88842" y="217229"/>
                    <a:pt x="89051" y="217229"/>
                  </a:cubicBezTo>
                  <a:cubicBezTo>
                    <a:pt x="89260" y="217229"/>
                    <a:pt x="89449" y="217041"/>
                    <a:pt x="89449" y="216832"/>
                  </a:cubicBezTo>
                  <a:lnTo>
                    <a:pt x="89449" y="211329"/>
                  </a:lnTo>
                  <a:cubicBezTo>
                    <a:pt x="89449" y="211120"/>
                    <a:pt x="89260" y="210952"/>
                    <a:pt x="89051" y="210952"/>
                  </a:cubicBezTo>
                  <a:close/>
                  <a:moveTo>
                    <a:pt x="89051" y="221937"/>
                  </a:moveTo>
                  <a:cubicBezTo>
                    <a:pt x="88842" y="221937"/>
                    <a:pt x="88654" y="222104"/>
                    <a:pt x="88654" y="222314"/>
                  </a:cubicBezTo>
                  <a:lnTo>
                    <a:pt x="88654" y="227817"/>
                  </a:lnTo>
                  <a:cubicBezTo>
                    <a:pt x="88654" y="228026"/>
                    <a:pt x="88842" y="228214"/>
                    <a:pt x="89051" y="228214"/>
                  </a:cubicBezTo>
                  <a:cubicBezTo>
                    <a:pt x="89260" y="228214"/>
                    <a:pt x="89449" y="228026"/>
                    <a:pt x="89449" y="227817"/>
                  </a:cubicBezTo>
                  <a:lnTo>
                    <a:pt x="89449" y="222314"/>
                  </a:lnTo>
                  <a:cubicBezTo>
                    <a:pt x="89449" y="222104"/>
                    <a:pt x="89260" y="221937"/>
                    <a:pt x="89051" y="221937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4641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1" name="Google Shape;2361;p31"/>
          <p:cNvSpPr txBox="1">
            <a:spLocks noGrp="1"/>
          </p:cNvSpPr>
          <p:nvPr>
            <p:ph type="title"/>
          </p:nvPr>
        </p:nvSpPr>
        <p:spPr>
          <a:xfrm>
            <a:off x="727213" y="12571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Ex4: Work in pairs. Put the phrases from the box in the correct column. 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3DB3C33-4432-AD2F-5752-B9F635DA6B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346614"/>
              </p:ext>
            </p:extLst>
          </p:nvPr>
        </p:nvGraphicFramePr>
        <p:xfrm>
          <a:off x="892628" y="2564998"/>
          <a:ext cx="7434900" cy="2464202"/>
        </p:xfrm>
        <a:graphic>
          <a:graphicData uri="http://schemas.openxmlformats.org/drawingml/2006/table">
            <a:tbl>
              <a:tblPr firstRow="1" bandRow="1">
                <a:tableStyleId>{3DE3D6BD-F426-416F-AE81-FE42D243ABFF}</a:tableStyleId>
              </a:tblPr>
              <a:tblGrid>
                <a:gridCol w="3717450">
                  <a:extLst>
                    <a:ext uri="{9D8B030D-6E8A-4147-A177-3AD203B41FA5}">
                      <a16:colId xmlns:a16="http://schemas.microsoft.com/office/drawing/2014/main" val="4239249036"/>
                    </a:ext>
                  </a:extLst>
                </a:gridCol>
                <a:gridCol w="3717450">
                  <a:extLst>
                    <a:ext uri="{9D8B030D-6E8A-4147-A177-3AD203B41FA5}">
                      <a16:colId xmlns:a16="http://schemas.microsoft.com/office/drawing/2014/main" val="11444398"/>
                    </a:ext>
                  </a:extLst>
                </a:gridCol>
              </a:tblGrid>
              <a:tr h="52985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mic Sans MS" panose="030F0702030302020204" pitchFamily="66" charset="0"/>
                        </a:rPr>
                        <a:t>What I like about life city?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mic Sans MS" panose="030F0702030302020204" pitchFamily="66" charset="0"/>
                        </a:rPr>
                        <a:t>What I dislike about life city?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826857"/>
                  </a:ext>
                </a:extLst>
              </a:tr>
              <a:tr h="19343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820544"/>
                  </a:ext>
                </a:extLst>
              </a:tr>
            </a:tbl>
          </a:graphicData>
        </a:graphic>
      </p:graphicFrame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87A9D90-D524-2F45-F2DF-32FDCA50503F}"/>
              </a:ext>
            </a:extLst>
          </p:cNvPr>
          <p:cNvSpPr/>
          <p:nvPr/>
        </p:nvSpPr>
        <p:spPr>
          <a:xfrm>
            <a:off x="965201" y="981460"/>
            <a:ext cx="2329543" cy="406400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too much noise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0E12E8E-1F1C-A81B-1C00-DB0DB509D9FF}"/>
              </a:ext>
            </a:extLst>
          </p:cNvPr>
          <p:cNvSpPr/>
          <p:nvPr/>
        </p:nvSpPr>
        <p:spPr>
          <a:xfrm>
            <a:off x="965201" y="1486293"/>
            <a:ext cx="2329543" cy="406400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beautiful buildings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6AEA301-4EB9-E87E-C3F3-C2FD19A6F34E}"/>
              </a:ext>
            </a:extLst>
          </p:cNvPr>
          <p:cNvSpPr/>
          <p:nvPr/>
        </p:nvSpPr>
        <p:spPr>
          <a:xfrm>
            <a:off x="1930401" y="1989360"/>
            <a:ext cx="2329543" cy="406400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heavy traffic 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B8569DD-7BD7-B45B-C376-8E09B1D08748}"/>
              </a:ext>
            </a:extLst>
          </p:cNvPr>
          <p:cNvSpPr/>
          <p:nvPr/>
        </p:nvSpPr>
        <p:spPr>
          <a:xfrm>
            <a:off x="4572000" y="1987594"/>
            <a:ext cx="2329543" cy="406400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green space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2915005-6190-3FFB-8891-4F3B79F5C847}"/>
              </a:ext>
            </a:extLst>
          </p:cNvPr>
          <p:cNvSpPr/>
          <p:nvPr/>
        </p:nvSpPr>
        <p:spPr>
          <a:xfrm>
            <a:off x="3396343" y="1484527"/>
            <a:ext cx="2329543" cy="406400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easy shopping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9ECEC05-E292-1C39-77C6-FF15AC297BF9}"/>
              </a:ext>
            </a:extLst>
          </p:cNvPr>
          <p:cNvSpPr/>
          <p:nvPr/>
        </p:nvSpPr>
        <p:spPr>
          <a:xfrm>
            <a:off x="5827486" y="1490334"/>
            <a:ext cx="2329543" cy="406400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air pollution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93AFE16-8CA2-B724-0CDB-30F4B7518922}"/>
              </a:ext>
            </a:extLst>
          </p:cNvPr>
          <p:cNvSpPr/>
          <p:nvPr/>
        </p:nvSpPr>
        <p:spPr>
          <a:xfrm>
            <a:off x="5827486" y="987803"/>
            <a:ext cx="2329543" cy="406400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high crime rate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3910F9B-A18F-AD81-CC31-C9EDC0F5AE47}"/>
              </a:ext>
            </a:extLst>
          </p:cNvPr>
          <p:cNvSpPr/>
          <p:nvPr/>
        </p:nvSpPr>
        <p:spPr>
          <a:xfrm>
            <a:off x="3396343" y="981460"/>
            <a:ext cx="2329543" cy="406400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good health service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26A8A2-B7BA-C5F1-FA3C-A931F1452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7922" y="-361413"/>
            <a:ext cx="1251490" cy="125149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07 -0.00926 L 0.47535 0.4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62" y="21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-0.00926 L -0.20572 0.4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21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821 L -0.0559 0.5123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7" y="21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0.01851 L 0.05868 0.4154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3" y="198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-0.00155 L -0.20607 0.5052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26" y="253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 0.08272 L -0.05538 0.5040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3" y="210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9352 L 0.36944 0.4953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72" y="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0.0145 L -0.3342 0.4956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75" y="240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9" name="Google Shape;2339;p30"/>
          <p:cNvSpPr txBox="1">
            <a:spLocks noGrp="1"/>
          </p:cNvSpPr>
          <p:nvPr>
            <p:ph type="title"/>
          </p:nvPr>
        </p:nvSpPr>
        <p:spPr>
          <a:xfrm>
            <a:off x="185338" y="701715"/>
            <a:ext cx="3852000" cy="113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Ex5: Write a paragraph (about 100 words) about what you like or dislike about living in a city. You can use the ideas in 4 or your own ideas.</a:t>
            </a:r>
          </a:p>
        </p:txBody>
      </p:sp>
      <p:grpSp>
        <p:nvGrpSpPr>
          <p:cNvPr id="2341" name="Google Shape;2341;p30"/>
          <p:cNvGrpSpPr/>
          <p:nvPr/>
        </p:nvGrpSpPr>
        <p:grpSpPr>
          <a:xfrm>
            <a:off x="7522234" y="4274566"/>
            <a:ext cx="657122" cy="484813"/>
            <a:chOff x="5662500" y="2208438"/>
            <a:chExt cx="556600" cy="410650"/>
          </a:xfrm>
        </p:grpSpPr>
        <p:sp>
          <p:nvSpPr>
            <p:cNvPr id="2342" name="Google Shape;2342;p30"/>
            <p:cNvSpPr/>
            <p:nvPr/>
          </p:nvSpPr>
          <p:spPr>
            <a:xfrm>
              <a:off x="5662500" y="2208438"/>
              <a:ext cx="180500" cy="310750"/>
            </a:xfrm>
            <a:custGeom>
              <a:avLst/>
              <a:gdLst/>
              <a:ahLst/>
              <a:cxnLst/>
              <a:rect l="l" t="t" r="r" b="b"/>
              <a:pathLst>
                <a:path w="7220" h="12430" extrusionOk="0">
                  <a:moveTo>
                    <a:pt x="3600" y="1"/>
                  </a:moveTo>
                  <a:cubicBezTo>
                    <a:pt x="3600" y="1"/>
                    <a:pt x="1" y="6822"/>
                    <a:pt x="1" y="8810"/>
                  </a:cubicBezTo>
                  <a:cubicBezTo>
                    <a:pt x="1" y="10797"/>
                    <a:pt x="1612" y="12429"/>
                    <a:pt x="3600" y="12429"/>
                  </a:cubicBezTo>
                  <a:cubicBezTo>
                    <a:pt x="5588" y="12429"/>
                    <a:pt x="7220" y="10797"/>
                    <a:pt x="7220" y="8810"/>
                  </a:cubicBezTo>
                  <a:cubicBezTo>
                    <a:pt x="7220" y="6822"/>
                    <a:pt x="3600" y="1"/>
                    <a:pt x="36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30"/>
            <p:cNvSpPr/>
            <p:nvPr/>
          </p:nvSpPr>
          <p:spPr>
            <a:xfrm>
              <a:off x="5700175" y="2393613"/>
              <a:ext cx="116150" cy="225475"/>
            </a:xfrm>
            <a:custGeom>
              <a:avLst/>
              <a:gdLst/>
              <a:ahLst/>
              <a:cxnLst/>
              <a:rect l="l" t="t" r="r" b="b"/>
              <a:pathLst>
                <a:path w="4646" h="9019" extrusionOk="0">
                  <a:moveTo>
                    <a:pt x="1925" y="1"/>
                  </a:moveTo>
                  <a:lnTo>
                    <a:pt x="1570" y="3118"/>
                  </a:lnTo>
                  <a:lnTo>
                    <a:pt x="0" y="2532"/>
                  </a:lnTo>
                  <a:lnTo>
                    <a:pt x="1612" y="3955"/>
                  </a:lnTo>
                  <a:lnTo>
                    <a:pt x="1612" y="9019"/>
                  </a:lnTo>
                  <a:lnTo>
                    <a:pt x="2616" y="9019"/>
                  </a:lnTo>
                  <a:lnTo>
                    <a:pt x="2511" y="4227"/>
                  </a:lnTo>
                  <a:lnTo>
                    <a:pt x="4646" y="2491"/>
                  </a:lnTo>
                  <a:lnTo>
                    <a:pt x="2469" y="3328"/>
                  </a:lnTo>
                  <a:lnTo>
                    <a:pt x="19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30"/>
            <p:cNvSpPr/>
            <p:nvPr/>
          </p:nvSpPr>
          <p:spPr>
            <a:xfrm>
              <a:off x="5905225" y="2488288"/>
              <a:ext cx="26175" cy="130800"/>
            </a:xfrm>
            <a:custGeom>
              <a:avLst/>
              <a:gdLst/>
              <a:ahLst/>
              <a:cxnLst/>
              <a:rect l="l" t="t" r="r" b="b"/>
              <a:pathLst>
                <a:path w="1047" h="5232" extrusionOk="0">
                  <a:moveTo>
                    <a:pt x="1" y="1"/>
                  </a:moveTo>
                  <a:lnTo>
                    <a:pt x="1" y="5232"/>
                  </a:lnTo>
                  <a:lnTo>
                    <a:pt x="1047" y="5232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30"/>
            <p:cNvSpPr/>
            <p:nvPr/>
          </p:nvSpPr>
          <p:spPr>
            <a:xfrm>
              <a:off x="6146900" y="2488288"/>
              <a:ext cx="26175" cy="130800"/>
            </a:xfrm>
            <a:custGeom>
              <a:avLst/>
              <a:gdLst/>
              <a:ahLst/>
              <a:cxnLst/>
              <a:rect l="l" t="t" r="r" b="b"/>
              <a:pathLst>
                <a:path w="1047" h="5232" extrusionOk="0">
                  <a:moveTo>
                    <a:pt x="0" y="1"/>
                  </a:moveTo>
                  <a:lnTo>
                    <a:pt x="0" y="5232"/>
                  </a:lnTo>
                  <a:lnTo>
                    <a:pt x="1046" y="5232"/>
                  </a:lnTo>
                  <a:lnTo>
                    <a:pt x="1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30"/>
            <p:cNvSpPr/>
            <p:nvPr/>
          </p:nvSpPr>
          <p:spPr>
            <a:xfrm>
              <a:off x="5866000" y="2468938"/>
              <a:ext cx="353100" cy="58625"/>
            </a:xfrm>
            <a:custGeom>
              <a:avLst/>
              <a:gdLst/>
              <a:ahLst/>
              <a:cxnLst/>
              <a:rect l="l" t="t" r="r" b="b"/>
              <a:pathLst>
                <a:path w="14124" h="2345" extrusionOk="0">
                  <a:moveTo>
                    <a:pt x="0" y="1"/>
                  </a:moveTo>
                  <a:lnTo>
                    <a:pt x="0" y="2344"/>
                  </a:lnTo>
                  <a:lnTo>
                    <a:pt x="14124" y="2344"/>
                  </a:lnTo>
                  <a:lnTo>
                    <a:pt x="141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30"/>
            <p:cNvSpPr/>
            <p:nvPr/>
          </p:nvSpPr>
          <p:spPr>
            <a:xfrm>
              <a:off x="5866000" y="2547413"/>
              <a:ext cx="353100" cy="32450"/>
            </a:xfrm>
            <a:custGeom>
              <a:avLst/>
              <a:gdLst/>
              <a:ahLst/>
              <a:cxnLst/>
              <a:rect l="l" t="t" r="r" b="b"/>
              <a:pathLst>
                <a:path w="14124" h="1298" extrusionOk="0">
                  <a:moveTo>
                    <a:pt x="0" y="0"/>
                  </a:moveTo>
                  <a:lnTo>
                    <a:pt x="0" y="1298"/>
                  </a:lnTo>
                  <a:lnTo>
                    <a:pt x="14124" y="1298"/>
                  </a:lnTo>
                  <a:lnTo>
                    <a:pt x="141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8" name="Google Shape;2348;p30"/>
          <p:cNvGrpSpPr/>
          <p:nvPr/>
        </p:nvGrpSpPr>
        <p:grpSpPr>
          <a:xfrm>
            <a:off x="8278375" y="4347705"/>
            <a:ext cx="856850" cy="411675"/>
            <a:chOff x="2563725" y="2815763"/>
            <a:chExt cx="856850" cy="411675"/>
          </a:xfrm>
        </p:grpSpPr>
        <p:sp>
          <p:nvSpPr>
            <p:cNvPr id="2349" name="Google Shape;2349;p30"/>
            <p:cNvSpPr/>
            <p:nvPr/>
          </p:nvSpPr>
          <p:spPr>
            <a:xfrm>
              <a:off x="2563725" y="2815763"/>
              <a:ext cx="269425" cy="269400"/>
            </a:xfrm>
            <a:custGeom>
              <a:avLst/>
              <a:gdLst/>
              <a:ahLst/>
              <a:cxnLst/>
              <a:rect l="l" t="t" r="r" b="b"/>
              <a:pathLst>
                <a:path w="10777" h="10776" extrusionOk="0">
                  <a:moveTo>
                    <a:pt x="5399" y="0"/>
                  </a:moveTo>
                  <a:cubicBezTo>
                    <a:pt x="2407" y="0"/>
                    <a:pt x="0" y="2448"/>
                    <a:pt x="0" y="5398"/>
                  </a:cubicBezTo>
                  <a:cubicBezTo>
                    <a:pt x="0" y="8370"/>
                    <a:pt x="2407" y="10776"/>
                    <a:pt x="5399" y="10776"/>
                  </a:cubicBezTo>
                  <a:cubicBezTo>
                    <a:pt x="8370" y="10776"/>
                    <a:pt x="10776" y="8370"/>
                    <a:pt x="10776" y="5398"/>
                  </a:cubicBezTo>
                  <a:cubicBezTo>
                    <a:pt x="10776" y="2406"/>
                    <a:pt x="8370" y="0"/>
                    <a:pt x="53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30"/>
            <p:cNvSpPr/>
            <p:nvPr/>
          </p:nvSpPr>
          <p:spPr>
            <a:xfrm>
              <a:off x="2628075" y="2911488"/>
              <a:ext cx="162175" cy="315950"/>
            </a:xfrm>
            <a:custGeom>
              <a:avLst/>
              <a:gdLst/>
              <a:ahLst/>
              <a:cxnLst/>
              <a:rect l="l" t="t" r="r" b="b"/>
              <a:pathLst>
                <a:path w="6487" h="12638" extrusionOk="0">
                  <a:moveTo>
                    <a:pt x="2657" y="0"/>
                  </a:moveTo>
                  <a:lnTo>
                    <a:pt x="2197" y="4331"/>
                  </a:lnTo>
                  <a:lnTo>
                    <a:pt x="0" y="3557"/>
                  </a:lnTo>
                  <a:lnTo>
                    <a:pt x="2218" y="5524"/>
                  </a:lnTo>
                  <a:lnTo>
                    <a:pt x="2218" y="12638"/>
                  </a:lnTo>
                  <a:lnTo>
                    <a:pt x="3683" y="12638"/>
                  </a:lnTo>
                  <a:lnTo>
                    <a:pt x="3515" y="5901"/>
                  </a:lnTo>
                  <a:lnTo>
                    <a:pt x="6486" y="3453"/>
                  </a:lnTo>
                  <a:lnTo>
                    <a:pt x="3411" y="4624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30"/>
            <p:cNvSpPr/>
            <p:nvPr/>
          </p:nvSpPr>
          <p:spPr>
            <a:xfrm>
              <a:off x="2809575" y="2816788"/>
              <a:ext cx="224950" cy="318075"/>
            </a:xfrm>
            <a:custGeom>
              <a:avLst/>
              <a:gdLst/>
              <a:ahLst/>
              <a:cxnLst/>
              <a:rect l="l" t="t" r="r" b="b"/>
              <a:pathLst>
                <a:path w="8998" h="12723" extrusionOk="0">
                  <a:moveTo>
                    <a:pt x="4499" y="1"/>
                  </a:moveTo>
                  <a:cubicBezTo>
                    <a:pt x="4499" y="1"/>
                    <a:pt x="1" y="6968"/>
                    <a:pt x="1" y="9019"/>
                  </a:cubicBezTo>
                  <a:cubicBezTo>
                    <a:pt x="1" y="11049"/>
                    <a:pt x="2009" y="12722"/>
                    <a:pt x="4499" y="12722"/>
                  </a:cubicBezTo>
                  <a:cubicBezTo>
                    <a:pt x="6989" y="12722"/>
                    <a:pt x="8998" y="11049"/>
                    <a:pt x="8998" y="9019"/>
                  </a:cubicBezTo>
                  <a:cubicBezTo>
                    <a:pt x="8998" y="6968"/>
                    <a:pt x="4499" y="1"/>
                    <a:pt x="44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30"/>
            <p:cNvSpPr/>
            <p:nvPr/>
          </p:nvSpPr>
          <p:spPr>
            <a:xfrm>
              <a:off x="2874975" y="2998838"/>
              <a:ext cx="115625" cy="226000"/>
            </a:xfrm>
            <a:custGeom>
              <a:avLst/>
              <a:gdLst/>
              <a:ahLst/>
              <a:cxnLst/>
              <a:rect l="l" t="t" r="r" b="b"/>
              <a:pathLst>
                <a:path w="4625" h="9040" extrusionOk="0">
                  <a:moveTo>
                    <a:pt x="1904" y="0"/>
                  </a:moveTo>
                  <a:lnTo>
                    <a:pt x="1569" y="3118"/>
                  </a:lnTo>
                  <a:lnTo>
                    <a:pt x="0" y="2553"/>
                  </a:lnTo>
                  <a:lnTo>
                    <a:pt x="1590" y="3955"/>
                  </a:lnTo>
                  <a:lnTo>
                    <a:pt x="1590" y="9039"/>
                  </a:lnTo>
                  <a:lnTo>
                    <a:pt x="2636" y="9039"/>
                  </a:lnTo>
                  <a:lnTo>
                    <a:pt x="2511" y="4248"/>
                  </a:lnTo>
                  <a:lnTo>
                    <a:pt x="4624" y="2490"/>
                  </a:lnTo>
                  <a:lnTo>
                    <a:pt x="2469" y="3327"/>
                  </a:lnTo>
                  <a:lnTo>
                    <a:pt x="19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30"/>
            <p:cNvSpPr/>
            <p:nvPr/>
          </p:nvSpPr>
          <p:spPr>
            <a:xfrm>
              <a:off x="3106700" y="3089863"/>
              <a:ext cx="26175" cy="130775"/>
            </a:xfrm>
            <a:custGeom>
              <a:avLst/>
              <a:gdLst/>
              <a:ahLst/>
              <a:cxnLst/>
              <a:rect l="l" t="t" r="r" b="b"/>
              <a:pathLst>
                <a:path w="1047" h="5231" extrusionOk="0">
                  <a:moveTo>
                    <a:pt x="0" y="0"/>
                  </a:moveTo>
                  <a:lnTo>
                    <a:pt x="0" y="5231"/>
                  </a:lnTo>
                  <a:lnTo>
                    <a:pt x="1046" y="5231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30"/>
            <p:cNvSpPr/>
            <p:nvPr/>
          </p:nvSpPr>
          <p:spPr>
            <a:xfrm>
              <a:off x="3348350" y="3089863"/>
              <a:ext cx="26200" cy="130775"/>
            </a:xfrm>
            <a:custGeom>
              <a:avLst/>
              <a:gdLst/>
              <a:ahLst/>
              <a:cxnLst/>
              <a:rect l="l" t="t" r="r" b="b"/>
              <a:pathLst>
                <a:path w="1048" h="5231" extrusionOk="0">
                  <a:moveTo>
                    <a:pt x="1" y="0"/>
                  </a:moveTo>
                  <a:lnTo>
                    <a:pt x="1" y="5231"/>
                  </a:lnTo>
                  <a:lnTo>
                    <a:pt x="1047" y="5231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30"/>
            <p:cNvSpPr/>
            <p:nvPr/>
          </p:nvSpPr>
          <p:spPr>
            <a:xfrm>
              <a:off x="3067450" y="3070488"/>
              <a:ext cx="353125" cy="58625"/>
            </a:xfrm>
            <a:custGeom>
              <a:avLst/>
              <a:gdLst/>
              <a:ahLst/>
              <a:cxnLst/>
              <a:rect l="l" t="t" r="r" b="b"/>
              <a:pathLst>
                <a:path w="14125" h="2345" extrusionOk="0">
                  <a:moveTo>
                    <a:pt x="1" y="1"/>
                  </a:moveTo>
                  <a:lnTo>
                    <a:pt x="1" y="2344"/>
                  </a:lnTo>
                  <a:lnTo>
                    <a:pt x="14124" y="2344"/>
                  </a:lnTo>
                  <a:lnTo>
                    <a:pt x="141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30"/>
            <p:cNvSpPr/>
            <p:nvPr/>
          </p:nvSpPr>
          <p:spPr>
            <a:xfrm>
              <a:off x="3067450" y="3148963"/>
              <a:ext cx="353125" cy="32450"/>
            </a:xfrm>
            <a:custGeom>
              <a:avLst/>
              <a:gdLst/>
              <a:ahLst/>
              <a:cxnLst/>
              <a:rect l="l" t="t" r="r" b="b"/>
              <a:pathLst>
                <a:path w="14125" h="1298" extrusionOk="0">
                  <a:moveTo>
                    <a:pt x="1" y="0"/>
                  </a:moveTo>
                  <a:lnTo>
                    <a:pt x="1" y="1298"/>
                  </a:lnTo>
                  <a:lnTo>
                    <a:pt x="14124" y="1298"/>
                  </a:lnTo>
                  <a:lnTo>
                    <a:pt x="141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5DF02C7-C9E0-1828-7A06-92CF9FE58DDD}"/>
              </a:ext>
            </a:extLst>
          </p:cNvPr>
          <p:cNvSpPr/>
          <p:nvPr/>
        </p:nvSpPr>
        <p:spPr>
          <a:xfrm>
            <a:off x="4465674" y="686327"/>
            <a:ext cx="4492988" cy="3776355"/>
          </a:xfrm>
          <a:prstGeom prst="roundRect">
            <a:avLst/>
          </a:prstGeom>
          <a:solidFill>
            <a:schemeClr val="accent6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I love / dislike city life. First, ___________________________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Second,________________________________________________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Third, ______________________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___________________________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In conclusion, ________________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___________________________.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DF443F-B91F-59CD-B321-6C6038AB3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7922" y="-361413"/>
            <a:ext cx="1251490" cy="12514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8" name="Google Shape;2438;p32"/>
          <p:cNvSpPr txBox="1">
            <a:spLocks noGrp="1"/>
          </p:cNvSpPr>
          <p:nvPr>
            <p:ph type="title"/>
          </p:nvPr>
        </p:nvSpPr>
        <p:spPr>
          <a:xfrm>
            <a:off x="-79829" y="0"/>
            <a:ext cx="8416788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Ex5: Write a paragraph (about 100 words) about what you like or dislike about living in a city. You can use the ideas in 4 or your own ideas.</a:t>
            </a:r>
            <a:endParaRPr sz="2000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5F7E22B-28CA-D53C-4AB3-20441237DB96}"/>
              </a:ext>
            </a:extLst>
          </p:cNvPr>
          <p:cNvSpPr/>
          <p:nvPr/>
        </p:nvSpPr>
        <p:spPr>
          <a:xfrm>
            <a:off x="616858" y="1444171"/>
            <a:ext cx="7895770" cy="3454401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2500"/>
              </a:lnSpc>
            </a:pPr>
            <a:r>
              <a:rPr lang="en-US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I love </a:t>
            </a:r>
            <a:r>
              <a:rPr lang="en-US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city life. </a:t>
            </a:r>
            <a:r>
              <a:rPr lang="en-US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First</a:t>
            </a:r>
            <a:r>
              <a:rPr lang="en-US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, it is very convenient to live in the city. The public transport system reaches almost all areas of the city, so it is easy for me to get around. </a:t>
            </a:r>
            <a:r>
              <a:rPr lang="en-US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In addition</a:t>
            </a:r>
            <a:r>
              <a:rPr lang="en-US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, there are many shops that sell all kinds of goods, so I can buy almost everything I need. </a:t>
            </a:r>
            <a:r>
              <a:rPr lang="en-US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Second</a:t>
            </a:r>
            <a:r>
              <a:rPr lang="en-US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, the city often has many good schools and hospitals. </a:t>
            </a:r>
            <a:r>
              <a:rPr lang="en-US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Therefore</a:t>
            </a:r>
            <a:r>
              <a:rPr lang="en-US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, people here can enjoy quality education and healthcare. </a:t>
            </a:r>
            <a:r>
              <a:rPr lang="en-US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Finally</a:t>
            </a:r>
            <a:r>
              <a:rPr lang="en-US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, city life is exciting. There are many entertainment places for me and my friends. </a:t>
            </a:r>
            <a:r>
              <a:rPr lang="en-US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For example,</a:t>
            </a:r>
            <a:r>
              <a:rPr lang="en-US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we can hang out at shopping malls, watch movies at the cinema, and visit beautiful parks downtown. </a:t>
            </a:r>
            <a:r>
              <a:rPr lang="en-US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In conclusion</a:t>
            </a:r>
            <a:r>
              <a:rPr lang="en-US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, I find the city a </a:t>
            </a:r>
            <a:r>
              <a:rPr lang="en-US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liveable</a:t>
            </a:r>
            <a:r>
              <a:rPr lang="en-US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place for me. (120 words)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543600-C4B5-1BE6-23A5-DCBFF2844776}"/>
              </a:ext>
            </a:extLst>
          </p:cNvPr>
          <p:cNvSpPr txBox="1"/>
          <p:nvPr/>
        </p:nvSpPr>
        <p:spPr>
          <a:xfrm>
            <a:off x="457200" y="994229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FF0000"/>
                </a:solidFill>
                <a:latin typeface="Comic Sans MS" panose="030F0702030302020204" pitchFamily="66" charset="0"/>
              </a:rPr>
              <a:t>Sample paragraph: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0F8878-6737-B882-3561-54CDBC52D9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7922" y="-361413"/>
            <a:ext cx="1251490" cy="125149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8" name="Google Shape;2468;p33"/>
          <p:cNvSpPr txBox="1">
            <a:spLocks noGrp="1"/>
          </p:cNvSpPr>
          <p:nvPr>
            <p:ph type="title"/>
          </p:nvPr>
        </p:nvSpPr>
        <p:spPr>
          <a:xfrm>
            <a:off x="720000" y="17566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latin typeface="Patrick Hand" panose="00000500000000000000" pitchFamily="2" charset="0"/>
              </a:rPr>
              <a:t>SWAP AND CHECK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60FB620-0998-7885-BDFA-3409DEF80925}"/>
              </a:ext>
            </a:extLst>
          </p:cNvPr>
          <p:cNvSpPr txBox="1"/>
          <p:nvPr/>
        </p:nvSpPr>
        <p:spPr>
          <a:xfrm>
            <a:off x="872445" y="964408"/>
            <a:ext cx="7718425" cy="3835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US" sz="2400" b="1" dirty="0">
                <a:solidFill>
                  <a:srgbClr val="D37300"/>
                </a:solidFill>
                <a:latin typeface="Patrick hand" panose="00000500000000000000" pitchFamily="2" charset="0"/>
              </a:rPr>
              <a:t>Check for spelling</a:t>
            </a:r>
          </a:p>
          <a:p>
            <a:pPr>
              <a:lnSpc>
                <a:spcPts val="3800"/>
              </a:lnSpc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Patrick hand" panose="00000500000000000000" pitchFamily="2" charset="0"/>
              </a:rPr>
              <a:t>Do the words spell correctly?</a:t>
            </a:r>
            <a:endParaRPr lang="en-US" sz="2400" b="1" i="0" u="none" strike="noStrike" dirty="0">
              <a:solidFill>
                <a:srgbClr val="D37300"/>
              </a:solidFill>
              <a:effectLst/>
              <a:latin typeface="Patrick Hand" panose="00000500000000000000" pitchFamily="2" charset="0"/>
            </a:endParaRPr>
          </a:p>
          <a:p>
            <a:pPr rtl="0">
              <a:lnSpc>
                <a:spcPts val="3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 dirty="0">
                <a:solidFill>
                  <a:srgbClr val="D37300"/>
                </a:solidFill>
                <a:effectLst/>
                <a:latin typeface="Patrick Hand" panose="00000500000000000000" pitchFamily="2" charset="0"/>
              </a:rPr>
              <a:t>Check for ideas</a:t>
            </a:r>
            <a:endParaRPr lang="en-US" sz="1800" b="0" dirty="0">
              <a:effectLst/>
              <a:latin typeface="Patrick Hand" panose="00000500000000000000" pitchFamily="2" charset="0"/>
            </a:endParaRPr>
          </a:p>
          <a:p>
            <a:pPr rtl="0">
              <a:lnSpc>
                <a:spcPts val="3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dirty="0">
                <a:solidFill>
                  <a:srgbClr val="1F3636"/>
                </a:solidFill>
                <a:effectLst/>
                <a:latin typeface="Patrick Hand" panose="00000500000000000000" pitchFamily="2" charset="0"/>
              </a:rPr>
              <a:t>D</a:t>
            </a:r>
            <a:r>
              <a:rPr lang="en-US" sz="2400" dirty="0">
                <a:solidFill>
                  <a:srgbClr val="1F3636"/>
                </a:solidFill>
                <a:latin typeface="Patrick Hand" panose="00000500000000000000" pitchFamily="2" charset="0"/>
              </a:rPr>
              <a:t>oes</a:t>
            </a:r>
            <a:r>
              <a:rPr lang="en-US" sz="2400" b="0" i="0" u="none" strike="noStrike" dirty="0">
                <a:solidFill>
                  <a:srgbClr val="1F3636"/>
                </a:solidFill>
                <a:effectLst/>
                <a:latin typeface="Patrick Hand" panose="00000500000000000000" pitchFamily="2" charset="0"/>
              </a:rPr>
              <a:t> your friend write about what he/she likes and dislikes about city life?</a:t>
            </a:r>
            <a:endParaRPr lang="en-US" sz="1800" b="0" dirty="0">
              <a:effectLst/>
              <a:latin typeface="Patrick Hand" panose="00000500000000000000" pitchFamily="2" charset="0"/>
            </a:endParaRPr>
          </a:p>
          <a:p>
            <a:pPr rtl="0">
              <a:lnSpc>
                <a:spcPts val="3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 dirty="0">
                <a:solidFill>
                  <a:srgbClr val="D37300"/>
                </a:solidFill>
                <a:effectLst/>
                <a:latin typeface="Patrick Hand" panose="00000500000000000000" pitchFamily="2" charset="0"/>
              </a:rPr>
              <a:t>Check for comprehension</a:t>
            </a:r>
            <a:endParaRPr lang="en-US" sz="1800" b="0" dirty="0">
              <a:effectLst/>
              <a:latin typeface="Patrick Hand" panose="00000500000000000000" pitchFamily="2" charset="0"/>
            </a:endParaRPr>
          </a:p>
          <a:p>
            <a:pPr rtl="0">
              <a:lnSpc>
                <a:spcPts val="3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dirty="0">
                <a:solidFill>
                  <a:srgbClr val="1F3636"/>
                </a:solidFill>
                <a:effectLst/>
                <a:latin typeface="Patrick Hand" panose="00000500000000000000" pitchFamily="2" charset="0"/>
              </a:rPr>
              <a:t>Does the writing make sense?</a:t>
            </a:r>
            <a:endParaRPr lang="en-US" sz="1800" b="0" dirty="0">
              <a:effectLst/>
              <a:latin typeface="Patrick Hand" panose="00000500000000000000" pitchFamily="2" charset="0"/>
            </a:endParaRPr>
          </a:p>
          <a:p>
            <a:pPr rtl="0">
              <a:lnSpc>
                <a:spcPts val="3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 dirty="0">
                <a:solidFill>
                  <a:srgbClr val="D37300"/>
                </a:solidFill>
                <a:effectLst/>
                <a:latin typeface="Patrick Hand" panose="00000500000000000000" pitchFamily="2" charset="0"/>
              </a:rPr>
              <a:t>Check for grammar</a:t>
            </a:r>
            <a:endParaRPr lang="en-US" sz="1800" b="0" dirty="0">
              <a:effectLst/>
              <a:latin typeface="Patrick Hand" panose="00000500000000000000" pitchFamily="2" charset="0"/>
            </a:endParaRPr>
          </a:p>
          <a:p>
            <a:pPr rtl="0">
              <a:lnSpc>
                <a:spcPts val="3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dirty="0">
                <a:solidFill>
                  <a:srgbClr val="1F3636"/>
                </a:solidFill>
                <a:effectLst/>
                <a:latin typeface="Patrick Hand" panose="00000500000000000000" pitchFamily="2" charset="0"/>
              </a:rPr>
              <a:t>Does the writing use the correct tenses and structures?</a:t>
            </a:r>
            <a:endParaRPr lang="en-US" sz="1800" b="0" dirty="0">
              <a:effectLst/>
              <a:latin typeface="Patrick Hand" panose="000005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F670F7-CB72-680B-EA7E-34DF364EB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7922" y="-361413"/>
            <a:ext cx="1251490" cy="12514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" name="Google Shape;2970;p43"/>
          <p:cNvSpPr txBox="1">
            <a:spLocks noGrp="1"/>
          </p:cNvSpPr>
          <p:nvPr>
            <p:ph type="title"/>
          </p:nvPr>
        </p:nvSpPr>
        <p:spPr>
          <a:xfrm>
            <a:off x="3002765" y="1617580"/>
            <a:ext cx="3823200" cy="7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Listening </a:t>
            </a:r>
            <a:endParaRPr sz="3200" dirty="0"/>
          </a:p>
        </p:txBody>
      </p:sp>
      <p:sp>
        <p:nvSpPr>
          <p:cNvPr id="2971" name="Google Shape;2971;p43"/>
          <p:cNvSpPr txBox="1">
            <a:spLocks noGrp="1"/>
          </p:cNvSpPr>
          <p:nvPr>
            <p:ph type="subTitle" idx="1"/>
          </p:nvPr>
        </p:nvSpPr>
        <p:spPr>
          <a:xfrm>
            <a:off x="3002764" y="2291234"/>
            <a:ext cx="4921605" cy="30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Patrick Hand" panose="00000500000000000000" pitchFamily="2" charset="0"/>
              </a:rPr>
              <a:t>Listen for specific information in an interview about life in the city.</a:t>
            </a:r>
          </a:p>
        </p:txBody>
      </p:sp>
      <p:sp>
        <p:nvSpPr>
          <p:cNvPr id="2972" name="Google Shape;2972;p43"/>
          <p:cNvSpPr txBox="1">
            <a:spLocks noGrp="1"/>
          </p:cNvSpPr>
          <p:nvPr>
            <p:ph type="title" idx="2"/>
          </p:nvPr>
        </p:nvSpPr>
        <p:spPr>
          <a:xfrm>
            <a:off x="3002765" y="3112835"/>
            <a:ext cx="3823200" cy="7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W</a:t>
            </a:r>
            <a:r>
              <a:rPr lang="en" sz="3200" dirty="0"/>
              <a:t>riting </a:t>
            </a:r>
            <a:endParaRPr sz="3200" dirty="0"/>
          </a:p>
        </p:txBody>
      </p:sp>
      <p:sp>
        <p:nvSpPr>
          <p:cNvPr id="2973" name="Google Shape;2973;p43"/>
          <p:cNvSpPr txBox="1">
            <a:spLocks noGrp="1"/>
          </p:cNvSpPr>
          <p:nvPr>
            <p:ph type="subTitle" idx="3"/>
          </p:nvPr>
        </p:nvSpPr>
        <p:spPr>
          <a:xfrm>
            <a:off x="3026903" y="3809468"/>
            <a:ext cx="4469603" cy="30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Patrick Hand" panose="00000500000000000000" pitchFamily="2" charset="0"/>
              </a:rPr>
              <a:t>Write a paragraph about what they like or dislike about city life.</a:t>
            </a:r>
          </a:p>
        </p:txBody>
      </p:sp>
      <p:grpSp>
        <p:nvGrpSpPr>
          <p:cNvPr id="2974" name="Google Shape;2974;p43"/>
          <p:cNvGrpSpPr/>
          <p:nvPr/>
        </p:nvGrpSpPr>
        <p:grpSpPr>
          <a:xfrm>
            <a:off x="-1314162" y="0"/>
            <a:ext cx="3439325" cy="5705375"/>
            <a:chOff x="5139102" y="-280937"/>
            <a:chExt cx="3439325" cy="5705375"/>
          </a:xfrm>
        </p:grpSpPr>
        <p:sp>
          <p:nvSpPr>
            <p:cNvPr id="2975" name="Google Shape;2975;p43"/>
            <p:cNvSpPr/>
            <p:nvPr/>
          </p:nvSpPr>
          <p:spPr>
            <a:xfrm>
              <a:off x="5145377" y="-271012"/>
              <a:ext cx="3419975" cy="5688650"/>
            </a:xfrm>
            <a:custGeom>
              <a:avLst/>
              <a:gdLst/>
              <a:ahLst/>
              <a:cxnLst/>
              <a:rect l="l" t="t" r="r" b="b"/>
              <a:pathLst>
                <a:path w="136799" h="227546" fill="none" extrusionOk="0">
                  <a:moveTo>
                    <a:pt x="136799" y="1"/>
                  </a:moveTo>
                  <a:lnTo>
                    <a:pt x="136799" y="20401"/>
                  </a:lnTo>
                  <a:cubicBezTo>
                    <a:pt x="136799" y="26888"/>
                    <a:pt x="131505" y="32181"/>
                    <a:pt x="125019" y="32181"/>
                  </a:cubicBezTo>
                  <a:lnTo>
                    <a:pt x="62248" y="32181"/>
                  </a:lnTo>
                  <a:cubicBezTo>
                    <a:pt x="55762" y="32181"/>
                    <a:pt x="50489" y="37454"/>
                    <a:pt x="50489" y="43940"/>
                  </a:cubicBezTo>
                  <a:lnTo>
                    <a:pt x="50489" y="46556"/>
                  </a:lnTo>
                  <a:cubicBezTo>
                    <a:pt x="50489" y="53042"/>
                    <a:pt x="55762" y="58336"/>
                    <a:pt x="62248" y="58336"/>
                  </a:cubicBezTo>
                  <a:lnTo>
                    <a:pt x="104367" y="58336"/>
                  </a:lnTo>
                  <a:cubicBezTo>
                    <a:pt x="110833" y="58336"/>
                    <a:pt x="116126" y="63609"/>
                    <a:pt x="116126" y="70095"/>
                  </a:cubicBezTo>
                  <a:lnTo>
                    <a:pt x="116126" y="95726"/>
                  </a:lnTo>
                  <a:cubicBezTo>
                    <a:pt x="116126" y="102213"/>
                    <a:pt x="110833" y="107506"/>
                    <a:pt x="104367" y="107506"/>
                  </a:cubicBezTo>
                  <a:lnTo>
                    <a:pt x="11780" y="107506"/>
                  </a:lnTo>
                  <a:cubicBezTo>
                    <a:pt x="5273" y="107506"/>
                    <a:pt x="0" y="112779"/>
                    <a:pt x="0" y="119265"/>
                  </a:cubicBezTo>
                  <a:lnTo>
                    <a:pt x="0" y="139666"/>
                  </a:lnTo>
                  <a:cubicBezTo>
                    <a:pt x="0" y="146152"/>
                    <a:pt x="5273" y="151446"/>
                    <a:pt x="11780" y="151446"/>
                  </a:cubicBezTo>
                  <a:lnTo>
                    <a:pt x="76895" y="151446"/>
                  </a:lnTo>
                  <a:cubicBezTo>
                    <a:pt x="83381" y="151446"/>
                    <a:pt x="88675" y="156719"/>
                    <a:pt x="88675" y="163205"/>
                  </a:cubicBezTo>
                  <a:lnTo>
                    <a:pt x="88675" y="227545"/>
                  </a:lnTo>
                </a:path>
              </a:pathLst>
            </a:custGeom>
            <a:noFill/>
            <a:ln w="3923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43"/>
            <p:cNvSpPr/>
            <p:nvPr/>
          </p:nvSpPr>
          <p:spPr>
            <a:xfrm>
              <a:off x="5145377" y="-271012"/>
              <a:ext cx="3419975" cy="5688650"/>
            </a:xfrm>
            <a:custGeom>
              <a:avLst/>
              <a:gdLst/>
              <a:ahLst/>
              <a:cxnLst/>
              <a:rect l="l" t="t" r="r" b="b"/>
              <a:pathLst>
                <a:path w="136799" h="227546" fill="none" extrusionOk="0">
                  <a:moveTo>
                    <a:pt x="136799" y="1"/>
                  </a:moveTo>
                  <a:lnTo>
                    <a:pt x="136799" y="20401"/>
                  </a:lnTo>
                  <a:cubicBezTo>
                    <a:pt x="136799" y="26888"/>
                    <a:pt x="131505" y="32181"/>
                    <a:pt x="125019" y="32181"/>
                  </a:cubicBezTo>
                  <a:lnTo>
                    <a:pt x="62248" y="32181"/>
                  </a:lnTo>
                  <a:cubicBezTo>
                    <a:pt x="55762" y="32181"/>
                    <a:pt x="50489" y="37454"/>
                    <a:pt x="50489" y="43940"/>
                  </a:cubicBezTo>
                  <a:lnTo>
                    <a:pt x="50489" y="46556"/>
                  </a:lnTo>
                  <a:cubicBezTo>
                    <a:pt x="50489" y="53042"/>
                    <a:pt x="55762" y="58336"/>
                    <a:pt x="62248" y="58336"/>
                  </a:cubicBezTo>
                  <a:lnTo>
                    <a:pt x="104367" y="58336"/>
                  </a:lnTo>
                  <a:cubicBezTo>
                    <a:pt x="110833" y="58336"/>
                    <a:pt x="116126" y="63609"/>
                    <a:pt x="116126" y="70095"/>
                  </a:cubicBezTo>
                  <a:lnTo>
                    <a:pt x="116126" y="95726"/>
                  </a:lnTo>
                  <a:cubicBezTo>
                    <a:pt x="116126" y="102213"/>
                    <a:pt x="110833" y="107506"/>
                    <a:pt x="104367" y="107506"/>
                  </a:cubicBezTo>
                  <a:lnTo>
                    <a:pt x="11780" y="107506"/>
                  </a:lnTo>
                  <a:cubicBezTo>
                    <a:pt x="5273" y="107506"/>
                    <a:pt x="0" y="112779"/>
                    <a:pt x="0" y="119265"/>
                  </a:cubicBezTo>
                  <a:lnTo>
                    <a:pt x="0" y="139666"/>
                  </a:lnTo>
                  <a:cubicBezTo>
                    <a:pt x="0" y="146152"/>
                    <a:pt x="5273" y="151446"/>
                    <a:pt x="11780" y="151446"/>
                  </a:cubicBezTo>
                  <a:lnTo>
                    <a:pt x="76895" y="151446"/>
                  </a:lnTo>
                  <a:cubicBezTo>
                    <a:pt x="83381" y="151446"/>
                    <a:pt x="88675" y="156719"/>
                    <a:pt x="88675" y="163205"/>
                  </a:cubicBezTo>
                  <a:lnTo>
                    <a:pt x="88675" y="227545"/>
                  </a:lnTo>
                </a:path>
              </a:pathLst>
            </a:custGeom>
            <a:noFill/>
            <a:ln w="326925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43"/>
            <p:cNvSpPr/>
            <p:nvPr/>
          </p:nvSpPr>
          <p:spPr>
            <a:xfrm>
              <a:off x="5145377" y="-271012"/>
              <a:ext cx="3419975" cy="5688650"/>
            </a:xfrm>
            <a:custGeom>
              <a:avLst/>
              <a:gdLst/>
              <a:ahLst/>
              <a:cxnLst/>
              <a:rect l="l" t="t" r="r" b="b"/>
              <a:pathLst>
                <a:path w="136799" h="227546" fill="none" extrusionOk="0">
                  <a:moveTo>
                    <a:pt x="136799" y="1"/>
                  </a:moveTo>
                  <a:lnTo>
                    <a:pt x="136799" y="20401"/>
                  </a:lnTo>
                  <a:cubicBezTo>
                    <a:pt x="136799" y="26888"/>
                    <a:pt x="131505" y="32181"/>
                    <a:pt x="125019" y="32181"/>
                  </a:cubicBezTo>
                  <a:lnTo>
                    <a:pt x="62248" y="32181"/>
                  </a:lnTo>
                  <a:cubicBezTo>
                    <a:pt x="55762" y="32181"/>
                    <a:pt x="50489" y="37454"/>
                    <a:pt x="50489" y="43940"/>
                  </a:cubicBezTo>
                  <a:lnTo>
                    <a:pt x="50489" y="46556"/>
                  </a:lnTo>
                  <a:cubicBezTo>
                    <a:pt x="50489" y="53042"/>
                    <a:pt x="55762" y="58336"/>
                    <a:pt x="62248" y="58336"/>
                  </a:cubicBezTo>
                  <a:lnTo>
                    <a:pt x="104367" y="58336"/>
                  </a:lnTo>
                  <a:cubicBezTo>
                    <a:pt x="110833" y="58336"/>
                    <a:pt x="116126" y="63609"/>
                    <a:pt x="116126" y="70095"/>
                  </a:cubicBezTo>
                  <a:lnTo>
                    <a:pt x="116126" y="95726"/>
                  </a:lnTo>
                  <a:cubicBezTo>
                    <a:pt x="116126" y="102213"/>
                    <a:pt x="110833" y="107506"/>
                    <a:pt x="104367" y="107506"/>
                  </a:cubicBezTo>
                  <a:lnTo>
                    <a:pt x="11780" y="107506"/>
                  </a:lnTo>
                  <a:cubicBezTo>
                    <a:pt x="5273" y="107506"/>
                    <a:pt x="0" y="112779"/>
                    <a:pt x="0" y="119265"/>
                  </a:cubicBezTo>
                  <a:lnTo>
                    <a:pt x="0" y="139666"/>
                  </a:lnTo>
                  <a:cubicBezTo>
                    <a:pt x="0" y="146152"/>
                    <a:pt x="5273" y="151446"/>
                    <a:pt x="11780" y="151446"/>
                  </a:cubicBezTo>
                  <a:lnTo>
                    <a:pt x="76895" y="151446"/>
                  </a:lnTo>
                  <a:cubicBezTo>
                    <a:pt x="83381" y="151446"/>
                    <a:pt x="88675" y="156719"/>
                    <a:pt x="88675" y="163205"/>
                  </a:cubicBezTo>
                  <a:lnTo>
                    <a:pt x="88675" y="227545"/>
                  </a:lnTo>
                </a:path>
              </a:pathLst>
            </a:custGeom>
            <a:noFill/>
            <a:ln w="2615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43"/>
            <p:cNvSpPr/>
            <p:nvPr/>
          </p:nvSpPr>
          <p:spPr>
            <a:xfrm>
              <a:off x="5139102" y="-280937"/>
              <a:ext cx="3439325" cy="5705375"/>
            </a:xfrm>
            <a:custGeom>
              <a:avLst/>
              <a:gdLst/>
              <a:ahLst/>
              <a:cxnLst/>
              <a:rect l="l" t="t" r="r" b="b"/>
              <a:pathLst>
                <a:path w="137573" h="228215" extrusionOk="0">
                  <a:moveTo>
                    <a:pt x="137175" y="0"/>
                  </a:moveTo>
                  <a:cubicBezTo>
                    <a:pt x="136966" y="0"/>
                    <a:pt x="136778" y="189"/>
                    <a:pt x="136778" y="398"/>
                  </a:cubicBezTo>
                  <a:lnTo>
                    <a:pt x="136778" y="5880"/>
                  </a:lnTo>
                  <a:cubicBezTo>
                    <a:pt x="136778" y="6089"/>
                    <a:pt x="136966" y="6277"/>
                    <a:pt x="137175" y="6277"/>
                  </a:cubicBezTo>
                  <a:cubicBezTo>
                    <a:pt x="137385" y="6277"/>
                    <a:pt x="137573" y="6089"/>
                    <a:pt x="137573" y="5880"/>
                  </a:cubicBezTo>
                  <a:lnTo>
                    <a:pt x="137573" y="398"/>
                  </a:lnTo>
                  <a:cubicBezTo>
                    <a:pt x="137573" y="189"/>
                    <a:pt x="137385" y="0"/>
                    <a:pt x="137175" y="0"/>
                  </a:cubicBezTo>
                  <a:close/>
                  <a:moveTo>
                    <a:pt x="137175" y="10985"/>
                  </a:moveTo>
                  <a:cubicBezTo>
                    <a:pt x="136966" y="10985"/>
                    <a:pt x="136778" y="11173"/>
                    <a:pt x="136778" y="11383"/>
                  </a:cubicBezTo>
                  <a:lnTo>
                    <a:pt x="136778" y="16886"/>
                  </a:lnTo>
                  <a:cubicBezTo>
                    <a:pt x="136778" y="17074"/>
                    <a:pt x="136966" y="17262"/>
                    <a:pt x="137175" y="17262"/>
                  </a:cubicBezTo>
                  <a:cubicBezTo>
                    <a:pt x="137385" y="17262"/>
                    <a:pt x="137573" y="17074"/>
                    <a:pt x="137573" y="16886"/>
                  </a:cubicBezTo>
                  <a:lnTo>
                    <a:pt x="137573" y="11383"/>
                  </a:lnTo>
                  <a:cubicBezTo>
                    <a:pt x="137573" y="11173"/>
                    <a:pt x="137385" y="10985"/>
                    <a:pt x="137175" y="10985"/>
                  </a:cubicBezTo>
                  <a:close/>
                  <a:moveTo>
                    <a:pt x="137069" y="21947"/>
                  </a:moveTo>
                  <a:cubicBezTo>
                    <a:pt x="136859" y="21947"/>
                    <a:pt x="136693" y="22088"/>
                    <a:pt x="136673" y="22284"/>
                  </a:cubicBezTo>
                  <a:cubicBezTo>
                    <a:pt x="136464" y="24062"/>
                    <a:pt x="135836" y="25799"/>
                    <a:pt x="134916" y="27285"/>
                  </a:cubicBezTo>
                  <a:cubicBezTo>
                    <a:pt x="134811" y="27473"/>
                    <a:pt x="134874" y="27724"/>
                    <a:pt x="135062" y="27829"/>
                  </a:cubicBezTo>
                  <a:cubicBezTo>
                    <a:pt x="135125" y="27871"/>
                    <a:pt x="135188" y="27891"/>
                    <a:pt x="135271" y="27891"/>
                  </a:cubicBezTo>
                  <a:cubicBezTo>
                    <a:pt x="135397" y="27891"/>
                    <a:pt x="135522" y="27829"/>
                    <a:pt x="135606" y="27703"/>
                  </a:cubicBezTo>
                  <a:cubicBezTo>
                    <a:pt x="136590" y="26113"/>
                    <a:pt x="137217" y="24272"/>
                    <a:pt x="137468" y="22389"/>
                  </a:cubicBezTo>
                  <a:cubicBezTo>
                    <a:pt x="137489" y="22179"/>
                    <a:pt x="137322" y="21970"/>
                    <a:pt x="137113" y="21949"/>
                  </a:cubicBezTo>
                  <a:cubicBezTo>
                    <a:pt x="137098" y="21948"/>
                    <a:pt x="137083" y="21947"/>
                    <a:pt x="137069" y="21947"/>
                  </a:cubicBezTo>
                  <a:close/>
                  <a:moveTo>
                    <a:pt x="71308" y="32578"/>
                  </a:moveTo>
                  <a:cubicBezTo>
                    <a:pt x="71099" y="32578"/>
                    <a:pt x="70931" y="32746"/>
                    <a:pt x="70931" y="32955"/>
                  </a:cubicBezTo>
                  <a:cubicBezTo>
                    <a:pt x="70931" y="33164"/>
                    <a:pt x="71099" y="33353"/>
                    <a:pt x="71308" y="33353"/>
                  </a:cubicBezTo>
                  <a:lnTo>
                    <a:pt x="76811" y="33353"/>
                  </a:lnTo>
                  <a:cubicBezTo>
                    <a:pt x="77020" y="33353"/>
                    <a:pt x="77208" y="33164"/>
                    <a:pt x="77208" y="32955"/>
                  </a:cubicBezTo>
                  <a:cubicBezTo>
                    <a:pt x="77208" y="32746"/>
                    <a:pt x="77020" y="32578"/>
                    <a:pt x="76811" y="32578"/>
                  </a:cubicBezTo>
                  <a:close/>
                  <a:moveTo>
                    <a:pt x="82293" y="32578"/>
                  </a:moveTo>
                  <a:cubicBezTo>
                    <a:pt x="82083" y="32578"/>
                    <a:pt x="81916" y="32746"/>
                    <a:pt x="81916" y="32955"/>
                  </a:cubicBezTo>
                  <a:cubicBezTo>
                    <a:pt x="81916" y="33164"/>
                    <a:pt x="82083" y="33353"/>
                    <a:pt x="82293" y="33353"/>
                  </a:cubicBezTo>
                  <a:lnTo>
                    <a:pt x="87796" y="33353"/>
                  </a:lnTo>
                  <a:cubicBezTo>
                    <a:pt x="88005" y="33353"/>
                    <a:pt x="88193" y="33164"/>
                    <a:pt x="88193" y="32955"/>
                  </a:cubicBezTo>
                  <a:cubicBezTo>
                    <a:pt x="88193" y="32746"/>
                    <a:pt x="88005" y="32578"/>
                    <a:pt x="87796" y="32578"/>
                  </a:cubicBezTo>
                  <a:close/>
                  <a:moveTo>
                    <a:pt x="93278" y="32578"/>
                  </a:moveTo>
                  <a:cubicBezTo>
                    <a:pt x="93068" y="32578"/>
                    <a:pt x="92901" y="32746"/>
                    <a:pt x="92901" y="32955"/>
                  </a:cubicBezTo>
                  <a:cubicBezTo>
                    <a:pt x="92901" y="33164"/>
                    <a:pt x="93068" y="33353"/>
                    <a:pt x="93278" y="33353"/>
                  </a:cubicBezTo>
                  <a:lnTo>
                    <a:pt x="98781" y="33353"/>
                  </a:lnTo>
                  <a:cubicBezTo>
                    <a:pt x="98990" y="33353"/>
                    <a:pt x="99178" y="33164"/>
                    <a:pt x="99178" y="32955"/>
                  </a:cubicBezTo>
                  <a:cubicBezTo>
                    <a:pt x="99178" y="32746"/>
                    <a:pt x="98990" y="32578"/>
                    <a:pt x="98781" y="32578"/>
                  </a:cubicBezTo>
                  <a:close/>
                  <a:moveTo>
                    <a:pt x="104263" y="32578"/>
                  </a:moveTo>
                  <a:cubicBezTo>
                    <a:pt x="104053" y="32578"/>
                    <a:pt x="103886" y="32746"/>
                    <a:pt x="103886" y="32955"/>
                  </a:cubicBezTo>
                  <a:cubicBezTo>
                    <a:pt x="103886" y="33164"/>
                    <a:pt x="104053" y="33353"/>
                    <a:pt x="104263" y="33353"/>
                  </a:cubicBezTo>
                  <a:lnTo>
                    <a:pt x="109765" y="33353"/>
                  </a:lnTo>
                  <a:cubicBezTo>
                    <a:pt x="109975" y="33353"/>
                    <a:pt x="110163" y="33164"/>
                    <a:pt x="110163" y="32955"/>
                  </a:cubicBezTo>
                  <a:cubicBezTo>
                    <a:pt x="110163" y="32746"/>
                    <a:pt x="109975" y="32578"/>
                    <a:pt x="109765" y="32578"/>
                  </a:cubicBezTo>
                  <a:close/>
                  <a:moveTo>
                    <a:pt x="115247" y="32578"/>
                  </a:moveTo>
                  <a:cubicBezTo>
                    <a:pt x="115038" y="32578"/>
                    <a:pt x="114871" y="32746"/>
                    <a:pt x="114871" y="32955"/>
                  </a:cubicBezTo>
                  <a:cubicBezTo>
                    <a:pt x="114871" y="33164"/>
                    <a:pt x="115038" y="33353"/>
                    <a:pt x="115247" y="33353"/>
                  </a:cubicBezTo>
                  <a:lnTo>
                    <a:pt x="120750" y="33353"/>
                  </a:lnTo>
                  <a:cubicBezTo>
                    <a:pt x="120960" y="33353"/>
                    <a:pt x="121148" y="33164"/>
                    <a:pt x="121148" y="32955"/>
                  </a:cubicBezTo>
                  <a:cubicBezTo>
                    <a:pt x="121148" y="32746"/>
                    <a:pt x="120960" y="32578"/>
                    <a:pt x="120750" y="32578"/>
                  </a:cubicBezTo>
                  <a:close/>
                  <a:moveTo>
                    <a:pt x="131409" y="31000"/>
                  </a:moveTo>
                  <a:cubicBezTo>
                    <a:pt x="131342" y="31000"/>
                    <a:pt x="131275" y="31016"/>
                    <a:pt x="131212" y="31051"/>
                  </a:cubicBezTo>
                  <a:cubicBezTo>
                    <a:pt x="129685" y="31992"/>
                    <a:pt x="127990" y="32495"/>
                    <a:pt x="126211" y="32578"/>
                  </a:cubicBezTo>
                  <a:cubicBezTo>
                    <a:pt x="126002" y="32599"/>
                    <a:pt x="125856" y="32788"/>
                    <a:pt x="125856" y="32997"/>
                  </a:cubicBezTo>
                  <a:cubicBezTo>
                    <a:pt x="125856" y="33206"/>
                    <a:pt x="126023" y="33353"/>
                    <a:pt x="126232" y="33353"/>
                  </a:cubicBezTo>
                  <a:cubicBezTo>
                    <a:pt x="128178" y="33269"/>
                    <a:pt x="129978" y="32725"/>
                    <a:pt x="131631" y="31741"/>
                  </a:cubicBezTo>
                  <a:cubicBezTo>
                    <a:pt x="131819" y="31595"/>
                    <a:pt x="131882" y="31365"/>
                    <a:pt x="131756" y="31176"/>
                  </a:cubicBezTo>
                  <a:cubicBezTo>
                    <a:pt x="131672" y="31065"/>
                    <a:pt x="131542" y="31000"/>
                    <a:pt x="131409" y="31000"/>
                  </a:cubicBezTo>
                  <a:close/>
                  <a:moveTo>
                    <a:pt x="63022" y="32578"/>
                  </a:moveTo>
                  <a:cubicBezTo>
                    <a:pt x="62101" y="32578"/>
                    <a:pt x="61202" y="32683"/>
                    <a:pt x="60281" y="32850"/>
                  </a:cubicBezTo>
                  <a:cubicBezTo>
                    <a:pt x="60051" y="32913"/>
                    <a:pt x="59904" y="33122"/>
                    <a:pt x="59967" y="33332"/>
                  </a:cubicBezTo>
                  <a:cubicBezTo>
                    <a:pt x="60009" y="33520"/>
                    <a:pt x="60176" y="33645"/>
                    <a:pt x="60365" y="33645"/>
                  </a:cubicBezTo>
                  <a:cubicBezTo>
                    <a:pt x="60386" y="33645"/>
                    <a:pt x="60407" y="33645"/>
                    <a:pt x="60428" y="33625"/>
                  </a:cubicBezTo>
                  <a:cubicBezTo>
                    <a:pt x="61265" y="33457"/>
                    <a:pt x="62164" y="33353"/>
                    <a:pt x="63022" y="33353"/>
                  </a:cubicBezTo>
                  <a:lnTo>
                    <a:pt x="65826" y="33353"/>
                  </a:lnTo>
                  <a:cubicBezTo>
                    <a:pt x="66035" y="33353"/>
                    <a:pt x="66223" y="33164"/>
                    <a:pt x="66223" y="32955"/>
                  </a:cubicBezTo>
                  <a:cubicBezTo>
                    <a:pt x="66223" y="32746"/>
                    <a:pt x="66035" y="32578"/>
                    <a:pt x="65826" y="32578"/>
                  </a:cubicBezTo>
                  <a:close/>
                  <a:moveTo>
                    <a:pt x="55402" y="35104"/>
                  </a:moveTo>
                  <a:cubicBezTo>
                    <a:pt x="55320" y="35104"/>
                    <a:pt x="55234" y="35133"/>
                    <a:pt x="55155" y="35194"/>
                  </a:cubicBezTo>
                  <a:cubicBezTo>
                    <a:pt x="53606" y="36366"/>
                    <a:pt x="52372" y="37851"/>
                    <a:pt x="51577" y="39525"/>
                  </a:cubicBezTo>
                  <a:cubicBezTo>
                    <a:pt x="51451" y="39713"/>
                    <a:pt x="51577" y="39943"/>
                    <a:pt x="51744" y="40048"/>
                  </a:cubicBezTo>
                  <a:cubicBezTo>
                    <a:pt x="51807" y="40069"/>
                    <a:pt x="51849" y="40069"/>
                    <a:pt x="51912" y="40069"/>
                  </a:cubicBezTo>
                  <a:cubicBezTo>
                    <a:pt x="52058" y="40069"/>
                    <a:pt x="52205" y="40006"/>
                    <a:pt x="52267" y="39860"/>
                  </a:cubicBezTo>
                  <a:cubicBezTo>
                    <a:pt x="53042" y="38290"/>
                    <a:pt x="54192" y="36910"/>
                    <a:pt x="55615" y="35822"/>
                  </a:cubicBezTo>
                  <a:cubicBezTo>
                    <a:pt x="55803" y="35675"/>
                    <a:pt x="55824" y="35445"/>
                    <a:pt x="55699" y="35257"/>
                  </a:cubicBezTo>
                  <a:cubicBezTo>
                    <a:pt x="55626" y="35159"/>
                    <a:pt x="55517" y="35104"/>
                    <a:pt x="55402" y="35104"/>
                  </a:cubicBezTo>
                  <a:close/>
                  <a:moveTo>
                    <a:pt x="50865" y="44651"/>
                  </a:moveTo>
                  <a:cubicBezTo>
                    <a:pt x="50656" y="44651"/>
                    <a:pt x="50468" y="44840"/>
                    <a:pt x="50468" y="45049"/>
                  </a:cubicBezTo>
                  <a:lnTo>
                    <a:pt x="50468" y="46974"/>
                  </a:lnTo>
                  <a:cubicBezTo>
                    <a:pt x="50468" y="48187"/>
                    <a:pt x="50656" y="49422"/>
                    <a:pt x="51054" y="50594"/>
                  </a:cubicBezTo>
                  <a:cubicBezTo>
                    <a:pt x="51096" y="50740"/>
                    <a:pt x="51263" y="50845"/>
                    <a:pt x="51409" y="50845"/>
                  </a:cubicBezTo>
                  <a:cubicBezTo>
                    <a:pt x="51451" y="50845"/>
                    <a:pt x="51475" y="50835"/>
                    <a:pt x="51498" y="50835"/>
                  </a:cubicBezTo>
                  <a:cubicBezTo>
                    <a:pt x="51509" y="50835"/>
                    <a:pt x="51521" y="50838"/>
                    <a:pt x="51535" y="50845"/>
                  </a:cubicBezTo>
                  <a:cubicBezTo>
                    <a:pt x="51744" y="50782"/>
                    <a:pt x="51891" y="50573"/>
                    <a:pt x="51807" y="50363"/>
                  </a:cubicBezTo>
                  <a:cubicBezTo>
                    <a:pt x="51430" y="49254"/>
                    <a:pt x="51263" y="48104"/>
                    <a:pt x="51263" y="46974"/>
                  </a:cubicBezTo>
                  <a:lnTo>
                    <a:pt x="51263" y="45049"/>
                  </a:lnTo>
                  <a:cubicBezTo>
                    <a:pt x="51263" y="44840"/>
                    <a:pt x="51075" y="44651"/>
                    <a:pt x="50865" y="44651"/>
                  </a:cubicBezTo>
                  <a:close/>
                  <a:moveTo>
                    <a:pt x="54212" y="54746"/>
                  </a:moveTo>
                  <a:cubicBezTo>
                    <a:pt x="54117" y="54746"/>
                    <a:pt x="54020" y="54784"/>
                    <a:pt x="53941" y="54862"/>
                  </a:cubicBezTo>
                  <a:cubicBezTo>
                    <a:pt x="53795" y="54988"/>
                    <a:pt x="53753" y="55239"/>
                    <a:pt x="53920" y="55406"/>
                  </a:cubicBezTo>
                  <a:cubicBezTo>
                    <a:pt x="55197" y="56808"/>
                    <a:pt x="56787" y="57917"/>
                    <a:pt x="58524" y="58628"/>
                  </a:cubicBezTo>
                  <a:cubicBezTo>
                    <a:pt x="58586" y="58649"/>
                    <a:pt x="58628" y="58649"/>
                    <a:pt x="58691" y="58649"/>
                  </a:cubicBezTo>
                  <a:cubicBezTo>
                    <a:pt x="58837" y="58649"/>
                    <a:pt x="58963" y="58545"/>
                    <a:pt x="59047" y="58419"/>
                  </a:cubicBezTo>
                  <a:cubicBezTo>
                    <a:pt x="59130" y="58189"/>
                    <a:pt x="59047" y="57959"/>
                    <a:pt x="58837" y="57896"/>
                  </a:cubicBezTo>
                  <a:cubicBezTo>
                    <a:pt x="57205" y="57226"/>
                    <a:pt x="55720" y="56180"/>
                    <a:pt x="54506" y="54883"/>
                  </a:cubicBezTo>
                  <a:cubicBezTo>
                    <a:pt x="54428" y="54794"/>
                    <a:pt x="54321" y="54746"/>
                    <a:pt x="54212" y="54746"/>
                  </a:cubicBezTo>
                  <a:close/>
                  <a:moveTo>
                    <a:pt x="64047" y="58733"/>
                  </a:moveTo>
                  <a:cubicBezTo>
                    <a:pt x="63838" y="58733"/>
                    <a:pt x="63650" y="58900"/>
                    <a:pt x="63650" y="59109"/>
                  </a:cubicBezTo>
                  <a:cubicBezTo>
                    <a:pt x="63650" y="59319"/>
                    <a:pt x="63838" y="59507"/>
                    <a:pt x="64047" y="59507"/>
                  </a:cubicBezTo>
                  <a:lnTo>
                    <a:pt x="69529" y="59507"/>
                  </a:lnTo>
                  <a:cubicBezTo>
                    <a:pt x="69780" y="59507"/>
                    <a:pt x="69927" y="59319"/>
                    <a:pt x="69927" y="59109"/>
                  </a:cubicBezTo>
                  <a:cubicBezTo>
                    <a:pt x="69927" y="58900"/>
                    <a:pt x="69739" y="58733"/>
                    <a:pt x="69529" y="58733"/>
                  </a:cubicBezTo>
                  <a:close/>
                  <a:moveTo>
                    <a:pt x="75032" y="58733"/>
                  </a:moveTo>
                  <a:cubicBezTo>
                    <a:pt x="74823" y="58733"/>
                    <a:pt x="74635" y="58900"/>
                    <a:pt x="74635" y="59109"/>
                  </a:cubicBezTo>
                  <a:cubicBezTo>
                    <a:pt x="74635" y="59319"/>
                    <a:pt x="74823" y="59507"/>
                    <a:pt x="75032" y="59507"/>
                  </a:cubicBezTo>
                  <a:lnTo>
                    <a:pt x="80514" y="59507"/>
                  </a:lnTo>
                  <a:cubicBezTo>
                    <a:pt x="80765" y="59507"/>
                    <a:pt x="80912" y="59319"/>
                    <a:pt x="80912" y="59109"/>
                  </a:cubicBezTo>
                  <a:cubicBezTo>
                    <a:pt x="80912" y="58900"/>
                    <a:pt x="80723" y="58733"/>
                    <a:pt x="80514" y="58733"/>
                  </a:cubicBezTo>
                  <a:close/>
                  <a:moveTo>
                    <a:pt x="86017" y="58733"/>
                  </a:moveTo>
                  <a:cubicBezTo>
                    <a:pt x="85808" y="58733"/>
                    <a:pt x="85620" y="58900"/>
                    <a:pt x="85620" y="59109"/>
                  </a:cubicBezTo>
                  <a:cubicBezTo>
                    <a:pt x="85620" y="59319"/>
                    <a:pt x="85808" y="59507"/>
                    <a:pt x="86017" y="59507"/>
                  </a:cubicBezTo>
                  <a:lnTo>
                    <a:pt x="91499" y="59507"/>
                  </a:lnTo>
                  <a:cubicBezTo>
                    <a:pt x="91750" y="59507"/>
                    <a:pt x="91897" y="59319"/>
                    <a:pt x="91897" y="59109"/>
                  </a:cubicBezTo>
                  <a:cubicBezTo>
                    <a:pt x="91897" y="58900"/>
                    <a:pt x="91708" y="58733"/>
                    <a:pt x="91499" y="58733"/>
                  </a:cubicBezTo>
                  <a:close/>
                  <a:moveTo>
                    <a:pt x="97002" y="58733"/>
                  </a:moveTo>
                  <a:cubicBezTo>
                    <a:pt x="96793" y="58733"/>
                    <a:pt x="96604" y="58900"/>
                    <a:pt x="96604" y="59109"/>
                  </a:cubicBezTo>
                  <a:cubicBezTo>
                    <a:pt x="96604" y="59319"/>
                    <a:pt x="96793" y="59507"/>
                    <a:pt x="97002" y="59507"/>
                  </a:cubicBezTo>
                  <a:lnTo>
                    <a:pt x="102484" y="59507"/>
                  </a:lnTo>
                  <a:cubicBezTo>
                    <a:pt x="102714" y="59507"/>
                    <a:pt x="102882" y="59319"/>
                    <a:pt x="102882" y="59109"/>
                  </a:cubicBezTo>
                  <a:cubicBezTo>
                    <a:pt x="102882" y="58900"/>
                    <a:pt x="102693" y="58733"/>
                    <a:pt x="102484" y="58733"/>
                  </a:cubicBezTo>
                  <a:close/>
                  <a:moveTo>
                    <a:pt x="107959" y="59053"/>
                  </a:moveTo>
                  <a:cubicBezTo>
                    <a:pt x="107799" y="59053"/>
                    <a:pt x="107642" y="59185"/>
                    <a:pt x="107589" y="59361"/>
                  </a:cubicBezTo>
                  <a:cubicBezTo>
                    <a:pt x="107548" y="59570"/>
                    <a:pt x="107673" y="59779"/>
                    <a:pt x="107882" y="59821"/>
                  </a:cubicBezTo>
                  <a:cubicBezTo>
                    <a:pt x="109619" y="60239"/>
                    <a:pt x="111230" y="61076"/>
                    <a:pt x="112527" y="62227"/>
                  </a:cubicBezTo>
                  <a:cubicBezTo>
                    <a:pt x="112611" y="62311"/>
                    <a:pt x="112695" y="62332"/>
                    <a:pt x="112799" y="62332"/>
                  </a:cubicBezTo>
                  <a:cubicBezTo>
                    <a:pt x="112904" y="62332"/>
                    <a:pt x="113009" y="62311"/>
                    <a:pt x="113092" y="62206"/>
                  </a:cubicBezTo>
                  <a:cubicBezTo>
                    <a:pt x="113239" y="62039"/>
                    <a:pt x="113218" y="61809"/>
                    <a:pt x="113050" y="61662"/>
                  </a:cubicBezTo>
                  <a:cubicBezTo>
                    <a:pt x="111649" y="60407"/>
                    <a:pt x="109912" y="59507"/>
                    <a:pt x="108050" y="59068"/>
                  </a:cubicBezTo>
                  <a:cubicBezTo>
                    <a:pt x="108020" y="59058"/>
                    <a:pt x="107989" y="59053"/>
                    <a:pt x="107959" y="59053"/>
                  </a:cubicBezTo>
                  <a:close/>
                  <a:moveTo>
                    <a:pt x="115844" y="66069"/>
                  </a:moveTo>
                  <a:cubicBezTo>
                    <a:pt x="115798" y="66069"/>
                    <a:pt x="115752" y="66078"/>
                    <a:pt x="115708" y="66098"/>
                  </a:cubicBezTo>
                  <a:cubicBezTo>
                    <a:pt x="115499" y="66182"/>
                    <a:pt x="115394" y="66391"/>
                    <a:pt x="115457" y="66600"/>
                  </a:cubicBezTo>
                  <a:cubicBezTo>
                    <a:pt x="115875" y="67835"/>
                    <a:pt x="116126" y="69132"/>
                    <a:pt x="116126" y="70492"/>
                  </a:cubicBezTo>
                  <a:lnTo>
                    <a:pt x="116126" y="71873"/>
                  </a:lnTo>
                  <a:cubicBezTo>
                    <a:pt x="116126" y="72082"/>
                    <a:pt x="116294" y="72270"/>
                    <a:pt x="116503" y="72270"/>
                  </a:cubicBezTo>
                  <a:cubicBezTo>
                    <a:pt x="116712" y="72270"/>
                    <a:pt x="116900" y="72082"/>
                    <a:pt x="116900" y="71873"/>
                  </a:cubicBezTo>
                  <a:lnTo>
                    <a:pt x="116900" y="70492"/>
                  </a:lnTo>
                  <a:cubicBezTo>
                    <a:pt x="116900" y="69048"/>
                    <a:pt x="116670" y="67646"/>
                    <a:pt x="116189" y="66328"/>
                  </a:cubicBezTo>
                  <a:cubicBezTo>
                    <a:pt x="116141" y="66168"/>
                    <a:pt x="115995" y="66069"/>
                    <a:pt x="115844" y="66069"/>
                  </a:cubicBezTo>
                  <a:close/>
                  <a:moveTo>
                    <a:pt x="116503" y="76978"/>
                  </a:moveTo>
                  <a:cubicBezTo>
                    <a:pt x="116294" y="76978"/>
                    <a:pt x="116126" y="77167"/>
                    <a:pt x="116126" y="77376"/>
                  </a:cubicBezTo>
                  <a:lnTo>
                    <a:pt x="116126" y="82858"/>
                  </a:lnTo>
                  <a:cubicBezTo>
                    <a:pt x="116126" y="83067"/>
                    <a:pt x="116294" y="83255"/>
                    <a:pt x="116503" y="83255"/>
                  </a:cubicBezTo>
                  <a:cubicBezTo>
                    <a:pt x="116712" y="83255"/>
                    <a:pt x="116900" y="83067"/>
                    <a:pt x="116900" y="82858"/>
                  </a:cubicBezTo>
                  <a:lnTo>
                    <a:pt x="116900" y="77376"/>
                  </a:lnTo>
                  <a:cubicBezTo>
                    <a:pt x="116900" y="77167"/>
                    <a:pt x="116712" y="76978"/>
                    <a:pt x="116503" y="76978"/>
                  </a:cubicBezTo>
                  <a:close/>
                  <a:moveTo>
                    <a:pt x="116503" y="87963"/>
                  </a:moveTo>
                  <a:cubicBezTo>
                    <a:pt x="116294" y="87963"/>
                    <a:pt x="116126" y="88151"/>
                    <a:pt x="116126" y="88361"/>
                  </a:cubicBezTo>
                  <a:lnTo>
                    <a:pt x="116126" y="93843"/>
                  </a:lnTo>
                  <a:cubicBezTo>
                    <a:pt x="116126" y="94052"/>
                    <a:pt x="116294" y="94240"/>
                    <a:pt x="116503" y="94240"/>
                  </a:cubicBezTo>
                  <a:cubicBezTo>
                    <a:pt x="116712" y="94240"/>
                    <a:pt x="116900" y="94052"/>
                    <a:pt x="116900" y="93843"/>
                  </a:cubicBezTo>
                  <a:lnTo>
                    <a:pt x="116900" y="88361"/>
                  </a:lnTo>
                  <a:cubicBezTo>
                    <a:pt x="116900" y="88151"/>
                    <a:pt x="116712" y="87963"/>
                    <a:pt x="116503" y="87963"/>
                  </a:cubicBezTo>
                  <a:close/>
                  <a:moveTo>
                    <a:pt x="116080" y="98911"/>
                  </a:moveTo>
                  <a:cubicBezTo>
                    <a:pt x="115912" y="98911"/>
                    <a:pt x="115763" y="99027"/>
                    <a:pt x="115729" y="99199"/>
                  </a:cubicBezTo>
                  <a:cubicBezTo>
                    <a:pt x="115268" y="100936"/>
                    <a:pt x="114473" y="102568"/>
                    <a:pt x="113343" y="103907"/>
                  </a:cubicBezTo>
                  <a:cubicBezTo>
                    <a:pt x="113218" y="104074"/>
                    <a:pt x="113239" y="104346"/>
                    <a:pt x="113406" y="104472"/>
                  </a:cubicBezTo>
                  <a:cubicBezTo>
                    <a:pt x="113469" y="104514"/>
                    <a:pt x="113574" y="104556"/>
                    <a:pt x="113657" y="104556"/>
                  </a:cubicBezTo>
                  <a:cubicBezTo>
                    <a:pt x="113762" y="104556"/>
                    <a:pt x="113887" y="104493"/>
                    <a:pt x="113950" y="104409"/>
                  </a:cubicBezTo>
                  <a:cubicBezTo>
                    <a:pt x="115143" y="102965"/>
                    <a:pt x="116022" y="101229"/>
                    <a:pt x="116482" y="99387"/>
                  </a:cubicBezTo>
                  <a:cubicBezTo>
                    <a:pt x="116524" y="99178"/>
                    <a:pt x="116398" y="98969"/>
                    <a:pt x="116189" y="98927"/>
                  </a:cubicBezTo>
                  <a:cubicBezTo>
                    <a:pt x="116152" y="98916"/>
                    <a:pt x="116116" y="98911"/>
                    <a:pt x="116080" y="98911"/>
                  </a:cubicBezTo>
                  <a:close/>
                  <a:moveTo>
                    <a:pt x="16049" y="107903"/>
                  </a:moveTo>
                  <a:cubicBezTo>
                    <a:pt x="15839" y="107903"/>
                    <a:pt x="15651" y="108071"/>
                    <a:pt x="15651" y="108280"/>
                  </a:cubicBezTo>
                  <a:cubicBezTo>
                    <a:pt x="15651" y="108489"/>
                    <a:pt x="15839" y="108678"/>
                    <a:pt x="16049" y="108678"/>
                  </a:cubicBezTo>
                  <a:lnTo>
                    <a:pt x="21551" y="108678"/>
                  </a:lnTo>
                  <a:cubicBezTo>
                    <a:pt x="21782" y="108678"/>
                    <a:pt x="21928" y="108489"/>
                    <a:pt x="21928" y="108280"/>
                  </a:cubicBezTo>
                  <a:cubicBezTo>
                    <a:pt x="21928" y="108071"/>
                    <a:pt x="21761" y="107903"/>
                    <a:pt x="21551" y="107903"/>
                  </a:cubicBezTo>
                  <a:close/>
                  <a:moveTo>
                    <a:pt x="27033" y="107903"/>
                  </a:moveTo>
                  <a:cubicBezTo>
                    <a:pt x="26824" y="107903"/>
                    <a:pt x="26636" y="108071"/>
                    <a:pt x="26636" y="108280"/>
                  </a:cubicBezTo>
                  <a:cubicBezTo>
                    <a:pt x="26636" y="108489"/>
                    <a:pt x="26824" y="108678"/>
                    <a:pt x="27033" y="108678"/>
                  </a:cubicBezTo>
                  <a:lnTo>
                    <a:pt x="32515" y="108678"/>
                  </a:lnTo>
                  <a:cubicBezTo>
                    <a:pt x="32767" y="108678"/>
                    <a:pt x="32913" y="108489"/>
                    <a:pt x="32913" y="108280"/>
                  </a:cubicBezTo>
                  <a:cubicBezTo>
                    <a:pt x="32913" y="108071"/>
                    <a:pt x="32746" y="107903"/>
                    <a:pt x="32515" y="107903"/>
                  </a:cubicBezTo>
                  <a:close/>
                  <a:moveTo>
                    <a:pt x="38018" y="107903"/>
                  </a:moveTo>
                  <a:cubicBezTo>
                    <a:pt x="37809" y="107903"/>
                    <a:pt x="37621" y="108071"/>
                    <a:pt x="37621" y="108280"/>
                  </a:cubicBezTo>
                  <a:cubicBezTo>
                    <a:pt x="37621" y="108489"/>
                    <a:pt x="37809" y="108678"/>
                    <a:pt x="38018" y="108678"/>
                  </a:cubicBezTo>
                  <a:lnTo>
                    <a:pt x="43500" y="108678"/>
                  </a:lnTo>
                  <a:cubicBezTo>
                    <a:pt x="43751" y="108678"/>
                    <a:pt x="43898" y="108489"/>
                    <a:pt x="43898" y="108280"/>
                  </a:cubicBezTo>
                  <a:cubicBezTo>
                    <a:pt x="43898" y="108071"/>
                    <a:pt x="43731" y="107903"/>
                    <a:pt x="43500" y="107903"/>
                  </a:cubicBezTo>
                  <a:close/>
                  <a:moveTo>
                    <a:pt x="49003" y="107903"/>
                  </a:moveTo>
                  <a:cubicBezTo>
                    <a:pt x="48794" y="107903"/>
                    <a:pt x="48606" y="108071"/>
                    <a:pt x="48606" y="108280"/>
                  </a:cubicBezTo>
                  <a:cubicBezTo>
                    <a:pt x="48606" y="108489"/>
                    <a:pt x="48794" y="108678"/>
                    <a:pt x="49003" y="108678"/>
                  </a:cubicBezTo>
                  <a:lnTo>
                    <a:pt x="54506" y="108678"/>
                  </a:lnTo>
                  <a:cubicBezTo>
                    <a:pt x="54736" y="108678"/>
                    <a:pt x="54883" y="108489"/>
                    <a:pt x="54883" y="108280"/>
                  </a:cubicBezTo>
                  <a:cubicBezTo>
                    <a:pt x="54883" y="108071"/>
                    <a:pt x="54715" y="107903"/>
                    <a:pt x="54506" y="107903"/>
                  </a:cubicBezTo>
                  <a:close/>
                  <a:moveTo>
                    <a:pt x="59988" y="107903"/>
                  </a:moveTo>
                  <a:cubicBezTo>
                    <a:pt x="59779" y="107903"/>
                    <a:pt x="59591" y="108071"/>
                    <a:pt x="59591" y="108280"/>
                  </a:cubicBezTo>
                  <a:cubicBezTo>
                    <a:pt x="59591" y="108489"/>
                    <a:pt x="59779" y="108678"/>
                    <a:pt x="59988" y="108678"/>
                  </a:cubicBezTo>
                  <a:lnTo>
                    <a:pt x="65491" y="108678"/>
                  </a:lnTo>
                  <a:cubicBezTo>
                    <a:pt x="65721" y="108678"/>
                    <a:pt x="65868" y="108489"/>
                    <a:pt x="65868" y="108280"/>
                  </a:cubicBezTo>
                  <a:cubicBezTo>
                    <a:pt x="65868" y="108071"/>
                    <a:pt x="65700" y="107903"/>
                    <a:pt x="65491" y="107903"/>
                  </a:cubicBezTo>
                  <a:close/>
                  <a:moveTo>
                    <a:pt x="70973" y="107903"/>
                  </a:moveTo>
                  <a:cubicBezTo>
                    <a:pt x="70764" y="107903"/>
                    <a:pt x="70576" y="108071"/>
                    <a:pt x="70576" y="108280"/>
                  </a:cubicBezTo>
                  <a:cubicBezTo>
                    <a:pt x="70576" y="108489"/>
                    <a:pt x="70764" y="108678"/>
                    <a:pt x="70973" y="108678"/>
                  </a:cubicBezTo>
                  <a:lnTo>
                    <a:pt x="76476" y="108678"/>
                  </a:lnTo>
                  <a:cubicBezTo>
                    <a:pt x="76706" y="108678"/>
                    <a:pt x="76853" y="108489"/>
                    <a:pt x="76853" y="108280"/>
                  </a:cubicBezTo>
                  <a:cubicBezTo>
                    <a:pt x="76853" y="108071"/>
                    <a:pt x="76685" y="107903"/>
                    <a:pt x="76476" y="107903"/>
                  </a:cubicBezTo>
                  <a:close/>
                  <a:moveTo>
                    <a:pt x="81958" y="107903"/>
                  </a:moveTo>
                  <a:cubicBezTo>
                    <a:pt x="81749" y="107903"/>
                    <a:pt x="81560" y="108071"/>
                    <a:pt x="81560" y="108280"/>
                  </a:cubicBezTo>
                  <a:cubicBezTo>
                    <a:pt x="81560" y="108489"/>
                    <a:pt x="81749" y="108678"/>
                    <a:pt x="81958" y="108678"/>
                  </a:cubicBezTo>
                  <a:lnTo>
                    <a:pt x="87461" y="108678"/>
                  </a:lnTo>
                  <a:cubicBezTo>
                    <a:pt x="87691" y="108678"/>
                    <a:pt x="87837" y="108489"/>
                    <a:pt x="87837" y="108280"/>
                  </a:cubicBezTo>
                  <a:cubicBezTo>
                    <a:pt x="87837" y="108071"/>
                    <a:pt x="87670" y="107903"/>
                    <a:pt x="87461" y="107903"/>
                  </a:cubicBezTo>
                  <a:close/>
                  <a:moveTo>
                    <a:pt x="92943" y="107903"/>
                  </a:moveTo>
                  <a:cubicBezTo>
                    <a:pt x="92734" y="107903"/>
                    <a:pt x="92545" y="108071"/>
                    <a:pt x="92545" y="108280"/>
                  </a:cubicBezTo>
                  <a:cubicBezTo>
                    <a:pt x="92545" y="108489"/>
                    <a:pt x="92734" y="108678"/>
                    <a:pt x="92943" y="108678"/>
                  </a:cubicBezTo>
                  <a:lnTo>
                    <a:pt x="98446" y="108678"/>
                  </a:lnTo>
                  <a:cubicBezTo>
                    <a:pt x="98676" y="108678"/>
                    <a:pt x="98822" y="108489"/>
                    <a:pt x="98822" y="108280"/>
                  </a:cubicBezTo>
                  <a:cubicBezTo>
                    <a:pt x="98822" y="108071"/>
                    <a:pt x="98634" y="107903"/>
                    <a:pt x="98446" y="107903"/>
                  </a:cubicBezTo>
                  <a:close/>
                  <a:moveTo>
                    <a:pt x="109319" y="107055"/>
                  </a:moveTo>
                  <a:cubicBezTo>
                    <a:pt x="109267" y="107055"/>
                    <a:pt x="109213" y="107066"/>
                    <a:pt x="109159" y="107087"/>
                  </a:cubicBezTo>
                  <a:cubicBezTo>
                    <a:pt x="107882" y="107631"/>
                    <a:pt x="106522" y="107903"/>
                    <a:pt x="105141" y="107903"/>
                  </a:cubicBezTo>
                  <a:lnTo>
                    <a:pt x="103928" y="107903"/>
                  </a:lnTo>
                  <a:cubicBezTo>
                    <a:pt x="103719" y="107903"/>
                    <a:pt x="103530" y="108071"/>
                    <a:pt x="103530" y="108280"/>
                  </a:cubicBezTo>
                  <a:cubicBezTo>
                    <a:pt x="103530" y="108489"/>
                    <a:pt x="103719" y="108678"/>
                    <a:pt x="103928" y="108678"/>
                  </a:cubicBezTo>
                  <a:lnTo>
                    <a:pt x="105141" y="108678"/>
                  </a:lnTo>
                  <a:cubicBezTo>
                    <a:pt x="106648" y="108678"/>
                    <a:pt x="108092" y="108385"/>
                    <a:pt x="109473" y="107820"/>
                  </a:cubicBezTo>
                  <a:cubicBezTo>
                    <a:pt x="109682" y="107715"/>
                    <a:pt x="109786" y="107506"/>
                    <a:pt x="109682" y="107297"/>
                  </a:cubicBezTo>
                  <a:cubicBezTo>
                    <a:pt x="109604" y="107141"/>
                    <a:pt x="109469" y="107055"/>
                    <a:pt x="109319" y="107055"/>
                  </a:cubicBezTo>
                  <a:close/>
                  <a:moveTo>
                    <a:pt x="10549" y="108027"/>
                  </a:moveTo>
                  <a:cubicBezTo>
                    <a:pt x="10534" y="108027"/>
                    <a:pt x="10519" y="108027"/>
                    <a:pt x="10504" y="108029"/>
                  </a:cubicBezTo>
                  <a:cubicBezTo>
                    <a:pt x="8642" y="108322"/>
                    <a:pt x="6842" y="109012"/>
                    <a:pt x="5273" y="110058"/>
                  </a:cubicBezTo>
                  <a:cubicBezTo>
                    <a:pt x="5085" y="110205"/>
                    <a:pt x="5043" y="110435"/>
                    <a:pt x="5168" y="110623"/>
                  </a:cubicBezTo>
                  <a:cubicBezTo>
                    <a:pt x="5231" y="110749"/>
                    <a:pt x="5357" y="110791"/>
                    <a:pt x="5482" y="110791"/>
                  </a:cubicBezTo>
                  <a:cubicBezTo>
                    <a:pt x="5566" y="110791"/>
                    <a:pt x="5650" y="110770"/>
                    <a:pt x="5691" y="110728"/>
                  </a:cubicBezTo>
                  <a:cubicBezTo>
                    <a:pt x="7156" y="109745"/>
                    <a:pt x="8851" y="109075"/>
                    <a:pt x="10608" y="108803"/>
                  </a:cubicBezTo>
                  <a:cubicBezTo>
                    <a:pt x="10839" y="108782"/>
                    <a:pt x="10985" y="108573"/>
                    <a:pt x="10943" y="108364"/>
                  </a:cubicBezTo>
                  <a:cubicBezTo>
                    <a:pt x="10924" y="108150"/>
                    <a:pt x="10742" y="108027"/>
                    <a:pt x="10549" y="108027"/>
                  </a:cubicBezTo>
                  <a:close/>
                  <a:moveTo>
                    <a:pt x="1781" y="113988"/>
                  </a:moveTo>
                  <a:cubicBezTo>
                    <a:pt x="1642" y="113988"/>
                    <a:pt x="1496" y="114069"/>
                    <a:pt x="1423" y="114201"/>
                  </a:cubicBezTo>
                  <a:cubicBezTo>
                    <a:pt x="481" y="115875"/>
                    <a:pt x="0" y="117696"/>
                    <a:pt x="0" y="119642"/>
                  </a:cubicBezTo>
                  <a:cubicBezTo>
                    <a:pt x="0" y="119851"/>
                    <a:pt x="168" y="120039"/>
                    <a:pt x="377" y="120039"/>
                  </a:cubicBezTo>
                  <a:cubicBezTo>
                    <a:pt x="586" y="120039"/>
                    <a:pt x="774" y="119851"/>
                    <a:pt x="774" y="119600"/>
                  </a:cubicBezTo>
                  <a:cubicBezTo>
                    <a:pt x="774" y="117821"/>
                    <a:pt x="1214" y="116126"/>
                    <a:pt x="2113" y="114557"/>
                  </a:cubicBezTo>
                  <a:cubicBezTo>
                    <a:pt x="2218" y="114369"/>
                    <a:pt x="2134" y="114139"/>
                    <a:pt x="1946" y="114034"/>
                  </a:cubicBezTo>
                  <a:cubicBezTo>
                    <a:pt x="1896" y="114003"/>
                    <a:pt x="1839" y="113988"/>
                    <a:pt x="1781" y="113988"/>
                  </a:cubicBezTo>
                  <a:close/>
                  <a:moveTo>
                    <a:pt x="377" y="124747"/>
                  </a:moveTo>
                  <a:cubicBezTo>
                    <a:pt x="168" y="124747"/>
                    <a:pt x="0" y="124914"/>
                    <a:pt x="0" y="125123"/>
                  </a:cubicBezTo>
                  <a:lnTo>
                    <a:pt x="0" y="130626"/>
                  </a:lnTo>
                  <a:cubicBezTo>
                    <a:pt x="0" y="130836"/>
                    <a:pt x="168" y="131024"/>
                    <a:pt x="377" y="131024"/>
                  </a:cubicBezTo>
                  <a:cubicBezTo>
                    <a:pt x="586" y="131024"/>
                    <a:pt x="774" y="130836"/>
                    <a:pt x="774" y="130626"/>
                  </a:cubicBezTo>
                  <a:lnTo>
                    <a:pt x="774" y="125123"/>
                  </a:lnTo>
                  <a:cubicBezTo>
                    <a:pt x="774" y="124914"/>
                    <a:pt x="586" y="124747"/>
                    <a:pt x="377" y="124747"/>
                  </a:cubicBezTo>
                  <a:close/>
                  <a:moveTo>
                    <a:pt x="377" y="135732"/>
                  </a:moveTo>
                  <a:cubicBezTo>
                    <a:pt x="168" y="135732"/>
                    <a:pt x="0" y="135899"/>
                    <a:pt x="0" y="136108"/>
                  </a:cubicBezTo>
                  <a:lnTo>
                    <a:pt x="0" y="140063"/>
                  </a:lnTo>
                  <a:cubicBezTo>
                    <a:pt x="0" y="140586"/>
                    <a:pt x="21" y="141109"/>
                    <a:pt x="105" y="141632"/>
                  </a:cubicBezTo>
                  <a:cubicBezTo>
                    <a:pt x="126" y="141841"/>
                    <a:pt x="314" y="141967"/>
                    <a:pt x="481" y="141967"/>
                  </a:cubicBezTo>
                  <a:lnTo>
                    <a:pt x="544" y="141967"/>
                  </a:lnTo>
                  <a:cubicBezTo>
                    <a:pt x="753" y="141946"/>
                    <a:pt x="900" y="141737"/>
                    <a:pt x="879" y="141528"/>
                  </a:cubicBezTo>
                  <a:cubicBezTo>
                    <a:pt x="795" y="141067"/>
                    <a:pt x="774" y="140565"/>
                    <a:pt x="774" y="140063"/>
                  </a:cubicBezTo>
                  <a:lnTo>
                    <a:pt x="774" y="136108"/>
                  </a:lnTo>
                  <a:cubicBezTo>
                    <a:pt x="774" y="135899"/>
                    <a:pt x="586" y="135732"/>
                    <a:pt x="377" y="135732"/>
                  </a:cubicBezTo>
                  <a:close/>
                  <a:moveTo>
                    <a:pt x="2466" y="146268"/>
                  </a:moveTo>
                  <a:cubicBezTo>
                    <a:pt x="2390" y="146268"/>
                    <a:pt x="2311" y="146292"/>
                    <a:pt x="2239" y="146340"/>
                  </a:cubicBezTo>
                  <a:cubicBezTo>
                    <a:pt x="2051" y="146466"/>
                    <a:pt x="2009" y="146717"/>
                    <a:pt x="2134" y="146884"/>
                  </a:cubicBezTo>
                  <a:cubicBezTo>
                    <a:pt x="3181" y="148453"/>
                    <a:pt x="4603" y="149792"/>
                    <a:pt x="6194" y="150797"/>
                  </a:cubicBezTo>
                  <a:cubicBezTo>
                    <a:pt x="6277" y="150818"/>
                    <a:pt x="6319" y="150839"/>
                    <a:pt x="6403" y="150839"/>
                  </a:cubicBezTo>
                  <a:cubicBezTo>
                    <a:pt x="6528" y="150839"/>
                    <a:pt x="6654" y="150755"/>
                    <a:pt x="6738" y="150650"/>
                  </a:cubicBezTo>
                  <a:cubicBezTo>
                    <a:pt x="6842" y="150462"/>
                    <a:pt x="6779" y="150211"/>
                    <a:pt x="6612" y="150106"/>
                  </a:cubicBezTo>
                  <a:cubicBezTo>
                    <a:pt x="5085" y="149186"/>
                    <a:pt x="3787" y="147909"/>
                    <a:pt x="2783" y="146445"/>
                  </a:cubicBezTo>
                  <a:cubicBezTo>
                    <a:pt x="2706" y="146329"/>
                    <a:pt x="2589" y="146268"/>
                    <a:pt x="2466" y="146268"/>
                  </a:cubicBezTo>
                  <a:close/>
                  <a:moveTo>
                    <a:pt x="11571" y="151780"/>
                  </a:moveTo>
                  <a:cubicBezTo>
                    <a:pt x="11362" y="151780"/>
                    <a:pt x="11152" y="151927"/>
                    <a:pt x="11152" y="152136"/>
                  </a:cubicBezTo>
                  <a:cubicBezTo>
                    <a:pt x="11152" y="152366"/>
                    <a:pt x="11320" y="152533"/>
                    <a:pt x="11529" y="152554"/>
                  </a:cubicBezTo>
                  <a:cubicBezTo>
                    <a:pt x="11864" y="152596"/>
                    <a:pt x="12199" y="152617"/>
                    <a:pt x="12554" y="152617"/>
                  </a:cubicBezTo>
                  <a:lnTo>
                    <a:pt x="17053" y="152617"/>
                  </a:lnTo>
                  <a:cubicBezTo>
                    <a:pt x="17262" y="152617"/>
                    <a:pt x="17430" y="152429"/>
                    <a:pt x="17430" y="152220"/>
                  </a:cubicBezTo>
                  <a:cubicBezTo>
                    <a:pt x="17430" y="152010"/>
                    <a:pt x="17241" y="151843"/>
                    <a:pt x="17032" y="151843"/>
                  </a:cubicBezTo>
                  <a:lnTo>
                    <a:pt x="12533" y="151843"/>
                  </a:lnTo>
                  <a:cubicBezTo>
                    <a:pt x="12199" y="151843"/>
                    <a:pt x="11885" y="151801"/>
                    <a:pt x="11571" y="151780"/>
                  </a:cubicBezTo>
                  <a:close/>
                  <a:moveTo>
                    <a:pt x="22535" y="151843"/>
                  </a:moveTo>
                  <a:cubicBezTo>
                    <a:pt x="22326" y="151843"/>
                    <a:pt x="22137" y="152010"/>
                    <a:pt x="22137" y="152220"/>
                  </a:cubicBezTo>
                  <a:cubicBezTo>
                    <a:pt x="22137" y="152429"/>
                    <a:pt x="22326" y="152617"/>
                    <a:pt x="22535" y="152617"/>
                  </a:cubicBezTo>
                  <a:lnTo>
                    <a:pt x="28038" y="152617"/>
                  </a:lnTo>
                  <a:cubicBezTo>
                    <a:pt x="28247" y="152617"/>
                    <a:pt x="28414" y="152429"/>
                    <a:pt x="28414" y="152220"/>
                  </a:cubicBezTo>
                  <a:cubicBezTo>
                    <a:pt x="28414" y="152010"/>
                    <a:pt x="28247" y="151843"/>
                    <a:pt x="28038" y="151843"/>
                  </a:cubicBezTo>
                  <a:close/>
                  <a:moveTo>
                    <a:pt x="33520" y="151843"/>
                  </a:moveTo>
                  <a:cubicBezTo>
                    <a:pt x="33311" y="151843"/>
                    <a:pt x="33122" y="152010"/>
                    <a:pt x="33122" y="152220"/>
                  </a:cubicBezTo>
                  <a:cubicBezTo>
                    <a:pt x="33122" y="152429"/>
                    <a:pt x="33311" y="152617"/>
                    <a:pt x="33520" y="152617"/>
                  </a:cubicBezTo>
                  <a:lnTo>
                    <a:pt x="39023" y="152617"/>
                  </a:lnTo>
                  <a:cubicBezTo>
                    <a:pt x="39232" y="152617"/>
                    <a:pt x="39399" y="152429"/>
                    <a:pt x="39399" y="152220"/>
                  </a:cubicBezTo>
                  <a:cubicBezTo>
                    <a:pt x="39399" y="152010"/>
                    <a:pt x="39232" y="151843"/>
                    <a:pt x="39023" y="151843"/>
                  </a:cubicBezTo>
                  <a:close/>
                  <a:moveTo>
                    <a:pt x="44505" y="151843"/>
                  </a:moveTo>
                  <a:cubicBezTo>
                    <a:pt x="44295" y="151843"/>
                    <a:pt x="44107" y="152010"/>
                    <a:pt x="44107" y="152220"/>
                  </a:cubicBezTo>
                  <a:cubicBezTo>
                    <a:pt x="44107" y="152429"/>
                    <a:pt x="44295" y="152617"/>
                    <a:pt x="44505" y="152617"/>
                  </a:cubicBezTo>
                  <a:lnTo>
                    <a:pt x="50008" y="152617"/>
                  </a:lnTo>
                  <a:cubicBezTo>
                    <a:pt x="50217" y="152617"/>
                    <a:pt x="50384" y="152429"/>
                    <a:pt x="50384" y="152220"/>
                  </a:cubicBezTo>
                  <a:cubicBezTo>
                    <a:pt x="50384" y="152010"/>
                    <a:pt x="50217" y="151843"/>
                    <a:pt x="50008" y="151843"/>
                  </a:cubicBezTo>
                  <a:close/>
                  <a:moveTo>
                    <a:pt x="55490" y="151843"/>
                  </a:moveTo>
                  <a:cubicBezTo>
                    <a:pt x="55280" y="151843"/>
                    <a:pt x="55092" y="152010"/>
                    <a:pt x="55092" y="152220"/>
                  </a:cubicBezTo>
                  <a:cubicBezTo>
                    <a:pt x="55092" y="152429"/>
                    <a:pt x="55280" y="152617"/>
                    <a:pt x="55490" y="152617"/>
                  </a:cubicBezTo>
                  <a:lnTo>
                    <a:pt x="60992" y="152617"/>
                  </a:lnTo>
                  <a:cubicBezTo>
                    <a:pt x="61202" y="152617"/>
                    <a:pt x="61369" y="152429"/>
                    <a:pt x="61369" y="152220"/>
                  </a:cubicBezTo>
                  <a:cubicBezTo>
                    <a:pt x="61369" y="152010"/>
                    <a:pt x="61202" y="151843"/>
                    <a:pt x="60992" y="151843"/>
                  </a:cubicBezTo>
                  <a:close/>
                  <a:moveTo>
                    <a:pt x="66474" y="151843"/>
                  </a:moveTo>
                  <a:cubicBezTo>
                    <a:pt x="66265" y="151843"/>
                    <a:pt x="66077" y="152010"/>
                    <a:pt x="66077" y="152220"/>
                  </a:cubicBezTo>
                  <a:cubicBezTo>
                    <a:pt x="66077" y="152429"/>
                    <a:pt x="66265" y="152617"/>
                    <a:pt x="66474" y="152617"/>
                  </a:cubicBezTo>
                  <a:lnTo>
                    <a:pt x="71977" y="152617"/>
                  </a:lnTo>
                  <a:cubicBezTo>
                    <a:pt x="72187" y="152617"/>
                    <a:pt x="72354" y="152429"/>
                    <a:pt x="72354" y="152220"/>
                  </a:cubicBezTo>
                  <a:cubicBezTo>
                    <a:pt x="72354" y="152010"/>
                    <a:pt x="72187" y="151843"/>
                    <a:pt x="71977" y="151843"/>
                  </a:cubicBezTo>
                  <a:close/>
                  <a:moveTo>
                    <a:pt x="77459" y="151822"/>
                  </a:moveTo>
                  <a:cubicBezTo>
                    <a:pt x="77250" y="151822"/>
                    <a:pt x="77062" y="152010"/>
                    <a:pt x="77062" y="152220"/>
                  </a:cubicBezTo>
                  <a:cubicBezTo>
                    <a:pt x="77062" y="152429"/>
                    <a:pt x="77250" y="152617"/>
                    <a:pt x="77459" y="152617"/>
                  </a:cubicBezTo>
                  <a:lnTo>
                    <a:pt x="77669" y="152617"/>
                  </a:lnTo>
                  <a:cubicBezTo>
                    <a:pt x="79426" y="152617"/>
                    <a:pt x="81100" y="152994"/>
                    <a:pt x="82607" y="153705"/>
                  </a:cubicBezTo>
                  <a:cubicBezTo>
                    <a:pt x="82669" y="153747"/>
                    <a:pt x="82711" y="153747"/>
                    <a:pt x="82774" y="153747"/>
                  </a:cubicBezTo>
                  <a:cubicBezTo>
                    <a:pt x="82920" y="153747"/>
                    <a:pt x="83067" y="153663"/>
                    <a:pt x="83130" y="153538"/>
                  </a:cubicBezTo>
                  <a:cubicBezTo>
                    <a:pt x="83234" y="153349"/>
                    <a:pt x="83130" y="153119"/>
                    <a:pt x="82962" y="153015"/>
                  </a:cubicBezTo>
                  <a:cubicBezTo>
                    <a:pt x="81330" y="152220"/>
                    <a:pt x="79552" y="151822"/>
                    <a:pt x="77669" y="151822"/>
                  </a:cubicBezTo>
                  <a:close/>
                  <a:moveTo>
                    <a:pt x="86939" y="156442"/>
                  </a:moveTo>
                  <a:cubicBezTo>
                    <a:pt x="86865" y="156442"/>
                    <a:pt x="86791" y="156462"/>
                    <a:pt x="86729" y="156509"/>
                  </a:cubicBezTo>
                  <a:cubicBezTo>
                    <a:pt x="86561" y="156655"/>
                    <a:pt x="86519" y="156886"/>
                    <a:pt x="86645" y="157074"/>
                  </a:cubicBezTo>
                  <a:cubicBezTo>
                    <a:pt x="87628" y="158476"/>
                    <a:pt x="88319" y="160171"/>
                    <a:pt x="88549" y="161949"/>
                  </a:cubicBezTo>
                  <a:cubicBezTo>
                    <a:pt x="88570" y="162158"/>
                    <a:pt x="88758" y="162305"/>
                    <a:pt x="88946" y="162305"/>
                  </a:cubicBezTo>
                  <a:cubicBezTo>
                    <a:pt x="88946" y="162305"/>
                    <a:pt x="88967" y="162305"/>
                    <a:pt x="88988" y="162263"/>
                  </a:cubicBezTo>
                  <a:cubicBezTo>
                    <a:pt x="89198" y="162242"/>
                    <a:pt x="89365" y="162033"/>
                    <a:pt x="89344" y="161824"/>
                  </a:cubicBezTo>
                  <a:cubicBezTo>
                    <a:pt x="89072" y="159919"/>
                    <a:pt x="88340" y="158099"/>
                    <a:pt x="87273" y="156593"/>
                  </a:cubicBezTo>
                  <a:cubicBezTo>
                    <a:pt x="87194" y="156501"/>
                    <a:pt x="87065" y="156442"/>
                    <a:pt x="86939" y="156442"/>
                  </a:cubicBezTo>
                  <a:close/>
                  <a:moveTo>
                    <a:pt x="89051" y="167013"/>
                  </a:moveTo>
                  <a:cubicBezTo>
                    <a:pt x="88842" y="167013"/>
                    <a:pt x="88654" y="167180"/>
                    <a:pt x="88654" y="167389"/>
                  </a:cubicBezTo>
                  <a:lnTo>
                    <a:pt x="88654" y="172892"/>
                  </a:lnTo>
                  <a:cubicBezTo>
                    <a:pt x="88654" y="173101"/>
                    <a:pt x="88842" y="173290"/>
                    <a:pt x="89051" y="173290"/>
                  </a:cubicBezTo>
                  <a:cubicBezTo>
                    <a:pt x="89260" y="173290"/>
                    <a:pt x="89449" y="173101"/>
                    <a:pt x="89449" y="172892"/>
                  </a:cubicBezTo>
                  <a:lnTo>
                    <a:pt x="89449" y="167389"/>
                  </a:lnTo>
                  <a:cubicBezTo>
                    <a:pt x="89449" y="167180"/>
                    <a:pt x="89260" y="167013"/>
                    <a:pt x="89051" y="167013"/>
                  </a:cubicBezTo>
                  <a:close/>
                  <a:moveTo>
                    <a:pt x="89051" y="177997"/>
                  </a:moveTo>
                  <a:cubicBezTo>
                    <a:pt x="88842" y="177997"/>
                    <a:pt x="88654" y="178165"/>
                    <a:pt x="88654" y="178374"/>
                  </a:cubicBezTo>
                  <a:lnTo>
                    <a:pt x="88654" y="183877"/>
                  </a:lnTo>
                  <a:cubicBezTo>
                    <a:pt x="88654" y="184086"/>
                    <a:pt x="88842" y="184275"/>
                    <a:pt x="89051" y="184275"/>
                  </a:cubicBezTo>
                  <a:cubicBezTo>
                    <a:pt x="89260" y="184275"/>
                    <a:pt x="89449" y="184086"/>
                    <a:pt x="89449" y="183877"/>
                  </a:cubicBezTo>
                  <a:lnTo>
                    <a:pt x="89449" y="178374"/>
                  </a:lnTo>
                  <a:cubicBezTo>
                    <a:pt x="89449" y="178165"/>
                    <a:pt x="89260" y="177997"/>
                    <a:pt x="89051" y="177997"/>
                  </a:cubicBezTo>
                  <a:close/>
                  <a:moveTo>
                    <a:pt x="89051" y="188982"/>
                  </a:moveTo>
                  <a:cubicBezTo>
                    <a:pt x="88842" y="188982"/>
                    <a:pt x="88654" y="189150"/>
                    <a:pt x="88654" y="189359"/>
                  </a:cubicBezTo>
                  <a:lnTo>
                    <a:pt x="88654" y="194862"/>
                  </a:lnTo>
                  <a:cubicBezTo>
                    <a:pt x="88654" y="195071"/>
                    <a:pt x="88842" y="195259"/>
                    <a:pt x="89051" y="195259"/>
                  </a:cubicBezTo>
                  <a:cubicBezTo>
                    <a:pt x="89260" y="195259"/>
                    <a:pt x="89449" y="195071"/>
                    <a:pt x="89449" y="194862"/>
                  </a:cubicBezTo>
                  <a:lnTo>
                    <a:pt x="89449" y="189359"/>
                  </a:lnTo>
                  <a:cubicBezTo>
                    <a:pt x="89449" y="189150"/>
                    <a:pt x="89260" y="188982"/>
                    <a:pt x="89051" y="188982"/>
                  </a:cubicBezTo>
                  <a:close/>
                  <a:moveTo>
                    <a:pt x="89051" y="199967"/>
                  </a:moveTo>
                  <a:cubicBezTo>
                    <a:pt x="88842" y="199967"/>
                    <a:pt x="88654" y="200135"/>
                    <a:pt x="88654" y="200344"/>
                  </a:cubicBezTo>
                  <a:lnTo>
                    <a:pt x="88654" y="205847"/>
                  </a:lnTo>
                  <a:cubicBezTo>
                    <a:pt x="88654" y="206056"/>
                    <a:pt x="88842" y="206244"/>
                    <a:pt x="89051" y="206244"/>
                  </a:cubicBezTo>
                  <a:cubicBezTo>
                    <a:pt x="89260" y="206244"/>
                    <a:pt x="89449" y="206056"/>
                    <a:pt x="89449" y="205847"/>
                  </a:cubicBezTo>
                  <a:lnTo>
                    <a:pt x="89449" y="200344"/>
                  </a:lnTo>
                  <a:cubicBezTo>
                    <a:pt x="89449" y="200135"/>
                    <a:pt x="89260" y="199967"/>
                    <a:pt x="89051" y="199967"/>
                  </a:cubicBezTo>
                  <a:close/>
                  <a:moveTo>
                    <a:pt x="89051" y="210952"/>
                  </a:moveTo>
                  <a:cubicBezTo>
                    <a:pt x="88842" y="210952"/>
                    <a:pt x="88654" y="211120"/>
                    <a:pt x="88654" y="211329"/>
                  </a:cubicBezTo>
                  <a:lnTo>
                    <a:pt x="88654" y="216832"/>
                  </a:lnTo>
                  <a:cubicBezTo>
                    <a:pt x="88654" y="217041"/>
                    <a:pt x="88842" y="217229"/>
                    <a:pt x="89051" y="217229"/>
                  </a:cubicBezTo>
                  <a:cubicBezTo>
                    <a:pt x="89260" y="217229"/>
                    <a:pt x="89449" y="217041"/>
                    <a:pt x="89449" y="216832"/>
                  </a:cubicBezTo>
                  <a:lnTo>
                    <a:pt x="89449" y="211329"/>
                  </a:lnTo>
                  <a:cubicBezTo>
                    <a:pt x="89449" y="211120"/>
                    <a:pt x="89260" y="210952"/>
                    <a:pt x="89051" y="210952"/>
                  </a:cubicBezTo>
                  <a:close/>
                  <a:moveTo>
                    <a:pt x="89051" y="221937"/>
                  </a:moveTo>
                  <a:cubicBezTo>
                    <a:pt x="88842" y="221937"/>
                    <a:pt x="88654" y="222104"/>
                    <a:pt x="88654" y="222314"/>
                  </a:cubicBezTo>
                  <a:lnTo>
                    <a:pt x="88654" y="227817"/>
                  </a:lnTo>
                  <a:cubicBezTo>
                    <a:pt x="88654" y="228026"/>
                    <a:pt x="88842" y="228214"/>
                    <a:pt x="89051" y="228214"/>
                  </a:cubicBezTo>
                  <a:cubicBezTo>
                    <a:pt x="89260" y="228214"/>
                    <a:pt x="89449" y="228026"/>
                    <a:pt x="89449" y="227817"/>
                  </a:cubicBezTo>
                  <a:lnTo>
                    <a:pt x="89449" y="222314"/>
                  </a:lnTo>
                  <a:cubicBezTo>
                    <a:pt x="89449" y="222104"/>
                    <a:pt x="89260" y="221937"/>
                    <a:pt x="89051" y="22193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9" name="Google Shape;2979;p43"/>
          <p:cNvGrpSpPr/>
          <p:nvPr/>
        </p:nvGrpSpPr>
        <p:grpSpPr>
          <a:xfrm>
            <a:off x="196538" y="3025030"/>
            <a:ext cx="856850" cy="411675"/>
            <a:chOff x="2563725" y="2815763"/>
            <a:chExt cx="856850" cy="411675"/>
          </a:xfrm>
        </p:grpSpPr>
        <p:sp>
          <p:nvSpPr>
            <p:cNvPr id="2980" name="Google Shape;2980;p43"/>
            <p:cNvSpPr/>
            <p:nvPr/>
          </p:nvSpPr>
          <p:spPr>
            <a:xfrm>
              <a:off x="2563725" y="2815763"/>
              <a:ext cx="269425" cy="269400"/>
            </a:xfrm>
            <a:custGeom>
              <a:avLst/>
              <a:gdLst/>
              <a:ahLst/>
              <a:cxnLst/>
              <a:rect l="l" t="t" r="r" b="b"/>
              <a:pathLst>
                <a:path w="10777" h="10776" extrusionOk="0">
                  <a:moveTo>
                    <a:pt x="5399" y="0"/>
                  </a:moveTo>
                  <a:cubicBezTo>
                    <a:pt x="2407" y="0"/>
                    <a:pt x="0" y="2448"/>
                    <a:pt x="0" y="5398"/>
                  </a:cubicBezTo>
                  <a:cubicBezTo>
                    <a:pt x="0" y="8370"/>
                    <a:pt x="2407" y="10776"/>
                    <a:pt x="5399" y="10776"/>
                  </a:cubicBezTo>
                  <a:cubicBezTo>
                    <a:pt x="8370" y="10776"/>
                    <a:pt x="10776" y="8370"/>
                    <a:pt x="10776" y="5398"/>
                  </a:cubicBezTo>
                  <a:cubicBezTo>
                    <a:pt x="10776" y="2406"/>
                    <a:pt x="8370" y="0"/>
                    <a:pt x="53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43"/>
            <p:cNvSpPr/>
            <p:nvPr/>
          </p:nvSpPr>
          <p:spPr>
            <a:xfrm>
              <a:off x="2628075" y="2911488"/>
              <a:ext cx="162175" cy="315950"/>
            </a:xfrm>
            <a:custGeom>
              <a:avLst/>
              <a:gdLst/>
              <a:ahLst/>
              <a:cxnLst/>
              <a:rect l="l" t="t" r="r" b="b"/>
              <a:pathLst>
                <a:path w="6487" h="12638" extrusionOk="0">
                  <a:moveTo>
                    <a:pt x="2657" y="0"/>
                  </a:moveTo>
                  <a:lnTo>
                    <a:pt x="2197" y="4331"/>
                  </a:lnTo>
                  <a:lnTo>
                    <a:pt x="0" y="3557"/>
                  </a:lnTo>
                  <a:lnTo>
                    <a:pt x="2218" y="5524"/>
                  </a:lnTo>
                  <a:lnTo>
                    <a:pt x="2218" y="12638"/>
                  </a:lnTo>
                  <a:lnTo>
                    <a:pt x="3683" y="12638"/>
                  </a:lnTo>
                  <a:lnTo>
                    <a:pt x="3515" y="5901"/>
                  </a:lnTo>
                  <a:lnTo>
                    <a:pt x="6486" y="3453"/>
                  </a:lnTo>
                  <a:lnTo>
                    <a:pt x="3411" y="4624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43"/>
            <p:cNvSpPr/>
            <p:nvPr/>
          </p:nvSpPr>
          <p:spPr>
            <a:xfrm>
              <a:off x="2809575" y="2816788"/>
              <a:ext cx="224950" cy="318075"/>
            </a:xfrm>
            <a:custGeom>
              <a:avLst/>
              <a:gdLst/>
              <a:ahLst/>
              <a:cxnLst/>
              <a:rect l="l" t="t" r="r" b="b"/>
              <a:pathLst>
                <a:path w="8998" h="12723" extrusionOk="0">
                  <a:moveTo>
                    <a:pt x="4499" y="1"/>
                  </a:moveTo>
                  <a:cubicBezTo>
                    <a:pt x="4499" y="1"/>
                    <a:pt x="1" y="6968"/>
                    <a:pt x="1" y="9019"/>
                  </a:cubicBezTo>
                  <a:cubicBezTo>
                    <a:pt x="1" y="11049"/>
                    <a:pt x="2009" y="12722"/>
                    <a:pt x="4499" y="12722"/>
                  </a:cubicBezTo>
                  <a:cubicBezTo>
                    <a:pt x="6989" y="12722"/>
                    <a:pt x="8998" y="11049"/>
                    <a:pt x="8998" y="9019"/>
                  </a:cubicBezTo>
                  <a:cubicBezTo>
                    <a:pt x="8998" y="6968"/>
                    <a:pt x="4499" y="1"/>
                    <a:pt x="44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43"/>
            <p:cNvSpPr/>
            <p:nvPr/>
          </p:nvSpPr>
          <p:spPr>
            <a:xfrm>
              <a:off x="2874975" y="2998838"/>
              <a:ext cx="115625" cy="226000"/>
            </a:xfrm>
            <a:custGeom>
              <a:avLst/>
              <a:gdLst/>
              <a:ahLst/>
              <a:cxnLst/>
              <a:rect l="l" t="t" r="r" b="b"/>
              <a:pathLst>
                <a:path w="4625" h="9040" extrusionOk="0">
                  <a:moveTo>
                    <a:pt x="1904" y="0"/>
                  </a:moveTo>
                  <a:lnTo>
                    <a:pt x="1569" y="3118"/>
                  </a:lnTo>
                  <a:lnTo>
                    <a:pt x="0" y="2553"/>
                  </a:lnTo>
                  <a:lnTo>
                    <a:pt x="1590" y="3955"/>
                  </a:lnTo>
                  <a:lnTo>
                    <a:pt x="1590" y="9039"/>
                  </a:lnTo>
                  <a:lnTo>
                    <a:pt x="2636" y="9039"/>
                  </a:lnTo>
                  <a:lnTo>
                    <a:pt x="2511" y="4248"/>
                  </a:lnTo>
                  <a:lnTo>
                    <a:pt x="4624" y="2490"/>
                  </a:lnTo>
                  <a:lnTo>
                    <a:pt x="2469" y="3327"/>
                  </a:lnTo>
                  <a:lnTo>
                    <a:pt x="19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43"/>
            <p:cNvSpPr/>
            <p:nvPr/>
          </p:nvSpPr>
          <p:spPr>
            <a:xfrm>
              <a:off x="3106700" y="3089863"/>
              <a:ext cx="26175" cy="130775"/>
            </a:xfrm>
            <a:custGeom>
              <a:avLst/>
              <a:gdLst/>
              <a:ahLst/>
              <a:cxnLst/>
              <a:rect l="l" t="t" r="r" b="b"/>
              <a:pathLst>
                <a:path w="1047" h="5231" extrusionOk="0">
                  <a:moveTo>
                    <a:pt x="0" y="0"/>
                  </a:moveTo>
                  <a:lnTo>
                    <a:pt x="0" y="5231"/>
                  </a:lnTo>
                  <a:lnTo>
                    <a:pt x="1046" y="5231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43"/>
            <p:cNvSpPr/>
            <p:nvPr/>
          </p:nvSpPr>
          <p:spPr>
            <a:xfrm>
              <a:off x="3348350" y="3089863"/>
              <a:ext cx="26200" cy="130775"/>
            </a:xfrm>
            <a:custGeom>
              <a:avLst/>
              <a:gdLst/>
              <a:ahLst/>
              <a:cxnLst/>
              <a:rect l="l" t="t" r="r" b="b"/>
              <a:pathLst>
                <a:path w="1048" h="5231" extrusionOk="0">
                  <a:moveTo>
                    <a:pt x="1" y="0"/>
                  </a:moveTo>
                  <a:lnTo>
                    <a:pt x="1" y="5231"/>
                  </a:lnTo>
                  <a:lnTo>
                    <a:pt x="1047" y="5231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43"/>
            <p:cNvSpPr/>
            <p:nvPr/>
          </p:nvSpPr>
          <p:spPr>
            <a:xfrm>
              <a:off x="3067450" y="3070488"/>
              <a:ext cx="353125" cy="58625"/>
            </a:xfrm>
            <a:custGeom>
              <a:avLst/>
              <a:gdLst/>
              <a:ahLst/>
              <a:cxnLst/>
              <a:rect l="l" t="t" r="r" b="b"/>
              <a:pathLst>
                <a:path w="14125" h="2345" extrusionOk="0">
                  <a:moveTo>
                    <a:pt x="1" y="1"/>
                  </a:moveTo>
                  <a:lnTo>
                    <a:pt x="1" y="2344"/>
                  </a:lnTo>
                  <a:lnTo>
                    <a:pt x="14124" y="2344"/>
                  </a:lnTo>
                  <a:lnTo>
                    <a:pt x="141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43"/>
            <p:cNvSpPr/>
            <p:nvPr/>
          </p:nvSpPr>
          <p:spPr>
            <a:xfrm>
              <a:off x="3067450" y="3148963"/>
              <a:ext cx="353125" cy="32450"/>
            </a:xfrm>
            <a:custGeom>
              <a:avLst/>
              <a:gdLst/>
              <a:ahLst/>
              <a:cxnLst/>
              <a:rect l="l" t="t" r="r" b="b"/>
              <a:pathLst>
                <a:path w="14125" h="1298" extrusionOk="0">
                  <a:moveTo>
                    <a:pt x="1" y="0"/>
                  </a:moveTo>
                  <a:lnTo>
                    <a:pt x="1" y="1298"/>
                  </a:lnTo>
                  <a:lnTo>
                    <a:pt x="14124" y="1298"/>
                  </a:lnTo>
                  <a:lnTo>
                    <a:pt x="141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88" name="Google Shape;2988;p43"/>
          <p:cNvGrpSpPr/>
          <p:nvPr/>
        </p:nvGrpSpPr>
        <p:grpSpPr>
          <a:xfrm>
            <a:off x="-223515" y="1808919"/>
            <a:ext cx="1594425" cy="609425"/>
            <a:chOff x="-2242091" y="-609429"/>
            <a:chExt cx="1594425" cy="609425"/>
          </a:xfrm>
        </p:grpSpPr>
        <p:sp>
          <p:nvSpPr>
            <p:cNvPr id="2989" name="Google Shape;2989;p43"/>
            <p:cNvSpPr/>
            <p:nvPr/>
          </p:nvSpPr>
          <p:spPr>
            <a:xfrm>
              <a:off x="-1105916" y="-575404"/>
              <a:ext cx="91550" cy="170025"/>
            </a:xfrm>
            <a:custGeom>
              <a:avLst/>
              <a:gdLst/>
              <a:ahLst/>
              <a:cxnLst/>
              <a:rect l="l" t="t" r="r" b="b"/>
              <a:pathLst>
                <a:path w="3662" h="6801" extrusionOk="0">
                  <a:moveTo>
                    <a:pt x="0" y="0"/>
                  </a:moveTo>
                  <a:lnTo>
                    <a:pt x="0" y="6800"/>
                  </a:lnTo>
                  <a:lnTo>
                    <a:pt x="3662" y="6800"/>
                  </a:lnTo>
                  <a:lnTo>
                    <a:pt x="36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43"/>
            <p:cNvSpPr/>
            <p:nvPr/>
          </p:nvSpPr>
          <p:spPr>
            <a:xfrm>
              <a:off x="-1105916" y="-575404"/>
              <a:ext cx="91550" cy="39250"/>
            </a:xfrm>
            <a:custGeom>
              <a:avLst/>
              <a:gdLst/>
              <a:ahLst/>
              <a:cxnLst/>
              <a:rect l="l" t="t" r="r" b="b"/>
              <a:pathLst>
                <a:path w="3662" h="1570" extrusionOk="0">
                  <a:moveTo>
                    <a:pt x="0" y="0"/>
                  </a:moveTo>
                  <a:lnTo>
                    <a:pt x="0" y="1569"/>
                  </a:lnTo>
                  <a:lnTo>
                    <a:pt x="3662" y="1569"/>
                  </a:lnTo>
                  <a:lnTo>
                    <a:pt x="36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43"/>
            <p:cNvSpPr/>
            <p:nvPr/>
          </p:nvSpPr>
          <p:spPr>
            <a:xfrm>
              <a:off x="-1125791" y="-601054"/>
              <a:ext cx="470800" cy="601050"/>
            </a:xfrm>
            <a:custGeom>
              <a:avLst/>
              <a:gdLst/>
              <a:ahLst/>
              <a:cxnLst/>
              <a:rect l="l" t="t" r="r" b="b"/>
              <a:pathLst>
                <a:path w="18832" h="24042" extrusionOk="0">
                  <a:moveTo>
                    <a:pt x="9416" y="1"/>
                  </a:moveTo>
                  <a:lnTo>
                    <a:pt x="0" y="9312"/>
                  </a:lnTo>
                  <a:lnTo>
                    <a:pt x="0" y="24042"/>
                  </a:lnTo>
                  <a:lnTo>
                    <a:pt x="18831" y="24042"/>
                  </a:lnTo>
                  <a:lnTo>
                    <a:pt x="18831" y="9312"/>
                  </a:lnTo>
                  <a:lnTo>
                    <a:pt x="94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43"/>
            <p:cNvSpPr/>
            <p:nvPr/>
          </p:nvSpPr>
          <p:spPr>
            <a:xfrm>
              <a:off x="-1123191" y="-308629"/>
              <a:ext cx="465050" cy="45000"/>
            </a:xfrm>
            <a:custGeom>
              <a:avLst/>
              <a:gdLst/>
              <a:ahLst/>
              <a:cxnLst/>
              <a:rect l="l" t="t" r="r" b="b"/>
              <a:pathLst>
                <a:path w="18602" h="1800" extrusionOk="0">
                  <a:moveTo>
                    <a:pt x="1" y="0"/>
                  </a:moveTo>
                  <a:lnTo>
                    <a:pt x="1" y="1799"/>
                  </a:lnTo>
                  <a:lnTo>
                    <a:pt x="18602" y="1799"/>
                  </a:lnTo>
                  <a:lnTo>
                    <a:pt x="18602" y="0"/>
                  </a:lnTo>
                  <a:close/>
                </a:path>
              </a:pathLst>
            </a:custGeom>
            <a:solidFill>
              <a:srgbClr val="FF8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43"/>
            <p:cNvSpPr/>
            <p:nvPr/>
          </p:nvSpPr>
          <p:spPr>
            <a:xfrm>
              <a:off x="-1123716" y="-439404"/>
              <a:ext cx="462975" cy="45000"/>
            </a:xfrm>
            <a:custGeom>
              <a:avLst/>
              <a:gdLst/>
              <a:ahLst/>
              <a:cxnLst/>
              <a:rect l="l" t="t" r="r" b="b"/>
              <a:pathLst>
                <a:path w="18519" h="1800" extrusionOk="0">
                  <a:moveTo>
                    <a:pt x="2198" y="0"/>
                  </a:moveTo>
                  <a:cubicBezTo>
                    <a:pt x="1570" y="732"/>
                    <a:pt x="880" y="1444"/>
                    <a:pt x="1" y="1737"/>
                  </a:cubicBezTo>
                  <a:lnTo>
                    <a:pt x="1" y="1800"/>
                  </a:lnTo>
                  <a:lnTo>
                    <a:pt x="18518" y="1800"/>
                  </a:lnTo>
                  <a:lnTo>
                    <a:pt x="18518" y="1674"/>
                  </a:lnTo>
                  <a:cubicBezTo>
                    <a:pt x="18288" y="1486"/>
                    <a:pt x="18037" y="1256"/>
                    <a:pt x="17807" y="1004"/>
                  </a:cubicBezTo>
                  <a:cubicBezTo>
                    <a:pt x="17723" y="942"/>
                    <a:pt x="17681" y="858"/>
                    <a:pt x="17598" y="795"/>
                  </a:cubicBezTo>
                  <a:cubicBezTo>
                    <a:pt x="17305" y="628"/>
                    <a:pt x="17054" y="481"/>
                    <a:pt x="16782" y="293"/>
                  </a:cubicBezTo>
                  <a:cubicBezTo>
                    <a:pt x="16656" y="209"/>
                    <a:pt x="16489" y="105"/>
                    <a:pt x="16363" y="0"/>
                  </a:cubicBezTo>
                  <a:close/>
                </a:path>
              </a:pathLst>
            </a:custGeom>
            <a:solidFill>
              <a:srgbClr val="D1C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43"/>
            <p:cNvSpPr/>
            <p:nvPr/>
          </p:nvSpPr>
          <p:spPr>
            <a:xfrm>
              <a:off x="-1123191" y="-102554"/>
              <a:ext cx="465050" cy="101000"/>
            </a:xfrm>
            <a:custGeom>
              <a:avLst/>
              <a:gdLst/>
              <a:ahLst/>
              <a:cxnLst/>
              <a:rect l="l" t="t" r="r" b="b"/>
              <a:pathLst>
                <a:path w="18602" h="4040" extrusionOk="0">
                  <a:moveTo>
                    <a:pt x="1" y="1"/>
                  </a:moveTo>
                  <a:lnTo>
                    <a:pt x="1" y="4039"/>
                  </a:lnTo>
                  <a:lnTo>
                    <a:pt x="18602" y="4039"/>
                  </a:lnTo>
                  <a:lnTo>
                    <a:pt x="186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43"/>
            <p:cNvSpPr/>
            <p:nvPr/>
          </p:nvSpPr>
          <p:spPr>
            <a:xfrm>
              <a:off x="-1133116" y="-609429"/>
              <a:ext cx="485450" cy="253725"/>
            </a:xfrm>
            <a:custGeom>
              <a:avLst/>
              <a:gdLst/>
              <a:ahLst/>
              <a:cxnLst/>
              <a:rect l="l" t="t" r="r" b="b"/>
              <a:pathLst>
                <a:path w="19418" h="10149" extrusionOk="0">
                  <a:moveTo>
                    <a:pt x="9667" y="1"/>
                  </a:moveTo>
                  <a:lnTo>
                    <a:pt x="0" y="9835"/>
                  </a:lnTo>
                  <a:lnTo>
                    <a:pt x="19417" y="10149"/>
                  </a:lnTo>
                  <a:lnTo>
                    <a:pt x="9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43"/>
            <p:cNvSpPr/>
            <p:nvPr/>
          </p:nvSpPr>
          <p:spPr>
            <a:xfrm>
              <a:off x="-1133116" y="-609429"/>
              <a:ext cx="485450" cy="253725"/>
            </a:xfrm>
            <a:custGeom>
              <a:avLst/>
              <a:gdLst/>
              <a:ahLst/>
              <a:cxnLst/>
              <a:rect l="l" t="t" r="r" b="b"/>
              <a:pathLst>
                <a:path w="19418" h="10149" fill="none" extrusionOk="0">
                  <a:moveTo>
                    <a:pt x="0" y="9835"/>
                  </a:moveTo>
                  <a:lnTo>
                    <a:pt x="9667" y="1"/>
                  </a:lnTo>
                  <a:lnTo>
                    <a:pt x="19417" y="10149"/>
                  </a:lnTo>
                </a:path>
              </a:pathLst>
            </a:custGeom>
            <a:solidFill>
              <a:schemeClr val="dk1"/>
            </a:solidFill>
            <a:ln w="41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43"/>
            <p:cNvSpPr/>
            <p:nvPr/>
          </p:nvSpPr>
          <p:spPr>
            <a:xfrm>
              <a:off x="-981941" y="-174729"/>
              <a:ext cx="179425" cy="173700"/>
            </a:xfrm>
            <a:custGeom>
              <a:avLst/>
              <a:gdLst/>
              <a:ahLst/>
              <a:cxnLst/>
              <a:rect l="l" t="t" r="r" b="b"/>
              <a:pathLst>
                <a:path w="7177" h="6948" extrusionOk="0">
                  <a:moveTo>
                    <a:pt x="3578" y="1"/>
                  </a:moveTo>
                  <a:cubicBezTo>
                    <a:pt x="1632" y="1"/>
                    <a:pt x="0" y="1612"/>
                    <a:pt x="0" y="3558"/>
                  </a:cubicBezTo>
                  <a:lnTo>
                    <a:pt x="0" y="6947"/>
                  </a:lnTo>
                  <a:lnTo>
                    <a:pt x="7177" y="6947"/>
                  </a:lnTo>
                  <a:lnTo>
                    <a:pt x="7177" y="3558"/>
                  </a:lnTo>
                  <a:cubicBezTo>
                    <a:pt x="7177" y="1612"/>
                    <a:pt x="5566" y="1"/>
                    <a:pt x="3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43"/>
            <p:cNvSpPr/>
            <p:nvPr/>
          </p:nvSpPr>
          <p:spPr>
            <a:xfrm>
              <a:off x="-981416" y="-174729"/>
              <a:ext cx="83175" cy="173700"/>
            </a:xfrm>
            <a:custGeom>
              <a:avLst/>
              <a:gdLst/>
              <a:ahLst/>
              <a:cxnLst/>
              <a:rect l="l" t="t" r="r" b="b"/>
              <a:pathLst>
                <a:path w="3327" h="6948" extrusionOk="0">
                  <a:moveTo>
                    <a:pt x="3327" y="1"/>
                  </a:moveTo>
                  <a:cubicBezTo>
                    <a:pt x="1465" y="147"/>
                    <a:pt x="0" y="1674"/>
                    <a:pt x="0" y="3558"/>
                  </a:cubicBezTo>
                  <a:lnTo>
                    <a:pt x="0" y="6947"/>
                  </a:lnTo>
                  <a:lnTo>
                    <a:pt x="3327" y="6947"/>
                  </a:lnTo>
                  <a:lnTo>
                    <a:pt x="33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43"/>
            <p:cNvSpPr/>
            <p:nvPr/>
          </p:nvSpPr>
          <p:spPr>
            <a:xfrm>
              <a:off x="-1074541" y="-232804"/>
              <a:ext cx="57575" cy="104650"/>
            </a:xfrm>
            <a:custGeom>
              <a:avLst/>
              <a:gdLst/>
              <a:ahLst/>
              <a:cxnLst/>
              <a:rect l="l" t="t" r="r" b="b"/>
              <a:pathLst>
                <a:path w="2303" h="4186" extrusionOk="0">
                  <a:moveTo>
                    <a:pt x="1151" y="1"/>
                  </a:moveTo>
                  <a:cubicBezTo>
                    <a:pt x="524" y="1"/>
                    <a:pt x="1" y="524"/>
                    <a:pt x="1" y="1152"/>
                  </a:cubicBezTo>
                  <a:lnTo>
                    <a:pt x="1" y="4186"/>
                  </a:lnTo>
                  <a:lnTo>
                    <a:pt x="2302" y="4186"/>
                  </a:lnTo>
                  <a:lnTo>
                    <a:pt x="2302" y="1152"/>
                  </a:lnTo>
                  <a:cubicBezTo>
                    <a:pt x="2302" y="524"/>
                    <a:pt x="1779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 w="27725" cap="flat" cmpd="sng">
              <a:solidFill>
                <a:schemeClr val="accent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43"/>
            <p:cNvSpPr/>
            <p:nvPr/>
          </p:nvSpPr>
          <p:spPr>
            <a:xfrm>
              <a:off x="-759641" y="-232804"/>
              <a:ext cx="57575" cy="104650"/>
            </a:xfrm>
            <a:custGeom>
              <a:avLst/>
              <a:gdLst/>
              <a:ahLst/>
              <a:cxnLst/>
              <a:rect l="l" t="t" r="r" b="b"/>
              <a:pathLst>
                <a:path w="2303" h="4186" extrusionOk="0">
                  <a:moveTo>
                    <a:pt x="1151" y="1"/>
                  </a:moveTo>
                  <a:cubicBezTo>
                    <a:pt x="524" y="1"/>
                    <a:pt x="1" y="524"/>
                    <a:pt x="1" y="1152"/>
                  </a:cubicBezTo>
                  <a:lnTo>
                    <a:pt x="1" y="4186"/>
                  </a:lnTo>
                  <a:lnTo>
                    <a:pt x="2302" y="4186"/>
                  </a:lnTo>
                  <a:lnTo>
                    <a:pt x="2302" y="1152"/>
                  </a:lnTo>
                  <a:cubicBezTo>
                    <a:pt x="2302" y="524"/>
                    <a:pt x="1779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 w="27725" cap="flat" cmpd="sng">
              <a:solidFill>
                <a:schemeClr val="accent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43"/>
            <p:cNvSpPr/>
            <p:nvPr/>
          </p:nvSpPr>
          <p:spPr>
            <a:xfrm>
              <a:off x="-920216" y="-463479"/>
              <a:ext cx="57550" cy="104650"/>
            </a:xfrm>
            <a:custGeom>
              <a:avLst/>
              <a:gdLst/>
              <a:ahLst/>
              <a:cxnLst/>
              <a:rect l="l" t="t" r="r" b="b"/>
              <a:pathLst>
                <a:path w="2302" h="4186" extrusionOk="0">
                  <a:moveTo>
                    <a:pt x="1151" y="1"/>
                  </a:moveTo>
                  <a:cubicBezTo>
                    <a:pt x="523" y="1"/>
                    <a:pt x="0" y="524"/>
                    <a:pt x="0" y="1151"/>
                  </a:cubicBezTo>
                  <a:lnTo>
                    <a:pt x="0" y="4185"/>
                  </a:lnTo>
                  <a:lnTo>
                    <a:pt x="2302" y="4185"/>
                  </a:lnTo>
                  <a:lnTo>
                    <a:pt x="2302" y="1151"/>
                  </a:lnTo>
                  <a:cubicBezTo>
                    <a:pt x="2302" y="524"/>
                    <a:pt x="1779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 w="27725" cap="flat" cmpd="sng">
              <a:solidFill>
                <a:schemeClr val="accent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43"/>
            <p:cNvSpPr/>
            <p:nvPr/>
          </p:nvSpPr>
          <p:spPr>
            <a:xfrm>
              <a:off x="-1661966" y="-549254"/>
              <a:ext cx="85275" cy="163750"/>
            </a:xfrm>
            <a:custGeom>
              <a:avLst/>
              <a:gdLst/>
              <a:ahLst/>
              <a:cxnLst/>
              <a:rect l="l" t="t" r="r" b="b"/>
              <a:pathLst>
                <a:path w="3411" h="6550" extrusionOk="0">
                  <a:moveTo>
                    <a:pt x="0" y="0"/>
                  </a:moveTo>
                  <a:lnTo>
                    <a:pt x="0" y="6549"/>
                  </a:lnTo>
                  <a:lnTo>
                    <a:pt x="3411" y="6549"/>
                  </a:lnTo>
                  <a:lnTo>
                    <a:pt x="34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43"/>
            <p:cNvSpPr/>
            <p:nvPr/>
          </p:nvSpPr>
          <p:spPr>
            <a:xfrm>
              <a:off x="-1661966" y="-549254"/>
              <a:ext cx="85275" cy="32975"/>
            </a:xfrm>
            <a:custGeom>
              <a:avLst/>
              <a:gdLst/>
              <a:ahLst/>
              <a:cxnLst/>
              <a:rect l="l" t="t" r="r" b="b"/>
              <a:pathLst>
                <a:path w="3411" h="1319" extrusionOk="0">
                  <a:moveTo>
                    <a:pt x="0" y="0"/>
                  </a:moveTo>
                  <a:lnTo>
                    <a:pt x="0" y="1318"/>
                  </a:lnTo>
                  <a:lnTo>
                    <a:pt x="3411" y="1318"/>
                  </a:lnTo>
                  <a:lnTo>
                    <a:pt x="34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43"/>
            <p:cNvSpPr/>
            <p:nvPr/>
          </p:nvSpPr>
          <p:spPr>
            <a:xfrm>
              <a:off x="-1688116" y="-580654"/>
              <a:ext cx="483350" cy="580650"/>
            </a:xfrm>
            <a:custGeom>
              <a:avLst/>
              <a:gdLst/>
              <a:ahLst/>
              <a:cxnLst/>
              <a:rect l="l" t="t" r="r" b="b"/>
              <a:pathLst>
                <a:path w="19334" h="23226" extrusionOk="0">
                  <a:moveTo>
                    <a:pt x="9646" y="1"/>
                  </a:moveTo>
                  <a:lnTo>
                    <a:pt x="0" y="9730"/>
                  </a:lnTo>
                  <a:lnTo>
                    <a:pt x="0" y="23226"/>
                  </a:lnTo>
                  <a:lnTo>
                    <a:pt x="19334" y="23226"/>
                  </a:lnTo>
                  <a:lnTo>
                    <a:pt x="19334" y="9730"/>
                  </a:lnTo>
                  <a:lnTo>
                    <a:pt x="96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43"/>
            <p:cNvSpPr/>
            <p:nvPr/>
          </p:nvSpPr>
          <p:spPr>
            <a:xfrm>
              <a:off x="-1688116" y="-275154"/>
              <a:ext cx="483350" cy="47100"/>
            </a:xfrm>
            <a:custGeom>
              <a:avLst/>
              <a:gdLst/>
              <a:ahLst/>
              <a:cxnLst/>
              <a:rect l="l" t="t" r="r" b="b"/>
              <a:pathLst>
                <a:path w="19334" h="1884" extrusionOk="0">
                  <a:moveTo>
                    <a:pt x="0" y="0"/>
                  </a:moveTo>
                  <a:lnTo>
                    <a:pt x="0" y="1883"/>
                  </a:lnTo>
                  <a:lnTo>
                    <a:pt x="19334" y="1883"/>
                  </a:lnTo>
                  <a:lnTo>
                    <a:pt x="193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43"/>
            <p:cNvSpPr/>
            <p:nvPr/>
          </p:nvSpPr>
          <p:spPr>
            <a:xfrm>
              <a:off x="-1688641" y="-411679"/>
              <a:ext cx="482825" cy="47100"/>
            </a:xfrm>
            <a:custGeom>
              <a:avLst/>
              <a:gdLst/>
              <a:ahLst/>
              <a:cxnLst/>
              <a:rect l="l" t="t" r="r" b="b"/>
              <a:pathLst>
                <a:path w="19313" h="1884" extrusionOk="0">
                  <a:moveTo>
                    <a:pt x="2302" y="0"/>
                  </a:moveTo>
                  <a:cubicBezTo>
                    <a:pt x="1653" y="753"/>
                    <a:pt x="942" y="1486"/>
                    <a:pt x="0" y="1800"/>
                  </a:cubicBezTo>
                  <a:lnTo>
                    <a:pt x="0" y="1883"/>
                  </a:lnTo>
                  <a:lnTo>
                    <a:pt x="19313" y="1883"/>
                  </a:lnTo>
                  <a:lnTo>
                    <a:pt x="19313" y="1737"/>
                  </a:lnTo>
                  <a:cubicBezTo>
                    <a:pt x="19083" y="1528"/>
                    <a:pt x="18832" y="1297"/>
                    <a:pt x="18601" y="1046"/>
                  </a:cubicBezTo>
                  <a:cubicBezTo>
                    <a:pt x="18518" y="963"/>
                    <a:pt x="18434" y="900"/>
                    <a:pt x="18392" y="837"/>
                  </a:cubicBezTo>
                  <a:cubicBezTo>
                    <a:pt x="18099" y="670"/>
                    <a:pt x="17806" y="481"/>
                    <a:pt x="17555" y="314"/>
                  </a:cubicBezTo>
                  <a:cubicBezTo>
                    <a:pt x="17409" y="209"/>
                    <a:pt x="17262" y="126"/>
                    <a:pt x="17095" y="0"/>
                  </a:cubicBezTo>
                  <a:close/>
                </a:path>
              </a:pathLst>
            </a:custGeom>
            <a:solidFill>
              <a:srgbClr val="FF8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43"/>
            <p:cNvSpPr/>
            <p:nvPr/>
          </p:nvSpPr>
          <p:spPr>
            <a:xfrm>
              <a:off x="-1688116" y="-60179"/>
              <a:ext cx="483350" cy="60175"/>
            </a:xfrm>
            <a:custGeom>
              <a:avLst/>
              <a:gdLst/>
              <a:ahLst/>
              <a:cxnLst/>
              <a:rect l="l" t="t" r="r" b="b"/>
              <a:pathLst>
                <a:path w="19334" h="2407" extrusionOk="0">
                  <a:moveTo>
                    <a:pt x="0" y="1"/>
                  </a:moveTo>
                  <a:lnTo>
                    <a:pt x="0" y="2407"/>
                  </a:lnTo>
                  <a:lnTo>
                    <a:pt x="19334" y="2407"/>
                  </a:lnTo>
                  <a:lnTo>
                    <a:pt x="193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43"/>
            <p:cNvSpPr/>
            <p:nvPr/>
          </p:nvSpPr>
          <p:spPr>
            <a:xfrm>
              <a:off x="-1698591" y="-589004"/>
              <a:ext cx="507425" cy="264175"/>
            </a:xfrm>
            <a:custGeom>
              <a:avLst/>
              <a:gdLst/>
              <a:ahLst/>
              <a:cxnLst/>
              <a:rect l="l" t="t" r="r" b="b"/>
              <a:pathLst>
                <a:path w="20297" h="10567" fill="none" extrusionOk="0">
                  <a:moveTo>
                    <a:pt x="1" y="10273"/>
                  </a:moveTo>
                  <a:lnTo>
                    <a:pt x="10065" y="0"/>
                  </a:lnTo>
                  <a:lnTo>
                    <a:pt x="20297" y="10566"/>
                  </a:lnTo>
                </a:path>
              </a:pathLst>
            </a:custGeom>
            <a:solidFill>
              <a:schemeClr val="dk1"/>
            </a:solidFill>
            <a:ln w="43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43"/>
            <p:cNvSpPr/>
            <p:nvPr/>
          </p:nvSpPr>
          <p:spPr>
            <a:xfrm>
              <a:off x="-1648891" y="-183104"/>
              <a:ext cx="85300" cy="78500"/>
            </a:xfrm>
            <a:custGeom>
              <a:avLst/>
              <a:gdLst/>
              <a:ahLst/>
              <a:cxnLst/>
              <a:rect l="l" t="t" r="r" b="b"/>
              <a:pathLst>
                <a:path w="3412" h="3140" extrusionOk="0">
                  <a:moveTo>
                    <a:pt x="0" y="1"/>
                  </a:moveTo>
                  <a:lnTo>
                    <a:pt x="0" y="3139"/>
                  </a:lnTo>
                  <a:lnTo>
                    <a:pt x="3411" y="3139"/>
                  </a:lnTo>
                  <a:lnTo>
                    <a:pt x="3411" y="1"/>
                  </a:lnTo>
                  <a:close/>
                </a:path>
              </a:pathLst>
            </a:custGeom>
            <a:solidFill>
              <a:schemeClr val="accent6"/>
            </a:solidFill>
            <a:ln w="26150" cap="flat" cmpd="sng">
              <a:solidFill>
                <a:schemeClr val="accent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43"/>
            <p:cNvSpPr/>
            <p:nvPr/>
          </p:nvSpPr>
          <p:spPr>
            <a:xfrm>
              <a:off x="-1321966" y="-183104"/>
              <a:ext cx="72225" cy="78500"/>
            </a:xfrm>
            <a:custGeom>
              <a:avLst/>
              <a:gdLst/>
              <a:ahLst/>
              <a:cxnLst/>
              <a:rect l="l" t="t" r="r" b="b"/>
              <a:pathLst>
                <a:path w="2889" h="3140" extrusionOk="0">
                  <a:moveTo>
                    <a:pt x="1" y="1"/>
                  </a:moveTo>
                  <a:lnTo>
                    <a:pt x="1" y="3139"/>
                  </a:lnTo>
                  <a:lnTo>
                    <a:pt x="2888" y="3139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6"/>
            </a:solidFill>
            <a:ln w="26150" cap="flat" cmpd="sng">
              <a:solidFill>
                <a:schemeClr val="accent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43"/>
            <p:cNvSpPr/>
            <p:nvPr/>
          </p:nvSpPr>
          <p:spPr>
            <a:xfrm>
              <a:off x="-1524391" y="-424754"/>
              <a:ext cx="150150" cy="84750"/>
            </a:xfrm>
            <a:custGeom>
              <a:avLst/>
              <a:gdLst/>
              <a:ahLst/>
              <a:cxnLst/>
              <a:rect l="l" t="t" r="r" b="b"/>
              <a:pathLst>
                <a:path w="6006" h="3390" extrusionOk="0">
                  <a:moveTo>
                    <a:pt x="0" y="0"/>
                  </a:moveTo>
                  <a:lnTo>
                    <a:pt x="0" y="3390"/>
                  </a:lnTo>
                  <a:lnTo>
                    <a:pt x="6005" y="3390"/>
                  </a:lnTo>
                  <a:lnTo>
                    <a:pt x="6005" y="0"/>
                  </a:lnTo>
                  <a:close/>
                </a:path>
              </a:pathLst>
            </a:custGeom>
            <a:solidFill>
              <a:schemeClr val="accent6"/>
            </a:solidFill>
            <a:ln w="26150" cap="flat" cmpd="sng">
              <a:solidFill>
                <a:schemeClr val="accent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43"/>
            <p:cNvSpPr/>
            <p:nvPr/>
          </p:nvSpPr>
          <p:spPr>
            <a:xfrm>
              <a:off x="-1501891" y="-186229"/>
              <a:ext cx="110375" cy="186225"/>
            </a:xfrm>
            <a:custGeom>
              <a:avLst/>
              <a:gdLst/>
              <a:ahLst/>
              <a:cxnLst/>
              <a:rect l="l" t="t" r="r" b="b"/>
              <a:pathLst>
                <a:path w="4415" h="7449" extrusionOk="0">
                  <a:moveTo>
                    <a:pt x="0" y="0"/>
                  </a:moveTo>
                  <a:lnTo>
                    <a:pt x="0" y="7449"/>
                  </a:lnTo>
                  <a:lnTo>
                    <a:pt x="4415" y="7449"/>
                  </a:lnTo>
                  <a:lnTo>
                    <a:pt x="44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43"/>
            <p:cNvSpPr/>
            <p:nvPr/>
          </p:nvSpPr>
          <p:spPr>
            <a:xfrm>
              <a:off x="-1502941" y="-186229"/>
              <a:ext cx="56500" cy="186225"/>
            </a:xfrm>
            <a:custGeom>
              <a:avLst/>
              <a:gdLst/>
              <a:ahLst/>
              <a:cxnLst/>
              <a:rect l="l" t="t" r="r" b="b"/>
              <a:pathLst>
                <a:path w="2260" h="7449" extrusionOk="0">
                  <a:moveTo>
                    <a:pt x="0" y="0"/>
                  </a:moveTo>
                  <a:lnTo>
                    <a:pt x="0" y="7449"/>
                  </a:lnTo>
                  <a:lnTo>
                    <a:pt x="2260" y="7449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43"/>
            <p:cNvSpPr/>
            <p:nvPr/>
          </p:nvSpPr>
          <p:spPr>
            <a:xfrm>
              <a:off x="-2214891" y="-575404"/>
              <a:ext cx="91550" cy="170025"/>
            </a:xfrm>
            <a:custGeom>
              <a:avLst/>
              <a:gdLst/>
              <a:ahLst/>
              <a:cxnLst/>
              <a:rect l="l" t="t" r="r" b="b"/>
              <a:pathLst>
                <a:path w="3662" h="6801" extrusionOk="0">
                  <a:moveTo>
                    <a:pt x="0" y="0"/>
                  </a:moveTo>
                  <a:lnTo>
                    <a:pt x="0" y="6800"/>
                  </a:lnTo>
                  <a:lnTo>
                    <a:pt x="3662" y="6800"/>
                  </a:lnTo>
                  <a:lnTo>
                    <a:pt x="36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43"/>
            <p:cNvSpPr/>
            <p:nvPr/>
          </p:nvSpPr>
          <p:spPr>
            <a:xfrm>
              <a:off x="-2214891" y="-575404"/>
              <a:ext cx="91550" cy="39250"/>
            </a:xfrm>
            <a:custGeom>
              <a:avLst/>
              <a:gdLst/>
              <a:ahLst/>
              <a:cxnLst/>
              <a:rect l="l" t="t" r="r" b="b"/>
              <a:pathLst>
                <a:path w="3662" h="1570" extrusionOk="0">
                  <a:moveTo>
                    <a:pt x="0" y="0"/>
                  </a:moveTo>
                  <a:lnTo>
                    <a:pt x="0" y="1569"/>
                  </a:lnTo>
                  <a:lnTo>
                    <a:pt x="3662" y="1569"/>
                  </a:lnTo>
                  <a:lnTo>
                    <a:pt x="36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43"/>
            <p:cNvSpPr/>
            <p:nvPr/>
          </p:nvSpPr>
          <p:spPr>
            <a:xfrm>
              <a:off x="-2234766" y="-601054"/>
              <a:ext cx="470800" cy="601050"/>
            </a:xfrm>
            <a:custGeom>
              <a:avLst/>
              <a:gdLst/>
              <a:ahLst/>
              <a:cxnLst/>
              <a:rect l="l" t="t" r="r" b="b"/>
              <a:pathLst>
                <a:path w="18832" h="24042" extrusionOk="0">
                  <a:moveTo>
                    <a:pt x="9416" y="1"/>
                  </a:moveTo>
                  <a:lnTo>
                    <a:pt x="0" y="9312"/>
                  </a:lnTo>
                  <a:lnTo>
                    <a:pt x="0" y="24042"/>
                  </a:lnTo>
                  <a:lnTo>
                    <a:pt x="18831" y="24042"/>
                  </a:lnTo>
                  <a:lnTo>
                    <a:pt x="18831" y="9312"/>
                  </a:lnTo>
                  <a:lnTo>
                    <a:pt x="94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43"/>
            <p:cNvSpPr/>
            <p:nvPr/>
          </p:nvSpPr>
          <p:spPr>
            <a:xfrm>
              <a:off x="-2232166" y="-308629"/>
              <a:ext cx="465050" cy="45000"/>
            </a:xfrm>
            <a:custGeom>
              <a:avLst/>
              <a:gdLst/>
              <a:ahLst/>
              <a:cxnLst/>
              <a:rect l="l" t="t" r="r" b="b"/>
              <a:pathLst>
                <a:path w="18602" h="1800" extrusionOk="0">
                  <a:moveTo>
                    <a:pt x="1" y="0"/>
                  </a:moveTo>
                  <a:lnTo>
                    <a:pt x="1" y="1799"/>
                  </a:lnTo>
                  <a:lnTo>
                    <a:pt x="18602" y="1799"/>
                  </a:lnTo>
                  <a:lnTo>
                    <a:pt x="18602" y="0"/>
                  </a:lnTo>
                  <a:close/>
                </a:path>
              </a:pathLst>
            </a:custGeom>
            <a:solidFill>
              <a:srgbClr val="FF8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43"/>
            <p:cNvSpPr/>
            <p:nvPr/>
          </p:nvSpPr>
          <p:spPr>
            <a:xfrm>
              <a:off x="-2232691" y="-439404"/>
              <a:ext cx="462975" cy="45000"/>
            </a:xfrm>
            <a:custGeom>
              <a:avLst/>
              <a:gdLst/>
              <a:ahLst/>
              <a:cxnLst/>
              <a:rect l="l" t="t" r="r" b="b"/>
              <a:pathLst>
                <a:path w="18519" h="1800" extrusionOk="0">
                  <a:moveTo>
                    <a:pt x="2198" y="0"/>
                  </a:moveTo>
                  <a:cubicBezTo>
                    <a:pt x="1570" y="732"/>
                    <a:pt x="880" y="1444"/>
                    <a:pt x="1" y="1737"/>
                  </a:cubicBezTo>
                  <a:lnTo>
                    <a:pt x="1" y="1800"/>
                  </a:lnTo>
                  <a:lnTo>
                    <a:pt x="18518" y="1800"/>
                  </a:lnTo>
                  <a:lnTo>
                    <a:pt x="18518" y="1674"/>
                  </a:lnTo>
                  <a:cubicBezTo>
                    <a:pt x="18288" y="1486"/>
                    <a:pt x="18037" y="1256"/>
                    <a:pt x="17807" y="1004"/>
                  </a:cubicBezTo>
                  <a:cubicBezTo>
                    <a:pt x="17723" y="942"/>
                    <a:pt x="17681" y="858"/>
                    <a:pt x="17598" y="795"/>
                  </a:cubicBezTo>
                  <a:cubicBezTo>
                    <a:pt x="17305" y="628"/>
                    <a:pt x="17054" y="481"/>
                    <a:pt x="16782" y="293"/>
                  </a:cubicBezTo>
                  <a:cubicBezTo>
                    <a:pt x="16656" y="209"/>
                    <a:pt x="16489" y="105"/>
                    <a:pt x="16363" y="0"/>
                  </a:cubicBezTo>
                  <a:close/>
                </a:path>
              </a:pathLst>
            </a:custGeom>
            <a:solidFill>
              <a:srgbClr val="D1C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43"/>
            <p:cNvSpPr/>
            <p:nvPr/>
          </p:nvSpPr>
          <p:spPr>
            <a:xfrm>
              <a:off x="-2232166" y="-102554"/>
              <a:ext cx="465050" cy="101000"/>
            </a:xfrm>
            <a:custGeom>
              <a:avLst/>
              <a:gdLst/>
              <a:ahLst/>
              <a:cxnLst/>
              <a:rect l="l" t="t" r="r" b="b"/>
              <a:pathLst>
                <a:path w="18602" h="4040" extrusionOk="0">
                  <a:moveTo>
                    <a:pt x="1" y="1"/>
                  </a:moveTo>
                  <a:lnTo>
                    <a:pt x="1" y="4039"/>
                  </a:lnTo>
                  <a:lnTo>
                    <a:pt x="18602" y="4039"/>
                  </a:lnTo>
                  <a:lnTo>
                    <a:pt x="186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43"/>
            <p:cNvSpPr/>
            <p:nvPr/>
          </p:nvSpPr>
          <p:spPr>
            <a:xfrm>
              <a:off x="-2242091" y="-609429"/>
              <a:ext cx="485450" cy="253725"/>
            </a:xfrm>
            <a:custGeom>
              <a:avLst/>
              <a:gdLst/>
              <a:ahLst/>
              <a:cxnLst/>
              <a:rect l="l" t="t" r="r" b="b"/>
              <a:pathLst>
                <a:path w="19418" h="10149" extrusionOk="0">
                  <a:moveTo>
                    <a:pt x="9667" y="1"/>
                  </a:moveTo>
                  <a:lnTo>
                    <a:pt x="0" y="9835"/>
                  </a:lnTo>
                  <a:lnTo>
                    <a:pt x="19417" y="10149"/>
                  </a:lnTo>
                  <a:lnTo>
                    <a:pt x="9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43"/>
            <p:cNvSpPr/>
            <p:nvPr/>
          </p:nvSpPr>
          <p:spPr>
            <a:xfrm>
              <a:off x="-2242091" y="-609429"/>
              <a:ext cx="485450" cy="253725"/>
            </a:xfrm>
            <a:custGeom>
              <a:avLst/>
              <a:gdLst/>
              <a:ahLst/>
              <a:cxnLst/>
              <a:rect l="l" t="t" r="r" b="b"/>
              <a:pathLst>
                <a:path w="19418" h="10149" fill="none" extrusionOk="0">
                  <a:moveTo>
                    <a:pt x="0" y="9835"/>
                  </a:moveTo>
                  <a:lnTo>
                    <a:pt x="9667" y="1"/>
                  </a:lnTo>
                  <a:lnTo>
                    <a:pt x="19417" y="10149"/>
                  </a:lnTo>
                </a:path>
              </a:pathLst>
            </a:custGeom>
            <a:solidFill>
              <a:schemeClr val="dk1"/>
            </a:solidFill>
            <a:ln w="41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43"/>
            <p:cNvSpPr/>
            <p:nvPr/>
          </p:nvSpPr>
          <p:spPr>
            <a:xfrm>
              <a:off x="-2090916" y="-174729"/>
              <a:ext cx="179425" cy="173700"/>
            </a:xfrm>
            <a:custGeom>
              <a:avLst/>
              <a:gdLst/>
              <a:ahLst/>
              <a:cxnLst/>
              <a:rect l="l" t="t" r="r" b="b"/>
              <a:pathLst>
                <a:path w="7177" h="6948" extrusionOk="0">
                  <a:moveTo>
                    <a:pt x="3578" y="1"/>
                  </a:moveTo>
                  <a:cubicBezTo>
                    <a:pt x="1632" y="1"/>
                    <a:pt x="0" y="1612"/>
                    <a:pt x="0" y="3558"/>
                  </a:cubicBezTo>
                  <a:lnTo>
                    <a:pt x="0" y="6947"/>
                  </a:lnTo>
                  <a:lnTo>
                    <a:pt x="7177" y="6947"/>
                  </a:lnTo>
                  <a:lnTo>
                    <a:pt x="7177" y="3558"/>
                  </a:lnTo>
                  <a:cubicBezTo>
                    <a:pt x="7177" y="1612"/>
                    <a:pt x="5566" y="1"/>
                    <a:pt x="3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43"/>
            <p:cNvSpPr/>
            <p:nvPr/>
          </p:nvSpPr>
          <p:spPr>
            <a:xfrm>
              <a:off x="-2090391" y="-174729"/>
              <a:ext cx="83175" cy="173700"/>
            </a:xfrm>
            <a:custGeom>
              <a:avLst/>
              <a:gdLst/>
              <a:ahLst/>
              <a:cxnLst/>
              <a:rect l="l" t="t" r="r" b="b"/>
              <a:pathLst>
                <a:path w="3327" h="6948" extrusionOk="0">
                  <a:moveTo>
                    <a:pt x="3327" y="1"/>
                  </a:moveTo>
                  <a:cubicBezTo>
                    <a:pt x="1465" y="147"/>
                    <a:pt x="0" y="1674"/>
                    <a:pt x="0" y="3558"/>
                  </a:cubicBezTo>
                  <a:lnTo>
                    <a:pt x="0" y="6947"/>
                  </a:lnTo>
                  <a:lnTo>
                    <a:pt x="3327" y="6947"/>
                  </a:lnTo>
                  <a:lnTo>
                    <a:pt x="33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43"/>
            <p:cNvSpPr/>
            <p:nvPr/>
          </p:nvSpPr>
          <p:spPr>
            <a:xfrm>
              <a:off x="-2183516" y="-232804"/>
              <a:ext cx="57575" cy="104650"/>
            </a:xfrm>
            <a:custGeom>
              <a:avLst/>
              <a:gdLst/>
              <a:ahLst/>
              <a:cxnLst/>
              <a:rect l="l" t="t" r="r" b="b"/>
              <a:pathLst>
                <a:path w="2303" h="4186" extrusionOk="0">
                  <a:moveTo>
                    <a:pt x="1151" y="1"/>
                  </a:moveTo>
                  <a:cubicBezTo>
                    <a:pt x="524" y="1"/>
                    <a:pt x="1" y="524"/>
                    <a:pt x="1" y="1152"/>
                  </a:cubicBezTo>
                  <a:lnTo>
                    <a:pt x="1" y="4186"/>
                  </a:lnTo>
                  <a:lnTo>
                    <a:pt x="2302" y="4186"/>
                  </a:lnTo>
                  <a:lnTo>
                    <a:pt x="2302" y="1152"/>
                  </a:lnTo>
                  <a:cubicBezTo>
                    <a:pt x="2302" y="524"/>
                    <a:pt x="1779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 w="27725" cap="flat" cmpd="sng">
              <a:solidFill>
                <a:schemeClr val="accent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43"/>
            <p:cNvSpPr/>
            <p:nvPr/>
          </p:nvSpPr>
          <p:spPr>
            <a:xfrm>
              <a:off x="-1868616" y="-232804"/>
              <a:ext cx="57575" cy="104650"/>
            </a:xfrm>
            <a:custGeom>
              <a:avLst/>
              <a:gdLst/>
              <a:ahLst/>
              <a:cxnLst/>
              <a:rect l="l" t="t" r="r" b="b"/>
              <a:pathLst>
                <a:path w="2303" h="4186" extrusionOk="0">
                  <a:moveTo>
                    <a:pt x="1151" y="1"/>
                  </a:moveTo>
                  <a:cubicBezTo>
                    <a:pt x="524" y="1"/>
                    <a:pt x="1" y="524"/>
                    <a:pt x="1" y="1152"/>
                  </a:cubicBezTo>
                  <a:lnTo>
                    <a:pt x="1" y="4186"/>
                  </a:lnTo>
                  <a:lnTo>
                    <a:pt x="2302" y="4186"/>
                  </a:lnTo>
                  <a:lnTo>
                    <a:pt x="2302" y="1152"/>
                  </a:lnTo>
                  <a:cubicBezTo>
                    <a:pt x="2302" y="524"/>
                    <a:pt x="1779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 w="27725" cap="flat" cmpd="sng">
              <a:solidFill>
                <a:schemeClr val="accent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43"/>
            <p:cNvSpPr/>
            <p:nvPr/>
          </p:nvSpPr>
          <p:spPr>
            <a:xfrm>
              <a:off x="-2029191" y="-463479"/>
              <a:ext cx="57550" cy="104650"/>
            </a:xfrm>
            <a:custGeom>
              <a:avLst/>
              <a:gdLst/>
              <a:ahLst/>
              <a:cxnLst/>
              <a:rect l="l" t="t" r="r" b="b"/>
              <a:pathLst>
                <a:path w="2302" h="4186" extrusionOk="0">
                  <a:moveTo>
                    <a:pt x="1151" y="1"/>
                  </a:moveTo>
                  <a:cubicBezTo>
                    <a:pt x="523" y="1"/>
                    <a:pt x="0" y="524"/>
                    <a:pt x="0" y="1151"/>
                  </a:cubicBezTo>
                  <a:lnTo>
                    <a:pt x="0" y="4185"/>
                  </a:lnTo>
                  <a:lnTo>
                    <a:pt x="2302" y="4185"/>
                  </a:lnTo>
                  <a:lnTo>
                    <a:pt x="2302" y="1151"/>
                  </a:lnTo>
                  <a:cubicBezTo>
                    <a:pt x="2302" y="524"/>
                    <a:pt x="1779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 w="27725" cap="flat" cmpd="sng">
              <a:solidFill>
                <a:schemeClr val="accent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7" name="Google Shape;3027;p43"/>
          <p:cNvGrpSpPr/>
          <p:nvPr/>
        </p:nvGrpSpPr>
        <p:grpSpPr>
          <a:xfrm>
            <a:off x="1219297" y="4572982"/>
            <a:ext cx="507425" cy="589000"/>
            <a:chOff x="1698350" y="4535519"/>
            <a:chExt cx="507425" cy="589000"/>
          </a:xfrm>
        </p:grpSpPr>
        <p:sp>
          <p:nvSpPr>
            <p:cNvPr id="3028" name="Google Shape;3028;p43"/>
            <p:cNvSpPr/>
            <p:nvPr/>
          </p:nvSpPr>
          <p:spPr>
            <a:xfrm>
              <a:off x="1734975" y="4575269"/>
              <a:ext cx="85275" cy="163750"/>
            </a:xfrm>
            <a:custGeom>
              <a:avLst/>
              <a:gdLst/>
              <a:ahLst/>
              <a:cxnLst/>
              <a:rect l="l" t="t" r="r" b="b"/>
              <a:pathLst>
                <a:path w="3411" h="6550" extrusionOk="0">
                  <a:moveTo>
                    <a:pt x="0" y="0"/>
                  </a:moveTo>
                  <a:lnTo>
                    <a:pt x="0" y="6549"/>
                  </a:lnTo>
                  <a:lnTo>
                    <a:pt x="3411" y="6549"/>
                  </a:lnTo>
                  <a:lnTo>
                    <a:pt x="34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43"/>
            <p:cNvSpPr/>
            <p:nvPr/>
          </p:nvSpPr>
          <p:spPr>
            <a:xfrm>
              <a:off x="1734975" y="4575269"/>
              <a:ext cx="85275" cy="32975"/>
            </a:xfrm>
            <a:custGeom>
              <a:avLst/>
              <a:gdLst/>
              <a:ahLst/>
              <a:cxnLst/>
              <a:rect l="l" t="t" r="r" b="b"/>
              <a:pathLst>
                <a:path w="3411" h="1319" extrusionOk="0">
                  <a:moveTo>
                    <a:pt x="0" y="0"/>
                  </a:moveTo>
                  <a:lnTo>
                    <a:pt x="0" y="1318"/>
                  </a:lnTo>
                  <a:lnTo>
                    <a:pt x="3411" y="1318"/>
                  </a:lnTo>
                  <a:lnTo>
                    <a:pt x="34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43"/>
            <p:cNvSpPr/>
            <p:nvPr/>
          </p:nvSpPr>
          <p:spPr>
            <a:xfrm>
              <a:off x="1708825" y="4543869"/>
              <a:ext cx="483350" cy="580650"/>
            </a:xfrm>
            <a:custGeom>
              <a:avLst/>
              <a:gdLst/>
              <a:ahLst/>
              <a:cxnLst/>
              <a:rect l="l" t="t" r="r" b="b"/>
              <a:pathLst>
                <a:path w="19334" h="23226" extrusionOk="0">
                  <a:moveTo>
                    <a:pt x="9646" y="1"/>
                  </a:moveTo>
                  <a:lnTo>
                    <a:pt x="0" y="9730"/>
                  </a:lnTo>
                  <a:lnTo>
                    <a:pt x="0" y="23226"/>
                  </a:lnTo>
                  <a:lnTo>
                    <a:pt x="19334" y="23226"/>
                  </a:lnTo>
                  <a:lnTo>
                    <a:pt x="19334" y="9730"/>
                  </a:lnTo>
                  <a:lnTo>
                    <a:pt x="96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43"/>
            <p:cNvSpPr/>
            <p:nvPr/>
          </p:nvSpPr>
          <p:spPr>
            <a:xfrm>
              <a:off x="1708825" y="4849369"/>
              <a:ext cx="483350" cy="47100"/>
            </a:xfrm>
            <a:custGeom>
              <a:avLst/>
              <a:gdLst/>
              <a:ahLst/>
              <a:cxnLst/>
              <a:rect l="l" t="t" r="r" b="b"/>
              <a:pathLst>
                <a:path w="19334" h="1884" extrusionOk="0">
                  <a:moveTo>
                    <a:pt x="0" y="0"/>
                  </a:moveTo>
                  <a:lnTo>
                    <a:pt x="0" y="1883"/>
                  </a:lnTo>
                  <a:lnTo>
                    <a:pt x="19334" y="1883"/>
                  </a:lnTo>
                  <a:lnTo>
                    <a:pt x="193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43"/>
            <p:cNvSpPr/>
            <p:nvPr/>
          </p:nvSpPr>
          <p:spPr>
            <a:xfrm>
              <a:off x="1708300" y="4712844"/>
              <a:ext cx="482825" cy="47100"/>
            </a:xfrm>
            <a:custGeom>
              <a:avLst/>
              <a:gdLst/>
              <a:ahLst/>
              <a:cxnLst/>
              <a:rect l="l" t="t" r="r" b="b"/>
              <a:pathLst>
                <a:path w="19313" h="1884" extrusionOk="0">
                  <a:moveTo>
                    <a:pt x="2302" y="0"/>
                  </a:moveTo>
                  <a:cubicBezTo>
                    <a:pt x="1653" y="753"/>
                    <a:pt x="942" y="1486"/>
                    <a:pt x="0" y="1800"/>
                  </a:cubicBezTo>
                  <a:lnTo>
                    <a:pt x="0" y="1883"/>
                  </a:lnTo>
                  <a:lnTo>
                    <a:pt x="19313" y="1883"/>
                  </a:lnTo>
                  <a:lnTo>
                    <a:pt x="19313" y="1737"/>
                  </a:lnTo>
                  <a:cubicBezTo>
                    <a:pt x="19083" y="1528"/>
                    <a:pt x="18832" y="1297"/>
                    <a:pt x="18601" y="1046"/>
                  </a:cubicBezTo>
                  <a:cubicBezTo>
                    <a:pt x="18518" y="963"/>
                    <a:pt x="18434" y="900"/>
                    <a:pt x="18392" y="837"/>
                  </a:cubicBezTo>
                  <a:cubicBezTo>
                    <a:pt x="18099" y="670"/>
                    <a:pt x="17806" y="481"/>
                    <a:pt x="17555" y="314"/>
                  </a:cubicBezTo>
                  <a:cubicBezTo>
                    <a:pt x="17409" y="209"/>
                    <a:pt x="17262" y="126"/>
                    <a:pt x="17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43"/>
            <p:cNvSpPr/>
            <p:nvPr/>
          </p:nvSpPr>
          <p:spPr>
            <a:xfrm>
              <a:off x="1708825" y="5064344"/>
              <a:ext cx="483350" cy="60175"/>
            </a:xfrm>
            <a:custGeom>
              <a:avLst/>
              <a:gdLst/>
              <a:ahLst/>
              <a:cxnLst/>
              <a:rect l="l" t="t" r="r" b="b"/>
              <a:pathLst>
                <a:path w="19334" h="2407" extrusionOk="0">
                  <a:moveTo>
                    <a:pt x="0" y="1"/>
                  </a:moveTo>
                  <a:lnTo>
                    <a:pt x="0" y="2407"/>
                  </a:lnTo>
                  <a:lnTo>
                    <a:pt x="19334" y="2407"/>
                  </a:lnTo>
                  <a:lnTo>
                    <a:pt x="193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43"/>
            <p:cNvSpPr/>
            <p:nvPr/>
          </p:nvSpPr>
          <p:spPr>
            <a:xfrm>
              <a:off x="1698350" y="4535519"/>
              <a:ext cx="507425" cy="264175"/>
            </a:xfrm>
            <a:custGeom>
              <a:avLst/>
              <a:gdLst/>
              <a:ahLst/>
              <a:cxnLst/>
              <a:rect l="l" t="t" r="r" b="b"/>
              <a:pathLst>
                <a:path w="20297" h="10567" fill="none" extrusionOk="0">
                  <a:moveTo>
                    <a:pt x="1" y="10273"/>
                  </a:moveTo>
                  <a:lnTo>
                    <a:pt x="10065" y="0"/>
                  </a:lnTo>
                  <a:lnTo>
                    <a:pt x="20297" y="10566"/>
                  </a:lnTo>
                </a:path>
              </a:pathLst>
            </a:custGeom>
            <a:solidFill>
              <a:schemeClr val="dk1"/>
            </a:solidFill>
            <a:ln w="43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43"/>
            <p:cNvSpPr/>
            <p:nvPr/>
          </p:nvSpPr>
          <p:spPr>
            <a:xfrm>
              <a:off x="1748050" y="4941419"/>
              <a:ext cx="85300" cy="78500"/>
            </a:xfrm>
            <a:custGeom>
              <a:avLst/>
              <a:gdLst/>
              <a:ahLst/>
              <a:cxnLst/>
              <a:rect l="l" t="t" r="r" b="b"/>
              <a:pathLst>
                <a:path w="3412" h="3140" extrusionOk="0">
                  <a:moveTo>
                    <a:pt x="0" y="1"/>
                  </a:moveTo>
                  <a:lnTo>
                    <a:pt x="0" y="3139"/>
                  </a:lnTo>
                  <a:lnTo>
                    <a:pt x="3411" y="3139"/>
                  </a:lnTo>
                  <a:lnTo>
                    <a:pt x="3411" y="1"/>
                  </a:lnTo>
                  <a:close/>
                </a:path>
              </a:pathLst>
            </a:custGeom>
            <a:solidFill>
              <a:schemeClr val="accent6"/>
            </a:solidFill>
            <a:ln w="26150" cap="flat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43"/>
            <p:cNvSpPr/>
            <p:nvPr/>
          </p:nvSpPr>
          <p:spPr>
            <a:xfrm>
              <a:off x="2074975" y="4941419"/>
              <a:ext cx="72225" cy="78500"/>
            </a:xfrm>
            <a:custGeom>
              <a:avLst/>
              <a:gdLst/>
              <a:ahLst/>
              <a:cxnLst/>
              <a:rect l="l" t="t" r="r" b="b"/>
              <a:pathLst>
                <a:path w="2889" h="3140" extrusionOk="0">
                  <a:moveTo>
                    <a:pt x="1" y="1"/>
                  </a:moveTo>
                  <a:lnTo>
                    <a:pt x="1" y="3139"/>
                  </a:lnTo>
                  <a:lnTo>
                    <a:pt x="2888" y="3139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6"/>
            </a:solidFill>
            <a:ln w="26150" cap="flat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43"/>
            <p:cNvSpPr/>
            <p:nvPr/>
          </p:nvSpPr>
          <p:spPr>
            <a:xfrm>
              <a:off x="1872550" y="4699769"/>
              <a:ext cx="150150" cy="84750"/>
            </a:xfrm>
            <a:custGeom>
              <a:avLst/>
              <a:gdLst/>
              <a:ahLst/>
              <a:cxnLst/>
              <a:rect l="l" t="t" r="r" b="b"/>
              <a:pathLst>
                <a:path w="6006" h="3390" extrusionOk="0">
                  <a:moveTo>
                    <a:pt x="0" y="0"/>
                  </a:moveTo>
                  <a:lnTo>
                    <a:pt x="0" y="3390"/>
                  </a:lnTo>
                  <a:lnTo>
                    <a:pt x="6005" y="3390"/>
                  </a:lnTo>
                  <a:lnTo>
                    <a:pt x="6005" y="0"/>
                  </a:lnTo>
                  <a:close/>
                </a:path>
              </a:pathLst>
            </a:custGeom>
            <a:solidFill>
              <a:schemeClr val="accent6"/>
            </a:solidFill>
            <a:ln w="26150" cap="flat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43"/>
            <p:cNvSpPr/>
            <p:nvPr/>
          </p:nvSpPr>
          <p:spPr>
            <a:xfrm>
              <a:off x="1895050" y="4938294"/>
              <a:ext cx="110375" cy="186225"/>
            </a:xfrm>
            <a:custGeom>
              <a:avLst/>
              <a:gdLst/>
              <a:ahLst/>
              <a:cxnLst/>
              <a:rect l="l" t="t" r="r" b="b"/>
              <a:pathLst>
                <a:path w="4415" h="7449" extrusionOk="0">
                  <a:moveTo>
                    <a:pt x="0" y="0"/>
                  </a:moveTo>
                  <a:lnTo>
                    <a:pt x="0" y="7449"/>
                  </a:lnTo>
                  <a:lnTo>
                    <a:pt x="4415" y="7449"/>
                  </a:lnTo>
                  <a:lnTo>
                    <a:pt x="44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43"/>
            <p:cNvSpPr/>
            <p:nvPr/>
          </p:nvSpPr>
          <p:spPr>
            <a:xfrm>
              <a:off x="1894000" y="4938294"/>
              <a:ext cx="56500" cy="186225"/>
            </a:xfrm>
            <a:custGeom>
              <a:avLst/>
              <a:gdLst/>
              <a:ahLst/>
              <a:cxnLst/>
              <a:rect l="l" t="t" r="r" b="b"/>
              <a:pathLst>
                <a:path w="2260" h="7449" extrusionOk="0">
                  <a:moveTo>
                    <a:pt x="0" y="0"/>
                  </a:moveTo>
                  <a:lnTo>
                    <a:pt x="0" y="7449"/>
                  </a:lnTo>
                  <a:lnTo>
                    <a:pt x="2260" y="7449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40" name="Google Shape;3040;p43"/>
          <p:cNvSpPr/>
          <p:nvPr/>
        </p:nvSpPr>
        <p:spPr>
          <a:xfrm>
            <a:off x="1572360" y="3474319"/>
            <a:ext cx="58600" cy="235425"/>
          </a:xfrm>
          <a:custGeom>
            <a:avLst/>
            <a:gdLst/>
            <a:ahLst/>
            <a:cxnLst/>
            <a:rect l="l" t="t" r="r" b="b"/>
            <a:pathLst>
              <a:path w="2344" h="9417" extrusionOk="0">
                <a:moveTo>
                  <a:pt x="0" y="1"/>
                </a:moveTo>
                <a:lnTo>
                  <a:pt x="0" y="9417"/>
                </a:lnTo>
                <a:lnTo>
                  <a:pt x="2344" y="9417"/>
                </a:lnTo>
                <a:lnTo>
                  <a:pt x="234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1" name="Google Shape;3041;p43"/>
          <p:cNvSpPr/>
          <p:nvPr/>
        </p:nvSpPr>
        <p:spPr>
          <a:xfrm>
            <a:off x="1277860" y="3464919"/>
            <a:ext cx="383450" cy="1022650"/>
          </a:xfrm>
          <a:custGeom>
            <a:avLst/>
            <a:gdLst/>
            <a:ahLst/>
            <a:cxnLst/>
            <a:rect l="l" t="t" r="r" b="b"/>
            <a:pathLst>
              <a:path w="15338" h="40906" extrusionOk="0">
                <a:moveTo>
                  <a:pt x="7658" y="0"/>
                </a:moveTo>
                <a:lnTo>
                  <a:pt x="0" y="11613"/>
                </a:lnTo>
                <a:lnTo>
                  <a:pt x="0" y="40906"/>
                </a:lnTo>
                <a:lnTo>
                  <a:pt x="15337" y="40906"/>
                </a:lnTo>
                <a:lnTo>
                  <a:pt x="15337" y="11613"/>
                </a:lnTo>
                <a:lnTo>
                  <a:pt x="765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2" name="Google Shape;3042;p43"/>
          <p:cNvSpPr/>
          <p:nvPr/>
        </p:nvSpPr>
        <p:spPr>
          <a:xfrm>
            <a:off x="1277860" y="4293494"/>
            <a:ext cx="382925" cy="194075"/>
          </a:xfrm>
          <a:custGeom>
            <a:avLst/>
            <a:gdLst/>
            <a:ahLst/>
            <a:cxnLst/>
            <a:rect l="l" t="t" r="r" b="b"/>
            <a:pathLst>
              <a:path w="15317" h="7763" extrusionOk="0">
                <a:moveTo>
                  <a:pt x="0" y="0"/>
                </a:moveTo>
                <a:lnTo>
                  <a:pt x="0" y="7763"/>
                </a:lnTo>
                <a:lnTo>
                  <a:pt x="15316" y="7763"/>
                </a:lnTo>
                <a:lnTo>
                  <a:pt x="1531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3" name="Google Shape;3043;p43"/>
          <p:cNvSpPr/>
          <p:nvPr/>
        </p:nvSpPr>
        <p:spPr>
          <a:xfrm>
            <a:off x="1551435" y="4366719"/>
            <a:ext cx="75875" cy="120850"/>
          </a:xfrm>
          <a:custGeom>
            <a:avLst/>
            <a:gdLst/>
            <a:ahLst/>
            <a:cxnLst/>
            <a:rect l="l" t="t" r="r" b="b"/>
            <a:pathLst>
              <a:path w="3035" h="4834" extrusionOk="0">
                <a:moveTo>
                  <a:pt x="1507" y="1"/>
                </a:moveTo>
                <a:cubicBezTo>
                  <a:pt x="670" y="1"/>
                  <a:pt x="0" y="670"/>
                  <a:pt x="0" y="1507"/>
                </a:cubicBezTo>
                <a:lnTo>
                  <a:pt x="0" y="4834"/>
                </a:lnTo>
                <a:lnTo>
                  <a:pt x="3034" y="4834"/>
                </a:lnTo>
                <a:lnTo>
                  <a:pt x="3034" y="1507"/>
                </a:lnTo>
                <a:cubicBezTo>
                  <a:pt x="3034" y="670"/>
                  <a:pt x="2344" y="1"/>
                  <a:pt x="150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4" name="Google Shape;3044;p43"/>
          <p:cNvSpPr/>
          <p:nvPr/>
        </p:nvSpPr>
        <p:spPr>
          <a:xfrm>
            <a:off x="1277860" y="4226019"/>
            <a:ext cx="379250" cy="39250"/>
          </a:xfrm>
          <a:custGeom>
            <a:avLst/>
            <a:gdLst/>
            <a:ahLst/>
            <a:cxnLst/>
            <a:rect l="l" t="t" r="r" b="b"/>
            <a:pathLst>
              <a:path w="15170" h="1570" extrusionOk="0">
                <a:moveTo>
                  <a:pt x="0" y="0"/>
                </a:moveTo>
                <a:lnTo>
                  <a:pt x="0" y="1569"/>
                </a:lnTo>
                <a:lnTo>
                  <a:pt x="15170" y="1569"/>
                </a:lnTo>
                <a:lnTo>
                  <a:pt x="151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5" name="Google Shape;3045;p43"/>
          <p:cNvSpPr/>
          <p:nvPr/>
        </p:nvSpPr>
        <p:spPr>
          <a:xfrm>
            <a:off x="1516385" y="4071169"/>
            <a:ext cx="75875" cy="169525"/>
          </a:xfrm>
          <a:custGeom>
            <a:avLst/>
            <a:gdLst/>
            <a:ahLst/>
            <a:cxnLst/>
            <a:rect l="l" t="t" r="r" b="b"/>
            <a:pathLst>
              <a:path w="3035" h="6781" extrusionOk="0">
                <a:moveTo>
                  <a:pt x="1528" y="1"/>
                </a:moveTo>
                <a:cubicBezTo>
                  <a:pt x="691" y="1"/>
                  <a:pt x="0" y="670"/>
                  <a:pt x="0" y="1507"/>
                </a:cubicBezTo>
                <a:lnTo>
                  <a:pt x="0" y="6780"/>
                </a:lnTo>
                <a:lnTo>
                  <a:pt x="3034" y="6780"/>
                </a:lnTo>
                <a:lnTo>
                  <a:pt x="3034" y="1507"/>
                </a:lnTo>
                <a:cubicBezTo>
                  <a:pt x="3034" y="670"/>
                  <a:pt x="2365" y="1"/>
                  <a:pt x="1528" y="1"/>
                </a:cubicBezTo>
                <a:close/>
              </a:path>
            </a:pathLst>
          </a:custGeom>
          <a:solidFill>
            <a:schemeClr val="accent6"/>
          </a:solidFill>
          <a:ln w="29300" cap="flat" cmpd="sng">
            <a:solidFill>
              <a:schemeClr val="accent2"/>
            </a:solidFill>
            <a:prstDash val="solid"/>
            <a:miter lim="209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6" name="Google Shape;3046;p43"/>
          <p:cNvSpPr/>
          <p:nvPr/>
        </p:nvSpPr>
        <p:spPr>
          <a:xfrm>
            <a:off x="1348460" y="4071169"/>
            <a:ext cx="75875" cy="169525"/>
          </a:xfrm>
          <a:custGeom>
            <a:avLst/>
            <a:gdLst/>
            <a:ahLst/>
            <a:cxnLst/>
            <a:rect l="l" t="t" r="r" b="b"/>
            <a:pathLst>
              <a:path w="3035" h="6781" extrusionOk="0">
                <a:moveTo>
                  <a:pt x="1528" y="1"/>
                </a:moveTo>
                <a:cubicBezTo>
                  <a:pt x="691" y="1"/>
                  <a:pt x="1" y="670"/>
                  <a:pt x="1" y="1507"/>
                </a:cubicBezTo>
                <a:lnTo>
                  <a:pt x="1" y="6780"/>
                </a:lnTo>
                <a:lnTo>
                  <a:pt x="3035" y="6780"/>
                </a:lnTo>
                <a:lnTo>
                  <a:pt x="3035" y="1507"/>
                </a:lnTo>
                <a:cubicBezTo>
                  <a:pt x="3035" y="670"/>
                  <a:pt x="2365" y="1"/>
                  <a:pt x="1528" y="1"/>
                </a:cubicBezTo>
                <a:close/>
              </a:path>
            </a:pathLst>
          </a:custGeom>
          <a:solidFill>
            <a:schemeClr val="accent6"/>
          </a:solidFill>
          <a:ln w="29300" cap="flat" cmpd="sng">
            <a:solidFill>
              <a:schemeClr val="accent2"/>
            </a:solidFill>
            <a:prstDash val="solid"/>
            <a:miter lim="209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7" name="Google Shape;3047;p43"/>
          <p:cNvSpPr/>
          <p:nvPr/>
        </p:nvSpPr>
        <p:spPr>
          <a:xfrm>
            <a:off x="1277860" y="3997419"/>
            <a:ext cx="379250" cy="26175"/>
          </a:xfrm>
          <a:custGeom>
            <a:avLst/>
            <a:gdLst/>
            <a:ahLst/>
            <a:cxnLst/>
            <a:rect l="l" t="t" r="r" b="b"/>
            <a:pathLst>
              <a:path w="15170" h="1047" extrusionOk="0">
                <a:moveTo>
                  <a:pt x="0" y="1"/>
                </a:moveTo>
                <a:lnTo>
                  <a:pt x="0" y="1047"/>
                </a:lnTo>
                <a:lnTo>
                  <a:pt x="15170" y="1047"/>
                </a:lnTo>
                <a:lnTo>
                  <a:pt x="1517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8" name="Google Shape;3048;p43"/>
          <p:cNvSpPr/>
          <p:nvPr/>
        </p:nvSpPr>
        <p:spPr>
          <a:xfrm>
            <a:off x="1516385" y="3834219"/>
            <a:ext cx="75875" cy="169500"/>
          </a:xfrm>
          <a:custGeom>
            <a:avLst/>
            <a:gdLst/>
            <a:ahLst/>
            <a:cxnLst/>
            <a:rect l="l" t="t" r="r" b="b"/>
            <a:pathLst>
              <a:path w="3035" h="6780" extrusionOk="0">
                <a:moveTo>
                  <a:pt x="1528" y="0"/>
                </a:moveTo>
                <a:cubicBezTo>
                  <a:pt x="691" y="0"/>
                  <a:pt x="0" y="691"/>
                  <a:pt x="0" y="1528"/>
                </a:cubicBezTo>
                <a:lnTo>
                  <a:pt x="0" y="6780"/>
                </a:lnTo>
                <a:lnTo>
                  <a:pt x="3034" y="6780"/>
                </a:lnTo>
                <a:lnTo>
                  <a:pt x="3034" y="1528"/>
                </a:lnTo>
                <a:cubicBezTo>
                  <a:pt x="3034" y="691"/>
                  <a:pt x="2365" y="0"/>
                  <a:pt x="1528" y="0"/>
                </a:cubicBezTo>
                <a:close/>
              </a:path>
            </a:pathLst>
          </a:custGeom>
          <a:solidFill>
            <a:schemeClr val="accent6"/>
          </a:solidFill>
          <a:ln w="29300" cap="flat" cmpd="sng">
            <a:solidFill>
              <a:schemeClr val="accent2"/>
            </a:solidFill>
            <a:prstDash val="solid"/>
            <a:miter lim="209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9" name="Google Shape;3049;p43"/>
          <p:cNvSpPr/>
          <p:nvPr/>
        </p:nvSpPr>
        <p:spPr>
          <a:xfrm>
            <a:off x="1348460" y="3834219"/>
            <a:ext cx="75875" cy="169500"/>
          </a:xfrm>
          <a:custGeom>
            <a:avLst/>
            <a:gdLst/>
            <a:ahLst/>
            <a:cxnLst/>
            <a:rect l="l" t="t" r="r" b="b"/>
            <a:pathLst>
              <a:path w="3035" h="6780" extrusionOk="0">
                <a:moveTo>
                  <a:pt x="1528" y="0"/>
                </a:moveTo>
                <a:cubicBezTo>
                  <a:pt x="691" y="0"/>
                  <a:pt x="1" y="691"/>
                  <a:pt x="1" y="1528"/>
                </a:cubicBezTo>
                <a:lnTo>
                  <a:pt x="1" y="6780"/>
                </a:lnTo>
                <a:lnTo>
                  <a:pt x="3035" y="6780"/>
                </a:lnTo>
                <a:lnTo>
                  <a:pt x="3035" y="1528"/>
                </a:lnTo>
                <a:cubicBezTo>
                  <a:pt x="3035" y="691"/>
                  <a:pt x="2365" y="0"/>
                  <a:pt x="1528" y="0"/>
                </a:cubicBezTo>
                <a:close/>
              </a:path>
            </a:pathLst>
          </a:custGeom>
          <a:solidFill>
            <a:schemeClr val="accent6"/>
          </a:solidFill>
          <a:ln w="29300" cap="flat" cmpd="sng">
            <a:solidFill>
              <a:schemeClr val="accent2"/>
            </a:solidFill>
            <a:prstDash val="solid"/>
            <a:miter lim="209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0" name="Google Shape;3050;p43"/>
          <p:cNvSpPr/>
          <p:nvPr/>
        </p:nvSpPr>
        <p:spPr>
          <a:xfrm>
            <a:off x="1277860" y="3748944"/>
            <a:ext cx="379250" cy="32475"/>
          </a:xfrm>
          <a:custGeom>
            <a:avLst/>
            <a:gdLst/>
            <a:ahLst/>
            <a:cxnLst/>
            <a:rect l="l" t="t" r="r" b="b"/>
            <a:pathLst>
              <a:path w="15170" h="1299" extrusionOk="0">
                <a:moveTo>
                  <a:pt x="0" y="1"/>
                </a:moveTo>
                <a:lnTo>
                  <a:pt x="0" y="1298"/>
                </a:lnTo>
                <a:lnTo>
                  <a:pt x="15170" y="1298"/>
                </a:lnTo>
                <a:lnTo>
                  <a:pt x="1517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1" name="Google Shape;3051;p43"/>
          <p:cNvSpPr/>
          <p:nvPr/>
        </p:nvSpPr>
        <p:spPr>
          <a:xfrm>
            <a:off x="1432685" y="3593069"/>
            <a:ext cx="75875" cy="169500"/>
          </a:xfrm>
          <a:custGeom>
            <a:avLst/>
            <a:gdLst/>
            <a:ahLst/>
            <a:cxnLst/>
            <a:rect l="l" t="t" r="r" b="b"/>
            <a:pathLst>
              <a:path w="3035" h="6780" extrusionOk="0">
                <a:moveTo>
                  <a:pt x="1528" y="1"/>
                </a:moveTo>
                <a:cubicBezTo>
                  <a:pt x="691" y="1"/>
                  <a:pt x="1" y="670"/>
                  <a:pt x="1" y="1528"/>
                </a:cubicBezTo>
                <a:lnTo>
                  <a:pt x="1" y="6780"/>
                </a:lnTo>
                <a:lnTo>
                  <a:pt x="3034" y="6780"/>
                </a:lnTo>
                <a:lnTo>
                  <a:pt x="3034" y="1528"/>
                </a:lnTo>
                <a:cubicBezTo>
                  <a:pt x="3034" y="691"/>
                  <a:pt x="2365" y="1"/>
                  <a:pt x="1528" y="1"/>
                </a:cubicBezTo>
                <a:close/>
              </a:path>
            </a:pathLst>
          </a:custGeom>
          <a:solidFill>
            <a:schemeClr val="accent6"/>
          </a:solidFill>
          <a:ln w="29300" cap="flat" cmpd="sng">
            <a:solidFill>
              <a:schemeClr val="accent2"/>
            </a:solidFill>
            <a:prstDash val="solid"/>
            <a:miter lim="209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2" name="Google Shape;3052;p43"/>
          <p:cNvSpPr/>
          <p:nvPr/>
        </p:nvSpPr>
        <p:spPr>
          <a:xfrm>
            <a:off x="1312385" y="4366719"/>
            <a:ext cx="75875" cy="120850"/>
          </a:xfrm>
          <a:custGeom>
            <a:avLst/>
            <a:gdLst/>
            <a:ahLst/>
            <a:cxnLst/>
            <a:rect l="l" t="t" r="r" b="b"/>
            <a:pathLst>
              <a:path w="3035" h="4834" extrusionOk="0">
                <a:moveTo>
                  <a:pt x="1528" y="1"/>
                </a:moveTo>
                <a:cubicBezTo>
                  <a:pt x="691" y="1"/>
                  <a:pt x="0" y="670"/>
                  <a:pt x="0" y="1507"/>
                </a:cubicBezTo>
                <a:lnTo>
                  <a:pt x="0" y="4834"/>
                </a:lnTo>
                <a:lnTo>
                  <a:pt x="3034" y="4834"/>
                </a:lnTo>
                <a:lnTo>
                  <a:pt x="3034" y="1507"/>
                </a:lnTo>
                <a:cubicBezTo>
                  <a:pt x="3034" y="670"/>
                  <a:pt x="2364" y="1"/>
                  <a:pt x="152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3" name="Google Shape;3053;p43"/>
          <p:cNvSpPr/>
          <p:nvPr/>
        </p:nvSpPr>
        <p:spPr>
          <a:xfrm>
            <a:off x="1425885" y="4324869"/>
            <a:ext cx="90000" cy="162700"/>
          </a:xfrm>
          <a:custGeom>
            <a:avLst/>
            <a:gdLst/>
            <a:ahLst/>
            <a:cxnLst/>
            <a:rect l="l" t="t" r="r" b="b"/>
            <a:pathLst>
              <a:path w="3600" h="6508" extrusionOk="0">
                <a:moveTo>
                  <a:pt x="1800" y="1"/>
                </a:moveTo>
                <a:cubicBezTo>
                  <a:pt x="796" y="1"/>
                  <a:pt x="1" y="817"/>
                  <a:pt x="1" y="1800"/>
                </a:cubicBezTo>
                <a:lnTo>
                  <a:pt x="1" y="6508"/>
                </a:lnTo>
                <a:lnTo>
                  <a:pt x="3599" y="6508"/>
                </a:lnTo>
                <a:lnTo>
                  <a:pt x="3599" y="1800"/>
                </a:lnTo>
                <a:cubicBezTo>
                  <a:pt x="3599" y="817"/>
                  <a:pt x="2783" y="1"/>
                  <a:pt x="180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4" name="Google Shape;3054;p43"/>
          <p:cNvSpPr/>
          <p:nvPr/>
        </p:nvSpPr>
        <p:spPr>
          <a:xfrm>
            <a:off x="1424835" y="4324869"/>
            <a:ext cx="40825" cy="162700"/>
          </a:xfrm>
          <a:custGeom>
            <a:avLst/>
            <a:gdLst/>
            <a:ahLst/>
            <a:cxnLst/>
            <a:rect l="l" t="t" r="r" b="b"/>
            <a:pathLst>
              <a:path w="1633" h="6508" extrusionOk="0">
                <a:moveTo>
                  <a:pt x="1633" y="1"/>
                </a:moveTo>
                <a:cubicBezTo>
                  <a:pt x="712" y="105"/>
                  <a:pt x="1" y="859"/>
                  <a:pt x="1" y="1800"/>
                </a:cubicBezTo>
                <a:lnTo>
                  <a:pt x="1" y="6508"/>
                </a:lnTo>
                <a:lnTo>
                  <a:pt x="1633" y="6508"/>
                </a:lnTo>
                <a:lnTo>
                  <a:pt x="163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5" name="Google Shape;3055;p43"/>
          <p:cNvSpPr/>
          <p:nvPr/>
        </p:nvSpPr>
        <p:spPr>
          <a:xfrm>
            <a:off x="1253260" y="3424944"/>
            <a:ext cx="435250" cy="333825"/>
          </a:xfrm>
          <a:custGeom>
            <a:avLst/>
            <a:gdLst/>
            <a:ahLst/>
            <a:cxnLst/>
            <a:rect l="l" t="t" r="r" b="b"/>
            <a:pathLst>
              <a:path w="17410" h="13353" extrusionOk="0">
                <a:moveTo>
                  <a:pt x="8806" y="0"/>
                </a:moveTo>
                <a:cubicBezTo>
                  <a:pt x="8772" y="0"/>
                  <a:pt x="8738" y="3"/>
                  <a:pt x="8705" y="9"/>
                </a:cubicBezTo>
                <a:cubicBezTo>
                  <a:pt x="8685" y="8"/>
                  <a:pt x="8666" y="7"/>
                  <a:pt x="8646" y="7"/>
                </a:cubicBezTo>
                <a:cubicBezTo>
                  <a:pt x="8400" y="7"/>
                  <a:pt x="8192" y="129"/>
                  <a:pt x="8056" y="323"/>
                </a:cubicBezTo>
                <a:lnTo>
                  <a:pt x="210" y="12270"/>
                </a:lnTo>
                <a:cubicBezTo>
                  <a:pt x="1" y="12584"/>
                  <a:pt x="105" y="13024"/>
                  <a:pt x="419" y="13233"/>
                </a:cubicBezTo>
                <a:cubicBezTo>
                  <a:pt x="530" y="13307"/>
                  <a:pt x="657" y="13342"/>
                  <a:pt x="784" y="13342"/>
                </a:cubicBezTo>
                <a:cubicBezTo>
                  <a:pt x="1015" y="13342"/>
                  <a:pt x="1247" y="13226"/>
                  <a:pt x="1382" y="13024"/>
                </a:cubicBezTo>
                <a:lnTo>
                  <a:pt x="8705" y="1892"/>
                </a:lnTo>
                <a:lnTo>
                  <a:pt x="16028" y="13024"/>
                </a:lnTo>
                <a:cubicBezTo>
                  <a:pt x="16158" y="13244"/>
                  <a:pt x="16377" y="13352"/>
                  <a:pt x="16599" y="13352"/>
                </a:cubicBezTo>
                <a:cubicBezTo>
                  <a:pt x="16735" y="13352"/>
                  <a:pt x="16872" y="13312"/>
                  <a:pt x="16991" y="13233"/>
                </a:cubicBezTo>
                <a:cubicBezTo>
                  <a:pt x="17325" y="13024"/>
                  <a:pt x="17409" y="12584"/>
                  <a:pt x="17200" y="12270"/>
                </a:cubicBezTo>
                <a:lnTo>
                  <a:pt x="9354" y="323"/>
                </a:lnTo>
                <a:cubicBezTo>
                  <a:pt x="9228" y="108"/>
                  <a:pt x="9010" y="0"/>
                  <a:pt x="880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56" name="Google Shape;3056;p43"/>
          <p:cNvGrpSpPr/>
          <p:nvPr/>
        </p:nvGrpSpPr>
        <p:grpSpPr>
          <a:xfrm>
            <a:off x="1903197" y="3878144"/>
            <a:ext cx="519425" cy="1283838"/>
            <a:chOff x="2687050" y="3612081"/>
            <a:chExt cx="519425" cy="1283838"/>
          </a:xfrm>
        </p:grpSpPr>
        <p:sp>
          <p:nvSpPr>
            <p:cNvPr id="3057" name="Google Shape;3057;p43"/>
            <p:cNvSpPr/>
            <p:nvPr/>
          </p:nvSpPr>
          <p:spPr>
            <a:xfrm>
              <a:off x="2748225" y="4320519"/>
              <a:ext cx="91550" cy="170025"/>
            </a:xfrm>
            <a:custGeom>
              <a:avLst/>
              <a:gdLst/>
              <a:ahLst/>
              <a:cxnLst/>
              <a:rect l="l" t="t" r="r" b="b"/>
              <a:pathLst>
                <a:path w="3662" h="6801" extrusionOk="0">
                  <a:moveTo>
                    <a:pt x="0" y="0"/>
                  </a:moveTo>
                  <a:lnTo>
                    <a:pt x="0" y="6800"/>
                  </a:lnTo>
                  <a:lnTo>
                    <a:pt x="3662" y="6800"/>
                  </a:lnTo>
                  <a:lnTo>
                    <a:pt x="36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43"/>
            <p:cNvSpPr/>
            <p:nvPr/>
          </p:nvSpPr>
          <p:spPr>
            <a:xfrm>
              <a:off x="2748225" y="4320519"/>
              <a:ext cx="91550" cy="39250"/>
            </a:xfrm>
            <a:custGeom>
              <a:avLst/>
              <a:gdLst/>
              <a:ahLst/>
              <a:cxnLst/>
              <a:rect l="l" t="t" r="r" b="b"/>
              <a:pathLst>
                <a:path w="3662" h="1570" extrusionOk="0">
                  <a:moveTo>
                    <a:pt x="0" y="0"/>
                  </a:moveTo>
                  <a:lnTo>
                    <a:pt x="0" y="1569"/>
                  </a:lnTo>
                  <a:lnTo>
                    <a:pt x="3662" y="1569"/>
                  </a:lnTo>
                  <a:lnTo>
                    <a:pt x="36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43"/>
            <p:cNvSpPr/>
            <p:nvPr/>
          </p:nvSpPr>
          <p:spPr>
            <a:xfrm>
              <a:off x="2728350" y="4294869"/>
              <a:ext cx="470800" cy="601050"/>
            </a:xfrm>
            <a:custGeom>
              <a:avLst/>
              <a:gdLst/>
              <a:ahLst/>
              <a:cxnLst/>
              <a:rect l="l" t="t" r="r" b="b"/>
              <a:pathLst>
                <a:path w="18832" h="24042" extrusionOk="0">
                  <a:moveTo>
                    <a:pt x="9416" y="1"/>
                  </a:moveTo>
                  <a:lnTo>
                    <a:pt x="0" y="9312"/>
                  </a:lnTo>
                  <a:lnTo>
                    <a:pt x="0" y="24042"/>
                  </a:lnTo>
                  <a:lnTo>
                    <a:pt x="18831" y="24042"/>
                  </a:lnTo>
                  <a:lnTo>
                    <a:pt x="18831" y="9312"/>
                  </a:lnTo>
                  <a:lnTo>
                    <a:pt x="94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43"/>
            <p:cNvSpPr/>
            <p:nvPr/>
          </p:nvSpPr>
          <p:spPr>
            <a:xfrm>
              <a:off x="2730950" y="4587294"/>
              <a:ext cx="465050" cy="45000"/>
            </a:xfrm>
            <a:custGeom>
              <a:avLst/>
              <a:gdLst/>
              <a:ahLst/>
              <a:cxnLst/>
              <a:rect l="l" t="t" r="r" b="b"/>
              <a:pathLst>
                <a:path w="18602" h="1800" extrusionOk="0">
                  <a:moveTo>
                    <a:pt x="1" y="0"/>
                  </a:moveTo>
                  <a:lnTo>
                    <a:pt x="1" y="1799"/>
                  </a:lnTo>
                  <a:lnTo>
                    <a:pt x="18602" y="1799"/>
                  </a:lnTo>
                  <a:lnTo>
                    <a:pt x="18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43"/>
            <p:cNvSpPr/>
            <p:nvPr/>
          </p:nvSpPr>
          <p:spPr>
            <a:xfrm>
              <a:off x="2730425" y="4456519"/>
              <a:ext cx="462975" cy="45000"/>
            </a:xfrm>
            <a:custGeom>
              <a:avLst/>
              <a:gdLst/>
              <a:ahLst/>
              <a:cxnLst/>
              <a:rect l="l" t="t" r="r" b="b"/>
              <a:pathLst>
                <a:path w="18519" h="1800" extrusionOk="0">
                  <a:moveTo>
                    <a:pt x="2198" y="0"/>
                  </a:moveTo>
                  <a:cubicBezTo>
                    <a:pt x="1570" y="732"/>
                    <a:pt x="880" y="1444"/>
                    <a:pt x="1" y="1737"/>
                  </a:cubicBezTo>
                  <a:lnTo>
                    <a:pt x="1" y="1800"/>
                  </a:lnTo>
                  <a:lnTo>
                    <a:pt x="18518" y="1800"/>
                  </a:lnTo>
                  <a:lnTo>
                    <a:pt x="18518" y="1674"/>
                  </a:lnTo>
                  <a:cubicBezTo>
                    <a:pt x="18288" y="1486"/>
                    <a:pt x="18037" y="1256"/>
                    <a:pt x="17807" y="1004"/>
                  </a:cubicBezTo>
                  <a:cubicBezTo>
                    <a:pt x="17723" y="942"/>
                    <a:pt x="17681" y="858"/>
                    <a:pt x="17598" y="795"/>
                  </a:cubicBezTo>
                  <a:cubicBezTo>
                    <a:pt x="17305" y="628"/>
                    <a:pt x="17054" y="481"/>
                    <a:pt x="16782" y="293"/>
                  </a:cubicBezTo>
                  <a:cubicBezTo>
                    <a:pt x="16656" y="209"/>
                    <a:pt x="16489" y="105"/>
                    <a:pt x="16363" y="0"/>
                  </a:cubicBezTo>
                  <a:close/>
                </a:path>
              </a:pathLst>
            </a:custGeom>
            <a:solidFill>
              <a:srgbClr val="D1C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43"/>
            <p:cNvSpPr/>
            <p:nvPr/>
          </p:nvSpPr>
          <p:spPr>
            <a:xfrm>
              <a:off x="2730950" y="4793369"/>
              <a:ext cx="465050" cy="101000"/>
            </a:xfrm>
            <a:custGeom>
              <a:avLst/>
              <a:gdLst/>
              <a:ahLst/>
              <a:cxnLst/>
              <a:rect l="l" t="t" r="r" b="b"/>
              <a:pathLst>
                <a:path w="18602" h="4040" extrusionOk="0">
                  <a:moveTo>
                    <a:pt x="1" y="1"/>
                  </a:moveTo>
                  <a:lnTo>
                    <a:pt x="1" y="4039"/>
                  </a:lnTo>
                  <a:lnTo>
                    <a:pt x="18602" y="4039"/>
                  </a:lnTo>
                  <a:lnTo>
                    <a:pt x="186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43"/>
            <p:cNvSpPr/>
            <p:nvPr/>
          </p:nvSpPr>
          <p:spPr>
            <a:xfrm>
              <a:off x="2721025" y="4286494"/>
              <a:ext cx="485450" cy="253725"/>
            </a:xfrm>
            <a:custGeom>
              <a:avLst/>
              <a:gdLst/>
              <a:ahLst/>
              <a:cxnLst/>
              <a:rect l="l" t="t" r="r" b="b"/>
              <a:pathLst>
                <a:path w="19418" h="10149" extrusionOk="0">
                  <a:moveTo>
                    <a:pt x="9667" y="1"/>
                  </a:moveTo>
                  <a:lnTo>
                    <a:pt x="0" y="9835"/>
                  </a:lnTo>
                  <a:lnTo>
                    <a:pt x="19417" y="10149"/>
                  </a:lnTo>
                  <a:lnTo>
                    <a:pt x="96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43"/>
            <p:cNvSpPr/>
            <p:nvPr/>
          </p:nvSpPr>
          <p:spPr>
            <a:xfrm>
              <a:off x="2721025" y="4286494"/>
              <a:ext cx="485450" cy="253725"/>
            </a:xfrm>
            <a:custGeom>
              <a:avLst/>
              <a:gdLst/>
              <a:ahLst/>
              <a:cxnLst/>
              <a:rect l="l" t="t" r="r" b="b"/>
              <a:pathLst>
                <a:path w="19418" h="10149" fill="none" extrusionOk="0">
                  <a:moveTo>
                    <a:pt x="0" y="9835"/>
                  </a:moveTo>
                  <a:lnTo>
                    <a:pt x="9667" y="1"/>
                  </a:lnTo>
                  <a:lnTo>
                    <a:pt x="19417" y="10149"/>
                  </a:lnTo>
                </a:path>
              </a:pathLst>
            </a:custGeom>
            <a:solidFill>
              <a:schemeClr val="dk1"/>
            </a:solidFill>
            <a:ln w="41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43"/>
            <p:cNvSpPr/>
            <p:nvPr/>
          </p:nvSpPr>
          <p:spPr>
            <a:xfrm>
              <a:off x="2872200" y="4721194"/>
              <a:ext cx="179425" cy="173700"/>
            </a:xfrm>
            <a:custGeom>
              <a:avLst/>
              <a:gdLst/>
              <a:ahLst/>
              <a:cxnLst/>
              <a:rect l="l" t="t" r="r" b="b"/>
              <a:pathLst>
                <a:path w="7177" h="6948" extrusionOk="0">
                  <a:moveTo>
                    <a:pt x="3578" y="1"/>
                  </a:moveTo>
                  <a:cubicBezTo>
                    <a:pt x="1632" y="1"/>
                    <a:pt x="0" y="1612"/>
                    <a:pt x="0" y="3558"/>
                  </a:cubicBezTo>
                  <a:lnTo>
                    <a:pt x="0" y="6947"/>
                  </a:lnTo>
                  <a:lnTo>
                    <a:pt x="7177" y="6947"/>
                  </a:lnTo>
                  <a:lnTo>
                    <a:pt x="7177" y="3558"/>
                  </a:lnTo>
                  <a:cubicBezTo>
                    <a:pt x="7177" y="1612"/>
                    <a:pt x="5566" y="1"/>
                    <a:pt x="3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43"/>
            <p:cNvSpPr/>
            <p:nvPr/>
          </p:nvSpPr>
          <p:spPr>
            <a:xfrm>
              <a:off x="2872725" y="4721194"/>
              <a:ext cx="83175" cy="173700"/>
            </a:xfrm>
            <a:custGeom>
              <a:avLst/>
              <a:gdLst/>
              <a:ahLst/>
              <a:cxnLst/>
              <a:rect l="l" t="t" r="r" b="b"/>
              <a:pathLst>
                <a:path w="3327" h="6948" extrusionOk="0">
                  <a:moveTo>
                    <a:pt x="3327" y="1"/>
                  </a:moveTo>
                  <a:cubicBezTo>
                    <a:pt x="1465" y="147"/>
                    <a:pt x="0" y="1674"/>
                    <a:pt x="0" y="3558"/>
                  </a:cubicBezTo>
                  <a:lnTo>
                    <a:pt x="0" y="6947"/>
                  </a:lnTo>
                  <a:lnTo>
                    <a:pt x="3327" y="6947"/>
                  </a:lnTo>
                  <a:lnTo>
                    <a:pt x="33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43"/>
            <p:cNvSpPr/>
            <p:nvPr/>
          </p:nvSpPr>
          <p:spPr>
            <a:xfrm>
              <a:off x="2779600" y="4663119"/>
              <a:ext cx="57575" cy="104650"/>
            </a:xfrm>
            <a:custGeom>
              <a:avLst/>
              <a:gdLst/>
              <a:ahLst/>
              <a:cxnLst/>
              <a:rect l="l" t="t" r="r" b="b"/>
              <a:pathLst>
                <a:path w="2303" h="4186" extrusionOk="0">
                  <a:moveTo>
                    <a:pt x="1151" y="1"/>
                  </a:moveTo>
                  <a:cubicBezTo>
                    <a:pt x="524" y="1"/>
                    <a:pt x="1" y="524"/>
                    <a:pt x="1" y="1152"/>
                  </a:cubicBezTo>
                  <a:lnTo>
                    <a:pt x="1" y="4186"/>
                  </a:lnTo>
                  <a:lnTo>
                    <a:pt x="2302" y="4186"/>
                  </a:lnTo>
                  <a:lnTo>
                    <a:pt x="2302" y="1152"/>
                  </a:lnTo>
                  <a:cubicBezTo>
                    <a:pt x="2302" y="524"/>
                    <a:pt x="1779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 w="27725" cap="flat" cmpd="sng">
              <a:solidFill>
                <a:schemeClr val="accent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43"/>
            <p:cNvSpPr/>
            <p:nvPr/>
          </p:nvSpPr>
          <p:spPr>
            <a:xfrm>
              <a:off x="3094500" y="4663119"/>
              <a:ext cx="57575" cy="104650"/>
            </a:xfrm>
            <a:custGeom>
              <a:avLst/>
              <a:gdLst/>
              <a:ahLst/>
              <a:cxnLst/>
              <a:rect l="l" t="t" r="r" b="b"/>
              <a:pathLst>
                <a:path w="2303" h="4186" extrusionOk="0">
                  <a:moveTo>
                    <a:pt x="1151" y="1"/>
                  </a:moveTo>
                  <a:cubicBezTo>
                    <a:pt x="524" y="1"/>
                    <a:pt x="1" y="524"/>
                    <a:pt x="1" y="1152"/>
                  </a:cubicBezTo>
                  <a:lnTo>
                    <a:pt x="1" y="4186"/>
                  </a:lnTo>
                  <a:lnTo>
                    <a:pt x="2302" y="4186"/>
                  </a:lnTo>
                  <a:lnTo>
                    <a:pt x="2302" y="1152"/>
                  </a:lnTo>
                  <a:cubicBezTo>
                    <a:pt x="2302" y="524"/>
                    <a:pt x="1779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 w="27725" cap="flat" cmpd="sng">
              <a:solidFill>
                <a:schemeClr val="accent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43"/>
            <p:cNvSpPr/>
            <p:nvPr/>
          </p:nvSpPr>
          <p:spPr>
            <a:xfrm>
              <a:off x="2933925" y="4432444"/>
              <a:ext cx="57550" cy="104650"/>
            </a:xfrm>
            <a:custGeom>
              <a:avLst/>
              <a:gdLst/>
              <a:ahLst/>
              <a:cxnLst/>
              <a:rect l="l" t="t" r="r" b="b"/>
              <a:pathLst>
                <a:path w="2302" h="4186" extrusionOk="0">
                  <a:moveTo>
                    <a:pt x="1151" y="1"/>
                  </a:moveTo>
                  <a:cubicBezTo>
                    <a:pt x="523" y="1"/>
                    <a:pt x="0" y="524"/>
                    <a:pt x="0" y="1151"/>
                  </a:cubicBezTo>
                  <a:lnTo>
                    <a:pt x="0" y="4185"/>
                  </a:lnTo>
                  <a:lnTo>
                    <a:pt x="2302" y="4185"/>
                  </a:lnTo>
                  <a:lnTo>
                    <a:pt x="2302" y="1151"/>
                  </a:lnTo>
                  <a:cubicBezTo>
                    <a:pt x="2302" y="524"/>
                    <a:pt x="1779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 w="27725" cap="flat" cmpd="sng">
              <a:solidFill>
                <a:schemeClr val="accent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70" name="Google Shape;3070;p43"/>
            <p:cNvGrpSpPr/>
            <p:nvPr/>
          </p:nvGrpSpPr>
          <p:grpSpPr>
            <a:xfrm>
              <a:off x="2687050" y="3612081"/>
              <a:ext cx="485450" cy="609425"/>
              <a:chOff x="3335250" y="332163"/>
              <a:chExt cx="485450" cy="609425"/>
            </a:xfrm>
          </p:grpSpPr>
          <p:sp>
            <p:nvSpPr>
              <p:cNvPr id="3071" name="Google Shape;3071;p43"/>
              <p:cNvSpPr/>
              <p:nvPr/>
            </p:nvSpPr>
            <p:spPr>
              <a:xfrm>
                <a:off x="3362450" y="366188"/>
                <a:ext cx="91550" cy="170025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6801" extrusionOk="0">
                    <a:moveTo>
                      <a:pt x="0" y="0"/>
                    </a:moveTo>
                    <a:lnTo>
                      <a:pt x="0" y="6800"/>
                    </a:lnTo>
                    <a:lnTo>
                      <a:pt x="3662" y="6800"/>
                    </a:lnTo>
                    <a:lnTo>
                      <a:pt x="366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2" name="Google Shape;3072;p43"/>
              <p:cNvSpPr/>
              <p:nvPr/>
            </p:nvSpPr>
            <p:spPr>
              <a:xfrm>
                <a:off x="3362450" y="366188"/>
                <a:ext cx="91550" cy="39250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1570" extrusionOk="0">
                    <a:moveTo>
                      <a:pt x="0" y="0"/>
                    </a:moveTo>
                    <a:lnTo>
                      <a:pt x="0" y="1569"/>
                    </a:lnTo>
                    <a:lnTo>
                      <a:pt x="3662" y="1569"/>
                    </a:lnTo>
                    <a:lnTo>
                      <a:pt x="36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3" name="Google Shape;3073;p43"/>
              <p:cNvSpPr/>
              <p:nvPr/>
            </p:nvSpPr>
            <p:spPr>
              <a:xfrm>
                <a:off x="3342575" y="340538"/>
                <a:ext cx="470800" cy="601050"/>
              </a:xfrm>
              <a:custGeom>
                <a:avLst/>
                <a:gdLst/>
                <a:ahLst/>
                <a:cxnLst/>
                <a:rect l="l" t="t" r="r" b="b"/>
                <a:pathLst>
                  <a:path w="18832" h="24042" extrusionOk="0">
                    <a:moveTo>
                      <a:pt x="9416" y="1"/>
                    </a:moveTo>
                    <a:lnTo>
                      <a:pt x="0" y="9312"/>
                    </a:lnTo>
                    <a:lnTo>
                      <a:pt x="0" y="24042"/>
                    </a:lnTo>
                    <a:lnTo>
                      <a:pt x="18831" y="24042"/>
                    </a:lnTo>
                    <a:lnTo>
                      <a:pt x="18831" y="9312"/>
                    </a:lnTo>
                    <a:lnTo>
                      <a:pt x="941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4" name="Google Shape;3074;p43"/>
              <p:cNvSpPr/>
              <p:nvPr/>
            </p:nvSpPr>
            <p:spPr>
              <a:xfrm>
                <a:off x="3345175" y="632963"/>
                <a:ext cx="465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18602" h="1800" extrusionOk="0">
                    <a:moveTo>
                      <a:pt x="1" y="0"/>
                    </a:moveTo>
                    <a:lnTo>
                      <a:pt x="1" y="1799"/>
                    </a:lnTo>
                    <a:lnTo>
                      <a:pt x="18602" y="1799"/>
                    </a:lnTo>
                    <a:lnTo>
                      <a:pt x="18602" y="0"/>
                    </a:lnTo>
                    <a:close/>
                  </a:path>
                </a:pathLst>
              </a:custGeom>
              <a:solidFill>
                <a:srgbClr val="FF80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5" name="Google Shape;3075;p43"/>
              <p:cNvSpPr/>
              <p:nvPr/>
            </p:nvSpPr>
            <p:spPr>
              <a:xfrm>
                <a:off x="3344650" y="502188"/>
                <a:ext cx="462975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18519" h="1800" extrusionOk="0">
                    <a:moveTo>
                      <a:pt x="2198" y="0"/>
                    </a:moveTo>
                    <a:cubicBezTo>
                      <a:pt x="1570" y="732"/>
                      <a:pt x="880" y="1444"/>
                      <a:pt x="1" y="1737"/>
                    </a:cubicBezTo>
                    <a:lnTo>
                      <a:pt x="1" y="1800"/>
                    </a:lnTo>
                    <a:lnTo>
                      <a:pt x="18518" y="1800"/>
                    </a:lnTo>
                    <a:lnTo>
                      <a:pt x="18518" y="1674"/>
                    </a:lnTo>
                    <a:cubicBezTo>
                      <a:pt x="18288" y="1486"/>
                      <a:pt x="18037" y="1256"/>
                      <a:pt x="17807" y="1004"/>
                    </a:cubicBezTo>
                    <a:cubicBezTo>
                      <a:pt x="17723" y="942"/>
                      <a:pt x="17681" y="858"/>
                      <a:pt x="17598" y="795"/>
                    </a:cubicBezTo>
                    <a:cubicBezTo>
                      <a:pt x="17305" y="628"/>
                      <a:pt x="17054" y="481"/>
                      <a:pt x="16782" y="293"/>
                    </a:cubicBezTo>
                    <a:cubicBezTo>
                      <a:pt x="16656" y="209"/>
                      <a:pt x="16489" y="105"/>
                      <a:pt x="16363" y="0"/>
                    </a:cubicBezTo>
                    <a:close/>
                  </a:path>
                </a:pathLst>
              </a:custGeom>
              <a:solidFill>
                <a:srgbClr val="D1CE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6" name="Google Shape;3076;p43"/>
              <p:cNvSpPr/>
              <p:nvPr/>
            </p:nvSpPr>
            <p:spPr>
              <a:xfrm>
                <a:off x="3345175" y="839038"/>
                <a:ext cx="465050" cy="101000"/>
              </a:xfrm>
              <a:custGeom>
                <a:avLst/>
                <a:gdLst/>
                <a:ahLst/>
                <a:cxnLst/>
                <a:rect l="l" t="t" r="r" b="b"/>
                <a:pathLst>
                  <a:path w="18602" h="4040" extrusionOk="0">
                    <a:moveTo>
                      <a:pt x="1" y="1"/>
                    </a:moveTo>
                    <a:lnTo>
                      <a:pt x="1" y="4039"/>
                    </a:lnTo>
                    <a:lnTo>
                      <a:pt x="18602" y="4039"/>
                    </a:lnTo>
                    <a:lnTo>
                      <a:pt x="1860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7" name="Google Shape;3077;p43"/>
              <p:cNvSpPr/>
              <p:nvPr/>
            </p:nvSpPr>
            <p:spPr>
              <a:xfrm>
                <a:off x="3335250" y="332163"/>
                <a:ext cx="485450" cy="253725"/>
              </a:xfrm>
              <a:custGeom>
                <a:avLst/>
                <a:gdLst/>
                <a:ahLst/>
                <a:cxnLst/>
                <a:rect l="l" t="t" r="r" b="b"/>
                <a:pathLst>
                  <a:path w="19418" h="10149" extrusionOk="0">
                    <a:moveTo>
                      <a:pt x="9667" y="1"/>
                    </a:moveTo>
                    <a:lnTo>
                      <a:pt x="0" y="9835"/>
                    </a:lnTo>
                    <a:lnTo>
                      <a:pt x="19417" y="10149"/>
                    </a:lnTo>
                    <a:lnTo>
                      <a:pt x="966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8" name="Google Shape;3078;p43"/>
              <p:cNvSpPr/>
              <p:nvPr/>
            </p:nvSpPr>
            <p:spPr>
              <a:xfrm>
                <a:off x="3335250" y="332163"/>
                <a:ext cx="485450" cy="253725"/>
              </a:xfrm>
              <a:custGeom>
                <a:avLst/>
                <a:gdLst/>
                <a:ahLst/>
                <a:cxnLst/>
                <a:rect l="l" t="t" r="r" b="b"/>
                <a:pathLst>
                  <a:path w="19418" h="10149" fill="none" extrusionOk="0">
                    <a:moveTo>
                      <a:pt x="0" y="9835"/>
                    </a:moveTo>
                    <a:lnTo>
                      <a:pt x="9667" y="1"/>
                    </a:lnTo>
                    <a:lnTo>
                      <a:pt x="19417" y="10149"/>
                    </a:lnTo>
                  </a:path>
                </a:pathLst>
              </a:custGeom>
              <a:solidFill>
                <a:schemeClr val="dk1"/>
              </a:solidFill>
              <a:ln w="41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9" name="Google Shape;3079;p43"/>
              <p:cNvSpPr/>
              <p:nvPr/>
            </p:nvSpPr>
            <p:spPr>
              <a:xfrm>
                <a:off x="3486425" y="766863"/>
                <a:ext cx="179425" cy="173700"/>
              </a:xfrm>
              <a:custGeom>
                <a:avLst/>
                <a:gdLst/>
                <a:ahLst/>
                <a:cxnLst/>
                <a:rect l="l" t="t" r="r" b="b"/>
                <a:pathLst>
                  <a:path w="7177" h="6948" extrusionOk="0">
                    <a:moveTo>
                      <a:pt x="3578" y="1"/>
                    </a:moveTo>
                    <a:cubicBezTo>
                      <a:pt x="1632" y="1"/>
                      <a:pt x="0" y="1612"/>
                      <a:pt x="0" y="3558"/>
                    </a:cubicBezTo>
                    <a:lnTo>
                      <a:pt x="0" y="6947"/>
                    </a:lnTo>
                    <a:lnTo>
                      <a:pt x="7177" y="6947"/>
                    </a:lnTo>
                    <a:lnTo>
                      <a:pt x="7177" y="3558"/>
                    </a:lnTo>
                    <a:cubicBezTo>
                      <a:pt x="7177" y="1612"/>
                      <a:pt x="5566" y="1"/>
                      <a:pt x="3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0" name="Google Shape;3080;p43"/>
              <p:cNvSpPr/>
              <p:nvPr/>
            </p:nvSpPr>
            <p:spPr>
              <a:xfrm>
                <a:off x="3486950" y="766863"/>
                <a:ext cx="83175" cy="173700"/>
              </a:xfrm>
              <a:custGeom>
                <a:avLst/>
                <a:gdLst/>
                <a:ahLst/>
                <a:cxnLst/>
                <a:rect l="l" t="t" r="r" b="b"/>
                <a:pathLst>
                  <a:path w="3327" h="6948" extrusionOk="0">
                    <a:moveTo>
                      <a:pt x="3327" y="1"/>
                    </a:moveTo>
                    <a:cubicBezTo>
                      <a:pt x="1465" y="147"/>
                      <a:pt x="0" y="1674"/>
                      <a:pt x="0" y="3558"/>
                    </a:cubicBezTo>
                    <a:lnTo>
                      <a:pt x="0" y="6947"/>
                    </a:lnTo>
                    <a:lnTo>
                      <a:pt x="3327" y="6947"/>
                    </a:lnTo>
                    <a:lnTo>
                      <a:pt x="33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1" name="Google Shape;3081;p43"/>
              <p:cNvSpPr/>
              <p:nvPr/>
            </p:nvSpPr>
            <p:spPr>
              <a:xfrm>
                <a:off x="3393825" y="708788"/>
                <a:ext cx="57575" cy="104650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4186" extrusionOk="0">
                    <a:moveTo>
                      <a:pt x="1151" y="1"/>
                    </a:moveTo>
                    <a:cubicBezTo>
                      <a:pt x="524" y="1"/>
                      <a:pt x="1" y="524"/>
                      <a:pt x="1" y="1152"/>
                    </a:cubicBezTo>
                    <a:lnTo>
                      <a:pt x="1" y="4186"/>
                    </a:lnTo>
                    <a:lnTo>
                      <a:pt x="2302" y="4186"/>
                    </a:lnTo>
                    <a:lnTo>
                      <a:pt x="2302" y="1152"/>
                    </a:lnTo>
                    <a:cubicBezTo>
                      <a:pt x="2302" y="524"/>
                      <a:pt x="1779" y="1"/>
                      <a:pt x="11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7725" cap="flat" cmpd="sng">
                <a:solidFill>
                  <a:schemeClr val="accent1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2" name="Google Shape;3082;p43"/>
              <p:cNvSpPr/>
              <p:nvPr/>
            </p:nvSpPr>
            <p:spPr>
              <a:xfrm>
                <a:off x="3708725" y="708788"/>
                <a:ext cx="57575" cy="104650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4186" extrusionOk="0">
                    <a:moveTo>
                      <a:pt x="1151" y="1"/>
                    </a:moveTo>
                    <a:cubicBezTo>
                      <a:pt x="524" y="1"/>
                      <a:pt x="1" y="524"/>
                      <a:pt x="1" y="1152"/>
                    </a:cubicBezTo>
                    <a:lnTo>
                      <a:pt x="1" y="4186"/>
                    </a:lnTo>
                    <a:lnTo>
                      <a:pt x="2302" y="4186"/>
                    </a:lnTo>
                    <a:lnTo>
                      <a:pt x="2302" y="1152"/>
                    </a:lnTo>
                    <a:cubicBezTo>
                      <a:pt x="2302" y="524"/>
                      <a:pt x="1779" y="1"/>
                      <a:pt x="11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7725" cap="flat" cmpd="sng">
                <a:solidFill>
                  <a:schemeClr val="accent1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3" name="Google Shape;3083;p43"/>
              <p:cNvSpPr/>
              <p:nvPr/>
            </p:nvSpPr>
            <p:spPr>
              <a:xfrm>
                <a:off x="3548150" y="478113"/>
                <a:ext cx="57550" cy="104650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4186" extrusionOk="0">
                    <a:moveTo>
                      <a:pt x="1151" y="1"/>
                    </a:moveTo>
                    <a:cubicBezTo>
                      <a:pt x="523" y="1"/>
                      <a:pt x="0" y="524"/>
                      <a:pt x="0" y="1151"/>
                    </a:cubicBezTo>
                    <a:lnTo>
                      <a:pt x="0" y="4185"/>
                    </a:lnTo>
                    <a:lnTo>
                      <a:pt x="2302" y="4185"/>
                    </a:lnTo>
                    <a:lnTo>
                      <a:pt x="2302" y="1151"/>
                    </a:lnTo>
                    <a:cubicBezTo>
                      <a:pt x="2302" y="524"/>
                      <a:pt x="1779" y="1"/>
                      <a:pt x="11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7725" cap="flat" cmpd="sng">
                <a:solidFill>
                  <a:schemeClr val="accent1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084" name="Google Shape;3084;p43"/>
          <p:cNvSpPr/>
          <p:nvPr/>
        </p:nvSpPr>
        <p:spPr>
          <a:xfrm>
            <a:off x="2961712" y="1234771"/>
            <a:ext cx="754021" cy="309305"/>
          </a:xfrm>
          <a:custGeom>
            <a:avLst/>
            <a:gdLst/>
            <a:ahLst/>
            <a:cxnLst/>
            <a:rect l="l" t="t" r="r" b="b"/>
            <a:pathLst>
              <a:path w="11990" h="4918" extrusionOk="0">
                <a:moveTo>
                  <a:pt x="5524" y="1"/>
                </a:moveTo>
                <a:cubicBezTo>
                  <a:pt x="4834" y="1"/>
                  <a:pt x="4164" y="252"/>
                  <a:pt x="3683" y="754"/>
                </a:cubicBezTo>
                <a:cubicBezTo>
                  <a:pt x="3244" y="1194"/>
                  <a:pt x="2992" y="1779"/>
                  <a:pt x="2951" y="2407"/>
                </a:cubicBezTo>
                <a:cubicBezTo>
                  <a:pt x="2741" y="2323"/>
                  <a:pt x="2490" y="2282"/>
                  <a:pt x="2218" y="2282"/>
                </a:cubicBezTo>
                <a:cubicBezTo>
                  <a:pt x="628" y="2282"/>
                  <a:pt x="0" y="3746"/>
                  <a:pt x="293" y="4918"/>
                </a:cubicBezTo>
                <a:lnTo>
                  <a:pt x="11927" y="4918"/>
                </a:lnTo>
                <a:cubicBezTo>
                  <a:pt x="11990" y="4541"/>
                  <a:pt x="11969" y="4207"/>
                  <a:pt x="11885" y="3851"/>
                </a:cubicBezTo>
                <a:cubicBezTo>
                  <a:pt x="11655" y="2951"/>
                  <a:pt x="10943" y="2240"/>
                  <a:pt x="10044" y="1989"/>
                </a:cubicBezTo>
                <a:cubicBezTo>
                  <a:pt x="9820" y="1926"/>
                  <a:pt x="9590" y="1896"/>
                  <a:pt x="9360" y="1896"/>
                </a:cubicBezTo>
                <a:cubicBezTo>
                  <a:pt x="8900" y="1896"/>
                  <a:pt x="8440" y="2017"/>
                  <a:pt x="8035" y="2240"/>
                </a:cubicBezTo>
                <a:cubicBezTo>
                  <a:pt x="7951" y="1675"/>
                  <a:pt x="7700" y="1131"/>
                  <a:pt x="7303" y="733"/>
                </a:cubicBezTo>
                <a:cubicBezTo>
                  <a:pt x="6821" y="252"/>
                  <a:pt x="6173" y="1"/>
                  <a:pt x="55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2071;p29">
            <a:extLst>
              <a:ext uri="{FF2B5EF4-FFF2-40B4-BE49-F238E27FC236}">
                <a16:creationId xmlns:a16="http://schemas.microsoft.com/office/drawing/2014/main" id="{EB6628A0-7252-DA36-4276-759BFCDE30B7}"/>
              </a:ext>
            </a:extLst>
          </p:cNvPr>
          <p:cNvSpPr txBox="1">
            <a:spLocks/>
          </p:cNvSpPr>
          <p:nvPr/>
        </p:nvSpPr>
        <p:spPr>
          <a:xfrm>
            <a:off x="2854625" y="140223"/>
            <a:ext cx="48393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Lexend Deca"/>
              <a:buNone/>
              <a:defRPr sz="45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Lexend Deca"/>
              <a:buNone/>
              <a:defRPr sz="62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Lexend Deca"/>
              <a:buNone/>
              <a:defRPr sz="62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Lexend Deca"/>
              <a:buNone/>
              <a:defRPr sz="62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Lexend Deca"/>
              <a:buNone/>
              <a:defRPr sz="62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Lexend Deca"/>
              <a:buNone/>
              <a:defRPr sz="62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Lexend Deca"/>
              <a:buNone/>
              <a:defRPr sz="62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Lexend Deca"/>
              <a:buNone/>
              <a:defRPr sz="62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Lexend Deca"/>
              <a:buNone/>
              <a:defRPr sz="62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r>
              <a:rPr lang="en-US" sz="4800" dirty="0">
                <a:latin typeface="Comic Sans MS" panose="030F0702030302020204" pitchFamily="66" charset="0"/>
              </a:rPr>
              <a:t>OBJECTIVES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116545-38BB-A15D-DC6F-B85F3B930775}"/>
              </a:ext>
            </a:extLst>
          </p:cNvPr>
          <p:cNvSpPr txBox="1"/>
          <p:nvPr/>
        </p:nvSpPr>
        <p:spPr>
          <a:xfrm>
            <a:off x="3002764" y="1045032"/>
            <a:ext cx="60778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u="none" strike="noStrike" dirty="0">
                <a:solidFill>
                  <a:srgbClr val="2A4849"/>
                </a:solidFill>
                <a:effectLst/>
                <a:latin typeface="Patrick Hand" panose="00000500000000000000" pitchFamily="2" charset="0"/>
              </a:rPr>
              <a:t>In this lesson, students have learned to: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E8B616-2047-04D8-49D0-55726E41B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7922" y="-361413"/>
            <a:ext cx="1251490" cy="125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15692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" grpId="0"/>
      <p:bldP spid="2971" grpId="0" build="p"/>
      <p:bldP spid="2972" grpId="0"/>
      <p:bldP spid="297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" name="Google Shape;2970;p43"/>
          <p:cNvSpPr txBox="1">
            <a:spLocks noGrp="1"/>
          </p:cNvSpPr>
          <p:nvPr>
            <p:ph type="title"/>
          </p:nvPr>
        </p:nvSpPr>
        <p:spPr>
          <a:xfrm>
            <a:off x="3002765" y="1617580"/>
            <a:ext cx="3823200" cy="7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Listening </a:t>
            </a:r>
            <a:endParaRPr sz="3200" dirty="0"/>
          </a:p>
        </p:txBody>
      </p:sp>
      <p:sp>
        <p:nvSpPr>
          <p:cNvPr id="2971" name="Google Shape;2971;p43"/>
          <p:cNvSpPr txBox="1">
            <a:spLocks noGrp="1"/>
          </p:cNvSpPr>
          <p:nvPr>
            <p:ph type="subTitle" idx="1"/>
          </p:nvPr>
        </p:nvSpPr>
        <p:spPr>
          <a:xfrm>
            <a:off x="3002764" y="2352153"/>
            <a:ext cx="4921605" cy="30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Patrick Hand" panose="00000500000000000000" pitchFamily="2" charset="0"/>
              </a:rPr>
              <a:t>Listen for specific information in an interview about life in the city.</a:t>
            </a:r>
          </a:p>
        </p:txBody>
      </p:sp>
      <p:sp>
        <p:nvSpPr>
          <p:cNvPr id="2972" name="Google Shape;2972;p43"/>
          <p:cNvSpPr txBox="1">
            <a:spLocks noGrp="1"/>
          </p:cNvSpPr>
          <p:nvPr>
            <p:ph type="title" idx="2"/>
          </p:nvPr>
        </p:nvSpPr>
        <p:spPr>
          <a:xfrm>
            <a:off x="3027364" y="3280269"/>
            <a:ext cx="3823200" cy="7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W</a:t>
            </a:r>
            <a:r>
              <a:rPr lang="en" sz="3200" dirty="0"/>
              <a:t>riting </a:t>
            </a:r>
            <a:endParaRPr sz="3200" dirty="0"/>
          </a:p>
        </p:txBody>
      </p:sp>
      <p:sp>
        <p:nvSpPr>
          <p:cNvPr id="2973" name="Google Shape;2973;p43"/>
          <p:cNvSpPr txBox="1">
            <a:spLocks noGrp="1"/>
          </p:cNvSpPr>
          <p:nvPr>
            <p:ph type="subTitle" idx="3"/>
          </p:nvPr>
        </p:nvSpPr>
        <p:spPr>
          <a:xfrm>
            <a:off x="3024535" y="3875006"/>
            <a:ext cx="4469603" cy="30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Patrick Hand" panose="00000500000000000000" pitchFamily="2" charset="0"/>
              </a:rPr>
              <a:t>Write a paragraph about what they like or dislike about city life.</a:t>
            </a:r>
          </a:p>
        </p:txBody>
      </p:sp>
      <p:grpSp>
        <p:nvGrpSpPr>
          <p:cNvPr id="2974" name="Google Shape;2974;p43"/>
          <p:cNvGrpSpPr/>
          <p:nvPr/>
        </p:nvGrpSpPr>
        <p:grpSpPr>
          <a:xfrm>
            <a:off x="-1058650" y="0"/>
            <a:ext cx="3439325" cy="5705375"/>
            <a:chOff x="5139102" y="-280937"/>
            <a:chExt cx="3439325" cy="5705375"/>
          </a:xfrm>
        </p:grpSpPr>
        <p:sp>
          <p:nvSpPr>
            <p:cNvPr id="2975" name="Google Shape;2975;p43"/>
            <p:cNvSpPr/>
            <p:nvPr/>
          </p:nvSpPr>
          <p:spPr>
            <a:xfrm>
              <a:off x="5145377" y="-271012"/>
              <a:ext cx="3419975" cy="5688650"/>
            </a:xfrm>
            <a:custGeom>
              <a:avLst/>
              <a:gdLst/>
              <a:ahLst/>
              <a:cxnLst/>
              <a:rect l="l" t="t" r="r" b="b"/>
              <a:pathLst>
                <a:path w="136799" h="227546" fill="none" extrusionOk="0">
                  <a:moveTo>
                    <a:pt x="136799" y="1"/>
                  </a:moveTo>
                  <a:lnTo>
                    <a:pt x="136799" y="20401"/>
                  </a:lnTo>
                  <a:cubicBezTo>
                    <a:pt x="136799" y="26888"/>
                    <a:pt x="131505" y="32181"/>
                    <a:pt x="125019" y="32181"/>
                  </a:cubicBezTo>
                  <a:lnTo>
                    <a:pt x="62248" y="32181"/>
                  </a:lnTo>
                  <a:cubicBezTo>
                    <a:pt x="55762" y="32181"/>
                    <a:pt x="50489" y="37454"/>
                    <a:pt x="50489" y="43940"/>
                  </a:cubicBezTo>
                  <a:lnTo>
                    <a:pt x="50489" y="46556"/>
                  </a:lnTo>
                  <a:cubicBezTo>
                    <a:pt x="50489" y="53042"/>
                    <a:pt x="55762" y="58336"/>
                    <a:pt x="62248" y="58336"/>
                  </a:cubicBezTo>
                  <a:lnTo>
                    <a:pt x="104367" y="58336"/>
                  </a:lnTo>
                  <a:cubicBezTo>
                    <a:pt x="110833" y="58336"/>
                    <a:pt x="116126" y="63609"/>
                    <a:pt x="116126" y="70095"/>
                  </a:cubicBezTo>
                  <a:lnTo>
                    <a:pt x="116126" y="95726"/>
                  </a:lnTo>
                  <a:cubicBezTo>
                    <a:pt x="116126" y="102213"/>
                    <a:pt x="110833" y="107506"/>
                    <a:pt x="104367" y="107506"/>
                  </a:cubicBezTo>
                  <a:lnTo>
                    <a:pt x="11780" y="107506"/>
                  </a:lnTo>
                  <a:cubicBezTo>
                    <a:pt x="5273" y="107506"/>
                    <a:pt x="0" y="112779"/>
                    <a:pt x="0" y="119265"/>
                  </a:cubicBezTo>
                  <a:lnTo>
                    <a:pt x="0" y="139666"/>
                  </a:lnTo>
                  <a:cubicBezTo>
                    <a:pt x="0" y="146152"/>
                    <a:pt x="5273" y="151446"/>
                    <a:pt x="11780" y="151446"/>
                  </a:cubicBezTo>
                  <a:lnTo>
                    <a:pt x="76895" y="151446"/>
                  </a:lnTo>
                  <a:cubicBezTo>
                    <a:pt x="83381" y="151446"/>
                    <a:pt x="88675" y="156719"/>
                    <a:pt x="88675" y="163205"/>
                  </a:cubicBezTo>
                  <a:lnTo>
                    <a:pt x="88675" y="227545"/>
                  </a:lnTo>
                </a:path>
              </a:pathLst>
            </a:custGeom>
            <a:noFill/>
            <a:ln w="3923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43"/>
            <p:cNvSpPr/>
            <p:nvPr/>
          </p:nvSpPr>
          <p:spPr>
            <a:xfrm>
              <a:off x="5145377" y="-271012"/>
              <a:ext cx="3419975" cy="5688650"/>
            </a:xfrm>
            <a:custGeom>
              <a:avLst/>
              <a:gdLst/>
              <a:ahLst/>
              <a:cxnLst/>
              <a:rect l="l" t="t" r="r" b="b"/>
              <a:pathLst>
                <a:path w="136799" h="227546" fill="none" extrusionOk="0">
                  <a:moveTo>
                    <a:pt x="136799" y="1"/>
                  </a:moveTo>
                  <a:lnTo>
                    <a:pt x="136799" y="20401"/>
                  </a:lnTo>
                  <a:cubicBezTo>
                    <a:pt x="136799" y="26888"/>
                    <a:pt x="131505" y="32181"/>
                    <a:pt x="125019" y="32181"/>
                  </a:cubicBezTo>
                  <a:lnTo>
                    <a:pt x="62248" y="32181"/>
                  </a:lnTo>
                  <a:cubicBezTo>
                    <a:pt x="55762" y="32181"/>
                    <a:pt x="50489" y="37454"/>
                    <a:pt x="50489" y="43940"/>
                  </a:cubicBezTo>
                  <a:lnTo>
                    <a:pt x="50489" y="46556"/>
                  </a:lnTo>
                  <a:cubicBezTo>
                    <a:pt x="50489" y="53042"/>
                    <a:pt x="55762" y="58336"/>
                    <a:pt x="62248" y="58336"/>
                  </a:cubicBezTo>
                  <a:lnTo>
                    <a:pt x="104367" y="58336"/>
                  </a:lnTo>
                  <a:cubicBezTo>
                    <a:pt x="110833" y="58336"/>
                    <a:pt x="116126" y="63609"/>
                    <a:pt x="116126" y="70095"/>
                  </a:cubicBezTo>
                  <a:lnTo>
                    <a:pt x="116126" y="95726"/>
                  </a:lnTo>
                  <a:cubicBezTo>
                    <a:pt x="116126" y="102213"/>
                    <a:pt x="110833" y="107506"/>
                    <a:pt x="104367" y="107506"/>
                  </a:cubicBezTo>
                  <a:lnTo>
                    <a:pt x="11780" y="107506"/>
                  </a:lnTo>
                  <a:cubicBezTo>
                    <a:pt x="5273" y="107506"/>
                    <a:pt x="0" y="112779"/>
                    <a:pt x="0" y="119265"/>
                  </a:cubicBezTo>
                  <a:lnTo>
                    <a:pt x="0" y="139666"/>
                  </a:lnTo>
                  <a:cubicBezTo>
                    <a:pt x="0" y="146152"/>
                    <a:pt x="5273" y="151446"/>
                    <a:pt x="11780" y="151446"/>
                  </a:cubicBezTo>
                  <a:lnTo>
                    <a:pt x="76895" y="151446"/>
                  </a:lnTo>
                  <a:cubicBezTo>
                    <a:pt x="83381" y="151446"/>
                    <a:pt x="88675" y="156719"/>
                    <a:pt x="88675" y="163205"/>
                  </a:cubicBezTo>
                  <a:lnTo>
                    <a:pt x="88675" y="227545"/>
                  </a:lnTo>
                </a:path>
              </a:pathLst>
            </a:custGeom>
            <a:noFill/>
            <a:ln w="326925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43"/>
            <p:cNvSpPr/>
            <p:nvPr/>
          </p:nvSpPr>
          <p:spPr>
            <a:xfrm>
              <a:off x="5145377" y="-271012"/>
              <a:ext cx="3419975" cy="5688650"/>
            </a:xfrm>
            <a:custGeom>
              <a:avLst/>
              <a:gdLst/>
              <a:ahLst/>
              <a:cxnLst/>
              <a:rect l="l" t="t" r="r" b="b"/>
              <a:pathLst>
                <a:path w="136799" h="227546" fill="none" extrusionOk="0">
                  <a:moveTo>
                    <a:pt x="136799" y="1"/>
                  </a:moveTo>
                  <a:lnTo>
                    <a:pt x="136799" y="20401"/>
                  </a:lnTo>
                  <a:cubicBezTo>
                    <a:pt x="136799" y="26888"/>
                    <a:pt x="131505" y="32181"/>
                    <a:pt x="125019" y="32181"/>
                  </a:cubicBezTo>
                  <a:lnTo>
                    <a:pt x="62248" y="32181"/>
                  </a:lnTo>
                  <a:cubicBezTo>
                    <a:pt x="55762" y="32181"/>
                    <a:pt x="50489" y="37454"/>
                    <a:pt x="50489" y="43940"/>
                  </a:cubicBezTo>
                  <a:lnTo>
                    <a:pt x="50489" y="46556"/>
                  </a:lnTo>
                  <a:cubicBezTo>
                    <a:pt x="50489" y="53042"/>
                    <a:pt x="55762" y="58336"/>
                    <a:pt x="62248" y="58336"/>
                  </a:cubicBezTo>
                  <a:lnTo>
                    <a:pt x="104367" y="58336"/>
                  </a:lnTo>
                  <a:cubicBezTo>
                    <a:pt x="110833" y="58336"/>
                    <a:pt x="116126" y="63609"/>
                    <a:pt x="116126" y="70095"/>
                  </a:cubicBezTo>
                  <a:lnTo>
                    <a:pt x="116126" y="95726"/>
                  </a:lnTo>
                  <a:cubicBezTo>
                    <a:pt x="116126" y="102213"/>
                    <a:pt x="110833" y="107506"/>
                    <a:pt x="104367" y="107506"/>
                  </a:cubicBezTo>
                  <a:lnTo>
                    <a:pt x="11780" y="107506"/>
                  </a:lnTo>
                  <a:cubicBezTo>
                    <a:pt x="5273" y="107506"/>
                    <a:pt x="0" y="112779"/>
                    <a:pt x="0" y="119265"/>
                  </a:cubicBezTo>
                  <a:lnTo>
                    <a:pt x="0" y="139666"/>
                  </a:lnTo>
                  <a:cubicBezTo>
                    <a:pt x="0" y="146152"/>
                    <a:pt x="5273" y="151446"/>
                    <a:pt x="11780" y="151446"/>
                  </a:cubicBezTo>
                  <a:lnTo>
                    <a:pt x="76895" y="151446"/>
                  </a:lnTo>
                  <a:cubicBezTo>
                    <a:pt x="83381" y="151446"/>
                    <a:pt x="88675" y="156719"/>
                    <a:pt x="88675" y="163205"/>
                  </a:cubicBezTo>
                  <a:lnTo>
                    <a:pt x="88675" y="227545"/>
                  </a:lnTo>
                </a:path>
              </a:pathLst>
            </a:custGeom>
            <a:noFill/>
            <a:ln w="2615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43"/>
            <p:cNvSpPr/>
            <p:nvPr/>
          </p:nvSpPr>
          <p:spPr>
            <a:xfrm>
              <a:off x="5139102" y="-280937"/>
              <a:ext cx="3439325" cy="5705375"/>
            </a:xfrm>
            <a:custGeom>
              <a:avLst/>
              <a:gdLst/>
              <a:ahLst/>
              <a:cxnLst/>
              <a:rect l="l" t="t" r="r" b="b"/>
              <a:pathLst>
                <a:path w="137573" h="228215" extrusionOk="0">
                  <a:moveTo>
                    <a:pt x="137175" y="0"/>
                  </a:moveTo>
                  <a:cubicBezTo>
                    <a:pt x="136966" y="0"/>
                    <a:pt x="136778" y="189"/>
                    <a:pt x="136778" y="398"/>
                  </a:cubicBezTo>
                  <a:lnTo>
                    <a:pt x="136778" y="5880"/>
                  </a:lnTo>
                  <a:cubicBezTo>
                    <a:pt x="136778" y="6089"/>
                    <a:pt x="136966" y="6277"/>
                    <a:pt x="137175" y="6277"/>
                  </a:cubicBezTo>
                  <a:cubicBezTo>
                    <a:pt x="137385" y="6277"/>
                    <a:pt x="137573" y="6089"/>
                    <a:pt x="137573" y="5880"/>
                  </a:cubicBezTo>
                  <a:lnTo>
                    <a:pt x="137573" y="398"/>
                  </a:lnTo>
                  <a:cubicBezTo>
                    <a:pt x="137573" y="189"/>
                    <a:pt x="137385" y="0"/>
                    <a:pt x="137175" y="0"/>
                  </a:cubicBezTo>
                  <a:close/>
                  <a:moveTo>
                    <a:pt x="137175" y="10985"/>
                  </a:moveTo>
                  <a:cubicBezTo>
                    <a:pt x="136966" y="10985"/>
                    <a:pt x="136778" y="11173"/>
                    <a:pt x="136778" y="11383"/>
                  </a:cubicBezTo>
                  <a:lnTo>
                    <a:pt x="136778" y="16886"/>
                  </a:lnTo>
                  <a:cubicBezTo>
                    <a:pt x="136778" y="17074"/>
                    <a:pt x="136966" y="17262"/>
                    <a:pt x="137175" y="17262"/>
                  </a:cubicBezTo>
                  <a:cubicBezTo>
                    <a:pt x="137385" y="17262"/>
                    <a:pt x="137573" y="17074"/>
                    <a:pt x="137573" y="16886"/>
                  </a:cubicBezTo>
                  <a:lnTo>
                    <a:pt x="137573" y="11383"/>
                  </a:lnTo>
                  <a:cubicBezTo>
                    <a:pt x="137573" y="11173"/>
                    <a:pt x="137385" y="10985"/>
                    <a:pt x="137175" y="10985"/>
                  </a:cubicBezTo>
                  <a:close/>
                  <a:moveTo>
                    <a:pt x="137069" y="21947"/>
                  </a:moveTo>
                  <a:cubicBezTo>
                    <a:pt x="136859" y="21947"/>
                    <a:pt x="136693" y="22088"/>
                    <a:pt x="136673" y="22284"/>
                  </a:cubicBezTo>
                  <a:cubicBezTo>
                    <a:pt x="136464" y="24062"/>
                    <a:pt x="135836" y="25799"/>
                    <a:pt x="134916" y="27285"/>
                  </a:cubicBezTo>
                  <a:cubicBezTo>
                    <a:pt x="134811" y="27473"/>
                    <a:pt x="134874" y="27724"/>
                    <a:pt x="135062" y="27829"/>
                  </a:cubicBezTo>
                  <a:cubicBezTo>
                    <a:pt x="135125" y="27871"/>
                    <a:pt x="135188" y="27891"/>
                    <a:pt x="135271" y="27891"/>
                  </a:cubicBezTo>
                  <a:cubicBezTo>
                    <a:pt x="135397" y="27891"/>
                    <a:pt x="135522" y="27829"/>
                    <a:pt x="135606" y="27703"/>
                  </a:cubicBezTo>
                  <a:cubicBezTo>
                    <a:pt x="136590" y="26113"/>
                    <a:pt x="137217" y="24272"/>
                    <a:pt x="137468" y="22389"/>
                  </a:cubicBezTo>
                  <a:cubicBezTo>
                    <a:pt x="137489" y="22179"/>
                    <a:pt x="137322" y="21970"/>
                    <a:pt x="137113" y="21949"/>
                  </a:cubicBezTo>
                  <a:cubicBezTo>
                    <a:pt x="137098" y="21948"/>
                    <a:pt x="137083" y="21947"/>
                    <a:pt x="137069" y="21947"/>
                  </a:cubicBezTo>
                  <a:close/>
                  <a:moveTo>
                    <a:pt x="71308" y="32578"/>
                  </a:moveTo>
                  <a:cubicBezTo>
                    <a:pt x="71099" y="32578"/>
                    <a:pt x="70931" y="32746"/>
                    <a:pt x="70931" y="32955"/>
                  </a:cubicBezTo>
                  <a:cubicBezTo>
                    <a:pt x="70931" y="33164"/>
                    <a:pt x="71099" y="33353"/>
                    <a:pt x="71308" y="33353"/>
                  </a:cubicBezTo>
                  <a:lnTo>
                    <a:pt x="76811" y="33353"/>
                  </a:lnTo>
                  <a:cubicBezTo>
                    <a:pt x="77020" y="33353"/>
                    <a:pt x="77208" y="33164"/>
                    <a:pt x="77208" y="32955"/>
                  </a:cubicBezTo>
                  <a:cubicBezTo>
                    <a:pt x="77208" y="32746"/>
                    <a:pt x="77020" y="32578"/>
                    <a:pt x="76811" y="32578"/>
                  </a:cubicBezTo>
                  <a:close/>
                  <a:moveTo>
                    <a:pt x="82293" y="32578"/>
                  </a:moveTo>
                  <a:cubicBezTo>
                    <a:pt x="82083" y="32578"/>
                    <a:pt x="81916" y="32746"/>
                    <a:pt x="81916" y="32955"/>
                  </a:cubicBezTo>
                  <a:cubicBezTo>
                    <a:pt x="81916" y="33164"/>
                    <a:pt x="82083" y="33353"/>
                    <a:pt x="82293" y="33353"/>
                  </a:cubicBezTo>
                  <a:lnTo>
                    <a:pt x="87796" y="33353"/>
                  </a:lnTo>
                  <a:cubicBezTo>
                    <a:pt x="88005" y="33353"/>
                    <a:pt x="88193" y="33164"/>
                    <a:pt x="88193" y="32955"/>
                  </a:cubicBezTo>
                  <a:cubicBezTo>
                    <a:pt x="88193" y="32746"/>
                    <a:pt x="88005" y="32578"/>
                    <a:pt x="87796" y="32578"/>
                  </a:cubicBezTo>
                  <a:close/>
                  <a:moveTo>
                    <a:pt x="93278" y="32578"/>
                  </a:moveTo>
                  <a:cubicBezTo>
                    <a:pt x="93068" y="32578"/>
                    <a:pt x="92901" y="32746"/>
                    <a:pt x="92901" y="32955"/>
                  </a:cubicBezTo>
                  <a:cubicBezTo>
                    <a:pt x="92901" y="33164"/>
                    <a:pt x="93068" y="33353"/>
                    <a:pt x="93278" y="33353"/>
                  </a:cubicBezTo>
                  <a:lnTo>
                    <a:pt x="98781" y="33353"/>
                  </a:lnTo>
                  <a:cubicBezTo>
                    <a:pt x="98990" y="33353"/>
                    <a:pt x="99178" y="33164"/>
                    <a:pt x="99178" y="32955"/>
                  </a:cubicBezTo>
                  <a:cubicBezTo>
                    <a:pt x="99178" y="32746"/>
                    <a:pt x="98990" y="32578"/>
                    <a:pt x="98781" y="32578"/>
                  </a:cubicBezTo>
                  <a:close/>
                  <a:moveTo>
                    <a:pt x="104263" y="32578"/>
                  </a:moveTo>
                  <a:cubicBezTo>
                    <a:pt x="104053" y="32578"/>
                    <a:pt x="103886" y="32746"/>
                    <a:pt x="103886" y="32955"/>
                  </a:cubicBezTo>
                  <a:cubicBezTo>
                    <a:pt x="103886" y="33164"/>
                    <a:pt x="104053" y="33353"/>
                    <a:pt x="104263" y="33353"/>
                  </a:cubicBezTo>
                  <a:lnTo>
                    <a:pt x="109765" y="33353"/>
                  </a:lnTo>
                  <a:cubicBezTo>
                    <a:pt x="109975" y="33353"/>
                    <a:pt x="110163" y="33164"/>
                    <a:pt x="110163" y="32955"/>
                  </a:cubicBezTo>
                  <a:cubicBezTo>
                    <a:pt x="110163" y="32746"/>
                    <a:pt x="109975" y="32578"/>
                    <a:pt x="109765" y="32578"/>
                  </a:cubicBezTo>
                  <a:close/>
                  <a:moveTo>
                    <a:pt x="115247" y="32578"/>
                  </a:moveTo>
                  <a:cubicBezTo>
                    <a:pt x="115038" y="32578"/>
                    <a:pt x="114871" y="32746"/>
                    <a:pt x="114871" y="32955"/>
                  </a:cubicBezTo>
                  <a:cubicBezTo>
                    <a:pt x="114871" y="33164"/>
                    <a:pt x="115038" y="33353"/>
                    <a:pt x="115247" y="33353"/>
                  </a:cubicBezTo>
                  <a:lnTo>
                    <a:pt x="120750" y="33353"/>
                  </a:lnTo>
                  <a:cubicBezTo>
                    <a:pt x="120960" y="33353"/>
                    <a:pt x="121148" y="33164"/>
                    <a:pt x="121148" y="32955"/>
                  </a:cubicBezTo>
                  <a:cubicBezTo>
                    <a:pt x="121148" y="32746"/>
                    <a:pt x="120960" y="32578"/>
                    <a:pt x="120750" y="32578"/>
                  </a:cubicBezTo>
                  <a:close/>
                  <a:moveTo>
                    <a:pt x="131409" y="31000"/>
                  </a:moveTo>
                  <a:cubicBezTo>
                    <a:pt x="131342" y="31000"/>
                    <a:pt x="131275" y="31016"/>
                    <a:pt x="131212" y="31051"/>
                  </a:cubicBezTo>
                  <a:cubicBezTo>
                    <a:pt x="129685" y="31992"/>
                    <a:pt x="127990" y="32495"/>
                    <a:pt x="126211" y="32578"/>
                  </a:cubicBezTo>
                  <a:cubicBezTo>
                    <a:pt x="126002" y="32599"/>
                    <a:pt x="125856" y="32788"/>
                    <a:pt x="125856" y="32997"/>
                  </a:cubicBezTo>
                  <a:cubicBezTo>
                    <a:pt x="125856" y="33206"/>
                    <a:pt x="126023" y="33353"/>
                    <a:pt x="126232" y="33353"/>
                  </a:cubicBezTo>
                  <a:cubicBezTo>
                    <a:pt x="128178" y="33269"/>
                    <a:pt x="129978" y="32725"/>
                    <a:pt x="131631" y="31741"/>
                  </a:cubicBezTo>
                  <a:cubicBezTo>
                    <a:pt x="131819" y="31595"/>
                    <a:pt x="131882" y="31365"/>
                    <a:pt x="131756" y="31176"/>
                  </a:cubicBezTo>
                  <a:cubicBezTo>
                    <a:pt x="131672" y="31065"/>
                    <a:pt x="131542" y="31000"/>
                    <a:pt x="131409" y="31000"/>
                  </a:cubicBezTo>
                  <a:close/>
                  <a:moveTo>
                    <a:pt x="63022" y="32578"/>
                  </a:moveTo>
                  <a:cubicBezTo>
                    <a:pt x="62101" y="32578"/>
                    <a:pt x="61202" y="32683"/>
                    <a:pt x="60281" y="32850"/>
                  </a:cubicBezTo>
                  <a:cubicBezTo>
                    <a:pt x="60051" y="32913"/>
                    <a:pt x="59904" y="33122"/>
                    <a:pt x="59967" y="33332"/>
                  </a:cubicBezTo>
                  <a:cubicBezTo>
                    <a:pt x="60009" y="33520"/>
                    <a:pt x="60176" y="33645"/>
                    <a:pt x="60365" y="33645"/>
                  </a:cubicBezTo>
                  <a:cubicBezTo>
                    <a:pt x="60386" y="33645"/>
                    <a:pt x="60407" y="33645"/>
                    <a:pt x="60428" y="33625"/>
                  </a:cubicBezTo>
                  <a:cubicBezTo>
                    <a:pt x="61265" y="33457"/>
                    <a:pt x="62164" y="33353"/>
                    <a:pt x="63022" y="33353"/>
                  </a:cubicBezTo>
                  <a:lnTo>
                    <a:pt x="65826" y="33353"/>
                  </a:lnTo>
                  <a:cubicBezTo>
                    <a:pt x="66035" y="33353"/>
                    <a:pt x="66223" y="33164"/>
                    <a:pt x="66223" y="32955"/>
                  </a:cubicBezTo>
                  <a:cubicBezTo>
                    <a:pt x="66223" y="32746"/>
                    <a:pt x="66035" y="32578"/>
                    <a:pt x="65826" y="32578"/>
                  </a:cubicBezTo>
                  <a:close/>
                  <a:moveTo>
                    <a:pt x="55402" y="35104"/>
                  </a:moveTo>
                  <a:cubicBezTo>
                    <a:pt x="55320" y="35104"/>
                    <a:pt x="55234" y="35133"/>
                    <a:pt x="55155" y="35194"/>
                  </a:cubicBezTo>
                  <a:cubicBezTo>
                    <a:pt x="53606" y="36366"/>
                    <a:pt x="52372" y="37851"/>
                    <a:pt x="51577" y="39525"/>
                  </a:cubicBezTo>
                  <a:cubicBezTo>
                    <a:pt x="51451" y="39713"/>
                    <a:pt x="51577" y="39943"/>
                    <a:pt x="51744" y="40048"/>
                  </a:cubicBezTo>
                  <a:cubicBezTo>
                    <a:pt x="51807" y="40069"/>
                    <a:pt x="51849" y="40069"/>
                    <a:pt x="51912" y="40069"/>
                  </a:cubicBezTo>
                  <a:cubicBezTo>
                    <a:pt x="52058" y="40069"/>
                    <a:pt x="52205" y="40006"/>
                    <a:pt x="52267" y="39860"/>
                  </a:cubicBezTo>
                  <a:cubicBezTo>
                    <a:pt x="53042" y="38290"/>
                    <a:pt x="54192" y="36910"/>
                    <a:pt x="55615" y="35822"/>
                  </a:cubicBezTo>
                  <a:cubicBezTo>
                    <a:pt x="55803" y="35675"/>
                    <a:pt x="55824" y="35445"/>
                    <a:pt x="55699" y="35257"/>
                  </a:cubicBezTo>
                  <a:cubicBezTo>
                    <a:pt x="55626" y="35159"/>
                    <a:pt x="55517" y="35104"/>
                    <a:pt x="55402" y="35104"/>
                  </a:cubicBezTo>
                  <a:close/>
                  <a:moveTo>
                    <a:pt x="50865" y="44651"/>
                  </a:moveTo>
                  <a:cubicBezTo>
                    <a:pt x="50656" y="44651"/>
                    <a:pt x="50468" y="44840"/>
                    <a:pt x="50468" y="45049"/>
                  </a:cubicBezTo>
                  <a:lnTo>
                    <a:pt x="50468" y="46974"/>
                  </a:lnTo>
                  <a:cubicBezTo>
                    <a:pt x="50468" y="48187"/>
                    <a:pt x="50656" y="49422"/>
                    <a:pt x="51054" y="50594"/>
                  </a:cubicBezTo>
                  <a:cubicBezTo>
                    <a:pt x="51096" y="50740"/>
                    <a:pt x="51263" y="50845"/>
                    <a:pt x="51409" y="50845"/>
                  </a:cubicBezTo>
                  <a:cubicBezTo>
                    <a:pt x="51451" y="50845"/>
                    <a:pt x="51475" y="50835"/>
                    <a:pt x="51498" y="50835"/>
                  </a:cubicBezTo>
                  <a:cubicBezTo>
                    <a:pt x="51509" y="50835"/>
                    <a:pt x="51521" y="50838"/>
                    <a:pt x="51535" y="50845"/>
                  </a:cubicBezTo>
                  <a:cubicBezTo>
                    <a:pt x="51744" y="50782"/>
                    <a:pt x="51891" y="50573"/>
                    <a:pt x="51807" y="50363"/>
                  </a:cubicBezTo>
                  <a:cubicBezTo>
                    <a:pt x="51430" y="49254"/>
                    <a:pt x="51263" y="48104"/>
                    <a:pt x="51263" y="46974"/>
                  </a:cubicBezTo>
                  <a:lnTo>
                    <a:pt x="51263" y="45049"/>
                  </a:lnTo>
                  <a:cubicBezTo>
                    <a:pt x="51263" y="44840"/>
                    <a:pt x="51075" y="44651"/>
                    <a:pt x="50865" y="44651"/>
                  </a:cubicBezTo>
                  <a:close/>
                  <a:moveTo>
                    <a:pt x="54212" y="54746"/>
                  </a:moveTo>
                  <a:cubicBezTo>
                    <a:pt x="54117" y="54746"/>
                    <a:pt x="54020" y="54784"/>
                    <a:pt x="53941" y="54862"/>
                  </a:cubicBezTo>
                  <a:cubicBezTo>
                    <a:pt x="53795" y="54988"/>
                    <a:pt x="53753" y="55239"/>
                    <a:pt x="53920" y="55406"/>
                  </a:cubicBezTo>
                  <a:cubicBezTo>
                    <a:pt x="55197" y="56808"/>
                    <a:pt x="56787" y="57917"/>
                    <a:pt x="58524" y="58628"/>
                  </a:cubicBezTo>
                  <a:cubicBezTo>
                    <a:pt x="58586" y="58649"/>
                    <a:pt x="58628" y="58649"/>
                    <a:pt x="58691" y="58649"/>
                  </a:cubicBezTo>
                  <a:cubicBezTo>
                    <a:pt x="58837" y="58649"/>
                    <a:pt x="58963" y="58545"/>
                    <a:pt x="59047" y="58419"/>
                  </a:cubicBezTo>
                  <a:cubicBezTo>
                    <a:pt x="59130" y="58189"/>
                    <a:pt x="59047" y="57959"/>
                    <a:pt x="58837" y="57896"/>
                  </a:cubicBezTo>
                  <a:cubicBezTo>
                    <a:pt x="57205" y="57226"/>
                    <a:pt x="55720" y="56180"/>
                    <a:pt x="54506" y="54883"/>
                  </a:cubicBezTo>
                  <a:cubicBezTo>
                    <a:pt x="54428" y="54794"/>
                    <a:pt x="54321" y="54746"/>
                    <a:pt x="54212" y="54746"/>
                  </a:cubicBezTo>
                  <a:close/>
                  <a:moveTo>
                    <a:pt x="64047" y="58733"/>
                  </a:moveTo>
                  <a:cubicBezTo>
                    <a:pt x="63838" y="58733"/>
                    <a:pt x="63650" y="58900"/>
                    <a:pt x="63650" y="59109"/>
                  </a:cubicBezTo>
                  <a:cubicBezTo>
                    <a:pt x="63650" y="59319"/>
                    <a:pt x="63838" y="59507"/>
                    <a:pt x="64047" y="59507"/>
                  </a:cubicBezTo>
                  <a:lnTo>
                    <a:pt x="69529" y="59507"/>
                  </a:lnTo>
                  <a:cubicBezTo>
                    <a:pt x="69780" y="59507"/>
                    <a:pt x="69927" y="59319"/>
                    <a:pt x="69927" y="59109"/>
                  </a:cubicBezTo>
                  <a:cubicBezTo>
                    <a:pt x="69927" y="58900"/>
                    <a:pt x="69739" y="58733"/>
                    <a:pt x="69529" y="58733"/>
                  </a:cubicBezTo>
                  <a:close/>
                  <a:moveTo>
                    <a:pt x="75032" y="58733"/>
                  </a:moveTo>
                  <a:cubicBezTo>
                    <a:pt x="74823" y="58733"/>
                    <a:pt x="74635" y="58900"/>
                    <a:pt x="74635" y="59109"/>
                  </a:cubicBezTo>
                  <a:cubicBezTo>
                    <a:pt x="74635" y="59319"/>
                    <a:pt x="74823" y="59507"/>
                    <a:pt x="75032" y="59507"/>
                  </a:cubicBezTo>
                  <a:lnTo>
                    <a:pt x="80514" y="59507"/>
                  </a:lnTo>
                  <a:cubicBezTo>
                    <a:pt x="80765" y="59507"/>
                    <a:pt x="80912" y="59319"/>
                    <a:pt x="80912" y="59109"/>
                  </a:cubicBezTo>
                  <a:cubicBezTo>
                    <a:pt x="80912" y="58900"/>
                    <a:pt x="80723" y="58733"/>
                    <a:pt x="80514" y="58733"/>
                  </a:cubicBezTo>
                  <a:close/>
                  <a:moveTo>
                    <a:pt x="86017" y="58733"/>
                  </a:moveTo>
                  <a:cubicBezTo>
                    <a:pt x="85808" y="58733"/>
                    <a:pt x="85620" y="58900"/>
                    <a:pt x="85620" y="59109"/>
                  </a:cubicBezTo>
                  <a:cubicBezTo>
                    <a:pt x="85620" y="59319"/>
                    <a:pt x="85808" y="59507"/>
                    <a:pt x="86017" y="59507"/>
                  </a:cubicBezTo>
                  <a:lnTo>
                    <a:pt x="91499" y="59507"/>
                  </a:lnTo>
                  <a:cubicBezTo>
                    <a:pt x="91750" y="59507"/>
                    <a:pt x="91897" y="59319"/>
                    <a:pt x="91897" y="59109"/>
                  </a:cubicBezTo>
                  <a:cubicBezTo>
                    <a:pt x="91897" y="58900"/>
                    <a:pt x="91708" y="58733"/>
                    <a:pt x="91499" y="58733"/>
                  </a:cubicBezTo>
                  <a:close/>
                  <a:moveTo>
                    <a:pt x="97002" y="58733"/>
                  </a:moveTo>
                  <a:cubicBezTo>
                    <a:pt x="96793" y="58733"/>
                    <a:pt x="96604" y="58900"/>
                    <a:pt x="96604" y="59109"/>
                  </a:cubicBezTo>
                  <a:cubicBezTo>
                    <a:pt x="96604" y="59319"/>
                    <a:pt x="96793" y="59507"/>
                    <a:pt x="97002" y="59507"/>
                  </a:cubicBezTo>
                  <a:lnTo>
                    <a:pt x="102484" y="59507"/>
                  </a:lnTo>
                  <a:cubicBezTo>
                    <a:pt x="102714" y="59507"/>
                    <a:pt x="102882" y="59319"/>
                    <a:pt x="102882" y="59109"/>
                  </a:cubicBezTo>
                  <a:cubicBezTo>
                    <a:pt x="102882" y="58900"/>
                    <a:pt x="102693" y="58733"/>
                    <a:pt x="102484" y="58733"/>
                  </a:cubicBezTo>
                  <a:close/>
                  <a:moveTo>
                    <a:pt x="107959" y="59053"/>
                  </a:moveTo>
                  <a:cubicBezTo>
                    <a:pt x="107799" y="59053"/>
                    <a:pt x="107642" y="59185"/>
                    <a:pt x="107589" y="59361"/>
                  </a:cubicBezTo>
                  <a:cubicBezTo>
                    <a:pt x="107548" y="59570"/>
                    <a:pt x="107673" y="59779"/>
                    <a:pt x="107882" y="59821"/>
                  </a:cubicBezTo>
                  <a:cubicBezTo>
                    <a:pt x="109619" y="60239"/>
                    <a:pt x="111230" y="61076"/>
                    <a:pt x="112527" y="62227"/>
                  </a:cubicBezTo>
                  <a:cubicBezTo>
                    <a:pt x="112611" y="62311"/>
                    <a:pt x="112695" y="62332"/>
                    <a:pt x="112799" y="62332"/>
                  </a:cubicBezTo>
                  <a:cubicBezTo>
                    <a:pt x="112904" y="62332"/>
                    <a:pt x="113009" y="62311"/>
                    <a:pt x="113092" y="62206"/>
                  </a:cubicBezTo>
                  <a:cubicBezTo>
                    <a:pt x="113239" y="62039"/>
                    <a:pt x="113218" y="61809"/>
                    <a:pt x="113050" y="61662"/>
                  </a:cubicBezTo>
                  <a:cubicBezTo>
                    <a:pt x="111649" y="60407"/>
                    <a:pt x="109912" y="59507"/>
                    <a:pt x="108050" y="59068"/>
                  </a:cubicBezTo>
                  <a:cubicBezTo>
                    <a:pt x="108020" y="59058"/>
                    <a:pt x="107989" y="59053"/>
                    <a:pt x="107959" y="59053"/>
                  </a:cubicBezTo>
                  <a:close/>
                  <a:moveTo>
                    <a:pt x="115844" y="66069"/>
                  </a:moveTo>
                  <a:cubicBezTo>
                    <a:pt x="115798" y="66069"/>
                    <a:pt x="115752" y="66078"/>
                    <a:pt x="115708" y="66098"/>
                  </a:cubicBezTo>
                  <a:cubicBezTo>
                    <a:pt x="115499" y="66182"/>
                    <a:pt x="115394" y="66391"/>
                    <a:pt x="115457" y="66600"/>
                  </a:cubicBezTo>
                  <a:cubicBezTo>
                    <a:pt x="115875" y="67835"/>
                    <a:pt x="116126" y="69132"/>
                    <a:pt x="116126" y="70492"/>
                  </a:cubicBezTo>
                  <a:lnTo>
                    <a:pt x="116126" y="71873"/>
                  </a:lnTo>
                  <a:cubicBezTo>
                    <a:pt x="116126" y="72082"/>
                    <a:pt x="116294" y="72270"/>
                    <a:pt x="116503" y="72270"/>
                  </a:cubicBezTo>
                  <a:cubicBezTo>
                    <a:pt x="116712" y="72270"/>
                    <a:pt x="116900" y="72082"/>
                    <a:pt x="116900" y="71873"/>
                  </a:cubicBezTo>
                  <a:lnTo>
                    <a:pt x="116900" y="70492"/>
                  </a:lnTo>
                  <a:cubicBezTo>
                    <a:pt x="116900" y="69048"/>
                    <a:pt x="116670" y="67646"/>
                    <a:pt x="116189" y="66328"/>
                  </a:cubicBezTo>
                  <a:cubicBezTo>
                    <a:pt x="116141" y="66168"/>
                    <a:pt x="115995" y="66069"/>
                    <a:pt x="115844" y="66069"/>
                  </a:cubicBezTo>
                  <a:close/>
                  <a:moveTo>
                    <a:pt x="116503" y="76978"/>
                  </a:moveTo>
                  <a:cubicBezTo>
                    <a:pt x="116294" y="76978"/>
                    <a:pt x="116126" y="77167"/>
                    <a:pt x="116126" y="77376"/>
                  </a:cubicBezTo>
                  <a:lnTo>
                    <a:pt x="116126" y="82858"/>
                  </a:lnTo>
                  <a:cubicBezTo>
                    <a:pt x="116126" y="83067"/>
                    <a:pt x="116294" y="83255"/>
                    <a:pt x="116503" y="83255"/>
                  </a:cubicBezTo>
                  <a:cubicBezTo>
                    <a:pt x="116712" y="83255"/>
                    <a:pt x="116900" y="83067"/>
                    <a:pt x="116900" y="82858"/>
                  </a:cubicBezTo>
                  <a:lnTo>
                    <a:pt x="116900" y="77376"/>
                  </a:lnTo>
                  <a:cubicBezTo>
                    <a:pt x="116900" y="77167"/>
                    <a:pt x="116712" y="76978"/>
                    <a:pt x="116503" y="76978"/>
                  </a:cubicBezTo>
                  <a:close/>
                  <a:moveTo>
                    <a:pt x="116503" y="87963"/>
                  </a:moveTo>
                  <a:cubicBezTo>
                    <a:pt x="116294" y="87963"/>
                    <a:pt x="116126" y="88151"/>
                    <a:pt x="116126" y="88361"/>
                  </a:cubicBezTo>
                  <a:lnTo>
                    <a:pt x="116126" y="93843"/>
                  </a:lnTo>
                  <a:cubicBezTo>
                    <a:pt x="116126" y="94052"/>
                    <a:pt x="116294" y="94240"/>
                    <a:pt x="116503" y="94240"/>
                  </a:cubicBezTo>
                  <a:cubicBezTo>
                    <a:pt x="116712" y="94240"/>
                    <a:pt x="116900" y="94052"/>
                    <a:pt x="116900" y="93843"/>
                  </a:cubicBezTo>
                  <a:lnTo>
                    <a:pt x="116900" y="88361"/>
                  </a:lnTo>
                  <a:cubicBezTo>
                    <a:pt x="116900" y="88151"/>
                    <a:pt x="116712" y="87963"/>
                    <a:pt x="116503" y="87963"/>
                  </a:cubicBezTo>
                  <a:close/>
                  <a:moveTo>
                    <a:pt x="116080" y="98911"/>
                  </a:moveTo>
                  <a:cubicBezTo>
                    <a:pt x="115912" y="98911"/>
                    <a:pt x="115763" y="99027"/>
                    <a:pt x="115729" y="99199"/>
                  </a:cubicBezTo>
                  <a:cubicBezTo>
                    <a:pt x="115268" y="100936"/>
                    <a:pt x="114473" y="102568"/>
                    <a:pt x="113343" y="103907"/>
                  </a:cubicBezTo>
                  <a:cubicBezTo>
                    <a:pt x="113218" y="104074"/>
                    <a:pt x="113239" y="104346"/>
                    <a:pt x="113406" y="104472"/>
                  </a:cubicBezTo>
                  <a:cubicBezTo>
                    <a:pt x="113469" y="104514"/>
                    <a:pt x="113574" y="104556"/>
                    <a:pt x="113657" y="104556"/>
                  </a:cubicBezTo>
                  <a:cubicBezTo>
                    <a:pt x="113762" y="104556"/>
                    <a:pt x="113887" y="104493"/>
                    <a:pt x="113950" y="104409"/>
                  </a:cubicBezTo>
                  <a:cubicBezTo>
                    <a:pt x="115143" y="102965"/>
                    <a:pt x="116022" y="101229"/>
                    <a:pt x="116482" y="99387"/>
                  </a:cubicBezTo>
                  <a:cubicBezTo>
                    <a:pt x="116524" y="99178"/>
                    <a:pt x="116398" y="98969"/>
                    <a:pt x="116189" y="98927"/>
                  </a:cubicBezTo>
                  <a:cubicBezTo>
                    <a:pt x="116152" y="98916"/>
                    <a:pt x="116116" y="98911"/>
                    <a:pt x="116080" y="98911"/>
                  </a:cubicBezTo>
                  <a:close/>
                  <a:moveTo>
                    <a:pt x="16049" y="107903"/>
                  </a:moveTo>
                  <a:cubicBezTo>
                    <a:pt x="15839" y="107903"/>
                    <a:pt x="15651" y="108071"/>
                    <a:pt x="15651" y="108280"/>
                  </a:cubicBezTo>
                  <a:cubicBezTo>
                    <a:pt x="15651" y="108489"/>
                    <a:pt x="15839" y="108678"/>
                    <a:pt x="16049" y="108678"/>
                  </a:cubicBezTo>
                  <a:lnTo>
                    <a:pt x="21551" y="108678"/>
                  </a:lnTo>
                  <a:cubicBezTo>
                    <a:pt x="21782" y="108678"/>
                    <a:pt x="21928" y="108489"/>
                    <a:pt x="21928" y="108280"/>
                  </a:cubicBezTo>
                  <a:cubicBezTo>
                    <a:pt x="21928" y="108071"/>
                    <a:pt x="21761" y="107903"/>
                    <a:pt x="21551" y="107903"/>
                  </a:cubicBezTo>
                  <a:close/>
                  <a:moveTo>
                    <a:pt x="27033" y="107903"/>
                  </a:moveTo>
                  <a:cubicBezTo>
                    <a:pt x="26824" y="107903"/>
                    <a:pt x="26636" y="108071"/>
                    <a:pt x="26636" y="108280"/>
                  </a:cubicBezTo>
                  <a:cubicBezTo>
                    <a:pt x="26636" y="108489"/>
                    <a:pt x="26824" y="108678"/>
                    <a:pt x="27033" y="108678"/>
                  </a:cubicBezTo>
                  <a:lnTo>
                    <a:pt x="32515" y="108678"/>
                  </a:lnTo>
                  <a:cubicBezTo>
                    <a:pt x="32767" y="108678"/>
                    <a:pt x="32913" y="108489"/>
                    <a:pt x="32913" y="108280"/>
                  </a:cubicBezTo>
                  <a:cubicBezTo>
                    <a:pt x="32913" y="108071"/>
                    <a:pt x="32746" y="107903"/>
                    <a:pt x="32515" y="107903"/>
                  </a:cubicBezTo>
                  <a:close/>
                  <a:moveTo>
                    <a:pt x="38018" y="107903"/>
                  </a:moveTo>
                  <a:cubicBezTo>
                    <a:pt x="37809" y="107903"/>
                    <a:pt x="37621" y="108071"/>
                    <a:pt x="37621" y="108280"/>
                  </a:cubicBezTo>
                  <a:cubicBezTo>
                    <a:pt x="37621" y="108489"/>
                    <a:pt x="37809" y="108678"/>
                    <a:pt x="38018" y="108678"/>
                  </a:cubicBezTo>
                  <a:lnTo>
                    <a:pt x="43500" y="108678"/>
                  </a:lnTo>
                  <a:cubicBezTo>
                    <a:pt x="43751" y="108678"/>
                    <a:pt x="43898" y="108489"/>
                    <a:pt x="43898" y="108280"/>
                  </a:cubicBezTo>
                  <a:cubicBezTo>
                    <a:pt x="43898" y="108071"/>
                    <a:pt x="43731" y="107903"/>
                    <a:pt x="43500" y="107903"/>
                  </a:cubicBezTo>
                  <a:close/>
                  <a:moveTo>
                    <a:pt x="49003" y="107903"/>
                  </a:moveTo>
                  <a:cubicBezTo>
                    <a:pt x="48794" y="107903"/>
                    <a:pt x="48606" y="108071"/>
                    <a:pt x="48606" y="108280"/>
                  </a:cubicBezTo>
                  <a:cubicBezTo>
                    <a:pt x="48606" y="108489"/>
                    <a:pt x="48794" y="108678"/>
                    <a:pt x="49003" y="108678"/>
                  </a:cubicBezTo>
                  <a:lnTo>
                    <a:pt x="54506" y="108678"/>
                  </a:lnTo>
                  <a:cubicBezTo>
                    <a:pt x="54736" y="108678"/>
                    <a:pt x="54883" y="108489"/>
                    <a:pt x="54883" y="108280"/>
                  </a:cubicBezTo>
                  <a:cubicBezTo>
                    <a:pt x="54883" y="108071"/>
                    <a:pt x="54715" y="107903"/>
                    <a:pt x="54506" y="107903"/>
                  </a:cubicBezTo>
                  <a:close/>
                  <a:moveTo>
                    <a:pt x="59988" y="107903"/>
                  </a:moveTo>
                  <a:cubicBezTo>
                    <a:pt x="59779" y="107903"/>
                    <a:pt x="59591" y="108071"/>
                    <a:pt x="59591" y="108280"/>
                  </a:cubicBezTo>
                  <a:cubicBezTo>
                    <a:pt x="59591" y="108489"/>
                    <a:pt x="59779" y="108678"/>
                    <a:pt x="59988" y="108678"/>
                  </a:cubicBezTo>
                  <a:lnTo>
                    <a:pt x="65491" y="108678"/>
                  </a:lnTo>
                  <a:cubicBezTo>
                    <a:pt x="65721" y="108678"/>
                    <a:pt x="65868" y="108489"/>
                    <a:pt x="65868" y="108280"/>
                  </a:cubicBezTo>
                  <a:cubicBezTo>
                    <a:pt x="65868" y="108071"/>
                    <a:pt x="65700" y="107903"/>
                    <a:pt x="65491" y="107903"/>
                  </a:cubicBezTo>
                  <a:close/>
                  <a:moveTo>
                    <a:pt x="70973" y="107903"/>
                  </a:moveTo>
                  <a:cubicBezTo>
                    <a:pt x="70764" y="107903"/>
                    <a:pt x="70576" y="108071"/>
                    <a:pt x="70576" y="108280"/>
                  </a:cubicBezTo>
                  <a:cubicBezTo>
                    <a:pt x="70576" y="108489"/>
                    <a:pt x="70764" y="108678"/>
                    <a:pt x="70973" y="108678"/>
                  </a:cubicBezTo>
                  <a:lnTo>
                    <a:pt x="76476" y="108678"/>
                  </a:lnTo>
                  <a:cubicBezTo>
                    <a:pt x="76706" y="108678"/>
                    <a:pt x="76853" y="108489"/>
                    <a:pt x="76853" y="108280"/>
                  </a:cubicBezTo>
                  <a:cubicBezTo>
                    <a:pt x="76853" y="108071"/>
                    <a:pt x="76685" y="107903"/>
                    <a:pt x="76476" y="107903"/>
                  </a:cubicBezTo>
                  <a:close/>
                  <a:moveTo>
                    <a:pt x="81958" y="107903"/>
                  </a:moveTo>
                  <a:cubicBezTo>
                    <a:pt x="81749" y="107903"/>
                    <a:pt x="81560" y="108071"/>
                    <a:pt x="81560" y="108280"/>
                  </a:cubicBezTo>
                  <a:cubicBezTo>
                    <a:pt x="81560" y="108489"/>
                    <a:pt x="81749" y="108678"/>
                    <a:pt x="81958" y="108678"/>
                  </a:cubicBezTo>
                  <a:lnTo>
                    <a:pt x="87461" y="108678"/>
                  </a:lnTo>
                  <a:cubicBezTo>
                    <a:pt x="87691" y="108678"/>
                    <a:pt x="87837" y="108489"/>
                    <a:pt x="87837" y="108280"/>
                  </a:cubicBezTo>
                  <a:cubicBezTo>
                    <a:pt x="87837" y="108071"/>
                    <a:pt x="87670" y="107903"/>
                    <a:pt x="87461" y="107903"/>
                  </a:cubicBezTo>
                  <a:close/>
                  <a:moveTo>
                    <a:pt x="92943" y="107903"/>
                  </a:moveTo>
                  <a:cubicBezTo>
                    <a:pt x="92734" y="107903"/>
                    <a:pt x="92545" y="108071"/>
                    <a:pt x="92545" y="108280"/>
                  </a:cubicBezTo>
                  <a:cubicBezTo>
                    <a:pt x="92545" y="108489"/>
                    <a:pt x="92734" y="108678"/>
                    <a:pt x="92943" y="108678"/>
                  </a:cubicBezTo>
                  <a:lnTo>
                    <a:pt x="98446" y="108678"/>
                  </a:lnTo>
                  <a:cubicBezTo>
                    <a:pt x="98676" y="108678"/>
                    <a:pt x="98822" y="108489"/>
                    <a:pt x="98822" y="108280"/>
                  </a:cubicBezTo>
                  <a:cubicBezTo>
                    <a:pt x="98822" y="108071"/>
                    <a:pt x="98634" y="107903"/>
                    <a:pt x="98446" y="107903"/>
                  </a:cubicBezTo>
                  <a:close/>
                  <a:moveTo>
                    <a:pt x="109319" y="107055"/>
                  </a:moveTo>
                  <a:cubicBezTo>
                    <a:pt x="109267" y="107055"/>
                    <a:pt x="109213" y="107066"/>
                    <a:pt x="109159" y="107087"/>
                  </a:cubicBezTo>
                  <a:cubicBezTo>
                    <a:pt x="107882" y="107631"/>
                    <a:pt x="106522" y="107903"/>
                    <a:pt x="105141" y="107903"/>
                  </a:cubicBezTo>
                  <a:lnTo>
                    <a:pt x="103928" y="107903"/>
                  </a:lnTo>
                  <a:cubicBezTo>
                    <a:pt x="103719" y="107903"/>
                    <a:pt x="103530" y="108071"/>
                    <a:pt x="103530" y="108280"/>
                  </a:cubicBezTo>
                  <a:cubicBezTo>
                    <a:pt x="103530" y="108489"/>
                    <a:pt x="103719" y="108678"/>
                    <a:pt x="103928" y="108678"/>
                  </a:cubicBezTo>
                  <a:lnTo>
                    <a:pt x="105141" y="108678"/>
                  </a:lnTo>
                  <a:cubicBezTo>
                    <a:pt x="106648" y="108678"/>
                    <a:pt x="108092" y="108385"/>
                    <a:pt x="109473" y="107820"/>
                  </a:cubicBezTo>
                  <a:cubicBezTo>
                    <a:pt x="109682" y="107715"/>
                    <a:pt x="109786" y="107506"/>
                    <a:pt x="109682" y="107297"/>
                  </a:cubicBezTo>
                  <a:cubicBezTo>
                    <a:pt x="109604" y="107141"/>
                    <a:pt x="109469" y="107055"/>
                    <a:pt x="109319" y="107055"/>
                  </a:cubicBezTo>
                  <a:close/>
                  <a:moveTo>
                    <a:pt x="10549" y="108027"/>
                  </a:moveTo>
                  <a:cubicBezTo>
                    <a:pt x="10534" y="108027"/>
                    <a:pt x="10519" y="108027"/>
                    <a:pt x="10504" y="108029"/>
                  </a:cubicBezTo>
                  <a:cubicBezTo>
                    <a:pt x="8642" y="108322"/>
                    <a:pt x="6842" y="109012"/>
                    <a:pt x="5273" y="110058"/>
                  </a:cubicBezTo>
                  <a:cubicBezTo>
                    <a:pt x="5085" y="110205"/>
                    <a:pt x="5043" y="110435"/>
                    <a:pt x="5168" y="110623"/>
                  </a:cubicBezTo>
                  <a:cubicBezTo>
                    <a:pt x="5231" y="110749"/>
                    <a:pt x="5357" y="110791"/>
                    <a:pt x="5482" y="110791"/>
                  </a:cubicBezTo>
                  <a:cubicBezTo>
                    <a:pt x="5566" y="110791"/>
                    <a:pt x="5650" y="110770"/>
                    <a:pt x="5691" y="110728"/>
                  </a:cubicBezTo>
                  <a:cubicBezTo>
                    <a:pt x="7156" y="109745"/>
                    <a:pt x="8851" y="109075"/>
                    <a:pt x="10608" y="108803"/>
                  </a:cubicBezTo>
                  <a:cubicBezTo>
                    <a:pt x="10839" y="108782"/>
                    <a:pt x="10985" y="108573"/>
                    <a:pt x="10943" y="108364"/>
                  </a:cubicBezTo>
                  <a:cubicBezTo>
                    <a:pt x="10924" y="108150"/>
                    <a:pt x="10742" y="108027"/>
                    <a:pt x="10549" y="108027"/>
                  </a:cubicBezTo>
                  <a:close/>
                  <a:moveTo>
                    <a:pt x="1781" y="113988"/>
                  </a:moveTo>
                  <a:cubicBezTo>
                    <a:pt x="1642" y="113988"/>
                    <a:pt x="1496" y="114069"/>
                    <a:pt x="1423" y="114201"/>
                  </a:cubicBezTo>
                  <a:cubicBezTo>
                    <a:pt x="481" y="115875"/>
                    <a:pt x="0" y="117696"/>
                    <a:pt x="0" y="119642"/>
                  </a:cubicBezTo>
                  <a:cubicBezTo>
                    <a:pt x="0" y="119851"/>
                    <a:pt x="168" y="120039"/>
                    <a:pt x="377" y="120039"/>
                  </a:cubicBezTo>
                  <a:cubicBezTo>
                    <a:pt x="586" y="120039"/>
                    <a:pt x="774" y="119851"/>
                    <a:pt x="774" y="119600"/>
                  </a:cubicBezTo>
                  <a:cubicBezTo>
                    <a:pt x="774" y="117821"/>
                    <a:pt x="1214" y="116126"/>
                    <a:pt x="2113" y="114557"/>
                  </a:cubicBezTo>
                  <a:cubicBezTo>
                    <a:pt x="2218" y="114369"/>
                    <a:pt x="2134" y="114139"/>
                    <a:pt x="1946" y="114034"/>
                  </a:cubicBezTo>
                  <a:cubicBezTo>
                    <a:pt x="1896" y="114003"/>
                    <a:pt x="1839" y="113988"/>
                    <a:pt x="1781" y="113988"/>
                  </a:cubicBezTo>
                  <a:close/>
                  <a:moveTo>
                    <a:pt x="377" y="124747"/>
                  </a:moveTo>
                  <a:cubicBezTo>
                    <a:pt x="168" y="124747"/>
                    <a:pt x="0" y="124914"/>
                    <a:pt x="0" y="125123"/>
                  </a:cubicBezTo>
                  <a:lnTo>
                    <a:pt x="0" y="130626"/>
                  </a:lnTo>
                  <a:cubicBezTo>
                    <a:pt x="0" y="130836"/>
                    <a:pt x="168" y="131024"/>
                    <a:pt x="377" y="131024"/>
                  </a:cubicBezTo>
                  <a:cubicBezTo>
                    <a:pt x="586" y="131024"/>
                    <a:pt x="774" y="130836"/>
                    <a:pt x="774" y="130626"/>
                  </a:cubicBezTo>
                  <a:lnTo>
                    <a:pt x="774" y="125123"/>
                  </a:lnTo>
                  <a:cubicBezTo>
                    <a:pt x="774" y="124914"/>
                    <a:pt x="586" y="124747"/>
                    <a:pt x="377" y="124747"/>
                  </a:cubicBezTo>
                  <a:close/>
                  <a:moveTo>
                    <a:pt x="377" y="135732"/>
                  </a:moveTo>
                  <a:cubicBezTo>
                    <a:pt x="168" y="135732"/>
                    <a:pt x="0" y="135899"/>
                    <a:pt x="0" y="136108"/>
                  </a:cubicBezTo>
                  <a:lnTo>
                    <a:pt x="0" y="140063"/>
                  </a:lnTo>
                  <a:cubicBezTo>
                    <a:pt x="0" y="140586"/>
                    <a:pt x="21" y="141109"/>
                    <a:pt x="105" y="141632"/>
                  </a:cubicBezTo>
                  <a:cubicBezTo>
                    <a:pt x="126" y="141841"/>
                    <a:pt x="314" y="141967"/>
                    <a:pt x="481" y="141967"/>
                  </a:cubicBezTo>
                  <a:lnTo>
                    <a:pt x="544" y="141967"/>
                  </a:lnTo>
                  <a:cubicBezTo>
                    <a:pt x="753" y="141946"/>
                    <a:pt x="900" y="141737"/>
                    <a:pt x="879" y="141528"/>
                  </a:cubicBezTo>
                  <a:cubicBezTo>
                    <a:pt x="795" y="141067"/>
                    <a:pt x="774" y="140565"/>
                    <a:pt x="774" y="140063"/>
                  </a:cubicBezTo>
                  <a:lnTo>
                    <a:pt x="774" y="136108"/>
                  </a:lnTo>
                  <a:cubicBezTo>
                    <a:pt x="774" y="135899"/>
                    <a:pt x="586" y="135732"/>
                    <a:pt x="377" y="135732"/>
                  </a:cubicBezTo>
                  <a:close/>
                  <a:moveTo>
                    <a:pt x="2466" y="146268"/>
                  </a:moveTo>
                  <a:cubicBezTo>
                    <a:pt x="2390" y="146268"/>
                    <a:pt x="2311" y="146292"/>
                    <a:pt x="2239" y="146340"/>
                  </a:cubicBezTo>
                  <a:cubicBezTo>
                    <a:pt x="2051" y="146466"/>
                    <a:pt x="2009" y="146717"/>
                    <a:pt x="2134" y="146884"/>
                  </a:cubicBezTo>
                  <a:cubicBezTo>
                    <a:pt x="3181" y="148453"/>
                    <a:pt x="4603" y="149792"/>
                    <a:pt x="6194" y="150797"/>
                  </a:cubicBezTo>
                  <a:cubicBezTo>
                    <a:pt x="6277" y="150818"/>
                    <a:pt x="6319" y="150839"/>
                    <a:pt x="6403" y="150839"/>
                  </a:cubicBezTo>
                  <a:cubicBezTo>
                    <a:pt x="6528" y="150839"/>
                    <a:pt x="6654" y="150755"/>
                    <a:pt x="6738" y="150650"/>
                  </a:cubicBezTo>
                  <a:cubicBezTo>
                    <a:pt x="6842" y="150462"/>
                    <a:pt x="6779" y="150211"/>
                    <a:pt x="6612" y="150106"/>
                  </a:cubicBezTo>
                  <a:cubicBezTo>
                    <a:pt x="5085" y="149186"/>
                    <a:pt x="3787" y="147909"/>
                    <a:pt x="2783" y="146445"/>
                  </a:cubicBezTo>
                  <a:cubicBezTo>
                    <a:pt x="2706" y="146329"/>
                    <a:pt x="2589" y="146268"/>
                    <a:pt x="2466" y="146268"/>
                  </a:cubicBezTo>
                  <a:close/>
                  <a:moveTo>
                    <a:pt x="11571" y="151780"/>
                  </a:moveTo>
                  <a:cubicBezTo>
                    <a:pt x="11362" y="151780"/>
                    <a:pt x="11152" y="151927"/>
                    <a:pt x="11152" y="152136"/>
                  </a:cubicBezTo>
                  <a:cubicBezTo>
                    <a:pt x="11152" y="152366"/>
                    <a:pt x="11320" y="152533"/>
                    <a:pt x="11529" y="152554"/>
                  </a:cubicBezTo>
                  <a:cubicBezTo>
                    <a:pt x="11864" y="152596"/>
                    <a:pt x="12199" y="152617"/>
                    <a:pt x="12554" y="152617"/>
                  </a:cubicBezTo>
                  <a:lnTo>
                    <a:pt x="17053" y="152617"/>
                  </a:lnTo>
                  <a:cubicBezTo>
                    <a:pt x="17262" y="152617"/>
                    <a:pt x="17430" y="152429"/>
                    <a:pt x="17430" y="152220"/>
                  </a:cubicBezTo>
                  <a:cubicBezTo>
                    <a:pt x="17430" y="152010"/>
                    <a:pt x="17241" y="151843"/>
                    <a:pt x="17032" y="151843"/>
                  </a:cubicBezTo>
                  <a:lnTo>
                    <a:pt x="12533" y="151843"/>
                  </a:lnTo>
                  <a:cubicBezTo>
                    <a:pt x="12199" y="151843"/>
                    <a:pt x="11885" y="151801"/>
                    <a:pt x="11571" y="151780"/>
                  </a:cubicBezTo>
                  <a:close/>
                  <a:moveTo>
                    <a:pt x="22535" y="151843"/>
                  </a:moveTo>
                  <a:cubicBezTo>
                    <a:pt x="22326" y="151843"/>
                    <a:pt x="22137" y="152010"/>
                    <a:pt x="22137" y="152220"/>
                  </a:cubicBezTo>
                  <a:cubicBezTo>
                    <a:pt x="22137" y="152429"/>
                    <a:pt x="22326" y="152617"/>
                    <a:pt x="22535" y="152617"/>
                  </a:cubicBezTo>
                  <a:lnTo>
                    <a:pt x="28038" y="152617"/>
                  </a:lnTo>
                  <a:cubicBezTo>
                    <a:pt x="28247" y="152617"/>
                    <a:pt x="28414" y="152429"/>
                    <a:pt x="28414" y="152220"/>
                  </a:cubicBezTo>
                  <a:cubicBezTo>
                    <a:pt x="28414" y="152010"/>
                    <a:pt x="28247" y="151843"/>
                    <a:pt x="28038" y="151843"/>
                  </a:cubicBezTo>
                  <a:close/>
                  <a:moveTo>
                    <a:pt x="33520" y="151843"/>
                  </a:moveTo>
                  <a:cubicBezTo>
                    <a:pt x="33311" y="151843"/>
                    <a:pt x="33122" y="152010"/>
                    <a:pt x="33122" y="152220"/>
                  </a:cubicBezTo>
                  <a:cubicBezTo>
                    <a:pt x="33122" y="152429"/>
                    <a:pt x="33311" y="152617"/>
                    <a:pt x="33520" y="152617"/>
                  </a:cubicBezTo>
                  <a:lnTo>
                    <a:pt x="39023" y="152617"/>
                  </a:lnTo>
                  <a:cubicBezTo>
                    <a:pt x="39232" y="152617"/>
                    <a:pt x="39399" y="152429"/>
                    <a:pt x="39399" y="152220"/>
                  </a:cubicBezTo>
                  <a:cubicBezTo>
                    <a:pt x="39399" y="152010"/>
                    <a:pt x="39232" y="151843"/>
                    <a:pt x="39023" y="151843"/>
                  </a:cubicBezTo>
                  <a:close/>
                  <a:moveTo>
                    <a:pt x="44505" y="151843"/>
                  </a:moveTo>
                  <a:cubicBezTo>
                    <a:pt x="44295" y="151843"/>
                    <a:pt x="44107" y="152010"/>
                    <a:pt x="44107" y="152220"/>
                  </a:cubicBezTo>
                  <a:cubicBezTo>
                    <a:pt x="44107" y="152429"/>
                    <a:pt x="44295" y="152617"/>
                    <a:pt x="44505" y="152617"/>
                  </a:cubicBezTo>
                  <a:lnTo>
                    <a:pt x="50008" y="152617"/>
                  </a:lnTo>
                  <a:cubicBezTo>
                    <a:pt x="50217" y="152617"/>
                    <a:pt x="50384" y="152429"/>
                    <a:pt x="50384" y="152220"/>
                  </a:cubicBezTo>
                  <a:cubicBezTo>
                    <a:pt x="50384" y="152010"/>
                    <a:pt x="50217" y="151843"/>
                    <a:pt x="50008" y="151843"/>
                  </a:cubicBezTo>
                  <a:close/>
                  <a:moveTo>
                    <a:pt x="55490" y="151843"/>
                  </a:moveTo>
                  <a:cubicBezTo>
                    <a:pt x="55280" y="151843"/>
                    <a:pt x="55092" y="152010"/>
                    <a:pt x="55092" y="152220"/>
                  </a:cubicBezTo>
                  <a:cubicBezTo>
                    <a:pt x="55092" y="152429"/>
                    <a:pt x="55280" y="152617"/>
                    <a:pt x="55490" y="152617"/>
                  </a:cubicBezTo>
                  <a:lnTo>
                    <a:pt x="60992" y="152617"/>
                  </a:lnTo>
                  <a:cubicBezTo>
                    <a:pt x="61202" y="152617"/>
                    <a:pt x="61369" y="152429"/>
                    <a:pt x="61369" y="152220"/>
                  </a:cubicBezTo>
                  <a:cubicBezTo>
                    <a:pt x="61369" y="152010"/>
                    <a:pt x="61202" y="151843"/>
                    <a:pt x="60992" y="151843"/>
                  </a:cubicBezTo>
                  <a:close/>
                  <a:moveTo>
                    <a:pt x="66474" y="151843"/>
                  </a:moveTo>
                  <a:cubicBezTo>
                    <a:pt x="66265" y="151843"/>
                    <a:pt x="66077" y="152010"/>
                    <a:pt x="66077" y="152220"/>
                  </a:cubicBezTo>
                  <a:cubicBezTo>
                    <a:pt x="66077" y="152429"/>
                    <a:pt x="66265" y="152617"/>
                    <a:pt x="66474" y="152617"/>
                  </a:cubicBezTo>
                  <a:lnTo>
                    <a:pt x="71977" y="152617"/>
                  </a:lnTo>
                  <a:cubicBezTo>
                    <a:pt x="72187" y="152617"/>
                    <a:pt x="72354" y="152429"/>
                    <a:pt x="72354" y="152220"/>
                  </a:cubicBezTo>
                  <a:cubicBezTo>
                    <a:pt x="72354" y="152010"/>
                    <a:pt x="72187" y="151843"/>
                    <a:pt x="71977" y="151843"/>
                  </a:cubicBezTo>
                  <a:close/>
                  <a:moveTo>
                    <a:pt x="77459" y="151822"/>
                  </a:moveTo>
                  <a:cubicBezTo>
                    <a:pt x="77250" y="151822"/>
                    <a:pt x="77062" y="152010"/>
                    <a:pt x="77062" y="152220"/>
                  </a:cubicBezTo>
                  <a:cubicBezTo>
                    <a:pt x="77062" y="152429"/>
                    <a:pt x="77250" y="152617"/>
                    <a:pt x="77459" y="152617"/>
                  </a:cubicBezTo>
                  <a:lnTo>
                    <a:pt x="77669" y="152617"/>
                  </a:lnTo>
                  <a:cubicBezTo>
                    <a:pt x="79426" y="152617"/>
                    <a:pt x="81100" y="152994"/>
                    <a:pt x="82607" y="153705"/>
                  </a:cubicBezTo>
                  <a:cubicBezTo>
                    <a:pt x="82669" y="153747"/>
                    <a:pt x="82711" y="153747"/>
                    <a:pt x="82774" y="153747"/>
                  </a:cubicBezTo>
                  <a:cubicBezTo>
                    <a:pt x="82920" y="153747"/>
                    <a:pt x="83067" y="153663"/>
                    <a:pt x="83130" y="153538"/>
                  </a:cubicBezTo>
                  <a:cubicBezTo>
                    <a:pt x="83234" y="153349"/>
                    <a:pt x="83130" y="153119"/>
                    <a:pt x="82962" y="153015"/>
                  </a:cubicBezTo>
                  <a:cubicBezTo>
                    <a:pt x="81330" y="152220"/>
                    <a:pt x="79552" y="151822"/>
                    <a:pt x="77669" y="151822"/>
                  </a:cubicBezTo>
                  <a:close/>
                  <a:moveTo>
                    <a:pt x="86939" y="156442"/>
                  </a:moveTo>
                  <a:cubicBezTo>
                    <a:pt x="86865" y="156442"/>
                    <a:pt x="86791" y="156462"/>
                    <a:pt x="86729" y="156509"/>
                  </a:cubicBezTo>
                  <a:cubicBezTo>
                    <a:pt x="86561" y="156655"/>
                    <a:pt x="86519" y="156886"/>
                    <a:pt x="86645" y="157074"/>
                  </a:cubicBezTo>
                  <a:cubicBezTo>
                    <a:pt x="87628" y="158476"/>
                    <a:pt x="88319" y="160171"/>
                    <a:pt x="88549" y="161949"/>
                  </a:cubicBezTo>
                  <a:cubicBezTo>
                    <a:pt x="88570" y="162158"/>
                    <a:pt x="88758" y="162305"/>
                    <a:pt x="88946" y="162305"/>
                  </a:cubicBezTo>
                  <a:cubicBezTo>
                    <a:pt x="88946" y="162305"/>
                    <a:pt x="88967" y="162305"/>
                    <a:pt x="88988" y="162263"/>
                  </a:cubicBezTo>
                  <a:cubicBezTo>
                    <a:pt x="89198" y="162242"/>
                    <a:pt x="89365" y="162033"/>
                    <a:pt x="89344" y="161824"/>
                  </a:cubicBezTo>
                  <a:cubicBezTo>
                    <a:pt x="89072" y="159919"/>
                    <a:pt x="88340" y="158099"/>
                    <a:pt x="87273" y="156593"/>
                  </a:cubicBezTo>
                  <a:cubicBezTo>
                    <a:pt x="87194" y="156501"/>
                    <a:pt x="87065" y="156442"/>
                    <a:pt x="86939" y="156442"/>
                  </a:cubicBezTo>
                  <a:close/>
                  <a:moveTo>
                    <a:pt x="89051" y="167013"/>
                  </a:moveTo>
                  <a:cubicBezTo>
                    <a:pt x="88842" y="167013"/>
                    <a:pt x="88654" y="167180"/>
                    <a:pt x="88654" y="167389"/>
                  </a:cubicBezTo>
                  <a:lnTo>
                    <a:pt x="88654" y="172892"/>
                  </a:lnTo>
                  <a:cubicBezTo>
                    <a:pt x="88654" y="173101"/>
                    <a:pt x="88842" y="173290"/>
                    <a:pt x="89051" y="173290"/>
                  </a:cubicBezTo>
                  <a:cubicBezTo>
                    <a:pt x="89260" y="173290"/>
                    <a:pt x="89449" y="173101"/>
                    <a:pt x="89449" y="172892"/>
                  </a:cubicBezTo>
                  <a:lnTo>
                    <a:pt x="89449" y="167389"/>
                  </a:lnTo>
                  <a:cubicBezTo>
                    <a:pt x="89449" y="167180"/>
                    <a:pt x="89260" y="167013"/>
                    <a:pt x="89051" y="167013"/>
                  </a:cubicBezTo>
                  <a:close/>
                  <a:moveTo>
                    <a:pt x="89051" y="177997"/>
                  </a:moveTo>
                  <a:cubicBezTo>
                    <a:pt x="88842" y="177997"/>
                    <a:pt x="88654" y="178165"/>
                    <a:pt x="88654" y="178374"/>
                  </a:cubicBezTo>
                  <a:lnTo>
                    <a:pt x="88654" y="183877"/>
                  </a:lnTo>
                  <a:cubicBezTo>
                    <a:pt x="88654" y="184086"/>
                    <a:pt x="88842" y="184275"/>
                    <a:pt x="89051" y="184275"/>
                  </a:cubicBezTo>
                  <a:cubicBezTo>
                    <a:pt x="89260" y="184275"/>
                    <a:pt x="89449" y="184086"/>
                    <a:pt x="89449" y="183877"/>
                  </a:cubicBezTo>
                  <a:lnTo>
                    <a:pt x="89449" y="178374"/>
                  </a:lnTo>
                  <a:cubicBezTo>
                    <a:pt x="89449" y="178165"/>
                    <a:pt x="89260" y="177997"/>
                    <a:pt x="89051" y="177997"/>
                  </a:cubicBezTo>
                  <a:close/>
                  <a:moveTo>
                    <a:pt x="89051" y="188982"/>
                  </a:moveTo>
                  <a:cubicBezTo>
                    <a:pt x="88842" y="188982"/>
                    <a:pt x="88654" y="189150"/>
                    <a:pt x="88654" y="189359"/>
                  </a:cubicBezTo>
                  <a:lnTo>
                    <a:pt x="88654" y="194862"/>
                  </a:lnTo>
                  <a:cubicBezTo>
                    <a:pt x="88654" y="195071"/>
                    <a:pt x="88842" y="195259"/>
                    <a:pt x="89051" y="195259"/>
                  </a:cubicBezTo>
                  <a:cubicBezTo>
                    <a:pt x="89260" y="195259"/>
                    <a:pt x="89449" y="195071"/>
                    <a:pt x="89449" y="194862"/>
                  </a:cubicBezTo>
                  <a:lnTo>
                    <a:pt x="89449" y="189359"/>
                  </a:lnTo>
                  <a:cubicBezTo>
                    <a:pt x="89449" y="189150"/>
                    <a:pt x="89260" y="188982"/>
                    <a:pt x="89051" y="188982"/>
                  </a:cubicBezTo>
                  <a:close/>
                  <a:moveTo>
                    <a:pt x="89051" y="199967"/>
                  </a:moveTo>
                  <a:cubicBezTo>
                    <a:pt x="88842" y="199967"/>
                    <a:pt x="88654" y="200135"/>
                    <a:pt x="88654" y="200344"/>
                  </a:cubicBezTo>
                  <a:lnTo>
                    <a:pt x="88654" y="205847"/>
                  </a:lnTo>
                  <a:cubicBezTo>
                    <a:pt x="88654" y="206056"/>
                    <a:pt x="88842" y="206244"/>
                    <a:pt x="89051" y="206244"/>
                  </a:cubicBezTo>
                  <a:cubicBezTo>
                    <a:pt x="89260" y="206244"/>
                    <a:pt x="89449" y="206056"/>
                    <a:pt x="89449" y="205847"/>
                  </a:cubicBezTo>
                  <a:lnTo>
                    <a:pt x="89449" y="200344"/>
                  </a:lnTo>
                  <a:cubicBezTo>
                    <a:pt x="89449" y="200135"/>
                    <a:pt x="89260" y="199967"/>
                    <a:pt x="89051" y="199967"/>
                  </a:cubicBezTo>
                  <a:close/>
                  <a:moveTo>
                    <a:pt x="89051" y="210952"/>
                  </a:moveTo>
                  <a:cubicBezTo>
                    <a:pt x="88842" y="210952"/>
                    <a:pt x="88654" y="211120"/>
                    <a:pt x="88654" y="211329"/>
                  </a:cubicBezTo>
                  <a:lnTo>
                    <a:pt x="88654" y="216832"/>
                  </a:lnTo>
                  <a:cubicBezTo>
                    <a:pt x="88654" y="217041"/>
                    <a:pt x="88842" y="217229"/>
                    <a:pt x="89051" y="217229"/>
                  </a:cubicBezTo>
                  <a:cubicBezTo>
                    <a:pt x="89260" y="217229"/>
                    <a:pt x="89449" y="217041"/>
                    <a:pt x="89449" y="216832"/>
                  </a:cubicBezTo>
                  <a:lnTo>
                    <a:pt x="89449" y="211329"/>
                  </a:lnTo>
                  <a:cubicBezTo>
                    <a:pt x="89449" y="211120"/>
                    <a:pt x="89260" y="210952"/>
                    <a:pt x="89051" y="210952"/>
                  </a:cubicBezTo>
                  <a:close/>
                  <a:moveTo>
                    <a:pt x="89051" y="221937"/>
                  </a:moveTo>
                  <a:cubicBezTo>
                    <a:pt x="88842" y="221937"/>
                    <a:pt x="88654" y="222104"/>
                    <a:pt x="88654" y="222314"/>
                  </a:cubicBezTo>
                  <a:lnTo>
                    <a:pt x="88654" y="227817"/>
                  </a:lnTo>
                  <a:cubicBezTo>
                    <a:pt x="88654" y="228026"/>
                    <a:pt x="88842" y="228214"/>
                    <a:pt x="89051" y="228214"/>
                  </a:cubicBezTo>
                  <a:cubicBezTo>
                    <a:pt x="89260" y="228214"/>
                    <a:pt x="89449" y="228026"/>
                    <a:pt x="89449" y="227817"/>
                  </a:cubicBezTo>
                  <a:lnTo>
                    <a:pt x="89449" y="222314"/>
                  </a:lnTo>
                  <a:cubicBezTo>
                    <a:pt x="89449" y="222104"/>
                    <a:pt x="89260" y="221937"/>
                    <a:pt x="89051" y="22193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9" name="Google Shape;2979;p43"/>
          <p:cNvGrpSpPr/>
          <p:nvPr/>
        </p:nvGrpSpPr>
        <p:grpSpPr>
          <a:xfrm>
            <a:off x="196538" y="3025030"/>
            <a:ext cx="856850" cy="411675"/>
            <a:chOff x="2563725" y="2815763"/>
            <a:chExt cx="856850" cy="411675"/>
          </a:xfrm>
        </p:grpSpPr>
        <p:sp>
          <p:nvSpPr>
            <p:cNvPr id="2980" name="Google Shape;2980;p43"/>
            <p:cNvSpPr/>
            <p:nvPr/>
          </p:nvSpPr>
          <p:spPr>
            <a:xfrm>
              <a:off x="2563725" y="2815763"/>
              <a:ext cx="269425" cy="269400"/>
            </a:xfrm>
            <a:custGeom>
              <a:avLst/>
              <a:gdLst/>
              <a:ahLst/>
              <a:cxnLst/>
              <a:rect l="l" t="t" r="r" b="b"/>
              <a:pathLst>
                <a:path w="10777" h="10776" extrusionOk="0">
                  <a:moveTo>
                    <a:pt x="5399" y="0"/>
                  </a:moveTo>
                  <a:cubicBezTo>
                    <a:pt x="2407" y="0"/>
                    <a:pt x="0" y="2448"/>
                    <a:pt x="0" y="5398"/>
                  </a:cubicBezTo>
                  <a:cubicBezTo>
                    <a:pt x="0" y="8370"/>
                    <a:pt x="2407" y="10776"/>
                    <a:pt x="5399" y="10776"/>
                  </a:cubicBezTo>
                  <a:cubicBezTo>
                    <a:pt x="8370" y="10776"/>
                    <a:pt x="10776" y="8370"/>
                    <a:pt x="10776" y="5398"/>
                  </a:cubicBezTo>
                  <a:cubicBezTo>
                    <a:pt x="10776" y="2406"/>
                    <a:pt x="8370" y="0"/>
                    <a:pt x="53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43"/>
            <p:cNvSpPr/>
            <p:nvPr/>
          </p:nvSpPr>
          <p:spPr>
            <a:xfrm>
              <a:off x="2628075" y="2911488"/>
              <a:ext cx="162175" cy="315950"/>
            </a:xfrm>
            <a:custGeom>
              <a:avLst/>
              <a:gdLst/>
              <a:ahLst/>
              <a:cxnLst/>
              <a:rect l="l" t="t" r="r" b="b"/>
              <a:pathLst>
                <a:path w="6487" h="12638" extrusionOk="0">
                  <a:moveTo>
                    <a:pt x="2657" y="0"/>
                  </a:moveTo>
                  <a:lnTo>
                    <a:pt x="2197" y="4331"/>
                  </a:lnTo>
                  <a:lnTo>
                    <a:pt x="0" y="3557"/>
                  </a:lnTo>
                  <a:lnTo>
                    <a:pt x="2218" y="5524"/>
                  </a:lnTo>
                  <a:lnTo>
                    <a:pt x="2218" y="12638"/>
                  </a:lnTo>
                  <a:lnTo>
                    <a:pt x="3683" y="12638"/>
                  </a:lnTo>
                  <a:lnTo>
                    <a:pt x="3515" y="5901"/>
                  </a:lnTo>
                  <a:lnTo>
                    <a:pt x="6486" y="3453"/>
                  </a:lnTo>
                  <a:lnTo>
                    <a:pt x="3411" y="4624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43"/>
            <p:cNvSpPr/>
            <p:nvPr/>
          </p:nvSpPr>
          <p:spPr>
            <a:xfrm>
              <a:off x="2809575" y="2816788"/>
              <a:ext cx="224950" cy="318075"/>
            </a:xfrm>
            <a:custGeom>
              <a:avLst/>
              <a:gdLst/>
              <a:ahLst/>
              <a:cxnLst/>
              <a:rect l="l" t="t" r="r" b="b"/>
              <a:pathLst>
                <a:path w="8998" h="12723" extrusionOk="0">
                  <a:moveTo>
                    <a:pt x="4499" y="1"/>
                  </a:moveTo>
                  <a:cubicBezTo>
                    <a:pt x="4499" y="1"/>
                    <a:pt x="1" y="6968"/>
                    <a:pt x="1" y="9019"/>
                  </a:cubicBezTo>
                  <a:cubicBezTo>
                    <a:pt x="1" y="11049"/>
                    <a:pt x="2009" y="12722"/>
                    <a:pt x="4499" y="12722"/>
                  </a:cubicBezTo>
                  <a:cubicBezTo>
                    <a:pt x="6989" y="12722"/>
                    <a:pt x="8998" y="11049"/>
                    <a:pt x="8998" y="9019"/>
                  </a:cubicBezTo>
                  <a:cubicBezTo>
                    <a:pt x="8998" y="6968"/>
                    <a:pt x="4499" y="1"/>
                    <a:pt x="44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43"/>
            <p:cNvSpPr/>
            <p:nvPr/>
          </p:nvSpPr>
          <p:spPr>
            <a:xfrm>
              <a:off x="2874975" y="2998838"/>
              <a:ext cx="115625" cy="226000"/>
            </a:xfrm>
            <a:custGeom>
              <a:avLst/>
              <a:gdLst/>
              <a:ahLst/>
              <a:cxnLst/>
              <a:rect l="l" t="t" r="r" b="b"/>
              <a:pathLst>
                <a:path w="4625" h="9040" extrusionOk="0">
                  <a:moveTo>
                    <a:pt x="1904" y="0"/>
                  </a:moveTo>
                  <a:lnTo>
                    <a:pt x="1569" y="3118"/>
                  </a:lnTo>
                  <a:lnTo>
                    <a:pt x="0" y="2553"/>
                  </a:lnTo>
                  <a:lnTo>
                    <a:pt x="1590" y="3955"/>
                  </a:lnTo>
                  <a:lnTo>
                    <a:pt x="1590" y="9039"/>
                  </a:lnTo>
                  <a:lnTo>
                    <a:pt x="2636" y="9039"/>
                  </a:lnTo>
                  <a:lnTo>
                    <a:pt x="2511" y="4248"/>
                  </a:lnTo>
                  <a:lnTo>
                    <a:pt x="4624" y="2490"/>
                  </a:lnTo>
                  <a:lnTo>
                    <a:pt x="2469" y="3327"/>
                  </a:lnTo>
                  <a:lnTo>
                    <a:pt x="19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43"/>
            <p:cNvSpPr/>
            <p:nvPr/>
          </p:nvSpPr>
          <p:spPr>
            <a:xfrm>
              <a:off x="3106700" y="3089863"/>
              <a:ext cx="26175" cy="130775"/>
            </a:xfrm>
            <a:custGeom>
              <a:avLst/>
              <a:gdLst/>
              <a:ahLst/>
              <a:cxnLst/>
              <a:rect l="l" t="t" r="r" b="b"/>
              <a:pathLst>
                <a:path w="1047" h="5231" extrusionOk="0">
                  <a:moveTo>
                    <a:pt x="0" y="0"/>
                  </a:moveTo>
                  <a:lnTo>
                    <a:pt x="0" y="5231"/>
                  </a:lnTo>
                  <a:lnTo>
                    <a:pt x="1046" y="5231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43"/>
            <p:cNvSpPr/>
            <p:nvPr/>
          </p:nvSpPr>
          <p:spPr>
            <a:xfrm>
              <a:off x="3348350" y="3089863"/>
              <a:ext cx="26200" cy="130775"/>
            </a:xfrm>
            <a:custGeom>
              <a:avLst/>
              <a:gdLst/>
              <a:ahLst/>
              <a:cxnLst/>
              <a:rect l="l" t="t" r="r" b="b"/>
              <a:pathLst>
                <a:path w="1048" h="5231" extrusionOk="0">
                  <a:moveTo>
                    <a:pt x="1" y="0"/>
                  </a:moveTo>
                  <a:lnTo>
                    <a:pt x="1" y="5231"/>
                  </a:lnTo>
                  <a:lnTo>
                    <a:pt x="1047" y="5231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43"/>
            <p:cNvSpPr/>
            <p:nvPr/>
          </p:nvSpPr>
          <p:spPr>
            <a:xfrm>
              <a:off x="3067450" y="3070488"/>
              <a:ext cx="353125" cy="58625"/>
            </a:xfrm>
            <a:custGeom>
              <a:avLst/>
              <a:gdLst/>
              <a:ahLst/>
              <a:cxnLst/>
              <a:rect l="l" t="t" r="r" b="b"/>
              <a:pathLst>
                <a:path w="14125" h="2345" extrusionOk="0">
                  <a:moveTo>
                    <a:pt x="1" y="1"/>
                  </a:moveTo>
                  <a:lnTo>
                    <a:pt x="1" y="2344"/>
                  </a:lnTo>
                  <a:lnTo>
                    <a:pt x="14124" y="2344"/>
                  </a:lnTo>
                  <a:lnTo>
                    <a:pt x="141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43"/>
            <p:cNvSpPr/>
            <p:nvPr/>
          </p:nvSpPr>
          <p:spPr>
            <a:xfrm>
              <a:off x="3067450" y="3148963"/>
              <a:ext cx="353125" cy="32450"/>
            </a:xfrm>
            <a:custGeom>
              <a:avLst/>
              <a:gdLst/>
              <a:ahLst/>
              <a:cxnLst/>
              <a:rect l="l" t="t" r="r" b="b"/>
              <a:pathLst>
                <a:path w="14125" h="1298" extrusionOk="0">
                  <a:moveTo>
                    <a:pt x="1" y="0"/>
                  </a:moveTo>
                  <a:lnTo>
                    <a:pt x="1" y="1298"/>
                  </a:lnTo>
                  <a:lnTo>
                    <a:pt x="14124" y="1298"/>
                  </a:lnTo>
                  <a:lnTo>
                    <a:pt x="141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88" name="Google Shape;2988;p43"/>
          <p:cNvGrpSpPr/>
          <p:nvPr/>
        </p:nvGrpSpPr>
        <p:grpSpPr>
          <a:xfrm>
            <a:off x="9" y="1797571"/>
            <a:ext cx="1594425" cy="609425"/>
            <a:chOff x="-2242091" y="-609429"/>
            <a:chExt cx="1594425" cy="609425"/>
          </a:xfrm>
        </p:grpSpPr>
        <p:sp>
          <p:nvSpPr>
            <p:cNvPr id="2989" name="Google Shape;2989;p43"/>
            <p:cNvSpPr/>
            <p:nvPr/>
          </p:nvSpPr>
          <p:spPr>
            <a:xfrm>
              <a:off x="-1105916" y="-575404"/>
              <a:ext cx="91550" cy="170025"/>
            </a:xfrm>
            <a:custGeom>
              <a:avLst/>
              <a:gdLst/>
              <a:ahLst/>
              <a:cxnLst/>
              <a:rect l="l" t="t" r="r" b="b"/>
              <a:pathLst>
                <a:path w="3662" h="6801" extrusionOk="0">
                  <a:moveTo>
                    <a:pt x="0" y="0"/>
                  </a:moveTo>
                  <a:lnTo>
                    <a:pt x="0" y="6800"/>
                  </a:lnTo>
                  <a:lnTo>
                    <a:pt x="3662" y="6800"/>
                  </a:lnTo>
                  <a:lnTo>
                    <a:pt x="36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43"/>
            <p:cNvSpPr/>
            <p:nvPr/>
          </p:nvSpPr>
          <p:spPr>
            <a:xfrm>
              <a:off x="-1105916" y="-575404"/>
              <a:ext cx="91550" cy="39250"/>
            </a:xfrm>
            <a:custGeom>
              <a:avLst/>
              <a:gdLst/>
              <a:ahLst/>
              <a:cxnLst/>
              <a:rect l="l" t="t" r="r" b="b"/>
              <a:pathLst>
                <a:path w="3662" h="1570" extrusionOk="0">
                  <a:moveTo>
                    <a:pt x="0" y="0"/>
                  </a:moveTo>
                  <a:lnTo>
                    <a:pt x="0" y="1569"/>
                  </a:lnTo>
                  <a:lnTo>
                    <a:pt x="3662" y="1569"/>
                  </a:lnTo>
                  <a:lnTo>
                    <a:pt x="36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43"/>
            <p:cNvSpPr/>
            <p:nvPr/>
          </p:nvSpPr>
          <p:spPr>
            <a:xfrm>
              <a:off x="-1125791" y="-601054"/>
              <a:ext cx="470800" cy="601050"/>
            </a:xfrm>
            <a:custGeom>
              <a:avLst/>
              <a:gdLst/>
              <a:ahLst/>
              <a:cxnLst/>
              <a:rect l="l" t="t" r="r" b="b"/>
              <a:pathLst>
                <a:path w="18832" h="24042" extrusionOk="0">
                  <a:moveTo>
                    <a:pt x="9416" y="1"/>
                  </a:moveTo>
                  <a:lnTo>
                    <a:pt x="0" y="9312"/>
                  </a:lnTo>
                  <a:lnTo>
                    <a:pt x="0" y="24042"/>
                  </a:lnTo>
                  <a:lnTo>
                    <a:pt x="18831" y="24042"/>
                  </a:lnTo>
                  <a:lnTo>
                    <a:pt x="18831" y="9312"/>
                  </a:lnTo>
                  <a:lnTo>
                    <a:pt x="94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43"/>
            <p:cNvSpPr/>
            <p:nvPr/>
          </p:nvSpPr>
          <p:spPr>
            <a:xfrm>
              <a:off x="-1123191" y="-308629"/>
              <a:ext cx="465050" cy="45000"/>
            </a:xfrm>
            <a:custGeom>
              <a:avLst/>
              <a:gdLst/>
              <a:ahLst/>
              <a:cxnLst/>
              <a:rect l="l" t="t" r="r" b="b"/>
              <a:pathLst>
                <a:path w="18602" h="1800" extrusionOk="0">
                  <a:moveTo>
                    <a:pt x="1" y="0"/>
                  </a:moveTo>
                  <a:lnTo>
                    <a:pt x="1" y="1799"/>
                  </a:lnTo>
                  <a:lnTo>
                    <a:pt x="18602" y="1799"/>
                  </a:lnTo>
                  <a:lnTo>
                    <a:pt x="18602" y="0"/>
                  </a:lnTo>
                  <a:close/>
                </a:path>
              </a:pathLst>
            </a:custGeom>
            <a:solidFill>
              <a:srgbClr val="FF8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43"/>
            <p:cNvSpPr/>
            <p:nvPr/>
          </p:nvSpPr>
          <p:spPr>
            <a:xfrm>
              <a:off x="-1123716" y="-439404"/>
              <a:ext cx="462975" cy="45000"/>
            </a:xfrm>
            <a:custGeom>
              <a:avLst/>
              <a:gdLst/>
              <a:ahLst/>
              <a:cxnLst/>
              <a:rect l="l" t="t" r="r" b="b"/>
              <a:pathLst>
                <a:path w="18519" h="1800" extrusionOk="0">
                  <a:moveTo>
                    <a:pt x="2198" y="0"/>
                  </a:moveTo>
                  <a:cubicBezTo>
                    <a:pt x="1570" y="732"/>
                    <a:pt x="880" y="1444"/>
                    <a:pt x="1" y="1737"/>
                  </a:cubicBezTo>
                  <a:lnTo>
                    <a:pt x="1" y="1800"/>
                  </a:lnTo>
                  <a:lnTo>
                    <a:pt x="18518" y="1800"/>
                  </a:lnTo>
                  <a:lnTo>
                    <a:pt x="18518" y="1674"/>
                  </a:lnTo>
                  <a:cubicBezTo>
                    <a:pt x="18288" y="1486"/>
                    <a:pt x="18037" y="1256"/>
                    <a:pt x="17807" y="1004"/>
                  </a:cubicBezTo>
                  <a:cubicBezTo>
                    <a:pt x="17723" y="942"/>
                    <a:pt x="17681" y="858"/>
                    <a:pt x="17598" y="795"/>
                  </a:cubicBezTo>
                  <a:cubicBezTo>
                    <a:pt x="17305" y="628"/>
                    <a:pt x="17054" y="481"/>
                    <a:pt x="16782" y="293"/>
                  </a:cubicBezTo>
                  <a:cubicBezTo>
                    <a:pt x="16656" y="209"/>
                    <a:pt x="16489" y="105"/>
                    <a:pt x="16363" y="0"/>
                  </a:cubicBezTo>
                  <a:close/>
                </a:path>
              </a:pathLst>
            </a:custGeom>
            <a:solidFill>
              <a:srgbClr val="D1C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43"/>
            <p:cNvSpPr/>
            <p:nvPr/>
          </p:nvSpPr>
          <p:spPr>
            <a:xfrm>
              <a:off x="-1123191" y="-102554"/>
              <a:ext cx="465050" cy="101000"/>
            </a:xfrm>
            <a:custGeom>
              <a:avLst/>
              <a:gdLst/>
              <a:ahLst/>
              <a:cxnLst/>
              <a:rect l="l" t="t" r="r" b="b"/>
              <a:pathLst>
                <a:path w="18602" h="4040" extrusionOk="0">
                  <a:moveTo>
                    <a:pt x="1" y="1"/>
                  </a:moveTo>
                  <a:lnTo>
                    <a:pt x="1" y="4039"/>
                  </a:lnTo>
                  <a:lnTo>
                    <a:pt x="18602" y="4039"/>
                  </a:lnTo>
                  <a:lnTo>
                    <a:pt x="186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43"/>
            <p:cNvSpPr/>
            <p:nvPr/>
          </p:nvSpPr>
          <p:spPr>
            <a:xfrm>
              <a:off x="-1133116" y="-609429"/>
              <a:ext cx="485450" cy="253725"/>
            </a:xfrm>
            <a:custGeom>
              <a:avLst/>
              <a:gdLst/>
              <a:ahLst/>
              <a:cxnLst/>
              <a:rect l="l" t="t" r="r" b="b"/>
              <a:pathLst>
                <a:path w="19418" h="10149" extrusionOk="0">
                  <a:moveTo>
                    <a:pt x="9667" y="1"/>
                  </a:moveTo>
                  <a:lnTo>
                    <a:pt x="0" y="9835"/>
                  </a:lnTo>
                  <a:lnTo>
                    <a:pt x="19417" y="10149"/>
                  </a:lnTo>
                  <a:lnTo>
                    <a:pt x="9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43"/>
            <p:cNvSpPr/>
            <p:nvPr/>
          </p:nvSpPr>
          <p:spPr>
            <a:xfrm>
              <a:off x="-1133116" y="-609429"/>
              <a:ext cx="485450" cy="253725"/>
            </a:xfrm>
            <a:custGeom>
              <a:avLst/>
              <a:gdLst/>
              <a:ahLst/>
              <a:cxnLst/>
              <a:rect l="l" t="t" r="r" b="b"/>
              <a:pathLst>
                <a:path w="19418" h="10149" fill="none" extrusionOk="0">
                  <a:moveTo>
                    <a:pt x="0" y="9835"/>
                  </a:moveTo>
                  <a:lnTo>
                    <a:pt x="9667" y="1"/>
                  </a:lnTo>
                  <a:lnTo>
                    <a:pt x="19417" y="10149"/>
                  </a:lnTo>
                </a:path>
              </a:pathLst>
            </a:custGeom>
            <a:solidFill>
              <a:schemeClr val="dk1"/>
            </a:solidFill>
            <a:ln w="41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43"/>
            <p:cNvSpPr/>
            <p:nvPr/>
          </p:nvSpPr>
          <p:spPr>
            <a:xfrm>
              <a:off x="-981941" y="-174729"/>
              <a:ext cx="179425" cy="173700"/>
            </a:xfrm>
            <a:custGeom>
              <a:avLst/>
              <a:gdLst/>
              <a:ahLst/>
              <a:cxnLst/>
              <a:rect l="l" t="t" r="r" b="b"/>
              <a:pathLst>
                <a:path w="7177" h="6948" extrusionOk="0">
                  <a:moveTo>
                    <a:pt x="3578" y="1"/>
                  </a:moveTo>
                  <a:cubicBezTo>
                    <a:pt x="1632" y="1"/>
                    <a:pt x="0" y="1612"/>
                    <a:pt x="0" y="3558"/>
                  </a:cubicBezTo>
                  <a:lnTo>
                    <a:pt x="0" y="6947"/>
                  </a:lnTo>
                  <a:lnTo>
                    <a:pt x="7177" y="6947"/>
                  </a:lnTo>
                  <a:lnTo>
                    <a:pt x="7177" y="3558"/>
                  </a:lnTo>
                  <a:cubicBezTo>
                    <a:pt x="7177" y="1612"/>
                    <a:pt x="5566" y="1"/>
                    <a:pt x="3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43"/>
            <p:cNvSpPr/>
            <p:nvPr/>
          </p:nvSpPr>
          <p:spPr>
            <a:xfrm>
              <a:off x="-981416" y="-174729"/>
              <a:ext cx="83175" cy="173700"/>
            </a:xfrm>
            <a:custGeom>
              <a:avLst/>
              <a:gdLst/>
              <a:ahLst/>
              <a:cxnLst/>
              <a:rect l="l" t="t" r="r" b="b"/>
              <a:pathLst>
                <a:path w="3327" h="6948" extrusionOk="0">
                  <a:moveTo>
                    <a:pt x="3327" y="1"/>
                  </a:moveTo>
                  <a:cubicBezTo>
                    <a:pt x="1465" y="147"/>
                    <a:pt x="0" y="1674"/>
                    <a:pt x="0" y="3558"/>
                  </a:cubicBezTo>
                  <a:lnTo>
                    <a:pt x="0" y="6947"/>
                  </a:lnTo>
                  <a:lnTo>
                    <a:pt x="3327" y="6947"/>
                  </a:lnTo>
                  <a:lnTo>
                    <a:pt x="33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43"/>
            <p:cNvSpPr/>
            <p:nvPr/>
          </p:nvSpPr>
          <p:spPr>
            <a:xfrm>
              <a:off x="-1074541" y="-232804"/>
              <a:ext cx="57575" cy="104650"/>
            </a:xfrm>
            <a:custGeom>
              <a:avLst/>
              <a:gdLst/>
              <a:ahLst/>
              <a:cxnLst/>
              <a:rect l="l" t="t" r="r" b="b"/>
              <a:pathLst>
                <a:path w="2303" h="4186" extrusionOk="0">
                  <a:moveTo>
                    <a:pt x="1151" y="1"/>
                  </a:moveTo>
                  <a:cubicBezTo>
                    <a:pt x="524" y="1"/>
                    <a:pt x="1" y="524"/>
                    <a:pt x="1" y="1152"/>
                  </a:cubicBezTo>
                  <a:lnTo>
                    <a:pt x="1" y="4186"/>
                  </a:lnTo>
                  <a:lnTo>
                    <a:pt x="2302" y="4186"/>
                  </a:lnTo>
                  <a:lnTo>
                    <a:pt x="2302" y="1152"/>
                  </a:lnTo>
                  <a:cubicBezTo>
                    <a:pt x="2302" y="524"/>
                    <a:pt x="1779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 w="27725" cap="flat" cmpd="sng">
              <a:solidFill>
                <a:schemeClr val="accent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43"/>
            <p:cNvSpPr/>
            <p:nvPr/>
          </p:nvSpPr>
          <p:spPr>
            <a:xfrm>
              <a:off x="-759641" y="-232804"/>
              <a:ext cx="57575" cy="104650"/>
            </a:xfrm>
            <a:custGeom>
              <a:avLst/>
              <a:gdLst/>
              <a:ahLst/>
              <a:cxnLst/>
              <a:rect l="l" t="t" r="r" b="b"/>
              <a:pathLst>
                <a:path w="2303" h="4186" extrusionOk="0">
                  <a:moveTo>
                    <a:pt x="1151" y="1"/>
                  </a:moveTo>
                  <a:cubicBezTo>
                    <a:pt x="524" y="1"/>
                    <a:pt x="1" y="524"/>
                    <a:pt x="1" y="1152"/>
                  </a:cubicBezTo>
                  <a:lnTo>
                    <a:pt x="1" y="4186"/>
                  </a:lnTo>
                  <a:lnTo>
                    <a:pt x="2302" y="4186"/>
                  </a:lnTo>
                  <a:lnTo>
                    <a:pt x="2302" y="1152"/>
                  </a:lnTo>
                  <a:cubicBezTo>
                    <a:pt x="2302" y="524"/>
                    <a:pt x="1779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 w="27725" cap="flat" cmpd="sng">
              <a:solidFill>
                <a:schemeClr val="accent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43"/>
            <p:cNvSpPr/>
            <p:nvPr/>
          </p:nvSpPr>
          <p:spPr>
            <a:xfrm>
              <a:off x="-920216" y="-463479"/>
              <a:ext cx="57550" cy="104650"/>
            </a:xfrm>
            <a:custGeom>
              <a:avLst/>
              <a:gdLst/>
              <a:ahLst/>
              <a:cxnLst/>
              <a:rect l="l" t="t" r="r" b="b"/>
              <a:pathLst>
                <a:path w="2302" h="4186" extrusionOk="0">
                  <a:moveTo>
                    <a:pt x="1151" y="1"/>
                  </a:moveTo>
                  <a:cubicBezTo>
                    <a:pt x="523" y="1"/>
                    <a:pt x="0" y="524"/>
                    <a:pt x="0" y="1151"/>
                  </a:cubicBezTo>
                  <a:lnTo>
                    <a:pt x="0" y="4185"/>
                  </a:lnTo>
                  <a:lnTo>
                    <a:pt x="2302" y="4185"/>
                  </a:lnTo>
                  <a:lnTo>
                    <a:pt x="2302" y="1151"/>
                  </a:lnTo>
                  <a:cubicBezTo>
                    <a:pt x="2302" y="524"/>
                    <a:pt x="1779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 w="27725" cap="flat" cmpd="sng">
              <a:solidFill>
                <a:schemeClr val="accent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43"/>
            <p:cNvSpPr/>
            <p:nvPr/>
          </p:nvSpPr>
          <p:spPr>
            <a:xfrm>
              <a:off x="-1661966" y="-549254"/>
              <a:ext cx="85275" cy="163750"/>
            </a:xfrm>
            <a:custGeom>
              <a:avLst/>
              <a:gdLst/>
              <a:ahLst/>
              <a:cxnLst/>
              <a:rect l="l" t="t" r="r" b="b"/>
              <a:pathLst>
                <a:path w="3411" h="6550" extrusionOk="0">
                  <a:moveTo>
                    <a:pt x="0" y="0"/>
                  </a:moveTo>
                  <a:lnTo>
                    <a:pt x="0" y="6549"/>
                  </a:lnTo>
                  <a:lnTo>
                    <a:pt x="3411" y="6549"/>
                  </a:lnTo>
                  <a:lnTo>
                    <a:pt x="34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43"/>
            <p:cNvSpPr/>
            <p:nvPr/>
          </p:nvSpPr>
          <p:spPr>
            <a:xfrm>
              <a:off x="-1661966" y="-549254"/>
              <a:ext cx="85275" cy="32975"/>
            </a:xfrm>
            <a:custGeom>
              <a:avLst/>
              <a:gdLst/>
              <a:ahLst/>
              <a:cxnLst/>
              <a:rect l="l" t="t" r="r" b="b"/>
              <a:pathLst>
                <a:path w="3411" h="1319" extrusionOk="0">
                  <a:moveTo>
                    <a:pt x="0" y="0"/>
                  </a:moveTo>
                  <a:lnTo>
                    <a:pt x="0" y="1318"/>
                  </a:lnTo>
                  <a:lnTo>
                    <a:pt x="3411" y="1318"/>
                  </a:lnTo>
                  <a:lnTo>
                    <a:pt x="34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43"/>
            <p:cNvSpPr/>
            <p:nvPr/>
          </p:nvSpPr>
          <p:spPr>
            <a:xfrm>
              <a:off x="-1688116" y="-580654"/>
              <a:ext cx="483350" cy="580650"/>
            </a:xfrm>
            <a:custGeom>
              <a:avLst/>
              <a:gdLst/>
              <a:ahLst/>
              <a:cxnLst/>
              <a:rect l="l" t="t" r="r" b="b"/>
              <a:pathLst>
                <a:path w="19334" h="23226" extrusionOk="0">
                  <a:moveTo>
                    <a:pt x="9646" y="1"/>
                  </a:moveTo>
                  <a:lnTo>
                    <a:pt x="0" y="9730"/>
                  </a:lnTo>
                  <a:lnTo>
                    <a:pt x="0" y="23226"/>
                  </a:lnTo>
                  <a:lnTo>
                    <a:pt x="19334" y="23226"/>
                  </a:lnTo>
                  <a:lnTo>
                    <a:pt x="19334" y="9730"/>
                  </a:lnTo>
                  <a:lnTo>
                    <a:pt x="96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43"/>
            <p:cNvSpPr/>
            <p:nvPr/>
          </p:nvSpPr>
          <p:spPr>
            <a:xfrm>
              <a:off x="-1688116" y="-275154"/>
              <a:ext cx="483350" cy="47100"/>
            </a:xfrm>
            <a:custGeom>
              <a:avLst/>
              <a:gdLst/>
              <a:ahLst/>
              <a:cxnLst/>
              <a:rect l="l" t="t" r="r" b="b"/>
              <a:pathLst>
                <a:path w="19334" h="1884" extrusionOk="0">
                  <a:moveTo>
                    <a:pt x="0" y="0"/>
                  </a:moveTo>
                  <a:lnTo>
                    <a:pt x="0" y="1883"/>
                  </a:lnTo>
                  <a:lnTo>
                    <a:pt x="19334" y="1883"/>
                  </a:lnTo>
                  <a:lnTo>
                    <a:pt x="193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43"/>
            <p:cNvSpPr/>
            <p:nvPr/>
          </p:nvSpPr>
          <p:spPr>
            <a:xfrm>
              <a:off x="-1688641" y="-411679"/>
              <a:ext cx="482825" cy="47100"/>
            </a:xfrm>
            <a:custGeom>
              <a:avLst/>
              <a:gdLst/>
              <a:ahLst/>
              <a:cxnLst/>
              <a:rect l="l" t="t" r="r" b="b"/>
              <a:pathLst>
                <a:path w="19313" h="1884" extrusionOk="0">
                  <a:moveTo>
                    <a:pt x="2302" y="0"/>
                  </a:moveTo>
                  <a:cubicBezTo>
                    <a:pt x="1653" y="753"/>
                    <a:pt x="942" y="1486"/>
                    <a:pt x="0" y="1800"/>
                  </a:cubicBezTo>
                  <a:lnTo>
                    <a:pt x="0" y="1883"/>
                  </a:lnTo>
                  <a:lnTo>
                    <a:pt x="19313" y="1883"/>
                  </a:lnTo>
                  <a:lnTo>
                    <a:pt x="19313" y="1737"/>
                  </a:lnTo>
                  <a:cubicBezTo>
                    <a:pt x="19083" y="1528"/>
                    <a:pt x="18832" y="1297"/>
                    <a:pt x="18601" y="1046"/>
                  </a:cubicBezTo>
                  <a:cubicBezTo>
                    <a:pt x="18518" y="963"/>
                    <a:pt x="18434" y="900"/>
                    <a:pt x="18392" y="837"/>
                  </a:cubicBezTo>
                  <a:cubicBezTo>
                    <a:pt x="18099" y="670"/>
                    <a:pt x="17806" y="481"/>
                    <a:pt x="17555" y="314"/>
                  </a:cubicBezTo>
                  <a:cubicBezTo>
                    <a:pt x="17409" y="209"/>
                    <a:pt x="17262" y="126"/>
                    <a:pt x="17095" y="0"/>
                  </a:cubicBezTo>
                  <a:close/>
                </a:path>
              </a:pathLst>
            </a:custGeom>
            <a:solidFill>
              <a:srgbClr val="FF8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43"/>
            <p:cNvSpPr/>
            <p:nvPr/>
          </p:nvSpPr>
          <p:spPr>
            <a:xfrm>
              <a:off x="-1688116" y="-60179"/>
              <a:ext cx="483350" cy="60175"/>
            </a:xfrm>
            <a:custGeom>
              <a:avLst/>
              <a:gdLst/>
              <a:ahLst/>
              <a:cxnLst/>
              <a:rect l="l" t="t" r="r" b="b"/>
              <a:pathLst>
                <a:path w="19334" h="2407" extrusionOk="0">
                  <a:moveTo>
                    <a:pt x="0" y="1"/>
                  </a:moveTo>
                  <a:lnTo>
                    <a:pt x="0" y="2407"/>
                  </a:lnTo>
                  <a:lnTo>
                    <a:pt x="19334" y="2407"/>
                  </a:lnTo>
                  <a:lnTo>
                    <a:pt x="193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43"/>
            <p:cNvSpPr/>
            <p:nvPr/>
          </p:nvSpPr>
          <p:spPr>
            <a:xfrm>
              <a:off x="-1698591" y="-589004"/>
              <a:ext cx="507425" cy="264175"/>
            </a:xfrm>
            <a:custGeom>
              <a:avLst/>
              <a:gdLst/>
              <a:ahLst/>
              <a:cxnLst/>
              <a:rect l="l" t="t" r="r" b="b"/>
              <a:pathLst>
                <a:path w="20297" h="10567" fill="none" extrusionOk="0">
                  <a:moveTo>
                    <a:pt x="1" y="10273"/>
                  </a:moveTo>
                  <a:lnTo>
                    <a:pt x="10065" y="0"/>
                  </a:lnTo>
                  <a:lnTo>
                    <a:pt x="20297" y="10566"/>
                  </a:lnTo>
                </a:path>
              </a:pathLst>
            </a:custGeom>
            <a:solidFill>
              <a:schemeClr val="dk1"/>
            </a:solidFill>
            <a:ln w="43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43"/>
            <p:cNvSpPr/>
            <p:nvPr/>
          </p:nvSpPr>
          <p:spPr>
            <a:xfrm>
              <a:off x="-1648891" y="-183104"/>
              <a:ext cx="85300" cy="78500"/>
            </a:xfrm>
            <a:custGeom>
              <a:avLst/>
              <a:gdLst/>
              <a:ahLst/>
              <a:cxnLst/>
              <a:rect l="l" t="t" r="r" b="b"/>
              <a:pathLst>
                <a:path w="3412" h="3140" extrusionOk="0">
                  <a:moveTo>
                    <a:pt x="0" y="1"/>
                  </a:moveTo>
                  <a:lnTo>
                    <a:pt x="0" y="3139"/>
                  </a:lnTo>
                  <a:lnTo>
                    <a:pt x="3411" y="3139"/>
                  </a:lnTo>
                  <a:lnTo>
                    <a:pt x="3411" y="1"/>
                  </a:lnTo>
                  <a:close/>
                </a:path>
              </a:pathLst>
            </a:custGeom>
            <a:solidFill>
              <a:schemeClr val="accent6"/>
            </a:solidFill>
            <a:ln w="26150" cap="flat" cmpd="sng">
              <a:solidFill>
                <a:schemeClr val="accent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43"/>
            <p:cNvSpPr/>
            <p:nvPr/>
          </p:nvSpPr>
          <p:spPr>
            <a:xfrm>
              <a:off x="-1321966" y="-183104"/>
              <a:ext cx="72225" cy="78500"/>
            </a:xfrm>
            <a:custGeom>
              <a:avLst/>
              <a:gdLst/>
              <a:ahLst/>
              <a:cxnLst/>
              <a:rect l="l" t="t" r="r" b="b"/>
              <a:pathLst>
                <a:path w="2889" h="3140" extrusionOk="0">
                  <a:moveTo>
                    <a:pt x="1" y="1"/>
                  </a:moveTo>
                  <a:lnTo>
                    <a:pt x="1" y="3139"/>
                  </a:lnTo>
                  <a:lnTo>
                    <a:pt x="2888" y="3139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6"/>
            </a:solidFill>
            <a:ln w="26150" cap="flat" cmpd="sng">
              <a:solidFill>
                <a:schemeClr val="accent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43"/>
            <p:cNvSpPr/>
            <p:nvPr/>
          </p:nvSpPr>
          <p:spPr>
            <a:xfrm>
              <a:off x="-1524391" y="-424754"/>
              <a:ext cx="150150" cy="84750"/>
            </a:xfrm>
            <a:custGeom>
              <a:avLst/>
              <a:gdLst/>
              <a:ahLst/>
              <a:cxnLst/>
              <a:rect l="l" t="t" r="r" b="b"/>
              <a:pathLst>
                <a:path w="6006" h="3390" extrusionOk="0">
                  <a:moveTo>
                    <a:pt x="0" y="0"/>
                  </a:moveTo>
                  <a:lnTo>
                    <a:pt x="0" y="3390"/>
                  </a:lnTo>
                  <a:lnTo>
                    <a:pt x="6005" y="3390"/>
                  </a:lnTo>
                  <a:lnTo>
                    <a:pt x="6005" y="0"/>
                  </a:lnTo>
                  <a:close/>
                </a:path>
              </a:pathLst>
            </a:custGeom>
            <a:solidFill>
              <a:schemeClr val="accent6"/>
            </a:solidFill>
            <a:ln w="26150" cap="flat" cmpd="sng">
              <a:solidFill>
                <a:schemeClr val="accent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43"/>
            <p:cNvSpPr/>
            <p:nvPr/>
          </p:nvSpPr>
          <p:spPr>
            <a:xfrm>
              <a:off x="-1501891" y="-186229"/>
              <a:ext cx="110375" cy="186225"/>
            </a:xfrm>
            <a:custGeom>
              <a:avLst/>
              <a:gdLst/>
              <a:ahLst/>
              <a:cxnLst/>
              <a:rect l="l" t="t" r="r" b="b"/>
              <a:pathLst>
                <a:path w="4415" h="7449" extrusionOk="0">
                  <a:moveTo>
                    <a:pt x="0" y="0"/>
                  </a:moveTo>
                  <a:lnTo>
                    <a:pt x="0" y="7449"/>
                  </a:lnTo>
                  <a:lnTo>
                    <a:pt x="4415" y="7449"/>
                  </a:lnTo>
                  <a:lnTo>
                    <a:pt x="44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43"/>
            <p:cNvSpPr/>
            <p:nvPr/>
          </p:nvSpPr>
          <p:spPr>
            <a:xfrm>
              <a:off x="-1502941" y="-186229"/>
              <a:ext cx="56500" cy="186225"/>
            </a:xfrm>
            <a:custGeom>
              <a:avLst/>
              <a:gdLst/>
              <a:ahLst/>
              <a:cxnLst/>
              <a:rect l="l" t="t" r="r" b="b"/>
              <a:pathLst>
                <a:path w="2260" h="7449" extrusionOk="0">
                  <a:moveTo>
                    <a:pt x="0" y="0"/>
                  </a:moveTo>
                  <a:lnTo>
                    <a:pt x="0" y="7449"/>
                  </a:lnTo>
                  <a:lnTo>
                    <a:pt x="2260" y="7449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43"/>
            <p:cNvSpPr/>
            <p:nvPr/>
          </p:nvSpPr>
          <p:spPr>
            <a:xfrm>
              <a:off x="-2214891" y="-575404"/>
              <a:ext cx="91550" cy="170025"/>
            </a:xfrm>
            <a:custGeom>
              <a:avLst/>
              <a:gdLst/>
              <a:ahLst/>
              <a:cxnLst/>
              <a:rect l="l" t="t" r="r" b="b"/>
              <a:pathLst>
                <a:path w="3662" h="6801" extrusionOk="0">
                  <a:moveTo>
                    <a:pt x="0" y="0"/>
                  </a:moveTo>
                  <a:lnTo>
                    <a:pt x="0" y="6800"/>
                  </a:lnTo>
                  <a:lnTo>
                    <a:pt x="3662" y="6800"/>
                  </a:lnTo>
                  <a:lnTo>
                    <a:pt x="36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43"/>
            <p:cNvSpPr/>
            <p:nvPr/>
          </p:nvSpPr>
          <p:spPr>
            <a:xfrm>
              <a:off x="-2214891" y="-575404"/>
              <a:ext cx="91550" cy="39250"/>
            </a:xfrm>
            <a:custGeom>
              <a:avLst/>
              <a:gdLst/>
              <a:ahLst/>
              <a:cxnLst/>
              <a:rect l="l" t="t" r="r" b="b"/>
              <a:pathLst>
                <a:path w="3662" h="1570" extrusionOk="0">
                  <a:moveTo>
                    <a:pt x="0" y="0"/>
                  </a:moveTo>
                  <a:lnTo>
                    <a:pt x="0" y="1569"/>
                  </a:lnTo>
                  <a:lnTo>
                    <a:pt x="3662" y="1569"/>
                  </a:lnTo>
                  <a:lnTo>
                    <a:pt x="36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43"/>
            <p:cNvSpPr/>
            <p:nvPr/>
          </p:nvSpPr>
          <p:spPr>
            <a:xfrm>
              <a:off x="-2234766" y="-601054"/>
              <a:ext cx="470800" cy="601050"/>
            </a:xfrm>
            <a:custGeom>
              <a:avLst/>
              <a:gdLst/>
              <a:ahLst/>
              <a:cxnLst/>
              <a:rect l="l" t="t" r="r" b="b"/>
              <a:pathLst>
                <a:path w="18832" h="24042" extrusionOk="0">
                  <a:moveTo>
                    <a:pt x="9416" y="1"/>
                  </a:moveTo>
                  <a:lnTo>
                    <a:pt x="0" y="9312"/>
                  </a:lnTo>
                  <a:lnTo>
                    <a:pt x="0" y="24042"/>
                  </a:lnTo>
                  <a:lnTo>
                    <a:pt x="18831" y="24042"/>
                  </a:lnTo>
                  <a:lnTo>
                    <a:pt x="18831" y="9312"/>
                  </a:lnTo>
                  <a:lnTo>
                    <a:pt x="94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43"/>
            <p:cNvSpPr/>
            <p:nvPr/>
          </p:nvSpPr>
          <p:spPr>
            <a:xfrm>
              <a:off x="-2232166" y="-308629"/>
              <a:ext cx="465050" cy="45000"/>
            </a:xfrm>
            <a:custGeom>
              <a:avLst/>
              <a:gdLst/>
              <a:ahLst/>
              <a:cxnLst/>
              <a:rect l="l" t="t" r="r" b="b"/>
              <a:pathLst>
                <a:path w="18602" h="1800" extrusionOk="0">
                  <a:moveTo>
                    <a:pt x="1" y="0"/>
                  </a:moveTo>
                  <a:lnTo>
                    <a:pt x="1" y="1799"/>
                  </a:lnTo>
                  <a:lnTo>
                    <a:pt x="18602" y="1799"/>
                  </a:lnTo>
                  <a:lnTo>
                    <a:pt x="18602" y="0"/>
                  </a:lnTo>
                  <a:close/>
                </a:path>
              </a:pathLst>
            </a:custGeom>
            <a:solidFill>
              <a:srgbClr val="FF8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43"/>
            <p:cNvSpPr/>
            <p:nvPr/>
          </p:nvSpPr>
          <p:spPr>
            <a:xfrm>
              <a:off x="-2232691" y="-439404"/>
              <a:ext cx="462975" cy="45000"/>
            </a:xfrm>
            <a:custGeom>
              <a:avLst/>
              <a:gdLst/>
              <a:ahLst/>
              <a:cxnLst/>
              <a:rect l="l" t="t" r="r" b="b"/>
              <a:pathLst>
                <a:path w="18519" h="1800" extrusionOk="0">
                  <a:moveTo>
                    <a:pt x="2198" y="0"/>
                  </a:moveTo>
                  <a:cubicBezTo>
                    <a:pt x="1570" y="732"/>
                    <a:pt x="880" y="1444"/>
                    <a:pt x="1" y="1737"/>
                  </a:cubicBezTo>
                  <a:lnTo>
                    <a:pt x="1" y="1800"/>
                  </a:lnTo>
                  <a:lnTo>
                    <a:pt x="18518" y="1800"/>
                  </a:lnTo>
                  <a:lnTo>
                    <a:pt x="18518" y="1674"/>
                  </a:lnTo>
                  <a:cubicBezTo>
                    <a:pt x="18288" y="1486"/>
                    <a:pt x="18037" y="1256"/>
                    <a:pt x="17807" y="1004"/>
                  </a:cubicBezTo>
                  <a:cubicBezTo>
                    <a:pt x="17723" y="942"/>
                    <a:pt x="17681" y="858"/>
                    <a:pt x="17598" y="795"/>
                  </a:cubicBezTo>
                  <a:cubicBezTo>
                    <a:pt x="17305" y="628"/>
                    <a:pt x="17054" y="481"/>
                    <a:pt x="16782" y="293"/>
                  </a:cubicBezTo>
                  <a:cubicBezTo>
                    <a:pt x="16656" y="209"/>
                    <a:pt x="16489" y="105"/>
                    <a:pt x="16363" y="0"/>
                  </a:cubicBezTo>
                  <a:close/>
                </a:path>
              </a:pathLst>
            </a:custGeom>
            <a:solidFill>
              <a:srgbClr val="D1C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43"/>
            <p:cNvSpPr/>
            <p:nvPr/>
          </p:nvSpPr>
          <p:spPr>
            <a:xfrm>
              <a:off x="-2232166" y="-102554"/>
              <a:ext cx="465050" cy="101000"/>
            </a:xfrm>
            <a:custGeom>
              <a:avLst/>
              <a:gdLst/>
              <a:ahLst/>
              <a:cxnLst/>
              <a:rect l="l" t="t" r="r" b="b"/>
              <a:pathLst>
                <a:path w="18602" h="4040" extrusionOk="0">
                  <a:moveTo>
                    <a:pt x="1" y="1"/>
                  </a:moveTo>
                  <a:lnTo>
                    <a:pt x="1" y="4039"/>
                  </a:lnTo>
                  <a:lnTo>
                    <a:pt x="18602" y="4039"/>
                  </a:lnTo>
                  <a:lnTo>
                    <a:pt x="186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43"/>
            <p:cNvSpPr/>
            <p:nvPr/>
          </p:nvSpPr>
          <p:spPr>
            <a:xfrm>
              <a:off x="-2242091" y="-609429"/>
              <a:ext cx="485450" cy="253725"/>
            </a:xfrm>
            <a:custGeom>
              <a:avLst/>
              <a:gdLst/>
              <a:ahLst/>
              <a:cxnLst/>
              <a:rect l="l" t="t" r="r" b="b"/>
              <a:pathLst>
                <a:path w="19418" h="10149" extrusionOk="0">
                  <a:moveTo>
                    <a:pt x="9667" y="1"/>
                  </a:moveTo>
                  <a:lnTo>
                    <a:pt x="0" y="9835"/>
                  </a:lnTo>
                  <a:lnTo>
                    <a:pt x="19417" y="10149"/>
                  </a:lnTo>
                  <a:lnTo>
                    <a:pt x="9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43"/>
            <p:cNvSpPr/>
            <p:nvPr/>
          </p:nvSpPr>
          <p:spPr>
            <a:xfrm>
              <a:off x="-2242091" y="-609429"/>
              <a:ext cx="485450" cy="253725"/>
            </a:xfrm>
            <a:custGeom>
              <a:avLst/>
              <a:gdLst/>
              <a:ahLst/>
              <a:cxnLst/>
              <a:rect l="l" t="t" r="r" b="b"/>
              <a:pathLst>
                <a:path w="19418" h="10149" fill="none" extrusionOk="0">
                  <a:moveTo>
                    <a:pt x="0" y="9835"/>
                  </a:moveTo>
                  <a:lnTo>
                    <a:pt x="9667" y="1"/>
                  </a:lnTo>
                  <a:lnTo>
                    <a:pt x="19417" y="10149"/>
                  </a:lnTo>
                </a:path>
              </a:pathLst>
            </a:custGeom>
            <a:solidFill>
              <a:schemeClr val="dk1"/>
            </a:solidFill>
            <a:ln w="41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43"/>
            <p:cNvSpPr/>
            <p:nvPr/>
          </p:nvSpPr>
          <p:spPr>
            <a:xfrm>
              <a:off x="-2090916" y="-174729"/>
              <a:ext cx="179425" cy="173700"/>
            </a:xfrm>
            <a:custGeom>
              <a:avLst/>
              <a:gdLst/>
              <a:ahLst/>
              <a:cxnLst/>
              <a:rect l="l" t="t" r="r" b="b"/>
              <a:pathLst>
                <a:path w="7177" h="6948" extrusionOk="0">
                  <a:moveTo>
                    <a:pt x="3578" y="1"/>
                  </a:moveTo>
                  <a:cubicBezTo>
                    <a:pt x="1632" y="1"/>
                    <a:pt x="0" y="1612"/>
                    <a:pt x="0" y="3558"/>
                  </a:cubicBezTo>
                  <a:lnTo>
                    <a:pt x="0" y="6947"/>
                  </a:lnTo>
                  <a:lnTo>
                    <a:pt x="7177" y="6947"/>
                  </a:lnTo>
                  <a:lnTo>
                    <a:pt x="7177" y="3558"/>
                  </a:lnTo>
                  <a:cubicBezTo>
                    <a:pt x="7177" y="1612"/>
                    <a:pt x="5566" y="1"/>
                    <a:pt x="3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43"/>
            <p:cNvSpPr/>
            <p:nvPr/>
          </p:nvSpPr>
          <p:spPr>
            <a:xfrm>
              <a:off x="-2090391" y="-174729"/>
              <a:ext cx="83175" cy="173700"/>
            </a:xfrm>
            <a:custGeom>
              <a:avLst/>
              <a:gdLst/>
              <a:ahLst/>
              <a:cxnLst/>
              <a:rect l="l" t="t" r="r" b="b"/>
              <a:pathLst>
                <a:path w="3327" h="6948" extrusionOk="0">
                  <a:moveTo>
                    <a:pt x="3327" y="1"/>
                  </a:moveTo>
                  <a:cubicBezTo>
                    <a:pt x="1465" y="147"/>
                    <a:pt x="0" y="1674"/>
                    <a:pt x="0" y="3558"/>
                  </a:cubicBezTo>
                  <a:lnTo>
                    <a:pt x="0" y="6947"/>
                  </a:lnTo>
                  <a:lnTo>
                    <a:pt x="3327" y="6947"/>
                  </a:lnTo>
                  <a:lnTo>
                    <a:pt x="33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43"/>
            <p:cNvSpPr/>
            <p:nvPr/>
          </p:nvSpPr>
          <p:spPr>
            <a:xfrm>
              <a:off x="-2183516" y="-232804"/>
              <a:ext cx="57575" cy="104650"/>
            </a:xfrm>
            <a:custGeom>
              <a:avLst/>
              <a:gdLst/>
              <a:ahLst/>
              <a:cxnLst/>
              <a:rect l="l" t="t" r="r" b="b"/>
              <a:pathLst>
                <a:path w="2303" h="4186" extrusionOk="0">
                  <a:moveTo>
                    <a:pt x="1151" y="1"/>
                  </a:moveTo>
                  <a:cubicBezTo>
                    <a:pt x="524" y="1"/>
                    <a:pt x="1" y="524"/>
                    <a:pt x="1" y="1152"/>
                  </a:cubicBezTo>
                  <a:lnTo>
                    <a:pt x="1" y="4186"/>
                  </a:lnTo>
                  <a:lnTo>
                    <a:pt x="2302" y="4186"/>
                  </a:lnTo>
                  <a:lnTo>
                    <a:pt x="2302" y="1152"/>
                  </a:lnTo>
                  <a:cubicBezTo>
                    <a:pt x="2302" y="524"/>
                    <a:pt x="1779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 w="27725" cap="flat" cmpd="sng">
              <a:solidFill>
                <a:schemeClr val="accent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43"/>
            <p:cNvSpPr/>
            <p:nvPr/>
          </p:nvSpPr>
          <p:spPr>
            <a:xfrm>
              <a:off x="-1868616" y="-232804"/>
              <a:ext cx="57575" cy="104650"/>
            </a:xfrm>
            <a:custGeom>
              <a:avLst/>
              <a:gdLst/>
              <a:ahLst/>
              <a:cxnLst/>
              <a:rect l="l" t="t" r="r" b="b"/>
              <a:pathLst>
                <a:path w="2303" h="4186" extrusionOk="0">
                  <a:moveTo>
                    <a:pt x="1151" y="1"/>
                  </a:moveTo>
                  <a:cubicBezTo>
                    <a:pt x="524" y="1"/>
                    <a:pt x="1" y="524"/>
                    <a:pt x="1" y="1152"/>
                  </a:cubicBezTo>
                  <a:lnTo>
                    <a:pt x="1" y="4186"/>
                  </a:lnTo>
                  <a:lnTo>
                    <a:pt x="2302" y="4186"/>
                  </a:lnTo>
                  <a:lnTo>
                    <a:pt x="2302" y="1152"/>
                  </a:lnTo>
                  <a:cubicBezTo>
                    <a:pt x="2302" y="524"/>
                    <a:pt x="1779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 w="27725" cap="flat" cmpd="sng">
              <a:solidFill>
                <a:schemeClr val="accent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43"/>
            <p:cNvSpPr/>
            <p:nvPr/>
          </p:nvSpPr>
          <p:spPr>
            <a:xfrm>
              <a:off x="-2029191" y="-463479"/>
              <a:ext cx="57550" cy="104650"/>
            </a:xfrm>
            <a:custGeom>
              <a:avLst/>
              <a:gdLst/>
              <a:ahLst/>
              <a:cxnLst/>
              <a:rect l="l" t="t" r="r" b="b"/>
              <a:pathLst>
                <a:path w="2302" h="4186" extrusionOk="0">
                  <a:moveTo>
                    <a:pt x="1151" y="1"/>
                  </a:moveTo>
                  <a:cubicBezTo>
                    <a:pt x="523" y="1"/>
                    <a:pt x="0" y="524"/>
                    <a:pt x="0" y="1151"/>
                  </a:cubicBezTo>
                  <a:lnTo>
                    <a:pt x="0" y="4185"/>
                  </a:lnTo>
                  <a:lnTo>
                    <a:pt x="2302" y="4185"/>
                  </a:lnTo>
                  <a:lnTo>
                    <a:pt x="2302" y="1151"/>
                  </a:lnTo>
                  <a:cubicBezTo>
                    <a:pt x="2302" y="524"/>
                    <a:pt x="1779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 w="27725" cap="flat" cmpd="sng">
              <a:solidFill>
                <a:schemeClr val="accent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7" name="Google Shape;3027;p43"/>
          <p:cNvGrpSpPr/>
          <p:nvPr/>
        </p:nvGrpSpPr>
        <p:grpSpPr>
          <a:xfrm>
            <a:off x="1450463" y="4535819"/>
            <a:ext cx="507425" cy="589000"/>
            <a:chOff x="1698350" y="4535519"/>
            <a:chExt cx="507425" cy="589000"/>
          </a:xfrm>
        </p:grpSpPr>
        <p:sp>
          <p:nvSpPr>
            <p:cNvPr id="3028" name="Google Shape;3028;p43"/>
            <p:cNvSpPr/>
            <p:nvPr/>
          </p:nvSpPr>
          <p:spPr>
            <a:xfrm>
              <a:off x="1734975" y="4575269"/>
              <a:ext cx="85275" cy="163750"/>
            </a:xfrm>
            <a:custGeom>
              <a:avLst/>
              <a:gdLst/>
              <a:ahLst/>
              <a:cxnLst/>
              <a:rect l="l" t="t" r="r" b="b"/>
              <a:pathLst>
                <a:path w="3411" h="6550" extrusionOk="0">
                  <a:moveTo>
                    <a:pt x="0" y="0"/>
                  </a:moveTo>
                  <a:lnTo>
                    <a:pt x="0" y="6549"/>
                  </a:lnTo>
                  <a:lnTo>
                    <a:pt x="3411" y="6549"/>
                  </a:lnTo>
                  <a:lnTo>
                    <a:pt x="34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43"/>
            <p:cNvSpPr/>
            <p:nvPr/>
          </p:nvSpPr>
          <p:spPr>
            <a:xfrm>
              <a:off x="1734975" y="4575269"/>
              <a:ext cx="85275" cy="32975"/>
            </a:xfrm>
            <a:custGeom>
              <a:avLst/>
              <a:gdLst/>
              <a:ahLst/>
              <a:cxnLst/>
              <a:rect l="l" t="t" r="r" b="b"/>
              <a:pathLst>
                <a:path w="3411" h="1319" extrusionOk="0">
                  <a:moveTo>
                    <a:pt x="0" y="0"/>
                  </a:moveTo>
                  <a:lnTo>
                    <a:pt x="0" y="1318"/>
                  </a:lnTo>
                  <a:lnTo>
                    <a:pt x="3411" y="1318"/>
                  </a:lnTo>
                  <a:lnTo>
                    <a:pt x="34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43"/>
            <p:cNvSpPr/>
            <p:nvPr/>
          </p:nvSpPr>
          <p:spPr>
            <a:xfrm>
              <a:off x="1708825" y="4543869"/>
              <a:ext cx="483350" cy="580650"/>
            </a:xfrm>
            <a:custGeom>
              <a:avLst/>
              <a:gdLst/>
              <a:ahLst/>
              <a:cxnLst/>
              <a:rect l="l" t="t" r="r" b="b"/>
              <a:pathLst>
                <a:path w="19334" h="23226" extrusionOk="0">
                  <a:moveTo>
                    <a:pt x="9646" y="1"/>
                  </a:moveTo>
                  <a:lnTo>
                    <a:pt x="0" y="9730"/>
                  </a:lnTo>
                  <a:lnTo>
                    <a:pt x="0" y="23226"/>
                  </a:lnTo>
                  <a:lnTo>
                    <a:pt x="19334" y="23226"/>
                  </a:lnTo>
                  <a:lnTo>
                    <a:pt x="19334" y="9730"/>
                  </a:lnTo>
                  <a:lnTo>
                    <a:pt x="96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43"/>
            <p:cNvSpPr/>
            <p:nvPr/>
          </p:nvSpPr>
          <p:spPr>
            <a:xfrm>
              <a:off x="1708825" y="4849369"/>
              <a:ext cx="483350" cy="47100"/>
            </a:xfrm>
            <a:custGeom>
              <a:avLst/>
              <a:gdLst/>
              <a:ahLst/>
              <a:cxnLst/>
              <a:rect l="l" t="t" r="r" b="b"/>
              <a:pathLst>
                <a:path w="19334" h="1884" extrusionOk="0">
                  <a:moveTo>
                    <a:pt x="0" y="0"/>
                  </a:moveTo>
                  <a:lnTo>
                    <a:pt x="0" y="1883"/>
                  </a:lnTo>
                  <a:lnTo>
                    <a:pt x="19334" y="1883"/>
                  </a:lnTo>
                  <a:lnTo>
                    <a:pt x="193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43"/>
            <p:cNvSpPr/>
            <p:nvPr/>
          </p:nvSpPr>
          <p:spPr>
            <a:xfrm>
              <a:off x="1708300" y="4712844"/>
              <a:ext cx="482825" cy="47100"/>
            </a:xfrm>
            <a:custGeom>
              <a:avLst/>
              <a:gdLst/>
              <a:ahLst/>
              <a:cxnLst/>
              <a:rect l="l" t="t" r="r" b="b"/>
              <a:pathLst>
                <a:path w="19313" h="1884" extrusionOk="0">
                  <a:moveTo>
                    <a:pt x="2302" y="0"/>
                  </a:moveTo>
                  <a:cubicBezTo>
                    <a:pt x="1653" y="753"/>
                    <a:pt x="942" y="1486"/>
                    <a:pt x="0" y="1800"/>
                  </a:cubicBezTo>
                  <a:lnTo>
                    <a:pt x="0" y="1883"/>
                  </a:lnTo>
                  <a:lnTo>
                    <a:pt x="19313" y="1883"/>
                  </a:lnTo>
                  <a:lnTo>
                    <a:pt x="19313" y="1737"/>
                  </a:lnTo>
                  <a:cubicBezTo>
                    <a:pt x="19083" y="1528"/>
                    <a:pt x="18832" y="1297"/>
                    <a:pt x="18601" y="1046"/>
                  </a:cubicBezTo>
                  <a:cubicBezTo>
                    <a:pt x="18518" y="963"/>
                    <a:pt x="18434" y="900"/>
                    <a:pt x="18392" y="837"/>
                  </a:cubicBezTo>
                  <a:cubicBezTo>
                    <a:pt x="18099" y="670"/>
                    <a:pt x="17806" y="481"/>
                    <a:pt x="17555" y="314"/>
                  </a:cubicBezTo>
                  <a:cubicBezTo>
                    <a:pt x="17409" y="209"/>
                    <a:pt x="17262" y="126"/>
                    <a:pt x="17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43"/>
            <p:cNvSpPr/>
            <p:nvPr/>
          </p:nvSpPr>
          <p:spPr>
            <a:xfrm>
              <a:off x="1708825" y="5064344"/>
              <a:ext cx="483350" cy="60175"/>
            </a:xfrm>
            <a:custGeom>
              <a:avLst/>
              <a:gdLst/>
              <a:ahLst/>
              <a:cxnLst/>
              <a:rect l="l" t="t" r="r" b="b"/>
              <a:pathLst>
                <a:path w="19334" h="2407" extrusionOk="0">
                  <a:moveTo>
                    <a:pt x="0" y="1"/>
                  </a:moveTo>
                  <a:lnTo>
                    <a:pt x="0" y="2407"/>
                  </a:lnTo>
                  <a:lnTo>
                    <a:pt x="19334" y="2407"/>
                  </a:lnTo>
                  <a:lnTo>
                    <a:pt x="193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43"/>
            <p:cNvSpPr/>
            <p:nvPr/>
          </p:nvSpPr>
          <p:spPr>
            <a:xfrm>
              <a:off x="1698350" y="4535519"/>
              <a:ext cx="507425" cy="264175"/>
            </a:xfrm>
            <a:custGeom>
              <a:avLst/>
              <a:gdLst/>
              <a:ahLst/>
              <a:cxnLst/>
              <a:rect l="l" t="t" r="r" b="b"/>
              <a:pathLst>
                <a:path w="20297" h="10567" fill="none" extrusionOk="0">
                  <a:moveTo>
                    <a:pt x="1" y="10273"/>
                  </a:moveTo>
                  <a:lnTo>
                    <a:pt x="10065" y="0"/>
                  </a:lnTo>
                  <a:lnTo>
                    <a:pt x="20297" y="10566"/>
                  </a:lnTo>
                </a:path>
              </a:pathLst>
            </a:custGeom>
            <a:solidFill>
              <a:schemeClr val="dk1"/>
            </a:solidFill>
            <a:ln w="43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43"/>
            <p:cNvSpPr/>
            <p:nvPr/>
          </p:nvSpPr>
          <p:spPr>
            <a:xfrm>
              <a:off x="1748050" y="4941419"/>
              <a:ext cx="85300" cy="78500"/>
            </a:xfrm>
            <a:custGeom>
              <a:avLst/>
              <a:gdLst/>
              <a:ahLst/>
              <a:cxnLst/>
              <a:rect l="l" t="t" r="r" b="b"/>
              <a:pathLst>
                <a:path w="3412" h="3140" extrusionOk="0">
                  <a:moveTo>
                    <a:pt x="0" y="1"/>
                  </a:moveTo>
                  <a:lnTo>
                    <a:pt x="0" y="3139"/>
                  </a:lnTo>
                  <a:lnTo>
                    <a:pt x="3411" y="3139"/>
                  </a:lnTo>
                  <a:lnTo>
                    <a:pt x="3411" y="1"/>
                  </a:lnTo>
                  <a:close/>
                </a:path>
              </a:pathLst>
            </a:custGeom>
            <a:solidFill>
              <a:schemeClr val="accent6"/>
            </a:solidFill>
            <a:ln w="26150" cap="flat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43"/>
            <p:cNvSpPr/>
            <p:nvPr/>
          </p:nvSpPr>
          <p:spPr>
            <a:xfrm>
              <a:off x="2074975" y="4941419"/>
              <a:ext cx="72225" cy="78500"/>
            </a:xfrm>
            <a:custGeom>
              <a:avLst/>
              <a:gdLst/>
              <a:ahLst/>
              <a:cxnLst/>
              <a:rect l="l" t="t" r="r" b="b"/>
              <a:pathLst>
                <a:path w="2889" h="3140" extrusionOk="0">
                  <a:moveTo>
                    <a:pt x="1" y="1"/>
                  </a:moveTo>
                  <a:lnTo>
                    <a:pt x="1" y="3139"/>
                  </a:lnTo>
                  <a:lnTo>
                    <a:pt x="2888" y="3139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6"/>
            </a:solidFill>
            <a:ln w="26150" cap="flat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43"/>
            <p:cNvSpPr/>
            <p:nvPr/>
          </p:nvSpPr>
          <p:spPr>
            <a:xfrm>
              <a:off x="1872550" y="4699769"/>
              <a:ext cx="150150" cy="84750"/>
            </a:xfrm>
            <a:custGeom>
              <a:avLst/>
              <a:gdLst/>
              <a:ahLst/>
              <a:cxnLst/>
              <a:rect l="l" t="t" r="r" b="b"/>
              <a:pathLst>
                <a:path w="6006" h="3390" extrusionOk="0">
                  <a:moveTo>
                    <a:pt x="0" y="0"/>
                  </a:moveTo>
                  <a:lnTo>
                    <a:pt x="0" y="3390"/>
                  </a:lnTo>
                  <a:lnTo>
                    <a:pt x="6005" y="3390"/>
                  </a:lnTo>
                  <a:lnTo>
                    <a:pt x="6005" y="0"/>
                  </a:lnTo>
                  <a:close/>
                </a:path>
              </a:pathLst>
            </a:custGeom>
            <a:solidFill>
              <a:schemeClr val="accent6"/>
            </a:solidFill>
            <a:ln w="26150" cap="flat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43"/>
            <p:cNvSpPr/>
            <p:nvPr/>
          </p:nvSpPr>
          <p:spPr>
            <a:xfrm>
              <a:off x="1895050" y="4938294"/>
              <a:ext cx="110375" cy="186225"/>
            </a:xfrm>
            <a:custGeom>
              <a:avLst/>
              <a:gdLst/>
              <a:ahLst/>
              <a:cxnLst/>
              <a:rect l="l" t="t" r="r" b="b"/>
              <a:pathLst>
                <a:path w="4415" h="7449" extrusionOk="0">
                  <a:moveTo>
                    <a:pt x="0" y="0"/>
                  </a:moveTo>
                  <a:lnTo>
                    <a:pt x="0" y="7449"/>
                  </a:lnTo>
                  <a:lnTo>
                    <a:pt x="4415" y="7449"/>
                  </a:lnTo>
                  <a:lnTo>
                    <a:pt x="44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43"/>
            <p:cNvSpPr/>
            <p:nvPr/>
          </p:nvSpPr>
          <p:spPr>
            <a:xfrm>
              <a:off x="1894000" y="4938294"/>
              <a:ext cx="56500" cy="186225"/>
            </a:xfrm>
            <a:custGeom>
              <a:avLst/>
              <a:gdLst/>
              <a:ahLst/>
              <a:cxnLst/>
              <a:rect l="l" t="t" r="r" b="b"/>
              <a:pathLst>
                <a:path w="2260" h="7449" extrusionOk="0">
                  <a:moveTo>
                    <a:pt x="0" y="0"/>
                  </a:moveTo>
                  <a:lnTo>
                    <a:pt x="0" y="7449"/>
                  </a:lnTo>
                  <a:lnTo>
                    <a:pt x="2260" y="7449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40" name="Google Shape;3040;p43"/>
          <p:cNvSpPr/>
          <p:nvPr/>
        </p:nvSpPr>
        <p:spPr>
          <a:xfrm>
            <a:off x="1803526" y="3437156"/>
            <a:ext cx="58600" cy="235425"/>
          </a:xfrm>
          <a:custGeom>
            <a:avLst/>
            <a:gdLst/>
            <a:ahLst/>
            <a:cxnLst/>
            <a:rect l="l" t="t" r="r" b="b"/>
            <a:pathLst>
              <a:path w="2344" h="9417" extrusionOk="0">
                <a:moveTo>
                  <a:pt x="0" y="1"/>
                </a:moveTo>
                <a:lnTo>
                  <a:pt x="0" y="9417"/>
                </a:lnTo>
                <a:lnTo>
                  <a:pt x="2344" y="9417"/>
                </a:lnTo>
                <a:lnTo>
                  <a:pt x="234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1" name="Google Shape;3041;p43"/>
          <p:cNvSpPr/>
          <p:nvPr/>
        </p:nvSpPr>
        <p:spPr>
          <a:xfrm>
            <a:off x="1509026" y="3427756"/>
            <a:ext cx="383450" cy="1022650"/>
          </a:xfrm>
          <a:custGeom>
            <a:avLst/>
            <a:gdLst/>
            <a:ahLst/>
            <a:cxnLst/>
            <a:rect l="l" t="t" r="r" b="b"/>
            <a:pathLst>
              <a:path w="15338" h="40906" extrusionOk="0">
                <a:moveTo>
                  <a:pt x="7658" y="0"/>
                </a:moveTo>
                <a:lnTo>
                  <a:pt x="0" y="11613"/>
                </a:lnTo>
                <a:lnTo>
                  <a:pt x="0" y="40906"/>
                </a:lnTo>
                <a:lnTo>
                  <a:pt x="15337" y="40906"/>
                </a:lnTo>
                <a:lnTo>
                  <a:pt x="15337" y="11613"/>
                </a:lnTo>
                <a:lnTo>
                  <a:pt x="765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2" name="Google Shape;3042;p43"/>
          <p:cNvSpPr/>
          <p:nvPr/>
        </p:nvSpPr>
        <p:spPr>
          <a:xfrm>
            <a:off x="1509026" y="4256331"/>
            <a:ext cx="382925" cy="194075"/>
          </a:xfrm>
          <a:custGeom>
            <a:avLst/>
            <a:gdLst/>
            <a:ahLst/>
            <a:cxnLst/>
            <a:rect l="l" t="t" r="r" b="b"/>
            <a:pathLst>
              <a:path w="15317" h="7763" extrusionOk="0">
                <a:moveTo>
                  <a:pt x="0" y="0"/>
                </a:moveTo>
                <a:lnTo>
                  <a:pt x="0" y="7763"/>
                </a:lnTo>
                <a:lnTo>
                  <a:pt x="15316" y="7763"/>
                </a:lnTo>
                <a:lnTo>
                  <a:pt x="1531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3" name="Google Shape;3043;p43"/>
          <p:cNvSpPr/>
          <p:nvPr/>
        </p:nvSpPr>
        <p:spPr>
          <a:xfrm>
            <a:off x="1782601" y="4329556"/>
            <a:ext cx="75875" cy="120850"/>
          </a:xfrm>
          <a:custGeom>
            <a:avLst/>
            <a:gdLst/>
            <a:ahLst/>
            <a:cxnLst/>
            <a:rect l="l" t="t" r="r" b="b"/>
            <a:pathLst>
              <a:path w="3035" h="4834" extrusionOk="0">
                <a:moveTo>
                  <a:pt x="1507" y="1"/>
                </a:moveTo>
                <a:cubicBezTo>
                  <a:pt x="670" y="1"/>
                  <a:pt x="0" y="670"/>
                  <a:pt x="0" y="1507"/>
                </a:cubicBezTo>
                <a:lnTo>
                  <a:pt x="0" y="4834"/>
                </a:lnTo>
                <a:lnTo>
                  <a:pt x="3034" y="4834"/>
                </a:lnTo>
                <a:lnTo>
                  <a:pt x="3034" y="1507"/>
                </a:lnTo>
                <a:cubicBezTo>
                  <a:pt x="3034" y="670"/>
                  <a:pt x="2344" y="1"/>
                  <a:pt x="150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4" name="Google Shape;3044;p43"/>
          <p:cNvSpPr/>
          <p:nvPr/>
        </p:nvSpPr>
        <p:spPr>
          <a:xfrm>
            <a:off x="1509026" y="4188856"/>
            <a:ext cx="379250" cy="39250"/>
          </a:xfrm>
          <a:custGeom>
            <a:avLst/>
            <a:gdLst/>
            <a:ahLst/>
            <a:cxnLst/>
            <a:rect l="l" t="t" r="r" b="b"/>
            <a:pathLst>
              <a:path w="15170" h="1570" extrusionOk="0">
                <a:moveTo>
                  <a:pt x="0" y="0"/>
                </a:moveTo>
                <a:lnTo>
                  <a:pt x="0" y="1569"/>
                </a:lnTo>
                <a:lnTo>
                  <a:pt x="15170" y="1569"/>
                </a:lnTo>
                <a:lnTo>
                  <a:pt x="151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5" name="Google Shape;3045;p43"/>
          <p:cNvSpPr/>
          <p:nvPr/>
        </p:nvSpPr>
        <p:spPr>
          <a:xfrm>
            <a:off x="1747551" y="4034006"/>
            <a:ext cx="75875" cy="169525"/>
          </a:xfrm>
          <a:custGeom>
            <a:avLst/>
            <a:gdLst/>
            <a:ahLst/>
            <a:cxnLst/>
            <a:rect l="l" t="t" r="r" b="b"/>
            <a:pathLst>
              <a:path w="3035" h="6781" extrusionOk="0">
                <a:moveTo>
                  <a:pt x="1528" y="1"/>
                </a:moveTo>
                <a:cubicBezTo>
                  <a:pt x="691" y="1"/>
                  <a:pt x="0" y="670"/>
                  <a:pt x="0" y="1507"/>
                </a:cubicBezTo>
                <a:lnTo>
                  <a:pt x="0" y="6780"/>
                </a:lnTo>
                <a:lnTo>
                  <a:pt x="3034" y="6780"/>
                </a:lnTo>
                <a:lnTo>
                  <a:pt x="3034" y="1507"/>
                </a:lnTo>
                <a:cubicBezTo>
                  <a:pt x="3034" y="670"/>
                  <a:pt x="2365" y="1"/>
                  <a:pt x="1528" y="1"/>
                </a:cubicBezTo>
                <a:close/>
              </a:path>
            </a:pathLst>
          </a:custGeom>
          <a:solidFill>
            <a:schemeClr val="accent6"/>
          </a:solidFill>
          <a:ln w="29300" cap="flat" cmpd="sng">
            <a:solidFill>
              <a:schemeClr val="accent2"/>
            </a:solidFill>
            <a:prstDash val="solid"/>
            <a:miter lim="209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6" name="Google Shape;3046;p43"/>
          <p:cNvSpPr/>
          <p:nvPr/>
        </p:nvSpPr>
        <p:spPr>
          <a:xfrm>
            <a:off x="1579626" y="4034006"/>
            <a:ext cx="75875" cy="169525"/>
          </a:xfrm>
          <a:custGeom>
            <a:avLst/>
            <a:gdLst/>
            <a:ahLst/>
            <a:cxnLst/>
            <a:rect l="l" t="t" r="r" b="b"/>
            <a:pathLst>
              <a:path w="3035" h="6781" extrusionOk="0">
                <a:moveTo>
                  <a:pt x="1528" y="1"/>
                </a:moveTo>
                <a:cubicBezTo>
                  <a:pt x="691" y="1"/>
                  <a:pt x="1" y="670"/>
                  <a:pt x="1" y="1507"/>
                </a:cubicBezTo>
                <a:lnTo>
                  <a:pt x="1" y="6780"/>
                </a:lnTo>
                <a:lnTo>
                  <a:pt x="3035" y="6780"/>
                </a:lnTo>
                <a:lnTo>
                  <a:pt x="3035" y="1507"/>
                </a:lnTo>
                <a:cubicBezTo>
                  <a:pt x="3035" y="670"/>
                  <a:pt x="2365" y="1"/>
                  <a:pt x="1528" y="1"/>
                </a:cubicBezTo>
                <a:close/>
              </a:path>
            </a:pathLst>
          </a:custGeom>
          <a:solidFill>
            <a:schemeClr val="accent6"/>
          </a:solidFill>
          <a:ln w="29300" cap="flat" cmpd="sng">
            <a:solidFill>
              <a:schemeClr val="accent2"/>
            </a:solidFill>
            <a:prstDash val="solid"/>
            <a:miter lim="209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7" name="Google Shape;3047;p43"/>
          <p:cNvSpPr/>
          <p:nvPr/>
        </p:nvSpPr>
        <p:spPr>
          <a:xfrm>
            <a:off x="1509026" y="3960256"/>
            <a:ext cx="379250" cy="26175"/>
          </a:xfrm>
          <a:custGeom>
            <a:avLst/>
            <a:gdLst/>
            <a:ahLst/>
            <a:cxnLst/>
            <a:rect l="l" t="t" r="r" b="b"/>
            <a:pathLst>
              <a:path w="15170" h="1047" extrusionOk="0">
                <a:moveTo>
                  <a:pt x="0" y="1"/>
                </a:moveTo>
                <a:lnTo>
                  <a:pt x="0" y="1047"/>
                </a:lnTo>
                <a:lnTo>
                  <a:pt x="15170" y="1047"/>
                </a:lnTo>
                <a:lnTo>
                  <a:pt x="1517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8" name="Google Shape;3048;p43"/>
          <p:cNvSpPr/>
          <p:nvPr/>
        </p:nvSpPr>
        <p:spPr>
          <a:xfrm>
            <a:off x="1747551" y="3797056"/>
            <a:ext cx="75875" cy="169500"/>
          </a:xfrm>
          <a:custGeom>
            <a:avLst/>
            <a:gdLst/>
            <a:ahLst/>
            <a:cxnLst/>
            <a:rect l="l" t="t" r="r" b="b"/>
            <a:pathLst>
              <a:path w="3035" h="6780" extrusionOk="0">
                <a:moveTo>
                  <a:pt x="1528" y="0"/>
                </a:moveTo>
                <a:cubicBezTo>
                  <a:pt x="691" y="0"/>
                  <a:pt x="0" y="691"/>
                  <a:pt x="0" y="1528"/>
                </a:cubicBezTo>
                <a:lnTo>
                  <a:pt x="0" y="6780"/>
                </a:lnTo>
                <a:lnTo>
                  <a:pt x="3034" y="6780"/>
                </a:lnTo>
                <a:lnTo>
                  <a:pt x="3034" y="1528"/>
                </a:lnTo>
                <a:cubicBezTo>
                  <a:pt x="3034" y="691"/>
                  <a:pt x="2365" y="0"/>
                  <a:pt x="1528" y="0"/>
                </a:cubicBezTo>
                <a:close/>
              </a:path>
            </a:pathLst>
          </a:custGeom>
          <a:solidFill>
            <a:schemeClr val="accent6"/>
          </a:solidFill>
          <a:ln w="29300" cap="flat" cmpd="sng">
            <a:solidFill>
              <a:schemeClr val="accent2"/>
            </a:solidFill>
            <a:prstDash val="solid"/>
            <a:miter lim="209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9" name="Google Shape;3049;p43"/>
          <p:cNvSpPr/>
          <p:nvPr/>
        </p:nvSpPr>
        <p:spPr>
          <a:xfrm>
            <a:off x="1579626" y="3797056"/>
            <a:ext cx="75875" cy="169500"/>
          </a:xfrm>
          <a:custGeom>
            <a:avLst/>
            <a:gdLst/>
            <a:ahLst/>
            <a:cxnLst/>
            <a:rect l="l" t="t" r="r" b="b"/>
            <a:pathLst>
              <a:path w="3035" h="6780" extrusionOk="0">
                <a:moveTo>
                  <a:pt x="1528" y="0"/>
                </a:moveTo>
                <a:cubicBezTo>
                  <a:pt x="691" y="0"/>
                  <a:pt x="1" y="691"/>
                  <a:pt x="1" y="1528"/>
                </a:cubicBezTo>
                <a:lnTo>
                  <a:pt x="1" y="6780"/>
                </a:lnTo>
                <a:lnTo>
                  <a:pt x="3035" y="6780"/>
                </a:lnTo>
                <a:lnTo>
                  <a:pt x="3035" y="1528"/>
                </a:lnTo>
                <a:cubicBezTo>
                  <a:pt x="3035" y="691"/>
                  <a:pt x="2365" y="0"/>
                  <a:pt x="1528" y="0"/>
                </a:cubicBezTo>
                <a:close/>
              </a:path>
            </a:pathLst>
          </a:custGeom>
          <a:solidFill>
            <a:schemeClr val="accent6"/>
          </a:solidFill>
          <a:ln w="29300" cap="flat" cmpd="sng">
            <a:solidFill>
              <a:schemeClr val="accent2"/>
            </a:solidFill>
            <a:prstDash val="solid"/>
            <a:miter lim="209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0" name="Google Shape;3050;p43"/>
          <p:cNvSpPr/>
          <p:nvPr/>
        </p:nvSpPr>
        <p:spPr>
          <a:xfrm>
            <a:off x="1509026" y="3711781"/>
            <a:ext cx="379250" cy="32475"/>
          </a:xfrm>
          <a:custGeom>
            <a:avLst/>
            <a:gdLst/>
            <a:ahLst/>
            <a:cxnLst/>
            <a:rect l="l" t="t" r="r" b="b"/>
            <a:pathLst>
              <a:path w="15170" h="1299" extrusionOk="0">
                <a:moveTo>
                  <a:pt x="0" y="1"/>
                </a:moveTo>
                <a:lnTo>
                  <a:pt x="0" y="1298"/>
                </a:lnTo>
                <a:lnTo>
                  <a:pt x="15170" y="1298"/>
                </a:lnTo>
                <a:lnTo>
                  <a:pt x="1517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1" name="Google Shape;3051;p43"/>
          <p:cNvSpPr/>
          <p:nvPr/>
        </p:nvSpPr>
        <p:spPr>
          <a:xfrm>
            <a:off x="1663851" y="3555906"/>
            <a:ext cx="75875" cy="169500"/>
          </a:xfrm>
          <a:custGeom>
            <a:avLst/>
            <a:gdLst/>
            <a:ahLst/>
            <a:cxnLst/>
            <a:rect l="l" t="t" r="r" b="b"/>
            <a:pathLst>
              <a:path w="3035" h="6780" extrusionOk="0">
                <a:moveTo>
                  <a:pt x="1528" y="1"/>
                </a:moveTo>
                <a:cubicBezTo>
                  <a:pt x="691" y="1"/>
                  <a:pt x="1" y="670"/>
                  <a:pt x="1" y="1528"/>
                </a:cubicBezTo>
                <a:lnTo>
                  <a:pt x="1" y="6780"/>
                </a:lnTo>
                <a:lnTo>
                  <a:pt x="3034" y="6780"/>
                </a:lnTo>
                <a:lnTo>
                  <a:pt x="3034" y="1528"/>
                </a:lnTo>
                <a:cubicBezTo>
                  <a:pt x="3034" y="691"/>
                  <a:pt x="2365" y="1"/>
                  <a:pt x="1528" y="1"/>
                </a:cubicBezTo>
                <a:close/>
              </a:path>
            </a:pathLst>
          </a:custGeom>
          <a:solidFill>
            <a:schemeClr val="accent6"/>
          </a:solidFill>
          <a:ln w="29300" cap="flat" cmpd="sng">
            <a:solidFill>
              <a:schemeClr val="accent2"/>
            </a:solidFill>
            <a:prstDash val="solid"/>
            <a:miter lim="209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2" name="Google Shape;3052;p43"/>
          <p:cNvSpPr/>
          <p:nvPr/>
        </p:nvSpPr>
        <p:spPr>
          <a:xfrm>
            <a:off x="1543551" y="4329556"/>
            <a:ext cx="75875" cy="120850"/>
          </a:xfrm>
          <a:custGeom>
            <a:avLst/>
            <a:gdLst/>
            <a:ahLst/>
            <a:cxnLst/>
            <a:rect l="l" t="t" r="r" b="b"/>
            <a:pathLst>
              <a:path w="3035" h="4834" extrusionOk="0">
                <a:moveTo>
                  <a:pt x="1528" y="1"/>
                </a:moveTo>
                <a:cubicBezTo>
                  <a:pt x="691" y="1"/>
                  <a:pt x="0" y="670"/>
                  <a:pt x="0" y="1507"/>
                </a:cubicBezTo>
                <a:lnTo>
                  <a:pt x="0" y="4834"/>
                </a:lnTo>
                <a:lnTo>
                  <a:pt x="3034" y="4834"/>
                </a:lnTo>
                <a:lnTo>
                  <a:pt x="3034" y="1507"/>
                </a:lnTo>
                <a:cubicBezTo>
                  <a:pt x="3034" y="670"/>
                  <a:pt x="2364" y="1"/>
                  <a:pt x="152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3" name="Google Shape;3053;p43"/>
          <p:cNvSpPr/>
          <p:nvPr/>
        </p:nvSpPr>
        <p:spPr>
          <a:xfrm>
            <a:off x="1657051" y="4287706"/>
            <a:ext cx="90000" cy="162700"/>
          </a:xfrm>
          <a:custGeom>
            <a:avLst/>
            <a:gdLst/>
            <a:ahLst/>
            <a:cxnLst/>
            <a:rect l="l" t="t" r="r" b="b"/>
            <a:pathLst>
              <a:path w="3600" h="6508" extrusionOk="0">
                <a:moveTo>
                  <a:pt x="1800" y="1"/>
                </a:moveTo>
                <a:cubicBezTo>
                  <a:pt x="796" y="1"/>
                  <a:pt x="1" y="817"/>
                  <a:pt x="1" y="1800"/>
                </a:cubicBezTo>
                <a:lnTo>
                  <a:pt x="1" y="6508"/>
                </a:lnTo>
                <a:lnTo>
                  <a:pt x="3599" y="6508"/>
                </a:lnTo>
                <a:lnTo>
                  <a:pt x="3599" y="1800"/>
                </a:lnTo>
                <a:cubicBezTo>
                  <a:pt x="3599" y="817"/>
                  <a:pt x="2783" y="1"/>
                  <a:pt x="180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4" name="Google Shape;3054;p43"/>
          <p:cNvSpPr/>
          <p:nvPr/>
        </p:nvSpPr>
        <p:spPr>
          <a:xfrm>
            <a:off x="1656001" y="4287706"/>
            <a:ext cx="40825" cy="162700"/>
          </a:xfrm>
          <a:custGeom>
            <a:avLst/>
            <a:gdLst/>
            <a:ahLst/>
            <a:cxnLst/>
            <a:rect l="l" t="t" r="r" b="b"/>
            <a:pathLst>
              <a:path w="1633" h="6508" extrusionOk="0">
                <a:moveTo>
                  <a:pt x="1633" y="1"/>
                </a:moveTo>
                <a:cubicBezTo>
                  <a:pt x="712" y="105"/>
                  <a:pt x="1" y="859"/>
                  <a:pt x="1" y="1800"/>
                </a:cubicBezTo>
                <a:lnTo>
                  <a:pt x="1" y="6508"/>
                </a:lnTo>
                <a:lnTo>
                  <a:pt x="1633" y="6508"/>
                </a:lnTo>
                <a:lnTo>
                  <a:pt x="163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5" name="Google Shape;3055;p43"/>
          <p:cNvSpPr/>
          <p:nvPr/>
        </p:nvSpPr>
        <p:spPr>
          <a:xfrm>
            <a:off x="1484426" y="3387781"/>
            <a:ext cx="435250" cy="333825"/>
          </a:xfrm>
          <a:custGeom>
            <a:avLst/>
            <a:gdLst/>
            <a:ahLst/>
            <a:cxnLst/>
            <a:rect l="l" t="t" r="r" b="b"/>
            <a:pathLst>
              <a:path w="17410" h="13353" extrusionOk="0">
                <a:moveTo>
                  <a:pt x="8806" y="0"/>
                </a:moveTo>
                <a:cubicBezTo>
                  <a:pt x="8772" y="0"/>
                  <a:pt x="8738" y="3"/>
                  <a:pt x="8705" y="9"/>
                </a:cubicBezTo>
                <a:cubicBezTo>
                  <a:pt x="8685" y="8"/>
                  <a:pt x="8666" y="7"/>
                  <a:pt x="8646" y="7"/>
                </a:cubicBezTo>
                <a:cubicBezTo>
                  <a:pt x="8400" y="7"/>
                  <a:pt x="8192" y="129"/>
                  <a:pt x="8056" y="323"/>
                </a:cubicBezTo>
                <a:lnTo>
                  <a:pt x="210" y="12270"/>
                </a:lnTo>
                <a:cubicBezTo>
                  <a:pt x="1" y="12584"/>
                  <a:pt x="105" y="13024"/>
                  <a:pt x="419" y="13233"/>
                </a:cubicBezTo>
                <a:cubicBezTo>
                  <a:pt x="530" y="13307"/>
                  <a:pt x="657" y="13342"/>
                  <a:pt x="784" y="13342"/>
                </a:cubicBezTo>
                <a:cubicBezTo>
                  <a:pt x="1015" y="13342"/>
                  <a:pt x="1247" y="13226"/>
                  <a:pt x="1382" y="13024"/>
                </a:cubicBezTo>
                <a:lnTo>
                  <a:pt x="8705" y="1892"/>
                </a:lnTo>
                <a:lnTo>
                  <a:pt x="16028" y="13024"/>
                </a:lnTo>
                <a:cubicBezTo>
                  <a:pt x="16158" y="13244"/>
                  <a:pt x="16377" y="13352"/>
                  <a:pt x="16599" y="13352"/>
                </a:cubicBezTo>
                <a:cubicBezTo>
                  <a:pt x="16735" y="13352"/>
                  <a:pt x="16872" y="13312"/>
                  <a:pt x="16991" y="13233"/>
                </a:cubicBezTo>
                <a:cubicBezTo>
                  <a:pt x="17325" y="13024"/>
                  <a:pt x="17409" y="12584"/>
                  <a:pt x="17200" y="12270"/>
                </a:cubicBezTo>
                <a:lnTo>
                  <a:pt x="9354" y="323"/>
                </a:lnTo>
                <a:cubicBezTo>
                  <a:pt x="9228" y="108"/>
                  <a:pt x="9010" y="0"/>
                  <a:pt x="880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56" name="Google Shape;3056;p43"/>
          <p:cNvGrpSpPr/>
          <p:nvPr/>
        </p:nvGrpSpPr>
        <p:grpSpPr>
          <a:xfrm>
            <a:off x="2134363" y="3840981"/>
            <a:ext cx="519425" cy="1283838"/>
            <a:chOff x="2687050" y="3612081"/>
            <a:chExt cx="519425" cy="1283838"/>
          </a:xfrm>
        </p:grpSpPr>
        <p:sp>
          <p:nvSpPr>
            <p:cNvPr id="3057" name="Google Shape;3057;p43"/>
            <p:cNvSpPr/>
            <p:nvPr/>
          </p:nvSpPr>
          <p:spPr>
            <a:xfrm>
              <a:off x="2748225" y="4320519"/>
              <a:ext cx="91550" cy="170025"/>
            </a:xfrm>
            <a:custGeom>
              <a:avLst/>
              <a:gdLst/>
              <a:ahLst/>
              <a:cxnLst/>
              <a:rect l="l" t="t" r="r" b="b"/>
              <a:pathLst>
                <a:path w="3662" h="6801" extrusionOk="0">
                  <a:moveTo>
                    <a:pt x="0" y="0"/>
                  </a:moveTo>
                  <a:lnTo>
                    <a:pt x="0" y="6800"/>
                  </a:lnTo>
                  <a:lnTo>
                    <a:pt x="3662" y="6800"/>
                  </a:lnTo>
                  <a:lnTo>
                    <a:pt x="36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43"/>
            <p:cNvSpPr/>
            <p:nvPr/>
          </p:nvSpPr>
          <p:spPr>
            <a:xfrm>
              <a:off x="2748225" y="4320519"/>
              <a:ext cx="91550" cy="39250"/>
            </a:xfrm>
            <a:custGeom>
              <a:avLst/>
              <a:gdLst/>
              <a:ahLst/>
              <a:cxnLst/>
              <a:rect l="l" t="t" r="r" b="b"/>
              <a:pathLst>
                <a:path w="3662" h="1570" extrusionOk="0">
                  <a:moveTo>
                    <a:pt x="0" y="0"/>
                  </a:moveTo>
                  <a:lnTo>
                    <a:pt x="0" y="1569"/>
                  </a:lnTo>
                  <a:lnTo>
                    <a:pt x="3662" y="1569"/>
                  </a:lnTo>
                  <a:lnTo>
                    <a:pt x="36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43"/>
            <p:cNvSpPr/>
            <p:nvPr/>
          </p:nvSpPr>
          <p:spPr>
            <a:xfrm>
              <a:off x="2728350" y="4294869"/>
              <a:ext cx="470800" cy="601050"/>
            </a:xfrm>
            <a:custGeom>
              <a:avLst/>
              <a:gdLst/>
              <a:ahLst/>
              <a:cxnLst/>
              <a:rect l="l" t="t" r="r" b="b"/>
              <a:pathLst>
                <a:path w="18832" h="24042" extrusionOk="0">
                  <a:moveTo>
                    <a:pt x="9416" y="1"/>
                  </a:moveTo>
                  <a:lnTo>
                    <a:pt x="0" y="9312"/>
                  </a:lnTo>
                  <a:lnTo>
                    <a:pt x="0" y="24042"/>
                  </a:lnTo>
                  <a:lnTo>
                    <a:pt x="18831" y="24042"/>
                  </a:lnTo>
                  <a:lnTo>
                    <a:pt x="18831" y="9312"/>
                  </a:lnTo>
                  <a:lnTo>
                    <a:pt x="94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43"/>
            <p:cNvSpPr/>
            <p:nvPr/>
          </p:nvSpPr>
          <p:spPr>
            <a:xfrm>
              <a:off x="2730950" y="4587294"/>
              <a:ext cx="465050" cy="45000"/>
            </a:xfrm>
            <a:custGeom>
              <a:avLst/>
              <a:gdLst/>
              <a:ahLst/>
              <a:cxnLst/>
              <a:rect l="l" t="t" r="r" b="b"/>
              <a:pathLst>
                <a:path w="18602" h="1800" extrusionOk="0">
                  <a:moveTo>
                    <a:pt x="1" y="0"/>
                  </a:moveTo>
                  <a:lnTo>
                    <a:pt x="1" y="1799"/>
                  </a:lnTo>
                  <a:lnTo>
                    <a:pt x="18602" y="1799"/>
                  </a:lnTo>
                  <a:lnTo>
                    <a:pt x="18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43"/>
            <p:cNvSpPr/>
            <p:nvPr/>
          </p:nvSpPr>
          <p:spPr>
            <a:xfrm>
              <a:off x="2730425" y="4456519"/>
              <a:ext cx="462975" cy="45000"/>
            </a:xfrm>
            <a:custGeom>
              <a:avLst/>
              <a:gdLst/>
              <a:ahLst/>
              <a:cxnLst/>
              <a:rect l="l" t="t" r="r" b="b"/>
              <a:pathLst>
                <a:path w="18519" h="1800" extrusionOk="0">
                  <a:moveTo>
                    <a:pt x="2198" y="0"/>
                  </a:moveTo>
                  <a:cubicBezTo>
                    <a:pt x="1570" y="732"/>
                    <a:pt x="880" y="1444"/>
                    <a:pt x="1" y="1737"/>
                  </a:cubicBezTo>
                  <a:lnTo>
                    <a:pt x="1" y="1800"/>
                  </a:lnTo>
                  <a:lnTo>
                    <a:pt x="18518" y="1800"/>
                  </a:lnTo>
                  <a:lnTo>
                    <a:pt x="18518" y="1674"/>
                  </a:lnTo>
                  <a:cubicBezTo>
                    <a:pt x="18288" y="1486"/>
                    <a:pt x="18037" y="1256"/>
                    <a:pt x="17807" y="1004"/>
                  </a:cubicBezTo>
                  <a:cubicBezTo>
                    <a:pt x="17723" y="942"/>
                    <a:pt x="17681" y="858"/>
                    <a:pt x="17598" y="795"/>
                  </a:cubicBezTo>
                  <a:cubicBezTo>
                    <a:pt x="17305" y="628"/>
                    <a:pt x="17054" y="481"/>
                    <a:pt x="16782" y="293"/>
                  </a:cubicBezTo>
                  <a:cubicBezTo>
                    <a:pt x="16656" y="209"/>
                    <a:pt x="16489" y="105"/>
                    <a:pt x="16363" y="0"/>
                  </a:cubicBezTo>
                  <a:close/>
                </a:path>
              </a:pathLst>
            </a:custGeom>
            <a:solidFill>
              <a:srgbClr val="D1C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43"/>
            <p:cNvSpPr/>
            <p:nvPr/>
          </p:nvSpPr>
          <p:spPr>
            <a:xfrm>
              <a:off x="2730950" y="4793369"/>
              <a:ext cx="465050" cy="101000"/>
            </a:xfrm>
            <a:custGeom>
              <a:avLst/>
              <a:gdLst/>
              <a:ahLst/>
              <a:cxnLst/>
              <a:rect l="l" t="t" r="r" b="b"/>
              <a:pathLst>
                <a:path w="18602" h="4040" extrusionOk="0">
                  <a:moveTo>
                    <a:pt x="1" y="1"/>
                  </a:moveTo>
                  <a:lnTo>
                    <a:pt x="1" y="4039"/>
                  </a:lnTo>
                  <a:lnTo>
                    <a:pt x="18602" y="4039"/>
                  </a:lnTo>
                  <a:lnTo>
                    <a:pt x="186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43"/>
            <p:cNvSpPr/>
            <p:nvPr/>
          </p:nvSpPr>
          <p:spPr>
            <a:xfrm>
              <a:off x="2721025" y="4286494"/>
              <a:ext cx="485450" cy="253725"/>
            </a:xfrm>
            <a:custGeom>
              <a:avLst/>
              <a:gdLst/>
              <a:ahLst/>
              <a:cxnLst/>
              <a:rect l="l" t="t" r="r" b="b"/>
              <a:pathLst>
                <a:path w="19418" h="10149" extrusionOk="0">
                  <a:moveTo>
                    <a:pt x="9667" y="1"/>
                  </a:moveTo>
                  <a:lnTo>
                    <a:pt x="0" y="9835"/>
                  </a:lnTo>
                  <a:lnTo>
                    <a:pt x="19417" y="10149"/>
                  </a:lnTo>
                  <a:lnTo>
                    <a:pt x="96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43"/>
            <p:cNvSpPr/>
            <p:nvPr/>
          </p:nvSpPr>
          <p:spPr>
            <a:xfrm>
              <a:off x="2721025" y="4286494"/>
              <a:ext cx="485450" cy="253725"/>
            </a:xfrm>
            <a:custGeom>
              <a:avLst/>
              <a:gdLst/>
              <a:ahLst/>
              <a:cxnLst/>
              <a:rect l="l" t="t" r="r" b="b"/>
              <a:pathLst>
                <a:path w="19418" h="10149" fill="none" extrusionOk="0">
                  <a:moveTo>
                    <a:pt x="0" y="9835"/>
                  </a:moveTo>
                  <a:lnTo>
                    <a:pt x="9667" y="1"/>
                  </a:lnTo>
                  <a:lnTo>
                    <a:pt x="19417" y="10149"/>
                  </a:lnTo>
                </a:path>
              </a:pathLst>
            </a:custGeom>
            <a:solidFill>
              <a:schemeClr val="dk1"/>
            </a:solidFill>
            <a:ln w="41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43"/>
            <p:cNvSpPr/>
            <p:nvPr/>
          </p:nvSpPr>
          <p:spPr>
            <a:xfrm>
              <a:off x="2872200" y="4721194"/>
              <a:ext cx="179425" cy="173700"/>
            </a:xfrm>
            <a:custGeom>
              <a:avLst/>
              <a:gdLst/>
              <a:ahLst/>
              <a:cxnLst/>
              <a:rect l="l" t="t" r="r" b="b"/>
              <a:pathLst>
                <a:path w="7177" h="6948" extrusionOk="0">
                  <a:moveTo>
                    <a:pt x="3578" y="1"/>
                  </a:moveTo>
                  <a:cubicBezTo>
                    <a:pt x="1632" y="1"/>
                    <a:pt x="0" y="1612"/>
                    <a:pt x="0" y="3558"/>
                  </a:cubicBezTo>
                  <a:lnTo>
                    <a:pt x="0" y="6947"/>
                  </a:lnTo>
                  <a:lnTo>
                    <a:pt x="7177" y="6947"/>
                  </a:lnTo>
                  <a:lnTo>
                    <a:pt x="7177" y="3558"/>
                  </a:lnTo>
                  <a:cubicBezTo>
                    <a:pt x="7177" y="1612"/>
                    <a:pt x="5566" y="1"/>
                    <a:pt x="3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43"/>
            <p:cNvSpPr/>
            <p:nvPr/>
          </p:nvSpPr>
          <p:spPr>
            <a:xfrm>
              <a:off x="2872725" y="4721194"/>
              <a:ext cx="83175" cy="173700"/>
            </a:xfrm>
            <a:custGeom>
              <a:avLst/>
              <a:gdLst/>
              <a:ahLst/>
              <a:cxnLst/>
              <a:rect l="l" t="t" r="r" b="b"/>
              <a:pathLst>
                <a:path w="3327" h="6948" extrusionOk="0">
                  <a:moveTo>
                    <a:pt x="3327" y="1"/>
                  </a:moveTo>
                  <a:cubicBezTo>
                    <a:pt x="1465" y="147"/>
                    <a:pt x="0" y="1674"/>
                    <a:pt x="0" y="3558"/>
                  </a:cubicBezTo>
                  <a:lnTo>
                    <a:pt x="0" y="6947"/>
                  </a:lnTo>
                  <a:lnTo>
                    <a:pt x="3327" y="6947"/>
                  </a:lnTo>
                  <a:lnTo>
                    <a:pt x="33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43"/>
            <p:cNvSpPr/>
            <p:nvPr/>
          </p:nvSpPr>
          <p:spPr>
            <a:xfrm>
              <a:off x="2779600" y="4663119"/>
              <a:ext cx="57575" cy="104650"/>
            </a:xfrm>
            <a:custGeom>
              <a:avLst/>
              <a:gdLst/>
              <a:ahLst/>
              <a:cxnLst/>
              <a:rect l="l" t="t" r="r" b="b"/>
              <a:pathLst>
                <a:path w="2303" h="4186" extrusionOk="0">
                  <a:moveTo>
                    <a:pt x="1151" y="1"/>
                  </a:moveTo>
                  <a:cubicBezTo>
                    <a:pt x="524" y="1"/>
                    <a:pt x="1" y="524"/>
                    <a:pt x="1" y="1152"/>
                  </a:cubicBezTo>
                  <a:lnTo>
                    <a:pt x="1" y="4186"/>
                  </a:lnTo>
                  <a:lnTo>
                    <a:pt x="2302" y="4186"/>
                  </a:lnTo>
                  <a:lnTo>
                    <a:pt x="2302" y="1152"/>
                  </a:lnTo>
                  <a:cubicBezTo>
                    <a:pt x="2302" y="524"/>
                    <a:pt x="1779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 w="27725" cap="flat" cmpd="sng">
              <a:solidFill>
                <a:schemeClr val="accent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43"/>
            <p:cNvSpPr/>
            <p:nvPr/>
          </p:nvSpPr>
          <p:spPr>
            <a:xfrm>
              <a:off x="3094500" y="4663119"/>
              <a:ext cx="57575" cy="104650"/>
            </a:xfrm>
            <a:custGeom>
              <a:avLst/>
              <a:gdLst/>
              <a:ahLst/>
              <a:cxnLst/>
              <a:rect l="l" t="t" r="r" b="b"/>
              <a:pathLst>
                <a:path w="2303" h="4186" extrusionOk="0">
                  <a:moveTo>
                    <a:pt x="1151" y="1"/>
                  </a:moveTo>
                  <a:cubicBezTo>
                    <a:pt x="524" y="1"/>
                    <a:pt x="1" y="524"/>
                    <a:pt x="1" y="1152"/>
                  </a:cubicBezTo>
                  <a:lnTo>
                    <a:pt x="1" y="4186"/>
                  </a:lnTo>
                  <a:lnTo>
                    <a:pt x="2302" y="4186"/>
                  </a:lnTo>
                  <a:lnTo>
                    <a:pt x="2302" y="1152"/>
                  </a:lnTo>
                  <a:cubicBezTo>
                    <a:pt x="2302" y="524"/>
                    <a:pt x="1779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 w="27725" cap="flat" cmpd="sng">
              <a:solidFill>
                <a:schemeClr val="accent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43"/>
            <p:cNvSpPr/>
            <p:nvPr/>
          </p:nvSpPr>
          <p:spPr>
            <a:xfrm>
              <a:off x="2933925" y="4432444"/>
              <a:ext cx="57550" cy="104650"/>
            </a:xfrm>
            <a:custGeom>
              <a:avLst/>
              <a:gdLst/>
              <a:ahLst/>
              <a:cxnLst/>
              <a:rect l="l" t="t" r="r" b="b"/>
              <a:pathLst>
                <a:path w="2302" h="4186" extrusionOk="0">
                  <a:moveTo>
                    <a:pt x="1151" y="1"/>
                  </a:moveTo>
                  <a:cubicBezTo>
                    <a:pt x="523" y="1"/>
                    <a:pt x="0" y="524"/>
                    <a:pt x="0" y="1151"/>
                  </a:cubicBezTo>
                  <a:lnTo>
                    <a:pt x="0" y="4185"/>
                  </a:lnTo>
                  <a:lnTo>
                    <a:pt x="2302" y="4185"/>
                  </a:lnTo>
                  <a:lnTo>
                    <a:pt x="2302" y="1151"/>
                  </a:lnTo>
                  <a:cubicBezTo>
                    <a:pt x="2302" y="524"/>
                    <a:pt x="1779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 w="27725" cap="flat" cmpd="sng">
              <a:solidFill>
                <a:schemeClr val="accent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70" name="Google Shape;3070;p43"/>
            <p:cNvGrpSpPr/>
            <p:nvPr/>
          </p:nvGrpSpPr>
          <p:grpSpPr>
            <a:xfrm>
              <a:off x="2687050" y="3612081"/>
              <a:ext cx="485450" cy="609425"/>
              <a:chOff x="3335250" y="332163"/>
              <a:chExt cx="485450" cy="609425"/>
            </a:xfrm>
          </p:grpSpPr>
          <p:sp>
            <p:nvSpPr>
              <p:cNvPr id="3071" name="Google Shape;3071;p43"/>
              <p:cNvSpPr/>
              <p:nvPr/>
            </p:nvSpPr>
            <p:spPr>
              <a:xfrm>
                <a:off x="3362450" y="366188"/>
                <a:ext cx="91550" cy="170025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6801" extrusionOk="0">
                    <a:moveTo>
                      <a:pt x="0" y="0"/>
                    </a:moveTo>
                    <a:lnTo>
                      <a:pt x="0" y="6800"/>
                    </a:lnTo>
                    <a:lnTo>
                      <a:pt x="3662" y="6800"/>
                    </a:lnTo>
                    <a:lnTo>
                      <a:pt x="366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2" name="Google Shape;3072;p43"/>
              <p:cNvSpPr/>
              <p:nvPr/>
            </p:nvSpPr>
            <p:spPr>
              <a:xfrm>
                <a:off x="3362450" y="366188"/>
                <a:ext cx="91550" cy="39250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1570" extrusionOk="0">
                    <a:moveTo>
                      <a:pt x="0" y="0"/>
                    </a:moveTo>
                    <a:lnTo>
                      <a:pt x="0" y="1569"/>
                    </a:lnTo>
                    <a:lnTo>
                      <a:pt x="3662" y="1569"/>
                    </a:lnTo>
                    <a:lnTo>
                      <a:pt x="36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3" name="Google Shape;3073;p43"/>
              <p:cNvSpPr/>
              <p:nvPr/>
            </p:nvSpPr>
            <p:spPr>
              <a:xfrm>
                <a:off x="3342575" y="340538"/>
                <a:ext cx="470800" cy="601050"/>
              </a:xfrm>
              <a:custGeom>
                <a:avLst/>
                <a:gdLst/>
                <a:ahLst/>
                <a:cxnLst/>
                <a:rect l="l" t="t" r="r" b="b"/>
                <a:pathLst>
                  <a:path w="18832" h="24042" extrusionOk="0">
                    <a:moveTo>
                      <a:pt x="9416" y="1"/>
                    </a:moveTo>
                    <a:lnTo>
                      <a:pt x="0" y="9312"/>
                    </a:lnTo>
                    <a:lnTo>
                      <a:pt x="0" y="24042"/>
                    </a:lnTo>
                    <a:lnTo>
                      <a:pt x="18831" y="24042"/>
                    </a:lnTo>
                    <a:lnTo>
                      <a:pt x="18831" y="9312"/>
                    </a:lnTo>
                    <a:lnTo>
                      <a:pt x="941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4" name="Google Shape;3074;p43"/>
              <p:cNvSpPr/>
              <p:nvPr/>
            </p:nvSpPr>
            <p:spPr>
              <a:xfrm>
                <a:off x="3345175" y="632963"/>
                <a:ext cx="465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18602" h="1800" extrusionOk="0">
                    <a:moveTo>
                      <a:pt x="1" y="0"/>
                    </a:moveTo>
                    <a:lnTo>
                      <a:pt x="1" y="1799"/>
                    </a:lnTo>
                    <a:lnTo>
                      <a:pt x="18602" y="1799"/>
                    </a:lnTo>
                    <a:lnTo>
                      <a:pt x="18602" y="0"/>
                    </a:lnTo>
                    <a:close/>
                  </a:path>
                </a:pathLst>
              </a:custGeom>
              <a:solidFill>
                <a:srgbClr val="FF80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5" name="Google Shape;3075;p43"/>
              <p:cNvSpPr/>
              <p:nvPr/>
            </p:nvSpPr>
            <p:spPr>
              <a:xfrm>
                <a:off x="3344650" y="502188"/>
                <a:ext cx="462975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18519" h="1800" extrusionOk="0">
                    <a:moveTo>
                      <a:pt x="2198" y="0"/>
                    </a:moveTo>
                    <a:cubicBezTo>
                      <a:pt x="1570" y="732"/>
                      <a:pt x="880" y="1444"/>
                      <a:pt x="1" y="1737"/>
                    </a:cubicBezTo>
                    <a:lnTo>
                      <a:pt x="1" y="1800"/>
                    </a:lnTo>
                    <a:lnTo>
                      <a:pt x="18518" y="1800"/>
                    </a:lnTo>
                    <a:lnTo>
                      <a:pt x="18518" y="1674"/>
                    </a:lnTo>
                    <a:cubicBezTo>
                      <a:pt x="18288" y="1486"/>
                      <a:pt x="18037" y="1256"/>
                      <a:pt x="17807" y="1004"/>
                    </a:cubicBezTo>
                    <a:cubicBezTo>
                      <a:pt x="17723" y="942"/>
                      <a:pt x="17681" y="858"/>
                      <a:pt x="17598" y="795"/>
                    </a:cubicBezTo>
                    <a:cubicBezTo>
                      <a:pt x="17305" y="628"/>
                      <a:pt x="17054" y="481"/>
                      <a:pt x="16782" y="293"/>
                    </a:cubicBezTo>
                    <a:cubicBezTo>
                      <a:pt x="16656" y="209"/>
                      <a:pt x="16489" y="105"/>
                      <a:pt x="16363" y="0"/>
                    </a:cubicBezTo>
                    <a:close/>
                  </a:path>
                </a:pathLst>
              </a:custGeom>
              <a:solidFill>
                <a:srgbClr val="D1CE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6" name="Google Shape;3076;p43"/>
              <p:cNvSpPr/>
              <p:nvPr/>
            </p:nvSpPr>
            <p:spPr>
              <a:xfrm>
                <a:off x="3345175" y="839038"/>
                <a:ext cx="465050" cy="101000"/>
              </a:xfrm>
              <a:custGeom>
                <a:avLst/>
                <a:gdLst/>
                <a:ahLst/>
                <a:cxnLst/>
                <a:rect l="l" t="t" r="r" b="b"/>
                <a:pathLst>
                  <a:path w="18602" h="4040" extrusionOk="0">
                    <a:moveTo>
                      <a:pt x="1" y="1"/>
                    </a:moveTo>
                    <a:lnTo>
                      <a:pt x="1" y="4039"/>
                    </a:lnTo>
                    <a:lnTo>
                      <a:pt x="18602" y="4039"/>
                    </a:lnTo>
                    <a:lnTo>
                      <a:pt x="1860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7" name="Google Shape;3077;p43"/>
              <p:cNvSpPr/>
              <p:nvPr/>
            </p:nvSpPr>
            <p:spPr>
              <a:xfrm>
                <a:off x="3335250" y="332163"/>
                <a:ext cx="485450" cy="253725"/>
              </a:xfrm>
              <a:custGeom>
                <a:avLst/>
                <a:gdLst/>
                <a:ahLst/>
                <a:cxnLst/>
                <a:rect l="l" t="t" r="r" b="b"/>
                <a:pathLst>
                  <a:path w="19418" h="10149" extrusionOk="0">
                    <a:moveTo>
                      <a:pt x="9667" y="1"/>
                    </a:moveTo>
                    <a:lnTo>
                      <a:pt x="0" y="9835"/>
                    </a:lnTo>
                    <a:lnTo>
                      <a:pt x="19417" y="10149"/>
                    </a:lnTo>
                    <a:lnTo>
                      <a:pt x="966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8" name="Google Shape;3078;p43"/>
              <p:cNvSpPr/>
              <p:nvPr/>
            </p:nvSpPr>
            <p:spPr>
              <a:xfrm>
                <a:off x="3335250" y="332163"/>
                <a:ext cx="485450" cy="253725"/>
              </a:xfrm>
              <a:custGeom>
                <a:avLst/>
                <a:gdLst/>
                <a:ahLst/>
                <a:cxnLst/>
                <a:rect l="l" t="t" r="r" b="b"/>
                <a:pathLst>
                  <a:path w="19418" h="10149" fill="none" extrusionOk="0">
                    <a:moveTo>
                      <a:pt x="0" y="9835"/>
                    </a:moveTo>
                    <a:lnTo>
                      <a:pt x="9667" y="1"/>
                    </a:lnTo>
                    <a:lnTo>
                      <a:pt x="19417" y="10149"/>
                    </a:lnTo>
                  </a:path>
                </a:pathLst>
              </a:custGeom>
              <a:solidFill>
                <a:schemeClr val="dk1"/>
              </a:solidFill>
              <a:ln w="41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9" name="Google Shape;3079;p43"/>
              <p:cNvSpPr/>
              <p:nvPr/>
            </p:nvSpPr>
            <p:spPr>
              <a:xfrm>
                <a:off x="3486425" y="766863"/>
                <a:ext cx="179425" cy="173700"/>
              </a:xfrm>
              <a:custGeom>
                <a:avLst/>
                <a:gdLst/>
                <a:ahLst/>
                <a:cxnLst/>
                <a:rect l="l" t="t" r="r" b="b"/>
                <a:pathLst>
                  <a:path w="7177" h="6948" extrusionOk="0">
                    <a:moveTo>
                      <a:pt x="3578" y="1"/>
                    </a:moveTo>
                    <a:cubicBezTo>
                      <a:pt x="1632" y="1"/>
                      <a:pt x="0" y="1612"/>
                      <a:pt x="0" y="3558"/>
                    </a:cubicBezTo>
                    <a:lnTo>
                      <a:pt x="0" y="6947"/>
                    </a:lnTo>
                    <a:lnTo>
                      <a:pt x="7177" y="6947"/>
                    </a:lnTo>
                    <a:lnTo>
                      <a:pt x="7177" y="3558"/>
                    </a:lnTo>
                    <a:cubicBezTo>
                      <a:pt x="7177" y="1612"/>
                      <a:pt x="5566" y="1"/>
                      <a:pt x="3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0" name="Google Shape;3080;p43"/>
              <p:cNvSpPr/>
              <p:nvPr/>
            </p:nvSpPr>
            <p:spPr>
              <a:xfrm>
                <a:off x="3486950" y="766863"/>
                <a:ext cx="83175" cy="173700"/>
              </a:xfrm>
              <a:custGeom>
                <a:avLst/>
                <a:gdLst/>
                <a:ahLst/>
                <a:cxnLst/>
                <a:rect l="l" t="t" r="r" b="b"/>
                <a:pathLst>
                  <a:path w="3327" h="6948" extrusionOk="0">
                    <a:moveTo>
                      <a:pt x="3327" y="1"/>
                    </a:moveTo>
                    <a:cubicBezTo>
                      <a:pt x="1465" y="147"/>
                      <a:pt x="0" y="1674"/>
                      <a:pt x="0" y="3558"/>
                    </a:cubicBezTo>
                    <a:lnTo>
                      <a:pt x="0" y="6947"/>
                    </a:lnTo>
                    <a:lnTo>
                      <a:pt x="3327" y="6947"/>
                    </a:lnTo>
                    <a:lnTo>
                      <a:pt x="33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1" name="Google Shape;3081;p43"/>
              <p:cNvSpPr/>
              <p:nvPr/>
            </p:nvSpPr>
            <p:spPr>
              <a:xfrm>
                <a:off x="3393825" y="708788"/>
                <a:ext cx="57575" cy="104650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4186" extrusionOk="0">
                    <a:moveTo>
                      <a:pt x="1151" y="1"/>
                    </a:moveTo>
                    <a:cubicBezTo>
                      <a:pt x="524" y="1"/>
                      <a:pt x="1" y="524"/>
                      <a:pt x="1" y="1152"/>
                    </a:cubicBezTo>
                    <a:lnTo>
                      <a:pt x="1" y="4186"/>
                    </a:lnTo>
                    <a:lnTo>
                      <a:pt x="2302" y="4186"/>
                    </a:lnTo>
                    <a:lnTo>
                      <a:pt x="2302" y="1152"/>
                    </a:lnTo>
                    <a:cubicBezTo>
                      <a:pt x="2302" y="524"/>
                      <a:pt x="1779" y="1"/>
                      <a:pt x="11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7725" cap="flat" cmpd="sng">
                <a:solidFill>
                  <a:schemeClr val="accent1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2" name="Google Shape;3082;p43"/>
              <p:cNvSpPr/>
              <p:nvPr/>
            </p:nvSpPr>
            <p:spPr>
              <a:xfrm>
                <a:off x="3708725" y="708788"/>
                <a:ext cx="57575" cy="104650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4186" extrusionOk="0">
                    <a:moveTo>
                      <a:pt x="1151" y="1"/>
                    </a:moveTo>
                    <a:cubicBezTo>
                      <a:pt x="524" y="1"/>
                      <a:pt x="1" y="524"/>
                      <a:pt x="1" y="1152"/>
                    </a:cubicBezTo>
                    <a:lnTo>
                      <a:pt x="1" y="4186"/>
                    </a:lnTo>
                    <a:lnTo>
                      <a:pt x="2302" y="4186"/>
                    </a:lnTo>
                    <a:lnTo>
                      <a:pt x="2302" y="1152"/>
                    </a:lnTo>
                    <a:cubicBezTo>
                      <a:pt x="2302" y="524"/>
                      <a:pt x="1779" y="1"/>
                      <a:pt x="11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7725" cap="flat" cmpd="sng">
                <a:solidFill>
                  <a:schemeClr val="accent1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3" name="Google Shape;3083;p43"/>
              <p:cNvSpPr/>
              <p:nvPr/>
            </p:nvSpPr>
            <p:spPr>
              <a:xfrm>
                <a:off x="3548150" y="478113"/>
                <a:ext cx="57550" cy="104650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4186" extrusionOk="0">
                    <a:moveTo>
                      <a:pt x="1151" y="1"/>
                    </a:moveTo>
                    <a:cubicBezTo>
                      <a:pt x="523" y="1"/>
                      <a:pt x="0" y="524"/>
                      <a:pt x="0" y="1151"/>
                    </a:cubicBezTo>
                    <a:lnTo>
                      <a:pt x="0" y="4185"/>
                    </a:lnTo>
                    <a:lnTo>
                      <a:pt x="2302" y="4185"/>
                    </a:lnTo>
                    <a:lnTo>
                      <a:pt x="2302" y="1151"/>
                    </a:lnTo>
                    <a:cubicBezTo>
                      <a:pt x="2302" y="524"/>
                      <a:pt x="1779" y="1"/>
                      <a:pt x="11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7725" cap="flat" cmpd="sng">
                <a:solidFill>
                  <a:schemeClr val="accent1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084" name="Google Shape;3084;p43"/>
          <p:cNvSpPr/>
          <p:nvPr/>
        </p:nvSpPr>
        <p:spPr>
          <a:xfrm>
            <a:off x="2961712" y="1234771"/>
            <a:ext cx="754021" cy="309305"/>
          </a:xfrm>
          <a:custGeom>
            <a:avLst/>
            <a:gdLst/>
            <a:ahLst/>
            <a:cxnLst/>
            <a:rect l="l" t="t" r="r" b="b"/>
            <a:pathLst>
              <a:path w="11990" h="4918" extrusionOk="0">
                <a:moveTo>
                  <a:pt x="5524" y="1"/>
                </a:moveTo>
                <a:cubicBezTo>
                  <a:pt x="4834" y="1"/>
                  <a:pt x="4164" y="252"/>
                  <a:pt x="3683" y="754"/>
                </a:cubicBezTo>
                <a:cubicBezTo>
                  <a:pt x="3244" y="1194"/>
                  <a:pt x="2992" y="1779"/>
                  <a:pt x="2951" y="2407"/>
                </a:cubicBezTo>
                <a:cubicBezTo>
                  <a:pt x="2741" y="2323"/>
                  <a:pt x="2490" y="2282"/>
                  <a:pt x="2218" y="2282"/>
                </a:cubicBezTo>
                <a:cubicBezTo>
                  <a:pt x="628" y="2282"/>
                  <a:pt x="0" y="3746"/>
                  <a:pt x="293" y="4918"/>
                </a:cubicBezTo>
                <a:lnTo>
                  <a:pt x="11927" y="4918"/>
                </a:lnTo>
                <a:cubicBezTo>
                  <a:pt x="11990" y="4541"/>
                  <a:pt x="11969" y="4207"/>
                  <a:pt x="11885" y="3851"/>
                </a:cubicBezTo>
                <a:cubicBezTo>
                  <a:pt x="11655" y="2951"/>
                  <a:pt x="10943" y="2240"/>
                  <a:pt x="10044" y="1989"/>
                </a:cubicBezTo>
                <a:cubicBezTo>
                  <a:pt x="9820" y="1926"/>
                  <a:pt x="9590" y="1896"/>
                  <a:pt x="9360" y="1896"/>
                </a:cubicBezTo>
                <a:cubicBezTo>
                  <a:pt x="8900" y="1896"/>
                  <a:pt x="8440" y="2017"/>
                  <a:pt x="8035" y="2240"/>
                </a:cubicBezTo>
                <a:cubicBezTo>
                  <a:pt x="7951" y="1675"/>
                  <a:pt x="7700" y="1131"/>
                  <a:pt x="7303" y="733"/>
                </a:cubicBezTo>
                <a:cubicBezTo>
                  <a:pt x="6821" y="252"/>
                  <a:pt x="6173" y="1"/>
                  <a:pt x="55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2071;p29">
            <a:extLst>
              <a:ext uri="{FF2B5EF4-FFF2-40B4-BE49-F238E27FC236}">
                <a16:creationId xmlns:a16="http://schemas.microsoft.com/office/drawing/2014/main" id="{EB6628A0-7252-DA36-4276-759BFCDE30B7}"/>
              </a:ext>
            </a:extLst>
          </p:cNvPr>
          <p:cNvSpPr txBox="1">
            <a:spLocks/>
          </p:cNvSpPr>
          <p:nvPr/>
        </p:nvSpPr>
        <p:spPr>
          <a:xfrm>
            <a:off x="2854625" y="140223"/>
            <a:ext cx="48393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Lexend Deca"/>
              <a:buNone/>
              <a:defRPr sz="45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Lexend Deca"/>
              <a:buNone/>
              <a:defRPr sz="62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Lexend Deca"/>
              <a:buNone/>
              <a:defRPr sz="62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Lexend Deca"/>
              <a:buNone/>
              <a:defRPr sz="62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Lexend Deca"/>
              <a:buNone/>
              <a:defRPr sz="62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Lexend Deca"/>
              <a:buNone/>
              <a:defRPr sz="62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Lexend Deca"/>
              <a:buNone/>
              <a:defRPr sz="62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Lexend Deca"/>
              <a:buNone/>
              <a:defRPr sz="62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Lexend Deca"/>
              <a:buNone/>
              <a:defRPr sz="62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r>
              <a:rPr lang="en-US" sz="4800" dirty="0">
                <a:latin typeface="Comic Sans MS" panose="030F0702030302020204" pitchFamily="66" charset="0"/>
              </a:rPr>
              <a:t>Wrap-up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116545-38BB-A15D-DC6F-B85F3B930775}"/>
              </a:ext>
            </a:extLst>
          </p:cNvPr>
          <p:cNvSpPr txBox="1"/>
          <p:nvPr/>
        </p:nvSpPr>
        <p:spPr>
          <a:xfrm>
            <a:off x="2983483" y="1011424"/>
            <a:ext cx="60778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u="none" strike="noStrike" dirty="0">
                <a:solidFill>
                  <a:srgbClr val="2A4849"/>
                </a:solidFill>
                <a:effectLst/>
                <a:latin typeface="Patrick Hand" panose="00000500000000000000" pitchFamily="2" charset="0"/>
              </a:rPr>
              <a:t>In this lesson, students have learned to: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3650F5-4FA6-CAD2-CBA2-7F04385DC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7922" y="-361413"/>
            <a:ext cx="1251490" cy="1251490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" grpId="0"/>
      <p:bldP spid="2971" grpId="0" build="p"/>
      <p:bldP spid="2972" grpId="0"/>
      <p:bldP spid="297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4" name="Google Shape;2484;p34"/>
          <p:cNvGrpSpPr/>
          <p:nvPr/>
        </p:nvGrpSpPr>
        <p:grpSpPr>
          <a:xfrm rot="10800000">
            <a:off x="-3613766" y="249700"/>
            <a:ext cx="5056674" cy="3048274"/>
            <a:chOff x="-2916841" y="-1117750"/>
            <a:chExt cx="5056674" cy="3048274"/>
          </a:xfrm>
        </p:grpSpPr>
        <p:sp>
          <p:nvSpPr>
            <p:cNvPr id="2485" name="Google Shape;2485;p34"/>
            <p:cNvSpPr/>
            <p:nvPr/>
          </p:nvSpPr>
          <p:spPr>
            <a:xfrm rot="5400000">
              <a:off x="-1905450" y="-2117552"/>
              <a:ext cx="3031124" cy="5041850"/>
            </a:xfrm>
            <a:custGeom>
              <a:avLst/>
              <a:gdLst/>
              <a:ahLst/>
              <a:cxnLst/>
              <a:rect l="l" t="t" r="r" b="b"/>
              <a:pathLst>
                <a:path w="136799" h="227546" fill="none" extrusionOk="0">
                  <a:moveTo>
                    <a:pt x="136799" y="1"/>
                  </a:moveTo>
                  <a:lnTo>
                    <a:pt x="136799" y="20401"/>
                  </a:lnTo>
                  <a:cubicBezTo>
                    <a:pt x="136799" y="26888"/>
                    <a:pt x="131505" y="32181"/>
                    <a:pt x="125019" y="32181"/>
                  </a:cubicBezTo>
                  <a:lnTo>
                    <a:pt x="62248" y="32181"/>
                  </a:lnTo>
                  <a:cubicBezTo>
                    <a:pt x="55762" y="32181"/>
                    <a:pt x="50489" y="37454"/>
                    <a:pt x="50489" y="43940"/>
                  </a:cubicBezTo>
                  <a:lnTo>
                    <a:pt x="50489" y="46556"/>
                  </a:lnTo>
                  <a:cubicBezTo>
                    <a:pt x="50489" y="53042"/>
                    <a:pt x="55762" y="58336"/>
                    <a:pt x="62248" y="58336"/>
                  </a:cubicBezTo>
                  <a:lnTo>
                    <a:pt x="104367" y="58336"/>
                  </a:lnTo>
                  <a:cubicBezTo>
                    <a:pt x="110833" y="58336"/>
                    <a:pt x="116126" y="63609"/>
                    <a:pt x="116126" y="70095"/>
                  </a:cubicBezTo>
                  <a:lnTo>
                    <a:pt x="116126" y="95726"/>
                  </a:lnTo>
                  <a:cubicBezTo>
                    <a:pt x="116126" y="102213"/>
                    <a:pt x="110833" y="107506"/>
                    <a:pt x="104367" y="107506"/>
                  </a:cubicBezTo>
                  <a:lnTo>
                    <a:pt x="11780" y="107506"/>
                  </a:lnTo>
                  <a:cubicBezTo>
                    <a:pt x="5273" y="107506"/>
                    <a:pt x="0" y="112779"/>
                    <a:pt x="0" y="119265"/>
                  </a:cubicBezTo>
                  <a:lnTo>
                    <a:pt x="0" y="139666"/>
                  </a:lnTo>
                  <a:cubicBezTo>
                    <a:pt x="0" y="146152"/>
                    <a:pt x="5273" y="151446"/>
                    <a:pt x="11780" y="151446"/>
                  </a:cubicBezTo>
                  <a:lnTo>
                    <a:pt x="76895" y="151446"/>
                  </a:lnTo>
                  <a:cubicBezTo>
                    <a:pt x="83381" y="151446"/>
                    <a:pt x="88675" y="156719"/>
                    <a:pt x="88675" y="163205"/>
                  </a:cubicBezTo>
                  <a:lnTo>
                    <a:pt x="88675" y="227545"/>
                  </a:lnTo>
                </a:path>
              </a:pathLst>
            </a:custGeom>
            <a:noFill/>
            <a:ln w="3923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34"/>
            <p:cNvSpPr/>
            <p:nvPr/>
          </p:nvSpPr>
          <p:spPr>
            <a:xfrm rot="5400000">
              <a:off x="-1905450" y="-2117552"/>
              <a:ext cx="3031124" cy="5041850"/>
            </a:xfrm>
            <a:custGeom>
              <a:avLst/>
              <a:gdLst/>
              <a:ahLst/>
              <a:cxnLst/>
              <a:rect l="l" t="t" r="r" b="b"/>
              <a:pathLst>
                <a:path w="136799" h="227546" fill="none" extrusionOk="0">
                  <a:moveTo>
                    <a:pt x="136799" y="1"/>
                  </a:moveTo>
                  <a:lnTo>
                    <a:pt x="136799" y="20401"/>
                  </a:lnTo>
                  <a:cubicBezTo>
                    <a:pt x="136799" y="26888"/>
                    <a:pt x="131505" y="32181"/>
                    <a:pt x="125019" y="32181"/>
                  </a:cubicBezTo>
                  <a:lnTo>
                    <a:pt x="62248" y="32181"/>
                  </a:lnTo>
                  <a:cubicBezTo>
                    <a:pt x="55762" y="32181"/>
                    <a:pt x="50489" y="37454"/>
                    <a:pt x="50489" y="43940"/>
                  </a:cubicBezTo>
                  <a:lnTo>
                    <a:pt x="50489" y="46556"/>
                  </a:lnTo>
                  <a:cubicBezTo>
                    <a:pt x="50489" y="53042"/>
                    <a:pt x="55762" y="58336"/>
                    <a:pt x="62248" y="58336"/>
                  </a:cubicBezTo>
                  <a:lnTo>
                    <a:pt x="104367" y="58336"/>
                  </a:lnTo>
                  <a:cubicBezTo>
                    <a:pt x="110833" y="58336"/>
                    <a:pt x="116126" y="63609"/>
                    <a:pt x="116126" y="70095"/>
                  </a:cubicBezTo>
                  <a:lnTo>
                    <a:pt x="116126" y="95726"/>
                  </a:lnTo>
                  <a:cubicBezTo>
                    <a:pt x="116126" y="102213"/>
                    <a:pt x="110833" y="107506"/>
                    <a:pt x="104367" y="107506"/>
                  </a:cubicBezTo>
                  <a:lnTo>
                    <a:pt x="11780" y="107506"/>
                  </a:lnTo>
                  <a:cubicBezTo>
                    <a:pt x="5273" y="107506"/>
                    <a:pt x="0" y="112779"/>
                    <a:pt x="0" y="119265"/>
                  </a:cubicBezTo>
                  <a:lnTo>
                    <a:pt x="0" y="139666"/>
                  </a:lnTo>
                  <a:cubicBezTo>
                    <a:pt x="0" y="146152"/>
                    <a:pt x="5273" y="151446"/>
                    <a:pt x="11780" y="151446"/>
                  </a:cubicBezTo>
                  <a:lnTo>
                    <a:pt x="76895" y="151446"/>
                  </a:lnTo>
                  <a:cubicBezTo>
                    <a:pt x="83381" y="151446"/>
                    <a:pt x="88675" y="156719"/>
                    <a:pt x="88675" y="163205"/>
                  </a:cubicBezTo>
                  <a:lnTo>
                    <a:pt x="88675" y="227545"/>
                  </a:lnTo>
                </a:path>
              </a:pathLst>
            </a:custGeom>
            <a:noFill/>
            <a:ln w="326925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34"/>
            <p:cNvSpPr/>
            <p:nvPr/>
          </p:nvSpPr>
          <p:spPr>
            <a:xfrm rot="5400000">
              <a:off x="-1905450" y="-2117552"/>
              <a:ext cx="3031124" cy="5041850"/>
            </a:xfrm>
            <a:custGeom>
              <a:avLst/>
              <a:gdLst/>
              <a:ahLst/>
              <a:cxnLst/>
              <a:rect l="l" t="t" r="r" b="b"/>
              <a:pathLst>
                <a:path w="136799" h="227546" fill="none" extrusionOk="0">
                  <a:moveTo>
                    <a:pt x="136799" y="1"/>
                  </a:moveTo>
                  <a:lnTo>
                    <a:pt x="136799" y="20401"/>
                  </a:lnTo>
                  <a:cubicBezTo>
                    <a:pt x="136799" y="26888"/>
                    <a:pt x="131505" y="32181"/>
                    <a:pt x="125019" y="32181"/>
                  </a:cubicBezTo>
                  <a:lnTo>
                    <a:pt x="62248" y="32181"/>
                  </a:lnTo>
                  <a:cubicBezTo>
                    <a:pt x="55762" y="32181"/>
                    <a:pt x="50489" y="37454"/>
                    <a:pt x="50489" y="43940"/>
                  </a:cubicBezTo>
                  <a:lnTo>
                    <a:pt x="50489" y="46556"/>
                  </a:lnTo>
                  <a:cubicBezTo>
                    <a:pt x="50489" y="53042"/>
                    <a:pt x="55762" y="58336"/>
                    <a:pt x="62248" y="58336"/>
                  </a:cubicBezTo>
                  <a:lnTo>
                    <a:pt x="104367" y="58336"/>
                  </a:lnTo>
                  <a:cubicBezTo>
                    <a:pt x="110833" y="58336"/>
                    <a:pt x="116126" y="63609"/>
                    <a:pt x="116126" y="70095"/>
                  </a:cubicBezTo>
                  <a:lnTo>
                    <a:pt x="116126" y="95726"/>
                  </a:lnTo>
                  <a:cubicBezTo>
                    <a:pt x="116126" y="102213"/>
                    <a:pt x="110833" y="107506"/>
                    <a:pt x="104367" y="107506"/>
                  </a:cubicBezTo>
                  <a:lnTo>
                    <a:pt x="11780" y="107506"/>
                  </a:lnTo>
                  <a:cubicBezTo>
                    <a:pt x="5273" y="107506"/>
                    <a:pt x="0" y="112779"/>
                    <a:pt x="0" y="119265"/>
                  </a:cubicBezTo>
                  <a:lnTo>
                    <a:pt x="0" y="139666"/>
                  </a:lnTo>
                  <a:cubicBezTo>
                    <a:pt x="0" y="146152"/>
                    <a:pt x="5273" y="151446"/>
                    <a:pt x="11780" y="151446"/>
                  </a:cubicBezTo>
                  <a:lnTo>
                    <a:pt x="76895" y="151446"/>
                  </a:lnTo>
                  <a:cubicBezTo>
                    <a:pt x="83381" y="151446"/>
                    <a:pt x="88675" y="156719"/>
                    <a:pt x="88675" y="163205"/>
                  </a:cubicBezTo>
                  <a:lnTo>
                    <a:pt x="88675" y="227545"/>
                  </a:lnTo>
                </a:path>
              </a:pathLst>
            </a:custGeom>
            <a:noFill/>
            <a:ln w="2615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34"/>
            <p:cNvSpPr/>
            <p:nvPr/>
          </p:nvSpPr>
          <p:spPr>
            <a:xfrm rot="5400000">
              <a:off x="-1912641" y="-2121950"/>
              <a:ext cx="3048274" cy="5056674"/>
            </a:xfrm>
            <a:custGeom>
              <a:avLst/>
              <a:gdLst/>
              <a:ahLst/>
              <a:cxnLst/>
              <a:rect l="l" t="t" r="r" b="b"/>
              <a:pathLst>
                <a:path w="137573" h="228215" extrusionOk="0">
                  <a:moveTo>
                    <a:pt x="137175" y="0"/>
                  </a:moveTo>
                  <a:cubicBezTo>
                    <a:pt x="136966" y="0"/>
                    <a:pt x="136778" y="189"/>
                    <a:pt x="136778" y="398"/>
                  </a:cubicBezTo>
                  <a:lnTo>
                    <a:pt x="136778" y="5880"/>
                  </a:lnTo>
                  <a:cubicBezTo>
                    <a:pt x="136778" y="6089"/>
                    <a:pt x="136966" y="6277"/>
                    <a:pt x="137175" y="6277"/>
                  </a:cubicBezTo>
                  <a:cubicBezTo>
                    <a:pt x="137385" y="6277"/>
                    <a:pt x="137573" y="6089"/>
                    <a:pt x="137573" y="5880"/>
                  </a:cubicBezTo>
                  <a:lnTo>
                    <a:pt x="137573" y="398"/>
                  </a:lnTo>
                  <a:cubicBezTo>
                    <a:pt x="137573" y="189"/>
                    <a:pt x="137385" y="0"/>
                    <a:pt x="137175" y="0"/>
                  </a:cubicBezTo>
                  <a:close/>
                  <a:moveTo>
                    <a:pt x="137175" y="10985"/>
                  </a:moveTo>
                  <a:cubicBezTo>
                    <a:pt x="136966" y="10985"/>
                    <a:pt x="136778" y="11173"/>
                    <a:pt x="136778" y="11383"/>
                  </a:cubicBezTo>
                  <a:lnTo>
                    <a:pt x="136778" y="16886"/>
                  </a:lnTo>
                  <a:cubicBezTo>
                    <a:pt x="136778" y="17074"/>
                    <a:pt x="136966" y="17262"/>
                    <a:pt x="137175" y="17262"/>
                  </a:cubicBezTo>
                  <a:cubicBezTo>
                    <a:pt x="137385" y="17262"/>
                    <a:pt x="137573" y="17074"/>
                    <a:pt x="137573" y="16886"/>
                  </a:cubicBezTo>
                  <a:lnTo>
                    <a:pt x="137573" y="11383"/>
                  </a:lnTo>
                  <a:cubicBezTo>
                    <a:pt x="137573" y="11173"/>
                    <a:pt x="137385" y="10985"/>
                    <a:pt x="137175" y="10985"/>
                  </a:cubicBezTo>
                  <a:close/>
                  <a:moveTo>
                    <a:pt x="137069" y="21947"/>
                  </a:moveTo>
                  <a:cubicBezTo>
                    <a:pt x="136859" y="21947"/>
                    <a:pt x="136693" y="22088"/>
                    <a:pt x="136673" y="22284"/>
                  </a:cubicBezTo>
                  <a:cubicBezTo>
                    <a:pt x="136464" y="24062"/>
                    <a:pt x="135836" y="25799"/>
                    <a:pt x="134916" y="27285"/>
                  </a:cubicBezTo>
                  <a:cubicBezTo>
                    <a:pt x="134811" y="27473"/>
                    <a:pt x="134874" y="27724"/>
                    <a:pt x="135062" y="27829"/>
                  </a:cubicBezTo>
                  <a:cubicBezTo>
                    <a:pt x="135125" y="27871"/>
                    <a:pt x="135188" y="27891"/>
                    <a:pt x="135271" y="27891"/>
                  </a:cubicBezTo>
                  <a:cubicBezTo>
                    <a:pt x="135397" y="27891"/>
                    <a:pt x="135522" y="27829"/>
                    <a:pt x="135606" y="27703"/>
                  </a:cubicBezTo>
                  <a:cubicBezTo>
                    <a:pt x="136590" y="26113"/>
                    <a:pt x="137217" y="24272"/>
                    <a:pt x="137468" y="22389"/>
                  </a:cubicBezTo>
                  <a:cubicBezTo>
                    <a:pt x="137489" y="22179"/>
                    <a:pt x="137322" y="21970"/>
                    <a:pt x="137113" y="21949"/>
                  </a:cubicBezTo>
                  <a:cubicBezTo>
                    <a:pt x="137098" y="21948"/>
                    <a:pt x="137083" y="21947"/>
                    <a:pt x="137069" y="21947"/>
                  </a:cubicBezTo>
                  <a:close/>
                  <a:moveTo>
                    <a:pt x="71308" y="32578"/>
                  </a:moveTo>
                  <a:cubicBezTo>
                    <a:pt x="71099" y="32578"/>
                    <a:pt x="70931" y="32746"/>
                    <a:pt x="70931" y="32955"/>
                  </a:cubicBezTo>
                  <a:cubicBezTo>
                    <a:pt x="70931" y="33164"/>
                    <a:pt x="71099" y="33353"/>
                    <a:pt x="71308" y="33353"/>
                  </a:cubicBezTo>
                  <a:lnTo>
                    <a:pt x="76811" y="33353"/>
                  </a:lnTo>
                  <a:cubicBezTo>
                    <a:pt x="77020" y="33353"/>
                    <a:pt x="77208" y="33164"/>
                    <a:pt x="77208" y="32955"/>
                  </a:cubicBezTo>
                  <a:cubicBezTo>
                    <a:pt x="77208" y="32746"/>
                    <a:pt x="77020" y="32578"/>
                    <a:pt x="76811" y="32578"/>
                  </a:cubicBezTo>
                  <a:close/>
                  <a:moveTo>
                    <a:pt x="82293" y="32578"/>
                  </a:moveTo>
                  <a:cubicBezTo>
                    <a:pt x="82083" y="32578"/>
                    <a:pt x="81916" y="32746"/>
                    <a:pt x="81916" y="32955"/>
                  </a:cubicBezTo>
                  <a:cubicBezTo>
                    <a:pt x="81916" y="33164"/>
                    <a:pt x="82083" y="33353"/>
                    <a:pt x="82293" y="33353"/>
                  </a:cubicBezTo>
                  <a:lnTo>
                    <a:pt x="87796" y="33353"/>
                  </a:lnTo>
                  <a:cubicBezTo>
                    <a:pt x="88005" y="33353"/>
                    <a:pt x="88193" y="33164"/>
                    <a:pt x="88193" y="32955"/>
                  </a:cubicBezTo>
                  <a:cubicBezTo>
                    <a:pt x="88193" y="32746"/>
                    <a:pt x="88005" y="32578"/>
                    <a:pt x="87796" y="32578"/>
                  </a:cubicBezTo>
                  <a:close/>
                  <a:moveTo>
                    <a:pt x="93278" y="32578"/>
                  </a:moveTo>
                  <a:cubicBezTo>
                    <a:pt x="93068" y="32578"/>
                    <a:pt x="92901" y="32746"/>
                    <a:pt x="92901" y="32955"/>
                  </a:cubicBezTo>
                  <a:cubicBezTo>
                    <a:pt x="92901" y="33164"/>
                    <a:pt x="93068" y="33353"/>
                    <a:pt x="93278" y="33353"/>
                  </a:cubicBezTo>
                  <a:lnTo>
                    <a:pt x="98781" y="33353"/>
                  </a:lnTo>
                  <a:cubicBezTo>
                    <a:pt x="98990" y="33353"/>
                    <a:pt x="99178" y="33164"/>
                    <a:pt x="99178" y="32955"/>
                  </a:cubicBezTo>
                  <a:cubicBezTo>
                    <a:pt x="99178" y="32746"/>
                    <a:pt x="98990" y="32578"/>
                    <a:pt x="98781" y="32578"/>
                  </a:cubicBezTo>
                  <a:close/>
                  <a:moveTo>
                    <a:pt x="104263" y="32578"/>
                  </a:moveTo>
                  <a:cubicBezTo>
                    <a:pt x="104053" y="32578"/>
                    <a:pt x="103886" y="32746"/>
                    <a:pt x="103886" y="32955"/>
                  </a:cubicBezTo>
                  <a:cubicBezTo>
                    <a:pt x="103886" y="33164"/>
                    <a:pt x="104053" y="33353"/>
                    <a:pt x="104263" y="33353"/>
                  </a:cubicBezTo>
                  <a:lnTo>
                    <a:pt x="109765" y="33353"/>
                  </a:lnTo>
                  <a:cubicBezTo>
                    <a:pt x="109975" y="33353"/>
                    <a:pt x="110163" y="33164"/>
                    <a:pt x="110163" y="32955"/>
                  </a:cubicBezTo>
                  <a:cubicBezTo>
                    <a:pt x="110163" y="32746"/>
                    <a:pt x="109975" y="32578"/>
                    <a:pt x="109765" y="32578"/>
                  </a:cubicBezTo>
                  <a:close/>
                  <a:moveTo>
                    <a:pt x="115247" y="32578"/>
                  </a:moveTo>
                  <a:cubicBezTo>
                    <a:pt x="115038" y="32578"/>
                    <a:pt x="114871" y="32746"/>
                    <a:pt x="114871" y="32955"/>
                  </a:cubicBezTo>
                  <a:cubicBezTo>
                    <a:pt x="114871" y="33164"/>
                    <a:pt x="115038" y="33353"/>
                    <a:pt x="115247" y="33353"/>
                  </a:cubicBezTo>
                  <a:lnTo>
                    <a:pt x="120750" y="33353"/>
                  </a:lnTo>
                  <a:cubicBezTo>
                    <a:pt x="120960" y="33353"/>
                    <a:pt x="121148" y="33164"/>
                    <a:pt x="121148" y="32955"/>
                  </a:cubicBezTo>
                  <a:cubicBezTo>
                    <a:pt x="121148" y="32746"/>
                    <a:pt x="120960" y="32578"/>
                    <a:pt x="120750" y="32578"/>
                  </a:cubicBezTo>
                  <a:close/>
                  <a:moveTo>
                    <a:pt x="131409" y="31000"/>
                  </a:moveTo>
                  <a:cubicBezTo>
                    <a:pt x="131342" y="31000"/>
                    <a:pt x="131275" y="31016"/>
                    <a:pt x="131212" y="31051"/>
                  </a:cubicBezTo>
                  <a:cubicBezTo>
                    <a:pt x="129685" y="31992"/>
                    <a:pt x="127990" y="32495"/>
                    <a:pt x="126211" y="32578"/>
                  </a:cubicBezTo>
                  <a:cubicBezTo>
                    <a:pt x="126002" y="32599"/>
                    <a:pt x="125856" y="32788"/>
                    <a:pt x="125856" y="32997"/>
                  </a:cubicBezTo>
                  <a:cubicBezTo>
                    <a:pt x="125856" y="33206"/>
                    <a:pt x="126023" y="33353"/>
                    <a:pt x="126232" y="33353"/>
                  </a:cubicBezTo>
                  <a:cubicBezTo>
                    <a:pt x="128178" y="33269"/>
                    <a:pt x="129978" y="32725"/>
                    <a:pt x="131631" y="31741"/>
                  </a:cubicBezTo>
                  <a:cubicBezTo>
                    <a:pt x="131819" y="31595"/>
                    <a:pt x="131882" y="31365"/>
                    <a:pt x="131756" y="31176"/>
                  </a:cubicBezTo>
                  <a:cubicBezTo>
                    <a:pt x="131672" y="31065"/>
                    <a:pt x="131542" y="31000"/>
                    <a:pt x="131409" y="31000"/>
                  </a:cubicBezTo>
                  <a:close/>
                  <a:moveTo>
                    <a:pt x="63022" y="32578"/>
                  </a:moveTo>
                  <a:cubicBezTo>
                    <a:pt x="62101" y="32578"/>
                    <a:pt x="61202" y="32683"/>
                    <a:pt x="60281" y="32850"/>
                  </a:cubicBezTo>
                  <a:cubicBezTo>
                    <a:pt x="60051" y="32913"/>
                    <a:pt x="59904" y="33122"/>
                    <a:pt x="59967" y="33332"/>
                  </a:cubicBezTo>
                  <a:cubicBezTo>
                    <a:pt x="60009" y="33520"/>
                    <a:pt x="60176" y="33645"/>
                    <a:pt x="60365" y="33645"/>
                  </a:cubicBezTo>
                  <a:cubicBezTo>
                    <a:pt x="60386" y="33645"/>
                    <a:pt x="60407" y="33645"/>
                    <a:pt x="60428" y="33625"/>
                  </a:cubicBezTo>
                  <a:cubicBezTo>
                    <a:pt x="61265" y="33457"/>
                    <a:pt x="62164" y="33353"/>
                    <a:pt x="63022" y="33353"/>
                  </a:cubicBezTo>
                  <a:lnTo>
                    <a:pt x="65826" y="33353"/>
                  </a:lnTo>
                  <a:cubicBezTo>
                    <a:pt x="66035" y="33353"/>
                    <a:pt x="66223" y="33164"/>
                    <a:pt x="66223" y="32955"/>
                  </a:cubicBezTo>
                  <a:cubicBezTo>
                    <a:pt x="66223" y="32746"/>
                    <a:pt x="66035" y="32578"/>
                    <a:pt x="65826" y="32578"/>
                  </a:cubicBezTo>
                  <a:close/>
                  <a:moveTo>
                    <a:pt x="55402" y="35104"/>
                  </a:moveTo>
                  <a:cubicBezTo>
                    <a:pt x="55320" y="35104"/>
                    <a:pt x="55234" y="35133"/>
                    <a:pt x="55155" y="35194"/>
                  </a:cubicBezTo>
                  <a:cubicBezTo>
                    <a:pt x="53606" y="36366"/>
                    <a:pt x="52372" y="37851"/>
                    <a:pt x="51577" y="39525"/>
                  </a:cubicBezTo>
                  <a:cubicBezTo>
                    <a:pt x="51451" y="39713"/>
                    <a:pt x="51577" y="39943"/>
                    <a:pt x="51744" y="40048"/>
                  </a:cubicBezTo>
                  <a:cubicBezTo>
                    <a:pt x="51807" y="40069"/>
                    <a:pt x="51849" y="40069"/>
                    <a:pt x="51912" y="40069"/>
                  </a:cubicBezTo>
                  <a:cubicBezTo>
                    <a:pt x="52058" y="40069"/>
                    <a:pt x="52205" y="40006"/>
                    <a:pt x="52267" y="39860"/>
                  </a:cubicBezTo>
                  <a:cubicBezTo>
                    <a:pt x="53042" y="38290"/>
                    <a:pt x="54192" y="36910"/>
                    <a:pt x="55615" y="35822"/>
                  </a:cubicBezTo>
                  <a:cubicBezTo>
                    <a:pt x="55803" y="35675"/>
                    <a:pt x="55824" y="35445"/>
                    <a:pt x="55699" y="35257"/>
                  </a:cubicBezTo>
                  <a:cubicBezTo>
                    <a:pt x="55626" y="35159"/>
                    <a:pt x="55517" y="35104"/>
                    <a:pt x="55402" y="35104"/>
                  </a:cubicBezTo>
                  <a:close/>
                  <a:moveTo>
                    <a:pt x="50865" y="44651"/>
                  </a:moveTo>
                  <a:cubicBezTo>
                    <a:pt x="50656" y="44651"/>
                    <a:pt x="50468" y="44840"/>
                    <a:pt x="50468" y="45049"/>
                  </a:cubicBezTo>
                  <a:lnTo>
                    <a:pt x="50468" y="46974"/>
                  </a:lnTo>
                  <a:cubicBezTo>
                    <a:pt x="50468" y="48187"/>
                    <a:pt x="50656" y="49422"/>
                    <a:pt x="51054" y="50594"/>
                  </a:cubicBezTo>
                  <a:cubicBezTo>
                    <a:pt x="51096" y="50740"/>
                    <a:pt x="51263" y="50845"/>
                    <a:pt x="51409" y="50845"/>
                  </a:cubicBezTo>
                  <a:cubicBezTo>
                    <a:pt x="51451" y="50845"/>
                    <a:pt x="51475" y="50835"/>
                    <a:pt x="51498" y="50835"/>
                  </a:cubicBezTo>
                  <a:cubicBezTo>
                    <a:pt x="51509" y="50835"/>
                    <a:pt x="51521" y="50838"/>
                    <a:pt x="51535" y="50845"/>
                  </a:cubicBezTo>
                  <a:cubicBezTo>
                    <a:pt x="51744" y="50782"/>
                    <a:pt x="51891" y="50573"/>
                    <a:pt x="51807" y="50363"/>
                  </a:cubicBezTo>
                  <a:cubicBezTo>
                    <a:pt x="51430" y="49254"/>
                    <a:pt x="51263" y="48104"/>
                    <a:pt x="51263" y="46974"/>
                  </a:cubicBezTo>
                  <a:lnTo>
                    <a:pt x="51263" y="45049"/>
                  </a:lnTo>
                  <a:cubicBezTo>
                    <a:pt x="51263" y="44840"/>
                    <a:pt x="51075" y="44651"/>
                    <a:pt x="50865" y="44651"/>
                  </a:cubicBezTo>
                  <a:close/>
                  <a:moveTo>
                    <a:pt x="54212" y="54746"/>
                  </a:moveTo>
                  <a:cubicBezTo>
                    <a:pt x="54117" y="54746"/>
                    <a:pt x="54020" y="54784"/>
                    <a:pt x="53941" y="54862"/>
                  </a:cubicBezTo>
                  <a:cubicBezTo>
                    <a:pt x="53795" y="54988"/>
                    <a:pt x="53753" y="55239"/>
                    <a:pt x="53920" y="55406"/>
                  </a:cubicBezTo>
                  <a:cubicBezTo>
                    <a:pt x="55197" y="56808"/>
                    <a:pt x="56787" y="57917"/>
                    <a:pt x="58524" y="58628"/>
                  </a:cubicBezTo>
                  <a:cubicBezTo>
                    <a:pt x="58586" y="58649"/>
                    <a:pt x="58628" y="58649"/>
                    <a:pt x="58691" y="58649"/>
                  </a:cubicBezTo>
                  <a:cubicBezTo>
                    <a:pt x="58837" y="58649"/>
                    <a:pt x="58963" y="58545"/>
                    <a:pt x="59047" y="58419"/>
                  </a:cubicBezTo>
                  <a:cubicBezTo>
                    <a:pt x="59130" y="58189"/>
                    <a:pt x="59047" y="57959"/>
                    <a:pt x="58837" y="57896"/>
                  </a:cubicBezTo>
                  <a:cubicBezTo>
                    <a:pt x="57205" y="57226"/>
                    <a:pt x="55720" y="56180"/>
                    <a:pt x="54506" y="54883"/>
                  </a:cubicBezTo>
                  <a:cubicBezTo>
                    <a:pt x="54428" y="54794"/>
                    <a:pt x="54321" y="54746"/>
                    <a:pt x="54212" y="54746"/>
                  </a:cubicBezTo>
                  <a:close/>
                  <a:moveTo>
                    <a:pt x="64047" y="58733"/>
                  </a:moveTo>
                  <a:cubicBezTo>
                    <a:pt x="63838" y="58733"/>
                    <a:pt x="63650" y="58900"/>
                    <a:pt x="63650" y="59109"/>
                  </a:cubicBezTo>
                  <a:cubicBezTo>
                    <a:pt x="63650" y="59319"/>
                    <a:pt x="63838" y="59507"/>
                    <a:pt x="64047" y="59507"/>
                  </a:cubicBezTo>
                  <a:lnTo>
                    <a:pt x="69529" y="59507"/>
                  </a:lnTo>
                  <a:cubicBezTo>
                    <a:pt x="69780" y="59507"/>
                    <a:pt x="69927" y="59319"/>
                    <a:pt x="69927" y="59109"/>
                  </a:cubicBezTo>
                  <a:cubicBezTo>
                    <a:pt x="69927" y="58900"/>
                    <a:pt x="69739" y="58733"/>
                    <a:pt x="69529" y="58733"/>
                  </a:cubicBezTo>
                  <a:close/>
                  <a:moveTo>
                    <a:pt x="75032" y="58733"/>
                  </a:moveTo>
                  <a:cubicBezTo>
                    <a:pt x="74823" y="58733"/>
                    <a:pt x="74635" y="58900"/>
                    <a:pt x="74635" y="59109"/>
                  </a:cubicBezTo>
                  <a:cubicBezTo>
                    <a:pt x="74635" y="59319"/>
                    <a:pt x="74823" y="59507"/>
                    <a:pt x="75032" y="59507"/>
                  </a:cubicBezTo>
                  <a:lnTo>
                    <a:pt x="80514" y="59507"/>
                  </a:lnTo>
                  <a:cubicBezTo>
                    <a:pt x="80765" y="59507"/>
                    <a:pt x="80912" y="59319"/>
                    <a:pt x="80912" y="59109"/>
                  </a:cubicBezTo>
                  <a:cubicBezTo>
                    <a:pt x="80912" y="58900"/>
                    <a:pt x="80723" y="58733"/>
                    <a:pt x="80514" y="58733"/>
                  </a:cubicBezTo>
                  <a:close/>
                  <a:moveTo>
                    <a:pt x="86017" y="58733"/>
                  </a:moveTo>
                  <a:cubicBezTo>
                    <a:pt x="85808" y="58733"/>
                    <a:pt x="85620" y="58900"/>
                    <a:pt x="85620" y="59109"/>
                  </a:cubicBezTo>
                  <a:cubicBezTo>
                    <a:pt x="85620" y="59319"/>
                    <a:pt x="85808" y="59507"/>
                    <a:pt x="86017" y="59507"/>
                  </a:cubicBezTo>
                  <a:lnTo>
                    <a:pt x="91499" y="59507"/>
                  </a:lnTo>
                  <a:cubicBezTo>
                    <a:pt x="91750" y="59507"/>
                    <a:pt x="91897" y="59319"/>
                    <a:pt x="91897" y="59109"/>
                  </a:cubicBezTo>
                  <a:cubicBezTo>
                    <a:pt x="91897" y="58900"/>
                    <a:pt x="91708" y="58733"/>
                    <a:pt x="91499" y="58733"/>
                  </a:cubicBezTo>
                  <a:close/>
                  <a:moveTo>
                    <a:pt x="97002" y="58733"/>
                  </a:moveTo>
                  <a:cubicBezTo>
                    <a:pt x="96793" y="58733"/>
                    <a:pt x="96604" y="58900"/>
                    <a:pt x="96604" y="59109"/>
                  </a:cubicBezTo>
                  <a:cubicBezTo>
                    <a:pt x="96604" y="59319"/>
                    <a:pt x="96793" y="59507"/>
                    <a:pt x="97002" y="59507"/>
                  </a:cubicBezTo>
                  <a:lnTo>
                    <a:pt x="102484" y="59507"/>
                  </a:lnTo>
                  <a:cubicBezTo>
                    <a:pt x="102714" y="59507"/>
                    <a:pt x="102882" y="59319"/>
                    <a:pt x="102882" y="59109"/>
                  </a:cubicBezTo>
                  <a:cubicBezTo>
                    <a:pt x="102882" y="58900"/>
                    <a:pt x="102693" y="58733"/>
                    <a:pt x="102484" y="58733"/>
                  </a:cubicBezTo>
                  <a:close/>
                  <a:moveTo>
                    <a:pt x="107959" y="59053"/>
                  </a:moveTo>
                  <a:cubicBezTo>
                    <a:pt x="107799" y="59053"/>
                    <a:pt x="107642" y="59185"/>
                    <a:pt x="107589" y="59361"/>
                  </a:cubicBezTo>
                  <a:cubicBezTo>
                    <a:pt x="107548" y="59570"/>
                    <a:pt x="107673" y="59779"/>
                    <a:pt x="107882" y="59821"/>
                  </a:cubicBezTo>
                  <a:cubicBezTo>
                    <a:pt x="109619" y="60239"/>
                    <a:pt x="111230" y="61076"/>
                    <a:pt x="112527" y="62227"/>
                  </a:cubicBezTo>
                  <a:cubicBezTo>
                    <a:pt x="112611" y="62311"/>
                    <a:pt x="112695" y="62332"/>
                    <a:pt x="112799" y="62332"/>
                  </a:cubicBezTo>
                  <a:cubicBezTo>
                    <a:pt x="112904" y="62332"/>
                    <a:pt x="113009" y="62311"/>
                    <a:pt x="113092" y="62206"/>
                  </a:cubicBezTo>
                  <a:cubicBezTo>
                    <a:pt x="113239" y="62039"/>
                    <a:pt x="113218" y="61809"/>
                    <a:pt x="113050" y="61662"/>
                  </a:cubicBezTo>
                  <a:cubicBezTo>
                    <a:pt x="111649" y="60407"/>
                    <a:pt x="109912" y="59507"/>
                    <a:pt x="108050" y="59068"/>
                  </a:cubicBezTo>
                  <a:cubicBezTo>
                    <a:pt x="108020" y="59058"/>
                    <a:pt x="107989" y="59053"/>
                    <a:pt x="107959" y="59053"/>
                  </a:cubicBezTo>
                  <a:close/>
                  <a:moveTo>
                    <a:pt x="115844" y="66069"/>
                  </a:moveTo>
                  <a:cubicBezTo>
                    <a:pt x="115798" y="66069"/>
                    <a:pt x="115752" y="66078"/>
                    <a:pt x="115708" y="66098"/>
                  </a:cubicBezTo>
                  <a:cubicBezTo>
                    <a:pt x="115499" y="66182"/>
                    <a:pt x="115394" y="66391"/>
                    <a:pt x="115457" y="66600"/>
                  </a:cubicBezTo>
                  <a:cubicBezTo>
                    <a:pt x="115875" y="67835"/>
                    <a:pt x="116126" y="69132"/>
                    <a:pt x="116126" y="70492"/>
                  </a:cubicBezTo>
                  <a:lnTo>
                    <a:pt x="116126" y="71873"/>
                  </a:lnTo>
                  <a:cubicBezTo>
                    <a:pt x="116126" y="72082"/>
                    <a:pt x="116294" y="72270"/>
                    <a:pt x="116503" y="72270"/>
                  </a:cubicBezTo>
                  <a:cubicBezTo>
                    <a:pt x="116712" y="72270"/>
                    <a:pt x="116900" y="72082"/>
                    <a:pt x="116900" y="71873"/>
                  </a:cubicBezTo>
                  <a:lnTo>
                    <a:pt x="116900" y="70492"/>
                  </a:lnTo>
                  <a:cubicBezTo>
                    <a:pt x="116900" y="69048"/>
                    <a:pt x="116670" y="67646"/>
                    <a:pt x="116189" y="66328"/>
                  </a:cubicBezTo>
                  <a:cubicBezTo>
                    <a:pt x="116141" y="66168"/>
                    <a:pt x="115995" y="66069"/>
                    <a:pt x="115844" y="66069"/>
                  </a:cubicBezTo>
                  <a:close/>
                  <a:moveTo>
                    <a:pt x="116503" y="76978"/>
                  </a:moveTo>
                  <a:cubicBezTo>
                    <a:pt x="116294" y="76978"/>
                    <a:pt x="116126" y="77167"/>
                    <a:pt x="116126" y="77376"/>
                  </a:cubicBezTo>
                  <a:lnTo>
                    <a:pt x="116126" y="82858"/>
                  </a:lnTo>
                  <a:cubicBezTo>
                    <a:pt x="116126" y="83067"/>
                    <a:pt x="116294" y="83255"/>
                    <a:pt x="116503" y="83255"/>
                  </a:cubicBezTo>
                  <a:cubicBezTo>
                    <a:pt x="116712" y="83255"/>
                    <a:pt x="116900" y="83067"/>
                    <a:pt x="116900" y="82858"/>
                  </a:cubicBezTo>
                  <a:lnTo>
                    <a:pt x="116900" y="77376"/>
                  </a:lnTo>
                  <a:cubicBezTo>
                    <a:pt x="116900" y="77167"/>
                    <a:pt x="116712" y="76978"/>
                    <a:pt x="116503" y="76978"/>
                  </a:cubicBezTo>
                  <a:close/>
                  <a:moveTo>
                    <a:pt x="116503" y="87963"/>
                  </a:moveTo>
                  <a:cubicBezTo>
                    <a:pt x="116294" y="87963"/>
                    <a:pt x="116126" y="88151"/>
                    <a:pt x="116126" y="88361"/>
                  </a:cubicBezTo>
                  <a:lnTo>
                    <a:pt x="116126" y="93843"/>
                  </a:lnTo>
                  <a:cubicBezTo>
                    <a:pt x="116126" y="94052"/>
                    <a:pt x="116294" y="94240"/>
                    <a:pt x="116503" y="94240"/>
                  </a:cubicBezTo>
                  <a:cubicBezTo>
                    <a:pt x="116712" y="94240"/>
                    <a:pt x="116900" y="94052"/>
                    <a:pt x="116900" y="93843"/>
                  </a:cubicBezTo>
                  <a:lnTo>
                    <a:pt x="116900" y="88361"/>
                  </a:lnTo>
                  <a:cubicBezTo>
                    <a:pt x="116900" y="88151"/>
                    <a:pt x="116712" y="87963"/>
                    <a:pt x="116503" y="87963"/>
                  </a:cubicBezTo>
                  <a:close/>
                  <a:moveTo>
                    <a:pt x="116080" y="98911"/>
                  </a:moveTo>
                  <a:cubicBezTo>
                    <a:pt x="115912" y="98911"/>
                    <a:pt x="115763" y="99027"/>
                    <a:pt x="115729" y="99199"/>
                  </a:cubicBezTo>
                  <a:cubicBezTo>
                    <a:pt x="115268" y="100936"/>
                    <a:pt x="114473" y="102568"/>
                    <a:pt x="113343" y="103907"/>
                  </a:cubicBezTo>
                  <a:cubicBezTo>
                    <a:pt x="113218" y="104074"/>
                    <a:pt x="113239" y="104346"/>
                    <a:pt x="113406" y="104472"/>
                  </a:cubicBezTo>
                  <a:cubicBezTo>
                    <a:pt x="113469" y="104514"/>
                    <a:pt x="113574" y="104556"/>
                    <a:pt x="113657" y="104556"/>
                  </a:cubicBezTo>
                  <a:cubicBezTo>
                    <a:pt x="113762" y="104556"/>
                    <a:pt x="113887" y="104493"/>
                    <a:pt x="113950" y="104409"/>
                  </a:cubicBezTo>
                  <a:cubicBezTo>
                    <a:pt x="115143" y="102965"/>
                    <a:pt x="116022" y="101229"/>
                    <a:pt x="116482" y="99387"/>
                  </a:cubicBezTo>
                  <a:cubicBezTo>
                    <a:pt x="116524" y="99178"/>
                    <a:pt x="116398" y="98969"/>
                    <a:pt x="116189" y="98927"/>
                  </a:cubicBezTo>
                  <a:cubicBezTo>
                    <a:pt x="116152" y="98916"/>
                    <a:pt x="116116" y="98911"/>
                    <a:pt x="116080" y="98911"/>
                  </a:cubicBezTo>
                  <a:close/>
                  <a:moveTo>
                    <a:pt x="16049" y="107903"/>
                  </a:moveTo>
                  <a:cubicBezTo>
                    <a:pt x="15839" y="107903"/>
                    <a:pt x="15651" y="108071"/>
                    <a:pt x="15651" y="108280"/>
                  </a:cubicBezTo>
                  <a:cubicBezTo>
                    <a:pt x="15651" y="108489"/>
                    <a:pt x="15839" y="108678"/>
                    <a:pt x="16049" y="108678"/>
                  </a:cubicBezTo>
                  <a:lnTo>
                    <a:pt x="21551" y="108678"/>
                  </a:lnTo>
                  <a:cubicBezTo>
                    <a:pt x="21782" y="108678"/>
                    <a:pt x="21928" y="108489"/>
                    <a:pt x="21928" y="108280"/>
                  </a:cubicBezTo>
                  <a:cubicBezTo>
                    <a:pt x="21928" y="108071"/>
                    <a:pt x="21761" y="107903"/>
                    <a:pt x="21551" y="107903"/>
                  </a:cubicBezTo>
                  <a:close/>
                  <a:moveTo>
                    <a:pt x="27033" y="107903"/>
                  </a:moveTo>
                  <a:cubicBezTo>
                    <a:pt x="26824" y="107903"/>
                    <a:pt x="26636" y="108071"/>
                    <a:pt x="26636" y="108280"/>
                  </a:cubicBezTo>
                  <a:cubicBezTo>
                    <a:pt x="26636" y="108489"/>
                    <a:pt x="26824" y="108678"/>
                    <a:pt x="27033" y="108678"/>
                  </a:cubicBezTo>
                  <a:lnTo>
                    <a:pt x="32515" y="108678"/>
                  </a:lnTo>
                  <a:cubicBezTo>
                    <a:pt x="32767" y="108678"/>
                    <a:pt x="32913" y="108489"/>
                    <a:pt x="32913" y="108280"/>
                  </a:cubicBezTo>
                  <a:cubicBezTo>
                    <a:pt x="32913" y="108071"/>
                    <a:pt x="32746" y="107903"/>
                    <a:pt x="32515" y="107903"/>
                  </a:cubicBezTo>
                  <a:close/>
                  <a:moveTo>
                    <a:pt x="38018" y="107903"/>
                  </a:moveTo>
                  <a:cubicBezTo>
                    <a:pt x="37809" y="107903"/>
                    <a:pt x="37621" y="108071"/>
                    <a:pt x="37621" y="108280"/>
                  </a:cubicBezTo>
                  <a:cubicBezTo>
                    <a:pt x="37621" y="108489"/>
                    <a:pt x="37809" y="108678"/>
                    <a:pt x="38018" y="108678"/>
                  </a:cubicBezTo>
                  <a:lnTo>
                    <a:pt x="43500" y="108678"/>
                  </a:lnTo>
                  <a:cubicBezTo>
                    <a:pt x="43751" y="108678"/>
                    <a:pt x="43898" y="108489"/>
                    <a:pt x="43898" y="108280"/>
                  </a:cubicBezTo>
                  <a:cubicBezTo>
                    <a:pt x="43898" y="108071"/>
                    <a:pt x="43731" y="107903"/>
                    <a:pt x="43500" y="107903"/>
                  </a:cubicBezTo>
                  <a:close/>
                  <a:moveTo>
                    <a:pt x="49003" y="107903"/>
                  </a:moveTo>
                  <a:cubicBezTo>
                    <a:pt x="48794" y="107903"/>
                    <a:pt x="48606" y="108071"/>
                    <a:pt x="48606" y="108280"/>
                  </a:cubicBezTo>
                  <a:cubicBezTo>
                    <a:pt x="48606" y="108489"/>
                    <a:pt x="48794" y="108678"/>
                    <a:pt x="49003" y="108678"/>
                  </a:cubicBezTo>
                  <a:lnTo>
                    <a:pt x="54506" y="108678"/>
                  </a:lnTo>
                  <a:cubicBezTo>
                    <a:pt x="54736" y="108678"/>
                    <a:pt x="54883" y="108489"/>
                    <a:pt x="54883" y="108280"/>
                  </a:cubicBezTo>
                  <a:cubicBezTo>
                    <a:pt x="54883" y="108071"/>
                    <a:pt x="54715" y="107903"/>
                    <a:pt x="54506" y="107903"/>
                  </a:cubicBezTo>
                  <a:close/>
                  <a:moveTo>
                    <a:pt x="59988" y="107903"/>
                  </a:moveTo>
                  <a:cubicBezTo>
                    <a:pt x="59779" y="107903"/>
                    <a:pt x="59591" y="108071"/>
                    <a:pt x="59591" y="108280"/>
                  </a:cubicBezTo>
                  <a:cubicBezTo>
                    <a:pt x="59591" y="108489"/>
                    <a:pt x="59779" y="108678"/>
                    <a:pt x="59988" y="108678"/>
                  </a:cubicBezTo>
                  <a:lnTo>
                    <a:pt x="65491" y="108678"/>
                  </a:lnTo>
                  <a:cubicBezTo>
                    <a:pt x="65721" y="108678"/>
                    <a:pt x="65868" y="108489"/>
                    <a:pt x="65868" y="108280"/>
                  </a:cubicBezTo>
                  <a:cubicBezTo>
                    <a:pt x="65868" y="108071"/>
                    <a:pt x="65700" y="107903"/>
                    <a:pt x="65491" y="107903"/>
                  </a:cubicBezTo>
                  <a:close/>
                  <a:moveTo>
                    <a:pt x="70973" y="107903"/>
                  </a:moveTo>
                  <a:cubicBezTo>
                    <a:pt x="70764" y="107903"/>
                    <a:pt x="70576" y="108071"/>
                    <a:pt x="70576" y="108280"/>
                  </a:cubicBezTo>
                  <a:cubicBezTo>
                    <a:pt x="70576" y="108489"/>
                    <a:pt x="70764" y="108678"/>
                    <a:pt x="70973" y="108678"/>
                  </a:cubicBezTo>
                  <a:lnTo>
                    <a:pt x="76476" y="108678"/>
                  </a:lnTo>
                  <a:cubicBezTo>
                    <a:pt x="76706" y="108678"/>
                    <a:pt x="76853" y="108489"/>
                    <a:pt x="76853" y="108280"/>
                  </a:cubicBezTo>
                  <a:cubicBezTo>
                    <a:pt x="76853" y="108071"/>
                    <a:pt x="76685" y="107903"/>
                    <a:pt x="76476" y="107903"/>
                  </a:cubicBezTo>
                  <a:close/>
                  <a:moveTo>
                    <a:pt x="81958" y="107903"/>
                  </a:moveTo>
                  <a:cubicBezTo>
                    <a:pt x="81749" y="107903"/>
                    <a:pt x="81560" y="108071"/>
                    <a:pt x="81560" y="108280"/>
                  </a:cubicBezTo>
                  <a:cubicBezTo>
                    <a:pt x="81560" y="108489"/>
                    <a:pt x="81749" y="108678"/>
                    <a:pt x="81958" y="108678"/>
                  </a:cubicBezTo>
                  <a:lnTo>
                    <a:pt x="87461" y="108678"/>
                  </a:lnTo>
                  <a:cubicBezTo>
                    <a:pt x="87691" y="108678"/>
                    <a:pt x="87837" y="108489"/>
                    <a:pt x="87837" y="108280"/>
                  </a:cubicBezTo>
                  <a:cubicBezTo>
                    <a:pt x="87837" y="108071"/>
                    <a:pt x="87670" y="107903"/>
                    <a:pt x="87461" y="107903"/>
                  </a:cubicBezTo>
                  <a:close/>
                  <a:moveTo>
                    <a:pt x="92943" y="107903"/>
                  </a:moveTo>
                  <a:cubicBezTo>
                    <a:pt x="92734" y="107903"/>
                    <a:pt x="92545" y="108071"/>
                    <a:pt x="92545" y="108280"/>
                  </a:cubicBezTo>
                  <a:cubicBezTo>
                    <a:pt x="92545" y="108489"/>
                    <a:pt x="92734" y="108678"/>
                    <a:pt x="92943" y="108678"/>
                  </a:cubicBezTo>
                  <a:lnTo>
                    <a:pt x="98446" y="108678"/>
                  </a:lnTo>
                  <a:cubicBezTo>
                    <a:pt x="98676" y="108678"/>
                    <a:pt x="98822" y="108489"/>
                    <a:pt x="98822" y="108280"/>
                  </a:cubicBezTo>
                  <a:cubicBezTo>
                    <a:pt x="98822" y="108071"/>
                    <a:pt x="98634" y="107903"/>
                    <a:pt x="98446" y="107903"/>
                  </a:cubicBezTo>
                  <a:close/>
                  <a:moveTo>
                    <a:pt x="109319" y="107055"/>
                  </a:moveTo>
                  <a:cubicBezTo>
                    <a:pt x="109267" y="107055"/>
                    <a:pt x="109213" y="107066"/>
                    <a:pt x="109159" y="107087"/>
                  </a:cubicBezTo>
                  <a:cubicBezTo>
                    <a:pt x="107882" y="107631"/>
                    <a:pt x="106522" y="107903"/>
                    <a:pt x="105141" y="107903"/>
                  </a:cubicBezTo>
                  <a:lnTo>
                    <a:pt x="103928" y="107903"/>
                  </a:lnTo>
                  <a:cubicBezTo>
                    <a:pt x="103719" y="107903"/>
                    <a:pt x="103530" y="108071"/>
                    <a:pt x="103530" y="108280"/>
                  </a:cubicBezTo>
                  <a:cubicBezTo>
                    <a:pt x="103530" y="108489"/>
                    <a:pt x="103719" y="108678"/>
                    <a:pt x="103928" y="108678"/>
                  </a:cubicBezTo>
                  <a:lnTo>
                    <a:pt x="105141" y="108678"/>
                  </a:lnTo>
                  <a:cubicBezTo>
                    <a:pt x="106648" y="108678"/>
                    <a:pt x="108092" y="108385"/>
                    <a:pt x="109473" y="107820"/>
                  </a:cubicBezTo>
                  <a:cubicBezTo>
                    <a:pt x="109682" y="107715"/>
                    <a:pt x="109786" y="107506"/>
                    <a:pt x="109682" y="107297"/>
                  </a:cubicBezTo>
                  <a:cubicBezTo>
                    <a:pt x="109604" y="107141"/>
                    <a:pt x="109469" y="107055"/>
                    <a:pt x="109319" y="107055"/>
                  </a:cubicBezTo>
                  <a:close/>
                  <a:moveTo>
                    <a:pt x="10549" y="108027"/>
                  </a:moveTo>
                  <a:cubicBezTo>
                    <a:pt x="10534" y="108027"/>
                    <a:pt x="10519" y="108027"/>
                    <a:pt x="10504" y="108029"/>
                  </a:cubicBezTo>
                  <a:cubicBezTo>
                    <a:pt x="8642" y="108322"/>
                    <a:pt x="6842" y="109012"/>
                    <a:pt x="5273" y="110058"/>
                  </a:cubicBezTo>
                  <a:cubicBezTo>
                    <a:pt x="5085" y="110205"/>
                    <a:pt x="5043" y="110435"/>
                    <a:pt x="5168" y="110623"/>
                  </a:cubicBezTo>
                  <a:cubicBezTo>
                    <a:pt x="5231" y="110749"/>
                    <a:pt x="5357" y="110791"/>
                    <a:pt x="5482" y="110791"/>
                  </a:cubicBezTo>
                  <a:cubicBezTo>
                    <a:pt x="5566" y="110791"/>
                    <a:pt x="5650" y="110770"/>
                    <a:pt x="5691" y="110728"/>
                  </a:cubicBezTo>
                  <a:cubicBezTo>
                    <a:pt x="7156" y="109745"/>
                    <a:pt x="8851" y="109075"/>
                    <a:pt x="10608" y="108803"/>
                  </a:cubicBezTo>
                  <a:cubicBezTo>
                    <a:pt x="10839" y="108782"/>
                    <a:pt x="10985" y="108573"/>
                    <a:pt x="10943" y="108364"/>
                  </a:cubicBezTo>
                  <a:cubicBezTo>
                    <a:pt x="10924" y="108150"/>
                    <a:pt x="10742" y="108027"/>
                    <a:pt x="10549" y="108027"/>
                  </a:cubicBezTo>
                  <a:close/>
                  <a:moveTo>
                    <a:pt x="1781" y="113988"/>
                  </a:moveTo>
                  <a:cubicBezTo>
                    <a:pt x="1642" y="113988"/>
                    <a:pt x="1496" y="114069"/>
                    <a:pt x="1423" y="114201"/>
                  </a:cubicBezTo>
                  <a:cubicBezTo>
                    <a:pt x="481" y="115875"/>
                    <a:pt x="0" y="117696"/>
                    <a:pt x="0" y="119642"/>
                  </a:cubicBezTo>
                  <a:cubicBezTo>
                    <a:pt x="0" y="119851"/>
                    <a:pt x="168" y="120039"/>
                    <a:pt x="377" y="120039"/>
                  </a:cubicBezTo>
                  <a:cubicBezTo>
                    <a:pt x="586" y="120039"/>
                    <a:pt x="774" y="119851"/>
                    <a:pt x="774" y="119600"/>
                  </a:cubicBezTo>
                  <a:cubicBezTo>
                    <a:pt x="774" y="117821"/>
                    <a:pt x="1214" y="116126"/>
                    <a:pt x="2113" y="114557"/>
                  </a:cubicBezTo>
                  <a:cubicBezTo>
                    <a:pt x="2218" y="114369"/>
                    <a:pt x="2134" y="114139"/>
                    <a:pt x="1946" y="114034"/>
                  </a:cubicBezTo>
                  <a:cubicBezTo>
                    <a:pt x="1896" y="114003"/>
                    <a:pt x="1839" y="113988"/>
                    <a:pt x="1781" y="113988"/>
                  </a:cubicBezTo>
                  <a:close/>
                  <a:moveTo>
                    <a:pt x="377" y="124747"/>
                  </a:moveTo>
                  <a:cubicBezTo>
                    <a:pt x="168" y="124747"/>
                    <a:pt x="0" y="124914"/>
                    <a:pt x="0" y="125123"/>
                  </a:cubicBezTo>
                  <a:lnTo>
                    <a:pt x="0" y="130626"/>
                  </a:lnTo>
                  <a:cubicBezTo>
                    <a:pt x="0" y="130836"/>
                    <a:pt x="168" y="131024"/>
                    <a:pt x="377" y="131024"/>
                  </a:cubicBezTo>
                  <a:cubicBezTo>
                    <a:pt x="586" y="131024"/>
                    <a:pt x="774" y="130836"/>
                    <a:pt x="774" y="130626"/>
                  </a:cubicBezTo>
                  <a:lnTo>
                    <a:pt x="774" y="125123"/>
                  </a:lnTo>
                  <a:cubicBezTo>
                    <a:pt x="774" y="124914"/>
                    <a:pt x="586" y="124747"/>
                    <a:pt x="377" y="124747"/>
                  </a:cubicBezTo>
                  <a:close/>
                  <a:moveTo>
                    <a:pt x="377" y="135732"/>
                  </a:moveTo>
                  <a:cubicBezTo>
                    <a:pt x="168" y="135732"/>
                    <a:pt x="0" y="135899"/>
                    <a:pt x="0" y="136108"/>
                  </a:cubicBezTo>
                  <a:lnTo>
                    <a:pt x="0" y="140063"/>
                  </a:lnTo>
                  <a:cubicBezTo>
                    <a:pt x="0" y="140586"/>
                    <a:pt x="21" y="141109"/>
                    <a:pt x="105" y="141632"/>
                  </a:cubicBezTo>
                  <a:cubicBezTo>
                    <a:pt x="126" y="141841"/>
                    <a:pt x="314" y="141967"/>
                    <a:pt x="481" y="141967"/>
                  </a:cubicBezTo>
                  <a:lnTo>
                    <a:pt x="544" y="141967"/>
                  </a:lnTo>
                  <a:cubicBezTo>
                    <a:pt x="753" y="141946"/>
                    <a:pt x="900" y="141737"/>
                    <a:pt x="879" y="141528"/>
                  </a:cubicBezTo>
                  <a:cubicBezTo>
                    <a:pt x="795" y="141067"/>
                    <a:pt x="774" y="140565"/>
                    <a:pt x="774" y="140063"/>
                  </a:cubicBezTo>
                  <a:lnTo>
                    <a:pt x="774" y="136108"/>
                  </a:lnTo>
                  <a:cubicBezTo>
                    <a:pt x="774" y="135899"/>
                    <a:pt x="586" y="135732"/>
                    <a:pt x="377" y="135732"/>
                  </a:cubicBezTo>
                  <a:close/>
                  <a:moveTo>
                    <a:pt x="2466" y="146268"/>
                  </a:moveTo>
                  <a:cubicBezTo>
                    <a:pt x="2390" y="146268"/>
                    <a:pt x="2311" y="146292"/>
                    <a:pt x="2239" y="146340"/>
                  </a:cubicBezTo>
                  <a:cubicBezTo>
                    <a:pt x="2051" y="146466"/>
                    <a:pt x="2009" y="146717"/>
                    <a:pt x="2134" y="146884"/>
                  </a:cubicBezTo>
                  <a:cubicBezTo>
                    <a:pt x="3181" y="148453"/>
                    <a:pt x="4603" y="149792"/>
                    <a:pt x="6194" y="150797"/>
                  </a:cubicBezTo>
                  <a:cubicBezTo>
                    <a:pt x="6277" y="150818"/>
                    <a:pt x="6319" y="150839"/>
                    <a:pt x="6403" y="150839"/>
                  </a:cubicBezTo>
                  <a:cubicBezTo>
                    <a:pt x="6528" y="150839"/>
                    <a:pt x="6654" y="150755"/>
                    <a:pt x="6738" y="150650"/>
                  </a:cubicBezTo>
                  <a:cubicBezTo>
                    <a:pt x="6842" y="150462"/>
                    <a:pt x="6779" y="150211"/>
                    <a:pt x="6612" y="150106"/>
                  </a:cubicBezTo>
                  <a:cubicBezTo>
                    <a:pt x="5085" y="149186"/>
                    <a:pt x="3787" y="147909"/>
                    <a:pt x="2783" y="146445"/>
                  </a:cubicBezTo>
                  <a:cubicBezTo>
                    <a:pt x="2706" y="146329"/>
                    <a:pt x="2589" y="146268"/>
                    <a:pt x="2466" y="146268"/>
                  </a:cubicBezTo>
                  <a:close/>
                  <a:moveTo>
                    <a:pt x="11571" y="151780"/>
                  </a:moveTo>
                  <a:cubicBezTo>
                    <a:pt x="11362" y="151780"/>
                    <a:pt x="11152" y="151927"/>
                    <a:pt x="11152" y="152136"/>
                  </a:cubicBezTo>
                  <a:cubicBezTo>
                    <a:pt x="11152" y="152366"/>
                    <a:pt x="11320" y="152533"/>
                    <a:pt x="11529" y="152554"/>
                  </a:cubicBezTo>
                  <a:cubicBezTo>
                    <a:pt x="11864" y="152596"/>
                    <a:pt x="12199" y="152617"/>
                    <a:pt x="12554" y="152617"/>
                  </a:cubicBezTo>
                  <a:lnTo>
                    <a:pt x="17053" y="152617"/>
                  </a:lnTo>
                  <a:cubicBezTo>
                    <a:pt x="17262" y="152617"/>
                    <a:pt x="17430" y="152429"/>
                    <a:pt x="17430" y="152220"/>
                  </a:cubicBezTo>
                  <a:cubicBezTo>
                    <a:pt x="17430" y="152010"/>
                    <a:pt x="17241" y="151843"/>
                    <a:pt x="17032" y="151843"/>
                  </a:cubicBezTo>
                  <a:lnTo>
                    <a:pt x="12533" y="151843"/>
                  </a:lnTo>
                  <a:cubicBezTo>
                    <a:pt x="12199" y="151843"/>
                    <a:pt x="11885" y="151801"/>
                    <a:pt x="11571" y="151780"/>
                  </a:cubicBezTo>
                  <a:close/>
                  <a:moveTo>
                    <a:pt x="22535" y="151843"/>
                  </a:moveTo>
                  <a:cubicBezTo>
                    <a:pt x="22326" y="151843"/>
                    <a:pt x="22137" y="152010"/>
                    <a:pt x="22137" y="152220"/>
                  </a:cubicBezTo>
                  <a:cubicBezTo>
                    <a:pt x="22137" y="152429"/>
                    <a:pt x="22326" y="152617"/>
                    <a:pt x="22535" y="152617"/>
                  </a:cubicBezTo>
                  <a:lnTo>
                    <a:pt x="28038" y="152617"/>
                  </a:lnTo>
                  <a:cubicBezTo>
                    <a:pt x="28247" y="152617"/>
                    <a:pt x="28414" y="152429"/>
                    <a:pt x="28414" y="152220"/>
                  </a:cubicBezTo>
                  <a:cubicBezTo>
                    <a:pt x="28414" y="152010"/>
                    <a:pt x="28247" y="151843"/>
                    <a:pt x="28038" y="151843"/>
                  </a:cubicBezTo>
                  <a:close/>
                  <a:moveTo>
                    <a:pt x="33520" y="151843"/>
                  </a:moveTo>
                  <a:cubicBezTo>
                    <a:pt x="33311" y="151843"/>
                    <a:pt x="33122" y="152010"/>
                    <a:pt x="33122" y="152220"/>
                  </a:cubicBezTo>
                  <a:cubicBezTo>
                    <a:pt x="33122" y="152429"/>
                    <a:pt x="33311" y="152617"/>
                    <a:pt x="33520" y="152617"/>
                  </a:cubicBezTo>
                  <a:lnTo>
                    <a:pt x="39023" y="152617"/>
                  </a:lnTo>
                  <a:cubicBezTo>
                    <a:pt x="39232" y="152617"/>
                    <a:pt x="39399" y="152429"/>
                    <a:pt x="39399" y="152220"/>
                  </a:cubicBezTo>
                  <a:cubicBezTo>
                    <a:pt x="39399" y="152010"/>
                    <a:pt x="39232" y="151843"/>
                    <a:pt x="39023" y="151843"/>
                  </a:cubicBezTo>
                  <a:close/>
                  <a:moveTo>
                    <a:pt x="44505" y="151843"/>
                  </a:moveTo>
                  <a:cubicBezTo>
                    <a:pt x="44295" y="151843"/>
                    <a:pt x="44107" y="152010"/>
                    <a:pt x="44107" y="152220"/>
                  </a:cubicBezTo>
                  <a:cubicBezTo>
                    <a:pt x="44107" y="152429"/>
                    <a:pt x="44295" y="152617"/>
                    <a:pt x="44505" y="152617"/>
                  </a:cubicBezTo>
                  <a:lnTo>
                    <a:pt x="50008" y="152617"/>
                  </a:lnTo>
                  <a:cubicBezTo>
                    <a:pt x="50217" y="152617"/>
                    <a:pt x="50384" y="152429"/>
                    <a:pt x="50384" y="152220"/>
                  </a:cubicBezTo>
                  <a:cubicBezTo>
                    <a:pt x="50384" y="152010"/>
                    <a:pt x="50217" y="151843"/>
                    <a:pt x="50008" y="151843"/>
                  </a:cubicBezTo>
                  <a:close/>
                  <a:moveTo>
                    <a:pt x="55490" y="151843"/>
                  </a:moveTo>
                  <a:cubicBezTo>
                    <a:pt x="55280" y="151843"/>
                    <a:pt x="55092" y="152010"/>
                    <a:pt x="55092" y="152220"/>
                  </a:cubicBezTo>
                  <a:cubicBezTo>
                    <a:pt x="55092" y="152429"/>
                    <a:pt x="55280" y="152617"/>
                    <a:pt x="55490" y="152617"/>
                  </a:cubicBezTo>
                  <a:lnTo>
                    <a:pt x="60992" y="152617"/>
                  </a:lnTo>
                  <a:cubicBezTo>
                    <a:pt x="61202" y="152617"/>
                    <a:pt x="61369" y="152429"/>
                    <a:pt x="61369" y="152220"/>
                  </a:cubicBezTo>
                  <a:cubicBezTo>
                    <a:pt x="61369" y="152010"/>
                    <a:pt x="61202" y="151843"/>
                    <a:pt x="60992" y="151843"/>
                  </a:cubicBezTo>
                  <a:close/>
                  <a:moveTo>
                    <a:pt x="66474" y="151843"/>
                  </a:moveTo>
                  <a:cubicBezTo>
                    <a:pt x="66265" y="151843"/>
                    <a:pt x="66077" y="152010"/>
                    <a:pt x="66077" y="152220"/>
                  </a:cubicBezTo>
                  <a:cubicBezTo>
                    <a:pt x="66077" y="152429"/>
                    <a:pt x="66265" y="152617"/>
                    <a:pt x="66474" y="152617"/>
                  </a:cubicBezTo>
                  <a:lnTo>
                    <a:pt x="71977" y="152617"/>
                  </a:lnTo>
                  <a:cubicBezTo>
                    <a:pt x="72187" y="152617"/>
                    <a:pt x="72354" y="152429"/>
                    <a:pt x="72354" y="152220"/>
                  </a:cubicBezTo>
                  <a:cubicBezTo>
                    <a:pt x="72354" y="152010"/>
                    <a:pt x="72187" y="151843"/>
                    <a:pt x="71977" y="151843"/>
                  </a:cubicBezTo>
                  <a:close/>
                  <a:moveTo>
                    <a:pt x="77459" y="151822"/>
                  </a:moveTo>
                  <a:cubicBezTo>
                    <a:pt x="77250" y="151822"/>
                    <a:pt x="77062" y="152010"/>
                    <a:pt x="77062" y="152220"/>
                  </a:cubicBezTo>
                  <a:cubicBezTo>
                    <a:pt x="77062" y="152429"/>
                    <a:pt x="77250" y="152617"/>
                    <a:pt x="77459" y="152617"/>
                  </a:cubicBezTo>
                  <a:lnTo>
                    <a:pt x="77669" y="152617"/>
                  </a:lnTo>
                  <a:cubicBezTo>
                    <a:pt x="79426" y="152617"/>
                    <a:pt x="81100" y="152994"/>
                    <a:pt x="82607" y="153705"/>
                  </a:cubicBezTo>
                  <a:cubicBezTo>
                    <a:pt x="82669" y="153747"/>
                    <a:pt x="82711" y="153747"/>
                    <a:pt x="82774" y="153747"/>
                  </a:cubicBezTo>
                  <a:cubicBezTo>
                    <a:pt x="82920" y="153747"/>
                    <a:pt x="83067" y="153663"/>
                    <a:pt x="83130" y="153538"/>
                  </a:cubicBezTo>
                  <a:cubicBezTo>
                    <a:pt x="83234" y="153349"/>
                    <a:pt x="83130" y="153119"/>
                    <a:pt x="82962" y="153015"/>
                  </a:cubicBezTo>
                  <a:cubicBezTo>
                    <a:pt x="81330" y="152220"/>
                    <a:pt x="79552" y="151822"/>
                    <a:pt x="77669" y="151822"/>
                  </a:cubicBezTo>
                  <a:close/>
                  <a:moveTo>
                    <a:pt x="86939" y="156442"/>
                  </a:moveTo>
                  <a:cubicBezTo>
                    <a:pt x="86865" y="156442"/>
                    <a:pt x="86791" y="156462"/>
                    <a:pt x="86729" y="156509"/>
                  </a:cubicBezTo>
                  <a:cubicBezTo>
                    <a:pt x="86561" y="156655"/>
                    <a:pt x="86519" y="156886"/>
                    <a:pt x="86645" y="157074"/>
                  </a:cubicBezTo>
                  <a:cubicBezTo>
                    <a:pt x="87628" y="158476"/>
                    <a:pt x="88319" y="160171"/>
                    <a:pt x="88549" y="161949"/>
                  </a:cubicBezTo>
                  <a:cubicBezTo>
                    <a:pt x="88570" y="162158"/>
                    <a:pt x="88758" y="162305"/>
                    <a:pt x="88946" y="162305"/>
                  </a:cubicBezTo>
                  <a:cubicBezTo>
                    <a:pt x="88946" y="162305"/>
                    <a:pt x="88967" y="162305"/>
                    <a:pt x="88988" y="162263"/>
                  </a:cubicBezTo>
                  <a:cubicBezTo>
                    <a:pt x="89198" y="162242"/>
                    <a:pt x="89365" y="162033"/>
                    <a:pt x="89344" y="161824"/>
                  </a:cubicBezTo>
                  <a:cubicBezTo>
                    <a:pt x="89072" y="159919"/>
                    <a:pt x="88340" y="158099"/>
                    <a:pt x="87273" y="156593"/>
                  </a:cubicBezTo>
                  <a:cubicBezTo>
                    <a:pt x="87194" y="156501"/>
                    <a:pt x="87065" y="156442"/>
                    <a:pt x="86939" y="156442"/>
                  </a:cubicBezTo>
                  <a:close/>
                  <a:moveTo>
                    <a:pt x="89051" y="167013"/>
                  </a:moveTo>
                  <a:cubicBezTo>
                    <a:pt x="88842" y="167013"/>
                    <a:pt x="88654" y="167180"/>
                    <a:pt x="88654" y="167389"/>
                  </a:cubicBezTo>
                  <a:lnTo>
                    <a:pt x="88654" y="172892"/>
                  </a:lnTo>
                  <a:cubicBezTo>
                    <a:pt x="88654" y="173101"/>
                    <a:pt x="88842" y="173290"/>
                    <a:pt x="89051" y="173290"/>
                  </a:cubicBezTo>
                  <a:cubicBezTo>
                    <a:pt x="89260" y="173290"/>
                    <a:pt x="89449" y="173101"/>
                    <a:pt x="89449" y="172892"/>
                  </a:cubicBezTo>
                  <a:lnTo>
                    <a:pt x="89449" y="167389"/>
                  </a:lnTo>
                  <a:cubicBezTo>
                    <a:pt x="89449" y="167180"/>
                    <a:pt x="89260" y="167013"/>
                    <a:pt x="89051" y="167013"/>
                  </a:cubicBezTo>
                  <a:close/>
                  <a:moveTo>
                    <a:pt x="89051" y="177997"/>
                  </a:moveTo>
                  <a:cubicBezTo>
                    <a:pt x="88842" y="177997"/>
                    <a:pt x="88654" y="178165"/>
                    <a:pt x="88654" y="178374"/>
                  </a:cubicBezTo>
                  <a:lnTo>
                    <a:pt x="88654" y="183877"/>
                  </a:lnTo>
                  <a:cubicBezTo>
                    <a:pt x="88654" y="184086"/>
                    <a:pt x="88842" y="184275"/>
                    <a:pt x="89051" y="184275"/>
                  </a:cubicBezTo>
                  <a:cubicBezTo>
                    <a:pt x="89260" y="184275"/>
                    <a:pt x="89449" y="184086"/>
                    <a:pt x="89449" y="183877"/>
                  </a:cubicBezTo>
                  <a:lnTo>
                    <a:pt x="89449" y="178374"/>
                  </a:lnTo>
                  <a:cubicBezTo>
                    <a:pt x="89449" y="178165"/>
                    <a:pt x="89260" y="177997"/>
                    <a:pt x="89051" y="177997"/>
                  </a:cubicBezTo>
                  <a:close/>
                  <a:moveTo>
                    <a:pt x="89051" y="188982"/>
                  </a:moveTo>
                  <a:cubicBezTo>
                    <a:pt x="88842" y="188982"/>
                    <a:pt x="88654" y="189150"/>
                    <a:pt x="88654" y="189359"/>
                  </a:cubicBezTo>
                  <a:lnTo>
                    <a:pt x="88654" y="194862"/>
                  </a:lnTo>
                  <a:cubicBezTo>
                    <a:pt x="88654" y="195071"/>
                    <a:pt x="88842" y="195259"/>
                    <a:pt x="89051" y="195259"/>
                  </a:cubicBezTo>
                  <a:cubicBezTo>
                    <a:pt x="89260" y="195259"/>
                    <a:pt x="89449" y="195071"/>
                    <a:pt x="89449" y="194862"/>
                  </a:cubicBezTo>
                  <a:lnTo>
                    <a:pt x="89449" y="189359"/>
                  </a:lnTo>
                  <a:cubicBezTo>
                    <a:pt x="89449" y="189150"/>
                    <a:pt x="89260" y="188982"/>
                    <a:pt x="89051" y="188982"/>
                  </a:cubicBezTo>
                  <a:close/>
                  <a:moveTo>
                    <a:pt x="89051" y="199967"/>
                  </a:moveTo>
                  <a:cubicBezTo>
                    <a:pt x="88842" y="199967"/>
                    <a:pt x="88654" y="200135"/>
                    <a:pt x="88654" y="200344"/>
                  </a:cubicBezTo>
                  <a:lnTo>
                    <a:pt x="88654" y="205847"/>
                  </a:lnTo>
                  <a:cubicBezTo>
                    <a:pt x="88654" y="206056"/>
                    <a:pt x="88842" y="206244"/>
                    <a:pt x="89051" y="206244"/>
                  </a:cubicBezTo>
                  <a:cubicBezTo>
                    <a:pt x="89260" y="206244"/>
                    <a:pt x="89449" y="206056"/>
                    <a:pt x="89449" y="205847"/>
                  </a:cubicBezTo>
                  <a:lnTo>
                    <a:pt x="89449" y="200344"/>
                  </a:lnTo>
                  <a:cubicBezTo>
                    <a:pt x="89449" y="200135"/>
                    <a:pt x="89260" y="199967"/>
                    <a:pt x="89051" y="199967"/>
                  </a:cubicBezTo>
                  <a:close/>
                  <a:moveTo>
                    <a:pt x="89051" y="210952"/>
                  </a:moveTo>
                  <a:cubicBezTo>
                    <a:pt x="88842" y="210952"/>
                    <a:pt x="88654" y="211120"/>
                    <a:pt x="88654" y="211329"/>
                  </a:cubicBezTo>
                  <a:lnTo>
                    <a:pt x="88654" y="216832"/>
                  </a:lnTo>
                  <a:cubicBezTo>
                    <a:pt x="88654" y="217041"/>
                    <a:pt x="88842" y="217229"/>
                    <a:pt x="89051" y="217229"/>
                  </a:cubicBezTo>
                  <a:cubicBezTo>
                    <a:pt x="89260" y="217229"/>
                    <a:pt x="89449" y="217041"/>
                    <a:pt x="89449" y="216832"/>
                  </a:cubicBezTo>
                  <a:lnTo>
                    <a:pt x="89449" y="211329"/>
                  </a:lnTo>
                  <a:cubicBezTo>
                    <a:pt x="89449" y="211120"/>
                    <a:pt x="89260" y="210952"/>
                    <a:pt x="89051" y="210952"/>
                  </a:cubicBezTo>
                  <a:close/>
                  <a:moveTo>
                    <a:pt x="89051" y="221937"/>
                  </a:moveTo>
                  <a:cubicBezTo>
                    <a:pt x="88842" y="221937"/>
                    <a:pt x="88654" y="222104"/>
                    <a:pt x="88654" y="222314"/>
                  </a:cubicBezTo>
                  <a:lnTo>
                    <a:pt x="88654" y="227817"/>
                  </a:lnTo>
                  <a:cubicBezTo>
                    <a:pt x="88654" y="228026"/>
                    <a:pt x="88842" y="228214"/>
                    <a:pt x="89051" y="228214"/>
                  </a:cubicBezTo>
                  <a:cubicBezTo>
                    <a:pt x="89260" y="228214"/>
                    <a:pt x="89449" y="228026"/>
                    <a:pt x="89449" y="227817"/>
                  </a:cubicBezTo>
                  <a:lnTo>
                    <a:pt x="89449" y="222314"/>
                  </a:lnTo>
                  <a:cubicBezTo>
                    <a:pt x="89449" y="222104"/>
                    <a:pt x="89260" y="221937"/>
                    <a:pt x="89051" y="221937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9" name="Google Shape;2489;p34"/>
          <p:cNvSpPr txBox="1">
            <a:spLocks noGrp="1"/>
          </p:cNvSpPr>
          <p:nvPr>
            <p:ph type="title"/>
          </p:nvPr>
        </p:nvSpPr>
        <p:spPr>
          <a:xfrm>
            <a:off x="713225" y="1736200"/>
            <a:ext cx="4653300" cy="191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 dirty="0"/>
              <a:t>THANK YOU!</a:t>
            </a:r>
            <a:endParaRPr sz="8800" dirty="0"/>
          </a:p>
        </p:txBody>
      </p:sp>
      <p:grpSp>
        <p:nvGrpSpPr>
          <p:cNvPr id="2490" name="Google Shape;2490;p34"/>
          <p:cNvGrpSpPr/>
          <p:nvPr/>
        </p:nvGrpSpPr>
        <p:grpSpPr>
          <a:xfrm rot="-5400000">
            <a:off x="317146" y="5475896"/>
            <a:ext cx="13848078" cy="1717216"/>
            <a:chOff x="-2957948" y="3286771"/>
            <a:chExt cx="13848078" cy="1717216"/>
          </a:xfrm>
        </p:grpSpPr>
        <p:sp>
          <p:nvSpPr>
            <p:cNvPr id="2491" name="Google Shape;2491;p34"/>
            <p:cNvSpPr/>
            <p:nvPr/>
          </p:nvSpPr>
          <p:spPr>
            <a:xfrm flipH="1">
              <a:off x="-2927097" y="3286771"/>
              <a:ext cx="13817228" cy="1717216"/>
            </a:xfrm>
            <a:custGeom>
              <a:avLst/>
              <a:gdLst/>
              <a:ahLst/>
              <a:cxnLst/>
              <a:rect l="l" t="t" r="r" b="b"/>
              <a:pathLst>
                <a:path w="209606" h="26050" extrusionOk="0">
                  <a:moveTo>
                    <a:pt x="1" y="0"/>
                  </a:moveTo>
                  <a:lnTo>
                    <a:pt x="1" y="6104"/>
                  </a:lnTo>
                  <a:lnTo>
                    <a:pt x="55231" y="6104"/>
                  </a:lnTo>
                  <a:cubicBezTo>
                    <a:pt x="56305" y="6104"/>
                    <a:pt x="57177" y="6976"/>
                    <a:pt x="57177" y="8023"/>
                  </a:cubicBezTo>
                  <a:cubicBezTo>
                    <a:pt x="57177" y="9097"/>
                    <a:pt x="56305" y="9969"/>
                    <a:pt x="55231" y="9969"/>
                  </a:cubicBezTo>
                  <a:lnTo>
                    <a:pt x="36074" y="9969"/>
                  </a:lnTo>
                  <a:cubicBezTo>
                    <a:pt x="31714" y="9969"/>
                    <a:pt x="28170" y="13429"/>
                    <a:pt x="28052" y="17761"/>
                  </a:cubicBezTo>
                  <a:lnTo>
                    <a:pt x="28024" y="17761"/>
                  </a:lnTo>
                  <a:lnTo>
                    <a:pt x="28024" y="18026"/>
                  </a:lnTo>
                  <a:cubicBezTo>
                    <a:pt x="28024" y="22442"/>
                    <a:pt x="31630" y="26049"/>
                    <a:pt x="36074" y="26049"/>
                  </a:cubicBezTo>
                  <a:lnTo>
                    <a:pt x="209606" y="26049"/>
                  </a:lnTo>
                  <a:lnTo>
                    <a:pt x="209606" y="19945"/>
                  </a:lnTo>
                  <a:lnTo>
                    <a:pt x="36074" y="19945"/>
                  </a:lnTo>
                  <a:cubicBezTo>
                    <a:pt x="35091" y="19945"/>
                    <a:pt x="34274" y="19212"/>
                    <a:pt x="34156" y="18257"/>
                  </a:cubicBezTo>
                  <a:cubicBezTo>
                    <a:pt x="34156" y="18166"/>
                    <a:pt x="34128" y="18082"/>
                    <a:pt x="34128" y="17992"/>
                  </a:cubicBezTo>
                  <a:cubicBezTo>
                    <a:pt x="34128" y="16945"/>
                    <a:pt x="35000" y="16073"/>
                    <a:pt x="36074" y="16073"/>
                  </a:cubicBezTo>
                  <a:lnTo>
                    <a:pt x="55231" y="16073"/>
                  </a:lnTo>
                  <a:cubicBezTo>
                    <a:pt x="59682" y="16073"/>
                    <a:pt x="63281" y="12473"/>
                    <a:pt x="63281" y="8023"/>
                  </a:cubicBezTo>
                  <a:cubicBezTo>
                    <a:pt x="63281" y="3607"/>
                    <a:pt x="59682" y="0"/>
                    <a:pt x="55231" y="0"/>
                  </a:cubicBezTo>
                  <a:close/>
                </a:path>
              </a:pathLst>
            </a:custGeom>
            <a:solidFill>
              <a:schemeClr val="dk2"/>
            </a:solidFill>
            <a:ln w="152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34"/>
            <p:cNvSpPr/>
            <p:nvPr/>
          </p:nvSpPr>
          <p:spPr>
            <a:xfrm flipH="1">
              <a:off x="-2927097" y="3286771"/>
              <a:ext cx="13817228" cy="1717216"/>
            </a:xfrm>
            <a:custGeom>
              <a:avLst/>
              <a:gdLst/>
              <a:ahLst/>
              <a:cxnLst/>
              <a:rect l="l" t="t" r="r" b="b"/>
              <a:pathLst>
                <a:path w="209606" h="26050" extrusionOk="0">
                  <a:moveTo>
                    <a:pt x="1" y="0"/>
                  </a:moveTo>
                  <a:lnTo>
                    <a:pt x="1" y="6104"/>
                  </a:lnTo>
                  <a:lnTo>
                    <a:pt x="55231" y="6104"/>
                  </a:lnTo>
                  <a:cubicBezTo>
                    <a:pt x="56305" y="6104"/>
                    <a:pt x="57177" y="6976"/>
                    <a:pt x="57177" y="8023"/>
                  </a:cubicBezTo>
                  <a:cubicBezTo>
                    <a:pt x="57177" y="9097"/>
                    <a:pt x="56305" y="9969"/>
                    <a:pt x="55231" y="9969"/>
                  </a:cubicBezTo>
                  <a:lnTo>
                    <a:pt x="36074" y="9969"/>
                  </a:lnTo>
                  <a:cubicBezTo>
                    <a:pt x="31714" y="9969"/>
                    <a:pt x="28170" y="13429"/>
                    <a:pt x="28052" y="17761"/>
                  </a:cubicBezTo>
                  <a:lnTo>
                    <a:pt x="28024" y="17761"/>
                  </a:lnTo>
                  <a:lnTo>
                    <a:pt x="28024" y="18026"/>
                  </a:lnTo>
                  <a:cubicBezTo>
                    <a:pt x="28024" y="22442"/>
                    <a:pt x="31630" y="26049"/>
                    <a:pt x="36074" y="26049"/>
                  </a:cubicBezTo>
                  <a:lnTo>
                    <a:pt x="209606" y="26049"/>
                  </a:lnTo>
                  <a:lnTo>
                    <a:pt x="209606" y="19945"/>
                  </a:lnTo>
                  <a:lnTo>
                    <a:pt x="36074" y="19945"/>
                  </a:lnTo>
                  <a:cubicBezTo>
                    <a:pt x="35091" y="19945"/>
                    <a:pt x="34274" y="19212"/>
                    <a:pt x="34156" y="18257"/>
                  </a:cubicBezTo>
                  <a:cubicBezTo>
                    <a:pt x="34156" y="18166"/>
                    <a:pt x="34128" y="18082"/>
                    <a:pt x="34128" y="17992"/>
                  </a:cubicBezTo>
                  <a:cubicBezTo>
                    <a:pt x="34128" y="16945"/>
                    <a:pt x="35000" y="16073"/>
                    <a:pt x="36074" y="16073"/>
                  </a:cubicBezTo>
                  <a:lnTo>
                    <a:pt x="55231" y="16073"/>
                  </a:lnTo>
                  <a:cubicBezTo>
                    <a:pt x="59682" y="16073"/>
                    <a:pt x="63281" y="12473"/>
                    <a:pt x="63281" y="8023"/>
                  </a:cubicBezTo>
                  <a:cubicBezTo>
                    <a:pt x="63281" y="3607"/>
                    <a:pt x="59682" y="0"/>
                    <a:pt x="55231" y="0"/>
                  </a:cubicBezTo>
                  <a:close/>
                </a:path>
              </a:pathLst>
            </a:custGeom>
            <a:solidFill>
              <a:schemeClr val="dk2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34"/>
            <p:cNvSpPr/>
            <p:nvPr/>
          </p:nvSpPr>
          <p:spPr>
            <a:xfrm flipH="1">
              <a:off x="-2927097" y="3286771"/>
              <a:ext cx="13817228" cy="1717216"/>
            </a:xfrm>
            <a:custGeom>
              <a:avLst/>
              <a:gdLst/>
              <a:ahLst/>
              <a:cxnLst/>
              <a:rect l="l" t="t" r="r" b="b"/>
              <a:pathLst>
                <a:path w="209606" h="26050" extrusionOk="0">
                  <a:moveTo>
                    <a:pt x="1" y="0"/>
                  </a:moveTo>
                  <a:lnTo>
                    <a:pt x="1" y="6104"/>
                  </a:lnTo>
                  <a:lnTo>
                    <a:pt x="55231" y="6104"/>
                  </a:lnTo>
                  <a:cubicBezTo>
                    <a:pt x="56305" y="6104"/>
                    <a:pt x="57177" y="6976"/>
                    <a:pt x="57177" y="8023"/>
                  </a:cubicBezTo>
                  <a:cubicBezTo>
                    <a:pt x="57177" y="9097"/>
                    <a:pt x="56305" y="9969"/>
                    <a:pt x="55231" y="9969"/>
                  </a:cubicBezTo>
                  <a:lnTo>
                    <a:pt x="36074" y="9969"/>
                  </a:lnTo>
                  <a:cubicBezTo>
                    <a:pt x="31714" y="9969"/>
                    <a:pt x="28170" y="13429"/>
                    <a:pt x="28052" y="17761"/>
                  </a:cubicBezTo>
                  <a:lnTo>
                    <a:pt x="28024" y="17761"/>
                  </a:lnTo>
                  <a:lnTo>
                    <a:pt x="28024" y="18026"/>
                  </a:lnTo>
                  <a:cubicBezTo>
                    <a:pt x="28024" y="22442"/>
                    <a:pt x="31630" y="26049"/>
                    <a:pt x="36074" y="26049"/>
                  </a:cubicBezTo>
                  <a:lnTo>
                    <a:pt x="209606" y="26049"/>
                  </a:lnTo>
                  <a:lnTo>
                    <a:pt x="209606" y="19945"/>
                  </a:lnTo>
                  <a:lnTo>
                    <a:pt x="36074" y="19945"/>
                  </a:lnTo>
                  <a:cubicBezTo>
                    <a:pt x="35091" y="19945"/>
                    <a:pt x="34274" y="19212"/>
                    <a:pt x="34156" y="18257"/>
                  </a:cubicBezTo>
                  <a:cubicBezTo>
                    <a:pt x="34156" y="18166"/>
                    <a:pt x="34128" y="18082"/>
                    <a:pt x="34128" y="17992"/>
                  </a:cubicBezTo>
                  <a:cubicBezTo>
                    <a:pt x="34128" y="16945"/>
                    <a:pt x="35000" y="16073"/>
                    <a:pt x="36074" y="16073"/>
                  </a:cubicBezTo>
                  <a:lnTo>
                    <a:pt x="55231" y="16073"/>
                  </a:lnTo>
                  <a:cubicBezTo>
                    <a:pt x="59682" y="16073"/>
                    <a:pt x="63281" y="12473"/>
                    <a:pt x="63281" y="8023"/>
                  </a:cubicBezTo>
                  <a:cubicBezTo>
                    <a:pt x="63281" y="3607"/>
                    <a:pt x="59682" y="0"/>
                    <a:pt x="55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34"/>
            <p:cNvSpPr/>
            <p:nvPr/>
          </p:nvSpPr>
          <p:spPr>
            <a:xfrm flipH="1">
              <a:off x="10184589" y="3480378"/>
              <a:ext cx="63547" cy="15228"/>
            </a:xfrm>
            <a:custGeom>
              <a:avLst/>
              <a:gdLst/>
              <a:ahLst/>
              <a:cxnLst/>
              <a:rect l="l" t="t" r="r" b="b"/>
              <a:pathLst>
                <a:path w="964" h="231" extrusionOk="0">
                  <a:moveTo>
                    <a:pt x="0" y="0"/>
                  </a:moveTo>
                  <a:lnTo>
                    <a:pt x="0" y="230"/>
                  </a:lnTo>
                  <a:lnTo>
                    <a:pt x="963" y="230"/>
                  </a:lnTo>
                  <a:lnTo>
                    <a:pt x="96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34"/>
            <p:cNvSpPr/>
            <p:nvPr/>
          </p:nvSpPr>
          <p:spPr>
            <a:xfrm flipH="1">
              <a:off x="10309243" y="3480378"/>
              <a:ext cx="61240" cy="15228"/>
            </a:xfrm>
            <a:custGeom>
              <a:avLst/>
              <a:gdLst/>
              <a:ahLst/>
              <a:cxnLst/>
              <a:rect l="l" t="t" r="r" b="b"/>
              <a:pathLst>
                <a:path w="929" h="231" extrusionOk="0">
                  <a:moveTo>
                    <a:pt x="1" y="0"/>
                  </a:moveTo>
                  <a:lnTo>
                    <a:pt x="1" y="230"/>
                  </a:lnTo>
                  <a:lnTo>
                    <a:pt x="928" y="230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34"/>
            <p:cNvSpPr/>
            <p:nvPr/>
          </p:nvSpPr>
          <p:spPr>
            <a:xfrm flipH="1">
              <a:off x="10062307" y="3480378"/>
              <a:ext cx="61240" cy="15228"/>
            </a:xfrm>
            <a:custGeom>
              <a:avLst/>
              <a:gdLst/>
              <a:ahLst/>
              <a:cxnLst/>
              <a:rect l="l" t="t" r="r" b="b"/>
              <a:pathLst>
                <a:path w="929" h="231" extrusionOk="0">
                  <a:moveTo>
                    <a:pt x="1" y="0"/>
                  </a:moveTo>
                  <a:lnTo>
                    <a:pt x="1" y="230"/>
                  </a:lnTo>
                  <a:lnTo>
                    <a:pt x="929" y="230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34"/>
            <p:cNvSpPr/>
            <p:nvPr/>
          </p:nvSpPr>
          <p:spPr>
            <a:xfrm flipH="1">
              <a:off x="10432052" y="3480378"/>
              <a:ext cx="63020" cy="15228"/>
            </a:xfrm>
            <a:custGeom>
              <a:avLst/>
              <a:gdLst/>
              <a:ahLst/>
              <a:cxnLst/>
              <a:rect l="l" t="t" r="r" b="b"/>
              <a:pathLst>
                <a:path w="956" h="231" extrusionOk="0">
                  <a:moveTo>
                    <a:pt x="0" y="0"/>
                  </a:moveTo>
                  <a:lnTo>
                    <a:pt x="0" y="230"/>
                  </a:lnTo>
                  <a:lnTo>
                    <a:pt x="956" y="23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34"/>
            <p:cNvSpPr/>
            <p:nvPr/>
          </p:nvSpPr>
          <p:spPr>
            <a:xfrm flipH="1">
              <a:off x="9192229" y="3480378"/>
              <a:ext cx="61240" cy="15228"/>
            </a:xfrm>
            <a:custGeom>
              <a:avLst/>
              <a:gdLst/>
              <a:ahLst/>
              <a:cxnLst/>
              <a:rect l="l" t="t" r="r" b="b"/>
              <a:pathLst>
                <a:path w="929" h="231" extrusionOk="0">
                  <a:moveTo>
                    <a:pt x="1" y="0"/>
                  </a:moveTo>
                  <a:lnTo>
                    <a:pt x="1" y="230"/>
                  </a:lnTo>
                  <a:lnTo>
                    <a:pt x="929" y="230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34"/>
            <p:cNvSpPr/>
            <p:nvPr/>
          </p:nvSpPr>
          <p:spPr>
            <a:xfrm flipH="1">
              <a:off x="9316818" y="3480378"/>
              <a:ext cx="61240" cy="15228"/>
            </a:xfrm>
            <a:custGeom>
              <a:avLst/>
              <a:gdLst/>
              <a:ahLst/>
              <a:cxnLst/>
              <a:rect l="l" t="t" r="r" b="b"/>
              <a:pathLst>
                <a:path w="929" h="231" extrusionOk="0">
                  <a:moveTo>
                    <a:pt x="0" y="0"/>
                  </a:moveTo>
                  <a:lnTo>
                    <a:pt x="0" y="230"/>
                  </a:lnTo>
                  <a:lnTo>
                    <a:pt x="928" y="230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34"/>
            <p:cNvSpPr/>
            <p:nvPr/>
          </p:nvSpPr>
          <p:spPr>
            <a:xfrm flipH="1">
              <a:off x="8944831" y="3480378"/>
              <a:ext cx="61701" cy="15228"/>
            </a:xfrm>
            <a:custGeom>
              <a:avLst/>
              <a:gdLst/>
              <a:ahLst/>
              <a:cxnLst/>
              <a:rect l="l" t="t" r="r" b="b"/>
              <a:pathLst>
                <a:path w="936" h="231" extrusionOk="0">
                  <a:moveTo>
                    <a:pt x="1" y="0"/>
                  </a:moveTo>
                  <a:lnTo>
                    <a:pt x="1" y="230"/>
                  </a:lnTo>
                  <a:lnTo>
                    <a:pt x="936" y="230"/>
                  </a:lnTo>
                  <a:lnTo>
                    <a:pt x="9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34"/>
            <p:cNvSpPr/>
            <p:nvPr/>
          </p:nvSpPr>
          <p:spPr>
            <a:xfrm flipH="1">
              <a:off x="9067574" y="3480378"/>
              <a:ext cx="63547" cy="15228"/>
            </a:xfrm>
            <a:custGeom>
              <a:avLst/>
              <a:gdLst/>
              <a:ahLst/>
              <a:cxnLst/>
              <a:rect l="l" t="t" r="r" b="b"/>
              <a:pathLst>
                <a:path w="964" h="231" extrusionOk="0">
                  <a:moveTo>
                    <a:pt x="0" y="0"/>
                  </a:moveTo>
                  <a:lnTo>
                    <a:pt x="0" y="230"/>
                  </a:lnTo>
                  <a:lnTo>
                    <a:pt x="963" y="230"/>
                  </a:lnTo>
                  <a:lnTo>
                    <a:pt x="96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34"/>
            <p:cNvSpPr/>
            <p:nvPr/>
          </p:nvSpPr>
          <p:spPr>
            <a:xfrm flipH="1">
              <a:off x="9439165" y="3480378"/>
              <a:ext cx="61701" cy="15228"/>
            </a:xfrm>
            <a:custGeom>
              <a:avLst/>
              <a:gdLst/>
              <a:ahLst/>
              <a:cxnLst/>
              <a:rect l="l" t="t" r="r" b="b"/>
              <a:pathLst>
                <a:path w="936" h="231" extrusionOk="0">
                  <a:moveTo>
                    <a:pt x="1" y="0"/>
                  </a:moveTo>
                  <a:lnTo>
                    <a:pt x="1" y="230"/>
                  </a:lnTo>
                  <a:lnTo>
                    <a:pt x="935" y="230"/>
                  </a:lnTo>
                  <a:lnTo>
                    <a:pt x="93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34"/>
            <p:cNvSpPr/>
            <p:nvPr/>
          </p:nvSpPr>
          <p:spPr>
            <a:xfrm flipH="1">
              <a:off x="9563820" y="3480378"/>
              <a:ext cx="61635" cy="15228"/>
            </a:xfrm>
            <a:custGeom>
              <a:avLst/>
              <a:gdLst/>
              <a:ahLst/>
              <a:cxnLst/>
              <a:rect l="l" t="t" r="r" b="b"/>
              <a:pathLst>
                <a:path w="935" h="231" extrusionOk="0">
                  <a:moveTo>
                    <a:pt x="0" y="0"/>
                  </a:moveTo>
                  <a:lnTo>
                    <a:pt x="0" y="230"/>
                  </a:lnTo>
                  <a:lnTo>
                    <a:pt x="935" y="230"/>
                  </a:lnTo>
                  <a:lnTo>
                    <a:pt x="93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34"/>
            <p:cNvSpPr/>
            <p:nvPr/>
          </p:nvSpPr>
          <p:spPr>
            <a:xfrm flipH="1">
              <a:off x="9686563" y="3480378"/>
              <a:ext cx="63085" cy="15228"/>
            </a:xfrm>
            <a:custGeom>
              <a:avLst/>
              <a:gdLst/>
              <a:ahLst/>
              <a:cxnLst/>
              <a:rect l="l" t="t" r="r" b="b"/>
              <a:pathLst>
                <a:path w="957" h="231" extrusionOk="0">
                  <a:moveTo>
                    <a:pt x="0" y="0"/>
                  </a:moveTo>
                  <a:lnTo>
                    <a:pt x="0" y="230"/>
                  </a:lnTo>
                  <a:lnTo>
                    <a:pt x="956" y="23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34"/>
            <p:cNvSpPr/>
            <p:nvPr/>
          </p:nvSpPr>
          <p:spPr>
            <a:xfrm flipH="1">
              <a:off x="9933565" y="3480378"/>
              <a:ext cx="65327" cy="15228"/>
            </a:xfrm>
            <a:custGeom>
              <a:avLst/>
              <a:gdLst/>
              <a:ahLst/>
              <a:cxnLst/>
              <a:rect l="l" t="t" r="r" b="b"/>
              <a:pathLst>
                <a:path w="991" h="231" extrusionOk="0">
                  <a:moveTo>
                    <a:pt x="0" y="0"/>
                  </a:moveTo>
                  <a:lnTo>
                    <a:pt x="0" y="230"/>
                  </a:lnTo>
                  <a:lnTo>
                    <a:pt x="991" y="230"/>
                  </a:lnTo>
                  <a:lnTo>
                    <a:pt x="9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34"/>
            <p:cNvSpPr/>
            <p:nvPr/>
          </p:nvSpPr>
          <p:spPr>
            <a:xfrm flipH="1">
              <a:off x="9811218" y="3480378"/>
              <a:ext cx="61240" cy="15228"/>
            </a:xfrm>
            <a:custGeom>
              <a:avLst/>
              <a:gdLst/>
              <a:ahLst/>
              <a:cxnLst/>
              <a:rect l="l" t="t" r="r" b="b"/>
              <a:pathLst>
                <a:path w="929" h="231" extrusionOk="0">
                  <a:moveTo>
                    <a:pt x="1" y="0"/>
                  </a:moveTo>
                  <a:lnTo>
                    <a:pt x="1" y="230"/>
                  </a:lnTo>
                  <a:lnTo>
                    <a:pt x="929" y="230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34"/>
            <p:cNvSpPr/>
            <p:nvPr/>
          </p:nvSpPr>
          <p:spPr>
            <a:xfrm flipH="1">
              <a:off x="6925570" y="3681764"/>
              <a:ext cx="34542" cy="63085"/>
            </a:xfrm>
            <a:custGeom>
              <a:avLst/>
              <a:gdLst/>
              <a:ahLst/>
              <a:cxnLst/>
              <a:rect l="l" t="t" r="r" b="b"/>
              <a:pathLst>
                <a:path w="524" h="957" extrusionOk="0">
                  <a:moveTo>
                    <a:pt x="238" y="1"/>
                  </a:moveTo>
                  <a:lnTo>
                    <a:pt x="1" y="84"/>
                  </a:lnTo>
                  <a:cubicBezTo>
                    <a:pt x="147" y="349"/>
                    <a:pt x="238" y="635"/>
                    <a:pt x="294" y="956"/>
                  </a:cubicBezTo>
                  <a:lnTo>
                    <a:pt x="524" y="901"/>
                  </a:lnTo>
                  <a:cubicBezTo>
                    <a:pt x="468" y="580"/>
                    <a:pt x="350" y="287"/>
                    <a:pt x="2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34"/>
            <p:cNvSpPr/>
            <p:nvPr/>
          </p:nvSpPr>
          <p:spPr>
            <a:xfrm flipH="1">
              <a:off x="7676530" y="3480378"/>
              <a:ext cx="63481" cy="15228"/>
            </a:xfrm>
            <a:custGeom>
              <a:avLst/>
              <a:gdLst/>
              <a:ahLst/>
              <a:cxnLst/>
              <a:rect l="l" t="t" r="r" b="b"/>
              <a:pathLst>
                <a:path w="963" h="231" extrusionOk="0">
                  <a:moveTo>
                    <a:pt x="0" y="0"/>
                  </a:moveTo>
                  <a:lnTo>
                    <a:pt x="0" y="230"/>
                  </a:lnTo>
                  <a:lnTo>
                    <a:pt x="963" y="230"/>
                  </a:lnTo>
                  <a:lnTo>
                    <a:pt x="96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34"/>
            <p:cNvSpPr/>
            <p:nvPr/>
          </p:nvSpPr>
          <p:spPr>
            <a:xfrm flipH="1">
              <a:off x="7801119" y="3480378"/>
              <a:ext cx="61240" cy="15228"/>
            </a:xfrm>
            <a:custGeom>
              <a:avLst/>
              <a:gdLst/>
              <a:ahLst/>
              <a:cxnLst/>
              <a:rect l="l" t="t" r="r" b="b"/>
              <a:pathLst>
                <a:path w="929" h="231" extrusionOk="0">
                  <a:moveTo>
                    <a:pt x="1" y="0"/>
                  </a:moveTo>
                  <a:lnTo>
                    <a:pt x="1" y="230"/>
                  </a:lnTo>
                  <a:lnTo>
                    <a:pt x="928" y="230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34"/>
            <p:cNvSpPr/>
            <p:nvPr/>
          </p:nvSpPr>
          <p:spPr>
            <a:xfrm flipH="1">
              <a:off x="7429528" y="3480378"/>
              <a:ext cx="61240" cy="15228"/>
            </a:xfrm>
            <a:custGeom>
              <a:avLst/>
              <a:gdLst/>
              <a:ahLst/>
              <a:cxnLst/>
              <a:rect l="l" t="t" r="r" b="b"/>
              <a:pathLst>
                <a:path w="929" h="231" extrusionOk="0">
                  <a:moveTo>
                    <a:pt x="0" y="0"/>
                  </a:moveTo>
                  <a:lnTo>
                    <a:pt x="0" y="230"/>
                  </a:lnTo>
                  <a:lnTo>
                    <a:pt x="928" y="230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34"/>
            <p:cNvSpPr/>
            <p:nvPr/>
          </p:nvSpPr>
          <p:spPr>
            <a:xfrm flipH="1">
              <a:off x="7065320" y="3507010"/>
              <a:ext cx="61240" cy="42387"/>
            </a:xfrm>
            <a:custGeom>
              <a:avLst/>
              <a:gdLst/>
              <a:ahLst/>
              <a:cxnLst/>
              <a:rect l="l" t="t" r="r" b="b"/>
              <a:pathLst>
                <a:path w="929" h="643" extrusionOk="0">
                  <a:moveTo>
                    <a:pt x="84" y="1"/>
                  </a:moveTo>
                  <a:lnTo>
                    <a:pt x="0" y="210"/>
                  </a:lnTo>
                  <a:cubicBezTo>
                    <a:pt x="259" y="322"/>
                    <a:pt x="552" y="468"/>
                    <a:pt x="810" y="642"/>
                  </a:cubicBezTo>
                  <a:lnTo>
                    <a:pt x="928" y="468"/>
                  </a:lnTo>
                  <a:cubicBezTo>
                    <a:pt x="670" y="266"/>
                    <a:pt x="377" y="119"/>
                    <a:pt x="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34"/>
            <p:cNvSpPr/>
            <p:nvPr/>
          </p:nvSpPr>
          <p:spPr>
            <a:xfrm flipH="1">
              <a:off x="7306785" y="3480378"/>
              <a:ext cx="61240" cy="15228"/>
            </a:xfrm>
            <a:custGeom>
              <a:avLst/>
              <a:gdLst/>
              <a:ahLst/>
              <a:cxnLst/>
              <a:rect l="l" t="t" r="r" b="b"/>
              <a:pathLst>
                <a:path w="929" h="231" extrusionOk="0">
                  <a:moveTo>
                    <a:pt x="1" y="0"/>
                  </a:moveTo>
                  <a:lnTo>
                    <a:pt x="1" y="230"/>
                  </a:lnTo>
                  <a:lnTo>
                    <a:pt x="929" y="230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34"/>
            <p:cNvSpPr/>
            <p:nvPr/>
          </p:nvSpPr>
          <p:spPr>
            <a:xfrm flipH="1">
              <a:off x="6975208" y="3576028"/>
              <a:ext cx="52011" cy="57548"/>
            </a:xfrm>
            <a:custGeom>
              <a:avLst/>
              <a:gdLst/>
              <a:ahLst/>
              <a:cxnLst/>
              <a:rect l="l" t="t" r="r" b="b"/>
              <a:pathLst>
                <a:path w="789" h="873" extrusionOk="0">
                  <a:moveTo>
                    <a:pt x="175" y="0"/>
                  </a:moveTo>
                  <a:lnTo>
                    <a:pt x="0" y="175"/>
                  </a:lnTo>
                  <a:cubicBezTo>
                    <a:pt x="210" y="412"/>
                    <a:pt x="412" y="642"/>
                    <a:pt x="586" y="872"/>
                  </a:cubicBezTo>
                  <a:lnTo>
                    <a:pt x="789" y="761"/>
                  </a:lnTo>
                  <a:cubicBezTo>
                    <a:pt x="586" y="495"/>
                    <a:pt x="384" y="237"/>
                    <a:pt x="1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34"/>
            <p:cNvSpPr/>
            <p:nvPr/>
          </p:nvSpPr>
          <p:spPr>
            <a:xfrm flipH="1">
              <a:off x="7180285" y="3480378"/>
              <a:ext cx="63085" cy="23006"/>
            </a:xfrm>
            <a:custGeom>
              <a:avLst/>
              <a:gdLst/>
              <a:ahLst/>
              <a:cxnLst/>
              <a:rect l="l" t="t" r="r" b="b"/>
              <a:pathLst>
                <a:path w="957" h="349" extrusionOk="0">
                  <a:moveTo>
                    <a:pt x="0" y="0"/>
                  </a:moveTo>
                  <a:lnTo>
                    <a:pt x="0" y="230"/>
                  </a:lnTo>
                  <a:cubicBezTo>
                    <a:pt x="286" y="230"/>
                    <a:pt x="607" y="265"/>
                    <a:pt x="900" y="349"/>
                  </a:cubicBezTo>
                  <a:lnTo>
                    <a:pt x="956" y="119"/>
                  </a:lnTo>
                  <a:cubicBezTo>
                    <a:pt x="635" y="28"/>
                    <a:pt x="314" y="0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34"/>
            <p:cNvSpPr/>
            <p:nvPr/>
          </p:nvSpPr>
          <p:spPr>
            <a:xfrm flipH="1">
              <a:off x="7553721" y="3480378"/>
              <a:ext cx="61701" cy="15228"/>
            </a:xfrm>
            <a:custGeom>
              <a:avLst/>
              <a:gdLst/>
              <a:ahLst/>
              <a:cxnLst/>
              <a:rect l="l" t="t" r="r" b="b"/>
              <a:pathLst>
                <a:path w="936" h="231" extrusionOk="0">
                  <a:moveTo>
                    <a:pt x="1" y="0"/>
                  </a:moveTo>
                  <a:lnTo>
                    <a:pt x="1" y="230"/>
                  </a:lnTo>
                  <a:lnTo>
                    <a:pt x="936" y="230"/>
                  </a:lnTo>
                  <a:lnTo>
                    <a:pt x="9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34"/>
            <p:cNvSpPr/>
            <p:nvPr/>
          </p:nvSpPr>
          <p:spPr>
            <a:xfrm flipH="1">
              <a:off x="8542456" y="3480378"/>
              <a:ext cx="63481" cy="15228"/>
            </a:xfrm>
            <a:custGeom>
              <a:avLst/>
              <a:gdLst/>
              <a:ahLst/>
              <a:cxnLst/>
              <a:rect l="l" t="t" r="r" b="b"/>
              <a:pathLst>
                <a:path w="963" h="231" extrusionOk="0">
                  <a:moveTo>
                    <a:pt x="0" y="0"/>
                  </a:moveTo>
                  <a:lnTo>
                    <a:pt x="0" y="230"/>
                  </a:lnTo>
                  <a:lnTo>
                    <a:pt x="963" y="230"/>
                  </a:lnTo>
                  <a:lnTo>
                    <a:pt x="96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34"/>
            <p:cNvSpPr/>
            <p:nvPr/>
          </p:nvSpPr>
          <p:spPr>
            <a:xfrm flipH="1">
              <a:off x="8667044" y="3480378"/>
              <a:ext cx="61701" cy="15228"/>
            </a:xfrm>
            <a:custGeom>
              <a:avLst/>
              <a:gdLst/>
              <a:ahLst/>
              <a:cxnLst/>
              <a:rect l="l" t="t" r="r" b="b"/>
              <a:pathLst>
                <a:path w="936" h="231" extrusionOk="0">
                  <a:moveTo>
                    <a:pt x="1" y="0"/>
                  </a:moveTo>
                  <a:lnTo>
                    <a:pt x="1" y="230"/>
                  </a:lnTo>
                  <a:lnTo>
                    <a:pt x="935" y="230"/>
                  </a:lnTo>
                  <a:lnTo>
                    <a:pt x="93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34"/>
            <p:cNvSpPr/>
            <p:nvPr/>
          </p:nvSpPr>
          <p:spPr>
            <a:xfrm flipH="1">
              <a:off x="7923928" y="3480378"/>
              <a:ext cx="63020" cy="15228"/>
            </a:xfrm>
            <a:custGeom>
              <a:avLst/>
              <a:gdLst/>
              <a:ahLst/>
              <a:cxnLst/>
              <a:rect l="l" t="t" r="r" b="b"/>
              <a:pathLst>
                <a:path w="956" h="231" extrusionOk="0">
                  <a:moveTo>
                    <a:pt x="0" y="0"/>
                  </a:moveTo>
                  <a:lnTo>
                    <a:pt x="0" y="230"/>
                  </a:lnTo>
                  <a:lnTo>
                    <a:pt x="956" y="23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34"/>
            <p:cNvSpPr/>
            <p:nvPr/>
          </p:nvSpPr>
          <p:spPr>
            <a:xfrm flipH="1">
              <a:off x="8914442" y="3480378"/>
              <a:ext cx="23072" cy="15228"/>
            </a:xfrm>
            <a:custGeom>
              <a:avLst/>
              <a:gdLst/>
              <a:ahLst/>
              <a:cxnLst/>
              <a:rect l="l" t="t" r="r" b="b"/>
              <a:pathLst>
                <a:path w="350" h="231" extrusionOk="0">
                  <a:moveTo>
                    <a:pt x="0" y="0"/>
                  </a:moveTo>
                  <a:lnTo>
                    <a:pt x="0" y="230"/>
                  </a:lnTo>
                  <a:lnTo>
                    <a:pt x="349" y="230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34"/>
            <p:cNvSpPr/>
            <p:nvPr/>
          </p:nvSpPr>
          <p:spPr>
            <a:xfrm flipH="1">
              <a:off x="8791699" y="3480378"/>
              <a:ext cx="61240" cy="15228"/>
            </a:xfrm>
            <a:custGeom>
              <a:avLst/>
              <a:gdLst/>
              <a:ahLst/>
              <a:cxnLst/>
              <a:rect l="l" t="t" r="r" b="b"/>
              <a:pathLst>
                <a:path w="929" h="231" extrusionOk="0">
                  <a:moveTo>
                    <a:pt x="1" y="0"/>
                  </a:moveTo>
                  <a:lnTo>
                    <a:pt x="1" y="230"/>
                  </a:lnTo>
                  <a:lnTo>
                    <a:pt x="929" y="230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34"/>
            <p:cNvSpPr/>
            <p:nvPr/>
          </p:nvSpPr>
          <p:spPr>
            <a:xfrm flipH="1">
              <a:off x="8048056" y="3480378"/>
              <a:ext cx="61701" cy="15228"/>
            </a:xfrm>
            <a:custGeom>
              <a:avLst/>
              <a:gdLst/>
              <a:ahLst/>
              <a:cxnLst/>
              <a:rect l="l" t="t" r="r" b="b"/>
              <a:pathLst>
                <a:path w="936" h="231" extrusionOk="0">
                  <a:moveTo>
                    <a:pt x="0" y="0"/>
                  </a:moveTo>
                  <a:lnTo>
                    <a:pt x="0" y="230"/>
                  </a:lnTo>
                  <a:lnTo>
                    <a:pt x="935" y="230"/>
                  </a:lnTo>
                  <a:lnTo>
                    <a:pt x="93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34"/>
            <p:cNvSpPr/>
            <p:nvPr/>
          </p:nvSpPr>
          <p:spPr>
            <a:xfrm flipH="1">
              <a:off x="8172710" y="3480378"/>
              <a:ext cx="61701" cy="15228"/>
            </a:xfrm>
            <a:custGeom>
              <a:avLst/>
              <a:gdLst/>
              <a:ahLst/>
              <a:cxnLst/>
              <a:rect l="l" t="t" r="r" b="b"/>
              <a:pathLst>
                <a:path w="936" h="231" extrusionOk="0">
                  <a:moveTo>
                    <a:pt x="1" y="0"/>
                  </a:moveTo>
                  <a:lnTo>
                    <a:pt x="1" y="230"/>
                  </a:lnTo>
                  <a:lnTo>
                    <a:pt x="936" y="230"/>
                  </a:lnTo>
                  <a:lnTo>
                    <a:pt x="9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34"/>
            <p:cNvSpPr/>
            <p:nvPr/>
          </p:nvSpPr>
          <p:spPr>
            <a:xfrm flipH="1">
              <a:off x="8420108" y="3480378"/>
              <a:ext cx="61240" cy="15228"/>
            </a:xfrm>
            <a:custGeom>
              <a:avLst/>
              <a:gdLst/>
              <a:ahLst/>
              <a:cxnLst/>
              <a:rect l="l" t="t" r="r" b="b"/>
              <a:pathLst>
                <a:path w="929" h="231" extrusionOk="0">
                  <a:moveTo>
                    <a:pt x="1" y="0"/>
                  </a:moveTo>
                  <a:lnTo>
                    <a:pt x="1" y="230"/>
                  </a:lnTo>
                  <a:lnTo>
                    <a:pt x="929" y="230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34"/>
            <p:cNvSpPr/>
            <p:nvPr/>
          </p:nvSpPr>
          <p:spPr>
            <a:xfrm flipH="1">
              <a:off x="8295453" y="3480378"/>
              <a:ext cx="61240" cy="15228"/>
            </a:xfrm>
            <a:custGeom>
              <a:avLst/>
              <a:gdLst/>
              <a:ahLst/>
              <a:cxnLst/>
              <a:rect l="l" t="t" r="r" b="b"/>
              <a:pathLst>
                <a:path w="929" h="231" extrusionOk="0">
                  <a:moveTo>
                    <a:pt x="0" y="0"/>
                  </a:moveTo>
                  <a:lnTo>
                    <a:pt x="0" y="230"/>
                  </a:lnTo>
                  <a:lnTo>
                    <a:pt x="928" y="230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34"/>
            <p:cNvSpPr/>
            <p:nvPr/>
          </p:nvSpPr>
          <p:spPr>
            <a:xfrm flipH="1">
              <a:off x="7962096" y="4137469"/>
              <a:ext cx="61240" cy="15755"/>
            </a:xfrm>
            <a:custGeom>
              <a:avLst/>
              <a:gdLst/>
              <a:ahLst/>
              <a:cxnLst/>
              <a:rect l="l" t="t" r="r" b="b"/>
              <a:pathLst>
                <a:path w="929" h="239" extrusionOk="0">
                  <a:moveTo>
                    <a:pt x="1" y="1"/>
                  </a:moveTo>
                  <a:lnTo>
                    <a:pt x="1" y="238"/>
                  </a:lnTo>
                  <a:lnTo>
                    <a:pt x="929" y="238"/>
                  </a:lnTo>
                  <a:lnTo>
                    <a:pt x="9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34"/>
            <p:cNvSpPr/>
            <p:nvPr/>
          </p:nvSpPr>
          <p:spPr>
            <a:xfrm flipH="1">
              <a:off x="7343107" y="4137469"/>
              <a:ext cx="61240" cy="15755"/>
            </a:xfrm>
            <a:custGeom>
              <a:avLst/>
              <a:gdLst/>
              <a:ahLst/>
              <a:cxnLst/>
              <a:rect l="l" t="t" r="r" b="b"/>
              <a:pathLst>
                <a:path w="929" h="239" extrusionOk="0">
                  <a:moveTo>
                    <a:pt x="1" y="1"/>
                  </a:moveTo>
                  <a:lnTo>
                    <a:pt x="1" y="238"/>
                  </a:lnTo>
                  <a:lnTo>
                    <a:pt x="929" y="238"/>
                  </a:lnTo>
                  <a:lnTo>
                    <a:pt x="9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34"/>
            <p:cNvSpPr/>
            <p:nvPr/>
          </p:nvSpPr>
          <p:spPr>
            <a:xfrm flipH="1">
              <a:off x="7465850" y="4137469"/>
              <a:ext cx="61240" cy="15755"/>
            </a:xfrm>
            <a:custGeom>
              <a:avLst/>
              <a:gdLst/>
              <a:ahLst/>
              <a:cxnLst/>
              <a:rect l="l" t="t" r="r" b="b"/>
              <a:pathLst>
                <a:path w="929" h="239" extrusionOk="0">
                  <a:moveTo>
                    <a:pt x="0" y="1"/>
                  </a:moveTo>
                  <a:lnTo>
                    <a:pt x="0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34"/>
            <p:cNvSpPr/>
            <p:nvPr/>
          </p:nvSpPr>
          <p:spPr>
            <a:xfrm flipH="1">
              <a:off x="7590505" y="4137469"/>
              <a:ext cx="61240" cy="15755"/>
            </a:xfrm>
            <a:custGeom>
              <a:avLst/>
              <a:gdLst/>
              <a:ahLst/>
              <a:cxnLst/>
              <a:rect l="l" t="t" r="r" b="b"/>
              <a:pathLst>
                <a:path w="929" h="239" extrusionOk="0">
                  <a:moveTo>
                    <a:pt x="1" y="1"/>
                  </a:moveTo>
                  <a:lnTo>
                    <a:pt x="1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34"/>
            <p:cNvSpPr/>
            <p:nvPr/>
          </p:nvSpPr>
          <p:spPr>
            <a:xfrm flipH="1">
              <a:off x="8456430" y="4137469"/>
              <a:ext cx="61240" cy="15755"/>
            </a:xfrm>
            <a:custGeom>
              <a:avLst/>
              <a:gdLst/>
              <a:ahLst/>
              <a:cxnLst/>
              <a:rect l="l" t="t" r="r" b="b"/>
              <a:pathLst>
                <a:path w="929" h="239" extrusionOk="0">
                  <a:moveTo>
                    <a:pt x="1" y="1"/>
                  </a:moveTo>
                  <a:lnTo>
                    <a:pt x="1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34"/>
            <p:cNvSpPr/>
            <p:nvPr/>
          </p:nvSpPr>
          <p:spPr>
            <a:xfrm flipH="1">
              <a:off x="8828021" y="4390404"/>
              <a:ext cx="23072" cy="63547"/>
            </a:xfrm>
            <a:custGeom>
              <a:avLst/>
              <a:gdLst/>
              <a:ahLst/>
              <a:cxnLst/>
              <a:rect l="l" t="t" r="r" b="b"/>
              <a:pathLst>
                <a:path w="350" h="964" extrusionOk="0">
                  <a:moveTo>
                    <a:pt x="147" y="1"/>
                  </a:moveTo>
                  <a:cubicBezTo>
                    <a:pt x="57" y="322"/>
                    <a:pt x="1" y="643"/>
                    <a:pt x="1" y="964"/>
                  </a:cubicBezTo>
                  <a:lnTo>
                    <a:pt x="231" y="964"/>
                  </a:lnTo>
                  <a:cubicBezTo>
                    <a:pt x="231" y="671"/>
                    <a:pt x="287" y="350"/>
                    <a:pt x="350" y="64"/>
                  </a:cubicBezTo>
                  <a:lnTo>
                    <a:pt x="14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34"/>
            <p:cNvSpPr/>
            <p:nvPr/>
          </p:nvSpPr>
          <p:spPr>
            <a:xfrm flipH="1">
              <a:off x="7712852" y="4137469"/>
              <a:ext cx="63481" cy="15755"/>
            </a:xfrm>
            <a:custGeom>
              <a:avLst/>
              <a:gdLst/>
              <a:ahLst/>
              <a:cxnLst/>
              <a:rect l="l" t="t" r="r" b="b"/>
              <a:pathLst>
                <a:path w="963" h="239" extrusionOk="0">
                  <a:moveTo>
                    <a:pt x="0" y="1"/>
                  </a:moveTo>
                  <a:lnTo>
                    <a:pt x="0" y="238"/>
                  </a:lnTo>
                  <a:lnTo>
                    <a:pt x="963" y="238"/>
                  </a:lnTo>
                  <a:lnTo>
                    <a:pt x="96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34"/>
            <p:cNvSpPr/>
            <p:nvPr/>
          </p:nvSpPr>
          <p:spPr>
            <a:xfrm flipH="1">
              <a:off x="8576932" y="4143467"/>
              <a:ext cx="65327" cy="32696"/>
            </a:xfrm>
            <a:custGeom>
              <a:avLst/>
              <a:gdLst/>
              <a:ahLst/>
              <a:cxnLst/>
              <a:rect l="l" t="t" r="r" b="b"/>
              <a:pathLst>
                <a:path w="991" h="496" extrusionOk="0">
                  <a:moveTo>
                    <a:pt x="928" y="1"/>
                  </a:moveTo>
                  <a:cubicBezTo>
                    <a:pt x="607" y="56"/>
                    <a:pt x="321" y="147"/>
                    <a:pt x="0" y="259"/>
                  </a:cubicBezTo>
                  <a:lnTo>
                    <a:pt x="84" y="496"/>
                  </a:lnTo>
                  <a:cubicBezTo>
                    <a:pt x="377" y="377"/>
                    <a:pt x="670" y="287"/>
                    <a:pt x="991" y="231"/>
                  </a:cubicBezTo>
                  <a:lnTo>
                    <a:pt x="92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34"/>
            <p:cNvSpPr/>
            <p:nvPr/>
          </p:nvSpPr>
          <p:spPr>
            <a:xfrm flipH="1">
              <a:off x="8776537" y="4277285"/>
              <a:ext cx="44166" cy="61701"/>
            </a:xfrm>
            <a:custGeom>
              <a:avLst/>
              <a:gdLst/>
              <a:ahLst/>
              <a:cxnLst/>
              <a:rect l="l" t="t" r="r" b="b"/>
              <a:pathLst>
                <a:path w="670" h="936" extrusionOk="0">
                  <a:moveTo>
                    <a:pt x="468" y="1"/>
                  </a:moveTo>
                  <a:cubicBezTo>
                    <a:pt x="293" y="266"/>
                    <a:pt x="119" y="524"/>
                    <a:pt x="0" y="817"/>
                  </a:cubicBezTo>
                  <a:lnTo>
                    <a:pt x="210" y="936"/>
                  </a:lnTo>
                  <a:cubicBezTo>
                    <a:pt x="321" y="643"/>
                    <a:pt x="496" y="384"/>
                    <a:pt x="670" y="119"/>
                  </a:cubicBezTo>
                  <a:lnTo>
                    <a:pt x="46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34"/>
            <p:cNvSpPr/>
            <p:nvPr/>
          </p:nvSpPr>
          <p:spPr>
            <a:xfrm flipH="1">
              <a:off x="8690050" y="4191325"/>
              <a:ext cx="57548" cy="49704"/>
            </a:xfrm>
            <a:custGeom>
              <a:avLst/>
              <a:gdLst/>
              <a:ahLst/>
              <a:cxnLst/>
              <a:rect l="l" t="t" r="r" b="b"/>
              <a:pathLst>
                <a:path w="873" h="754" extrusionOk="0">
                  <a:moveTo>
                    <a:pt x="754" y="0"/>
                  </a:moveTo>
                  <a:cubicBezTo>
                    <a:pt x="496" y="147"/>
                    <a:pt x="231" y="349"/>
                    <a:pt x="0" y="579"/>
                  </a:cubicBezTo>
                  <a:lnTo>
                    <a:pt x="175" y="754"/>
                  </a:lnTo>
                  <a:cubicBezTo>
                    <a:pt x="377" y="551"/>
                    <a:pt x="635" y="349"/>
                    <a:pt x="873" y="175"/>
                  </a:cubicBezTo>
                  <a:lnTo>
                    <a:pt x="7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34"/>
            <p:cNvSpPr/>
            <p:nvPr/>
          </p:nvSpPr>
          <p:spPr>
            <a:xfrm flipH="1">
              <a:off x="6915880" y="3804111"/>
              <a:ext cx="19380" cy="63481"/>
            </a:xfrm>
            <a:custGeom>
              <a:avLst/>
              <a:gdLst/>
              <a:ahLst/>
              <a:cxnLst/>
              <a:rect l="l" t="t" r="r" b="b"/>
              <a:pathLst>
                <a:path w="294" h="963" extrusionOk="0">
                  <a:moveTo>
                    <a:pt x="35" y="0"/>
                  </a:moveTo>
                  <a:cubicBezTo>
                    <a:pt x="63" y="63"/>
                    <a:pt x="63" y="119"/>
                    <a:pt x="63" y="175"/>
                  </a:cubicBezTo>
                  <a:cubicBezTo>
                    <a:pt x="63" y="440"/>
                    <a:pt x="35" y="670"/>
                    <a:pt x="0" y="900"/>
                  </a:cubicBezTo>
                  <a:lnTo>
                    <a:pt x="238" y="963"/>
                  </a:lnTo>
                  <a:cubicBezTo>
                    <a:pt x="266" y="698"/>
                    <a:pt x="293" y="440"/>
                    <a:pt x="293" y="175"/>
                  </a:cubicBezTo>
                  <a:lnTo>
                    <a:pt x="29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34"/>
            <p:cNvSpPr/>
            <p:nvPr/>
          </p:nvSpPr>
          <p:spPr>
            <a:xfrm flipH="1">
              <a:off x="7218452" y="4135689"/>
              <a:ext cx="61701" cy="17535"/>
            </a:xfrm>
            <a:custGeom>
              <a:avLst/>
              <a:gdLst/>
              <a:ahLst/>
              <a:cxnLst/>
              <a:rect l="l" t="t" r="r" b="b"/>
              <a:pathLst>
                <a:path w="936" h="266" extrusionOk="0">
                  <a:moveTo>
                    <a:pt x="935" y="0"/>
                  </a:moveTo>
                  <a:cubicBezTo>
                    <a:pt x="761" y="28"/>
                    <a:pt x="586" y="28"/>
                    <a:pt x="412" y="28"/>
                  </a:cubicBezTo>
                  <a:lnTo>
                    <a:pt x="0" y="28"/>
                  </a:lnTo>
                  <a:lnTo>
                    <a:pt x="0" y="265"/>
                  </a:lnTo>
                  <a:lnTo>
                    <a:pt x="412" y="265"/>
                  </a:lnTo>
                  <a:cubicBezTo>
                    <a:pt x="586" y="265"/>
                    <a:pt x="761" y="265"/>
                    <a:pt x="935" y="230"/>
                  </a:cubicBezTo>
                  <a:lnTo>
                    <a:pt x="93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34"/>
            <p:cNvSpPr/>
            <p:nvPr/>
          </p:nvSpPr>
          <p:spPr>
            <a:xfrm flipH="1">
              <a:off x="7098016" y="4101147"/>
              <a:ext cx="63020" cy="38234"/>
            </a:xfrm>
            <a:custGeom>
              <a:avLst/>
              <a:gdLst/>
              <a:ahLst/>
              <a:cxnLst/>
              <a:rect l="l" t="t" r="r" b="b"/>
              <a:pathLst>
                <a:path w="956" h="580" extrusionOk="0">
                  <a:moveTo>
                    <a:pt x="872" y="1"/>
                  </a:moveTo>
                  <a:cubicBezTo>
                    <a:pt x="579" y="147"/>
                    <a:pt x="286" y="266"/>
                    <a:pt x="0" y="350"/>
                  </a:cubicBezTo>
                  <a:lnTo>
                    <a:pt x="84" y="580"/>
                  </a:lnTo>
                  <a:cubicBezTo>
                    <a:pt x="377" y="468"/>
                    <a:pt x="698" y="350"/>
                    <a:pt x="956" y="203"/>
                  </a:cubicBezTo>
                  <a:lnTo>
                    <a:pt x="87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34"/>
            <p:cNvSpPr/>
            <p:nvPr/>
          </p:nvSpPr>
          <p:spPr>
            <a:xfrm flipH="1">
              <a:off x="6998214" y="4026657"/>
              <a:ext cx="55702" cy="53395"/>
            </a:xfrm>
            <a:custGeom>
              <a:avLst/>
              <a:gdLst/>
              <a:ahLst/>
              <a:cxnLst/>
              <a:rect l="l" t="t" r="r" b="b"/>
              <a:pathLst>
                <a:path w="845" h="810" extrusionOk="0">
                  <a:moveTo>
                    <a:pt x="670" y="1"/>
                  </a:moveTo>
                  <a:cubicBezTo>
                    <a:pt x="468" y="231"/>
                    <a:pt x="231" y="433"/>
                    <a:pt x="1" y="636"/>
                  </a:cubicBezTo>
                  <a:lnTo>
                    <a:pt x="147" y="810"/>
                  </a:lnTo>
                  <a:cubicBezTo>
                    <a:pt x="405" y="608"/>
                    <a:pt x="642" y="405"/>
                    <a:pt x="845" y="140"/>
                  </a:cubicBezTo>
                  <a:lnTo>
                    <a:pt x="67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34"/>
            <p:cNvSpPr/>
            <p:nvPr/>
          </p:nvSpPr>
          <p:spPr>
            <a:xfrm flipH="1">
              <a:off x="6935194" y="3923229"/>
              <a:ext cx="40079" cy="61174"/>
            </a:xfrm>
            <a:custGeom>
              <a:avLst/>
              <a:gdLst/>
              <a:ahLst/>
              <a:cxnLst/>
              <a:rect l="l" t="t" r="r" b="b"/>
              <a:pathLst>
                <a:path w="608" h="928" extrusionOk="0">
                  <a:moveTo>
                    <a:pt x="377" y="0"/>
                  </a:moveTo>
                  <a:cubicBezTo>
                    <a:pt x="294" y="286"/>
                    <a:pt x="147" y="551"/>
                    <a:pt x="1" y="809"/>
                  </a:cubicBezTo>
                  <a:lnTo>
                    <a:pt x="203" y="928"/>
                  </a:lnTo>
                  <a:cubicBezTo>
                    <a:pt x="377" y="663"/>
                    <a:pt x="496" y="377"/>
                    <a:pt x="607" y="84"/>
                  </a:cubicBezTo>
                  <a:lnTo>
                    <a:pt x="3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34"/>
            <p:cNvSpPr/>
            <p:nvPr/>
          </p:nvSpPr>
          <p:spPr>
            <a:xfrm flipH="1">
              <a:off x="8331841" y="4137469"/>
              <a:ext cx="63481" cy="15755"/>
            </a:xfrm>
            <a:custGeom>
              <a:avLst/>
              <a:gdLst/>
              <a:ahLst/>
              <a:cxnLst/>
              <a:rect l="l" t="t" r="r" b="b"/>
              <a:pathLst>
                <a:path w="963" h="239" extrusionOk="0">
                  <a:moveTo>
                    <a:pt x="0" y="1"/>
                  </a:moveTo>
                  <a:lnTo>
                    <a:pt x="0" y="238"/>
                  </a:lnTo>
                  <a:lnTo>
                    <a:pt x="963" y="238"/>
                  </a:lnTo>
                  <a:lnTo>
                    <a:pt x="96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34"/>
            <p:cNvSpPr/>
            <p:nvPr/>
          </p:nvSpPr>
          <p:spPr>
            <a:xfrm flipH="1">
              <a:off x="8084839" y="4137469"/>
              <a:ext cx="61240" cy="15755"/>
            </a:xfrm>
            <a:custGeom>
              <a:avLst/>
              <a:gdLst/>
              <a:ahLst/>
              <a:cxnLst/>
              <a:rect l="l" t="t" r="r" b="b"/>
              <a:pathLst>
                <a:path w="929" h="239" extrusionOk="0">
                  <a:moveTo>
                    <a:pt x="0" y="1"/>
                  </a:moveTo>
                  <a:lnTo>
                    <a:pt x="0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34"/>
            <p:cNvSpPr/>
            <p:nvPr/>
          </p:nvSpPr>
          <p:spPr>
            <a:xfrm flipH="1">
              <a:off x="7837441" y="4137469"/>
              <a:ext cx="61240" cy="15755"/>
            </a:xfrm>
            <a:custGeom>
              <a:avLst/>
              <a:gdLst/>
              <a:ahLst/>
              <a:cxnLst/>
              <a:rect l="l" t="t" r="r" b="b"/>
              <a:pathLst>
                <a:path w="929" h="239" extrusionOk="0">
                  <a:moveTo>
                    <a:pt x="0" y="1"/>
                  </a:moveTo>
                  <a:lnTo>
                    <a:pt x="0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34"/>
            <p:cNvSpPr/>
            <p:nvPr/>
          </p:nvSpPr>
          <p:spPr>
            <a:xfrm flipH="1">
              <a:off x="8209032" y="4137469"/>
              <a:ext cx="61701" cy="15755"/>
            </a:xfrm>
            <a:custGeom>
              <a:avLst/>
              <a:gdLst/>
              <a:ahLst/>
              <a:cxnLst/>
              <a:rect l="l" t="t" r="r" b="b"/>
              <a:pathLst>
                <a:path w="936" h="239" extrusionOk="0">
                  <a:moveTo>
                    <a:pt x="1" y="1"/>
                  </a:moveTo>
                  <a:lnTo>
                    <a:pt x="1" y="238"/>
                  </a:lnTo>
                  <a:lnTo>
                    <a:pt x="936" y="238"/>
                  </a:lnTo>
                  <a:lnTo>
                    <a:pt x="93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34"/>
            <p:cNvSpPr/>
            <p:nvPr/>
          </p:nvSpPr>
          <p:spPr>
            <a:xfrm flipH="1">
              <a:off x="6103284" y="4794625"/>
              <a:ext cx="61701" cy="15755"/>
            </a:xfrm>
            <a:custGeom>
              <a:avLst/>
              <a:gdLst/>
              <a:ahLst/>
              <a:cxnLst/>
              <a:rect l="l" t="t" r="r" b="b"/>
              <a:pathLst>
                <a:path w="936" h="239" extrusionOk="0">
                  <a:moveTo>
                    <a:pt x="1" y="1"/>
                  </a:moveTo>
                  <a:lnTo>
                    <a:pt x="1" y="238"/>
                  </a:lnTo>
                  <a:lnTo>
                    <a:pt x="935" y="238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34"/>
            <p:cNvSpPr/>
            <p:nvPr/>
          </p:nvSpPr>
          <p:spPr>
            <a:xfrm flipH="1">
              <a:off x="6227938" y="4794625"/>
              <a:ext cx="61240" cy="15755"/>
            </a:xfrm>
            <a:custGeom>
              <a:avLst/>
              <a:gdLst/>
              <a:ahLst/>
              <a:cxnLst/>
              <a:rect l="l" t="t" r="r" b="b"/>
              <a:pathLst>
                <a:path w="929" h="239" extrusionOk="0">
                  <a:moveTo>
                    <a:pt x="1" y="1"/>
                  </a:moveTo>
                  <a:lnTo>
                    <a:pt x="1" y="238"/>
                  </a:lnTo>
                  <a:lnTo>
                    <a:pt x="929" y="238"/>
                  </a:lnTo>
                  <a:lnTo>
                    <a:pt x="9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34"/>
            <p:cNvSpPr/>
            <p:nvPr/>
          </p:nvSpPr>
          <p:spPr>
            <a:xfrm flipH="1">
              <a:off x="5852194" y="4794625"/>
              <a:ext cx="65393" cy="15755"/>
            </a:xfrm>
            <a:custGeom>
              <a:avLst/>
              <a:gdLst/>
              <a:ahLst/>
              <a:cxnLst/>
              <a:rect l="l" t="t" r="r" b="b"/>
              <a:pathLst>
                <a:path w="992" h="239" extrusionOk="0">
                  <a:moveTo>
                    <a:pt x="1" y="1"/>
                  </a:moveTo>
                  <a:lnTo>
                    <a:pt x="1" y="238"/>
                  </a:lnTo>
                  <a:lnTo>
                    <a:pt x="991" y="238"/>
                  </a:lnTo>
                  <a:lnTo>
                    <a:pt x="99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34"/>
            <p:cNvSpPr/>
            <p:nvPr/>
          </p:nvSpPr>
          <p:spPr>
            <a:xfrm flipH="1">
              <a:off x="5981002" y="4794625"/>
              <a:ext cx="61174" cy="15755"/>
            </a:xfrm>
            <a:custGeom>
              <a:avLst/>
              <a:gdLst/>
              <a:ahLst/>
              <a:cxnLst/>
              <a:rect l="l" t="t" r="r" b="b"/>
              <a:pathLst>
                <a:path w="928" h="239" extrusionOk="0">
                  <a:moveTo>
                    <a:pt x="0" y="1"/>
                  </a:moveTo>
                  <a:lnTo>
                    <a:pt x="0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34"/>
            <p:cNvSpPr/>
            <p:nvPr/>
          </p:nvSpPr>
          <p:spPr>
            <a:xfrm flipH="1">
              <a:off x="6969670" y="4794625"/>
              <a:ext cx="63085" cy="15755"/>
            </a:xfrm>
            <a:custGeom>
              <a:avLst/>
              <a:gdLst/>
              <a:ahLst/>
              <a:cxnLst/>
              <a:rect l="l" t="t" r="r" b="b"/>
              <a:pathLst>
                <a:path w="957" h="239" extrusionOk="0">
                  <a:moveTo>
                    <a:pt x="1" y="1"/>
                  </a:moveTo>
                  <a:lnTo>
                    <a:pt x="1" y="238"/>
                  </a:lnTo>
                  <a:lnTo>
                    <a:pt x="956" y="23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34"/>
            <p:cNvSpPr/>
            <p:nvPr/>
          </p:nvSpPr>
          <p:spPr>
            <a:xfrm flipH="1">
              <a:off x="7093864" y="4794625"/>
              <a:ext cx="61701" cy="15755"/>
            </a:xfrm>
            <a:custGeom>
              <a:avLst/>
              <a:gdLst/>
              <a:ahLst/>
              <a:cxnLst/>
              <a:rect l="l" t="t" r="r" b="b"/>
              <a:pathLst>
                <a:path w="936" h="239" extrusionOk="0">
                  <a:moveTo>
                    <a:pt x="1" y="1"/>
                  </a:moveTo>
                  <a:lnTo>
                    <a:pt x="1" y="238"/>
                  </a:lnTo>
                  <a:lnTo>
                    <a:pt x="936" y="238"/>
                  </a:lnTo>
                  <a:lnTo>
                    <a:pt x="93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34"/>
            <p:cNvSpPr/>
            <p:nvPr/>
          </p:nvSpPr>
          <p:spPr>
            <a:xfrm flipH="1">
              <a:off x="6350681" y="4794625"/>
              <a:ext cx="63085" cy="15755"/>
            </a:xfrm>
            <a:custGeom>
              <a:avLst/>
              <a:gdLst/>
              <a:ahLst/>
              <a:cxnLst/>
              <a:rect l="l" t="t" r="r" b="b"/>
              <a:pathLst>
                <a:path w="957" h="239" extrusionOk="0">
                  <a:moveTo>
                    <a:pt x="0" y="1"/>
                  </a:moveTo>
                  <a:lnTo>
                    <a:pt x="0" y="238"/>
                  </a:lnTo>
                  <a:lnTo>
                    <a:pt x="956" y="23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34"/>
            <p:cNvSpPr/>
            <p:nvPr/>
          </p:nvSpPr>
          <p:spPr>
            <a:xfrm flipH="1">
              <a:off x="7216607" y="4794625"/>
              <a:ext cx="63547" cy="15755"/>
            </a:xfrm>
            <a:custGeom>
              <a:avLst/>
              <a:gdLst/>
              <a:ahLst/>
              <a:cxnLst/>
              <a:rect l="l" t="t" r="r" b="b"/>
              <a:pathLst>
                <a:path w="964" h="239" extrusionOk="0">
                  <a:moveTo>
                    <a:pt x="0" y="1"/>
                  </a:moveTo>
                  <a:lnTo>
                    <a:pt x="0" y="238"/>
                  </a:lnTo>
                  <a:lnTo>
                    <a:pt x="963" y="238"/>
                  </a:lnTo>
                  <a:lnTo>
                    <a:pt x="96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34"/>
            <p:cNvSpPr/>
            <p:nvPr/>
          </p:nvSpPr>
          <p:spPr>
            <a:xfrm flipH="1">
              <a:off x="6475336" y="4794625"/>
              <a:ext cx="61240" cy="15755"/>
            </a:xfrm>
            <a:custGeom>
              <a:avLst/>
              <a:gdLst/>
              <a:ahLst/>
              <a:cxnLst/>
              <a:rect l="l" t="t" r="r" b="b"/>
              <a:pathLst>
                <a:path w="929" h="239" extrusionOk="0">
                  <a:moveTo>
                    <a:pt x="1" y="1"/>
                  </a:moveTo>
                  <a:lnTo>
                    <a:pt x="1" y="238"/>
                  </a:lnTo>
                  <a:lnTo>
                    <a:pt x="929" y="238"/>
                  </a:lnTo>
                  <a:lnTo>
                    <a:pt x="9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34"/>
            <p:cNvSpPr/>
            <p:nvPr/>
          </p:nvSpPr>
          <p:spPr>
            <a:xfrm flipH="1">
              <a:off x="6597684" y="4794625"/>
              <a:ext cx="63481" cy="15755"/>
            </a:xfrm>
            <a:custGeom>
              <a:avLst/>
              <a:gdLst/>
              <a:ahLst/>
              <a:cxnLst/>
              <a:rect l="l" t="t" r="r" b="b"/>
              <a:pathLst>
                <a:path w="963" h="239" extrusionOk="0">
                  <a:moveTo>
                    <a:pt x="0" y="1"/>
                  </a:moveTo>
                  <a:lnTo>
                    <a:pt x="0" y="238"/>
                  </a:lnTo>
                  <a:lnTo>
                    <a:pt x="963" y="238"/>
                  </a:lnTo>
                  <a:lnTo>
                    <a:pt x="96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34"/>
            <p:cNvSpPr/>
            <p:nvPr/>
          </p:nvSpPr>
          <p:spPr>
            <a:xfrm flipH="1">
              <a:off x="6846927" y="4794625"/>
              <a:ext cx="61174" cy="15755"/>
            </a:xfrm>
            <a:custGeom>
              <a:avLst/>
              <a:gdLst/>
              <a:ahLst/>
              <a:cxnLst/>
              <a:rect l="l" t="t" r="r" b="b"/>
              <a:pathLst>
                <a:path w="928" h="239" extrusionOk="0">
                  <a:moveTo>
                    <a:pt x="0" y="1"/>
                  </a:moveTo>
                  <a:lnTo>
                    <a:pt x="0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34"/>
            <p:cNvSpPr/>
            <p:nvPr/>
          </p:nvSpPr>
          <p:spPr>
            <a:xfrm flipH="1">
              <a:off x="6722272" y="4794625"/>
              <a:ext cx="61240" cy="15755"/>
            </a:xfrm>
            <a:custGeom>
              <a:avLst/>
              <a:gdLst/>
              <a:ahLst/>
              <a:cxnLst/>
              <a:rect l="l" t="t" r="r" b="b"/>
              <a:pathLst>
                <a:path w="929" h="239" extrusionOk="0">
                  <a:moveTo>
                    <a:pt x="1" y="1"/>
                  </a:moveTo>
                  <a:lnTo>
                    <a:pt x="1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34"/>
            <p:cNvSpPr/>
            <p:nvPr/>
          </p:nvSpPr>
          <p:spPr>
            <a:xfrm flipH="1">
              <a:off x="5110924" y="4794625"/>
              <a:ext cx="61174" cy="15755"/>
            </a:xfrm>
            <a:custGeom>
              <a:avLst/>
              <a:gdLst/>
              <a:ahLst/>
              <a:cxnLst/>
              <a:rect l="l" t="t" r="r" b="b"/>
              <a:pathLst>
                <a:path w="928" h="239" extrusionOk="0">
                  <a:moveTo>
                    <a:pt x="0" y="1"/>
                  </a:moveTo>
                  <a:lnTo>
                    <a:pt x="0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34"/>
            <p:cNvSpPr/>
            <p:nvPr/>
          </p:nvSpPr>
          <p:spPr>
            <a:xfrm flipH="1">
              <a:off x="5233667" y="4794625"/>
              <a:ext cx="63085" cy="15755"/>
            </a:xfrm>
            <a:custGeom>
              <a:avLst/>
              <a:gdLst/>
              <a:ahLst/>
              <a:cxnLst/>
              <a:rect l="l" t="t" r="r" b="b"/>
              <a:pathLst>
                <a:path w="957" h="239" extrusionOk="0">
                  <a:moveTo>
                    <a:pt x="1" y="1"/>
                  </a:moveTo>
                  <a:lnTo>
                    <a:pt x="1" y="238"/>
                  </a:lnTo>
                  <a:lnTo>
                    <a:pt x="956" y="23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34"/>
            <p:cNvSpPr/>
            <p:nvPr/>
          </p:nvSpPr>
          <p:spPr>
            <a:xfrm flipH="1">
              <a:off x="4863460" y="4794625"/>
              <a:ext cx="61701" cy="15755"/>
            </a:xfrm>
            <a:custGeom>
              <a:avLst/>
              <a:gdLst/>
              <a:ahLst/>
              <a:cxnLst/>
              <a:rect l="l" t="t" r="r" b="b"/>
              <a:pathLst>
                <a:path w="936" h="239" extrusionOk="0">
                  <a:moveTo>
                    <a:pt x="0" y="1"/>
                  </a:moveTo>
                  <a:lnTo>
                    <a:pt x="0" y="238"/>
                  </a:lnTo>
                  <a:lnTo>
                    <a:pt x="935" y="238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34"/>
            <p:cNvSpPr/>
            <p:nvPr/>
          </p:nvSpPr>
          <p:spPr>
            <a:xfrm flipH="1">
              <a:off x="4986269" y="4794625"/>
              <a:ext cx="63547" cy="15755"/>
            </a:xfrm>
            <a:custGeom>
              <a:avLst/>
              <a:gdLst/>
              <a:ahLst/>
              <a:cxnLst/>
              <a:rect l="l" t="t" r="r" b="b"/>
              <a:pathLst>
                <a:path w="964" h="239" extrusionOk="0">
                  <a:moveTo>
                    <a:pt x="1" y="1"/>
                  </a:moveTo>
                  <a:lnTo>
                    <a:pt x="1" y="238"/>
                  </a:lnTo>
                  <a:lnTo>
                    <a:pt x="963" y="238"/>
                  </a:lnTo>
                  <a:lnTo>
                    <a:pt x="96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34"/>
            <p:cNvSpPr/>
            <p:nvPr/>
          </p:nvSpPr>
          <p:spPr>
            <a:xfrm flipH="1">
              <a:off x="5357860" y="4794625"/>
              <a:ext cx="61701" cy="15755"/>
            </a:xfrm>
            <a:custGeom>
              <a:avLst/>
              <a:gdLst/>
              <a:ahLst/>
              <a:cxnLst/>
              <a:rect l="l" t="t" r="r" b="b"/>
              <a:pathLst>
                <a:path w="936" h="239" extrusionOk="0">
                  <a:moveTo>
                    <a:pt x="1" y="1"/>
                  </a:moveTo>
                  <a:lnTo>
                    <a:pt x="1" y="238"/>
                  </a:lnTo>
                  <a:lnTo>
                    <a:pt x="936" y="238"/>
                  </a:lnTo>
                  <a:lnTo>
                    <a:pt x="93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34"/>
            <p:cNvSpPr/>
            <p:nvPr/>
          </p:nvSpPr>
          <p:spPr>
            <a:xfrm flipH="1">
              <a:off x="5482449" y="4794625"/>
              <a:ext cx="61701" cy="15755"/>
            </a:xfrm>
            <a:custGeom>
              <a:avLst/>
              <a:gdLst/>
              <a:ahLst/>
              <a:cxnLst/>
              <a:rect l="l" t="t" r="r" b="b"/>
              <a:pathLst>
                <a:path w="936" h="239" extrusionOk="0">
                  <a:moveTo>
                    <a:pt x="0" y="1"/>
                  </a:moveTo>
                  <a:lnTo>
                    <a:pt x="0" y="238"/>
                  </a:lnTo>
                  <a:lnTo>
                    <a:pt x="935" y="238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34"/>
            <p:cNvSpPr/>
            <p:nvPr/>
          </p:nvSpPr>
          <p:spPr>
            <a:xfrm flipH="1">
              <a:off x="5605258" y="4794625"/>
              <a:ext cx="61240" cy="15755"/>
            </a:xfrm>
            <a:custGeom>
              <a:avLst/>
              <a:gdLst/>
              <a:ahLst/>
              <a:cxnLst/>
              <a:rect l="l" t="t" r="r" b="b"/>
              <a:pathLst>
                <a:path w="929" h="239" extrusionOk="0">
                  <a:moveTo>
                    <a:pt x="1" y="1"/>
                  </a:moveTo>
                  <a:lnTo>
                    <a:pt x="1" y="238"/>
                  </a:lnTo>
                  <a:lnTo>
                    <a:pt x="929" y="238"/>
                  </a:lnTo>
                  <a:lnTo>
                    <a:pt x="9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34"/>
            <p:cNvSpPr/>
            <p:nvPr/>
          </p:nvSpPr>
          <p:spPr>
            <a:xfrm flipH="1">
              <a:off x="5729913" y="4794625"/>
              <a:ext cx="61174" cy="15755"/>
            </a:xfrm>
            <a:custGeom>
              <a:avLst/>
              <a:gdLst/>
              <a:ahLst/>
              <a:cxnLst/>
              <a:rect l="l" t="t" r="r" b="b"/>
              <a:pathLst>
                <a:path w="928" h="239" extrusionOk="0">
                  <a:moveTo>
                    <a:pt x="0" y="1"/>
                  </a:moveTo>
                  <a:lnTo>
                    <a:pt x="0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34"/>
            <p:cNvSpPr/>
            <p:nvPr/>
          </p:nvSpPr>
          <p:spPr>
            <a:xfrm flipH="1">
              <a:off x="7960250" y="4794625"/>
              <a:ext cx="61240" cy="15755"/>
            </a:xfrm>
            <a:custGeom>
              <a:avLst/>
              <a:gdLst/>
              <a:ahLst/>
              <a:cxnLst/>
              <a:rect l="l" t="t" r="r" b="b"/>
              <a:pathLst>
                <a:path w="929" h="239" extrusionOk="0">
                  <a:moveTo>
                    <a:pt x="1" y="1"/>
                  </a:moveTo>
                  <a:lnTo>
                    <a:pt x="1" y="238"/>
                  </a:lnTo>
                  <a:lnTo>
                    <a:pt x="929" y="238"/>
                  </a:lnTo>
                  <a:lnTo>
                    <a:pt x="9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34"/>
            <p:cNvSpPr/>
            <p:nvPr/>
          </p:nvSpPr>
          <p:spPr>
            <a:xfrm flipH="1">
              <a:off x="7341261" y="4794625"/>
              <a:ext cx="61240" cy="15755"/>
            </a:xfrm>
            <a:custGeom>
              <a:avLst/>
              <a:gdLst/>
              <a:ahLst/>
              <a:cxnLst/>
              <a:rect l="l" t="t" r="r" b="b"/>
              <a:pathLst>
                <a:path w="929" h="239" extrusionOk="0">
                  <a:moveTo>
                    <a:pt x="1" y="1"/>
                  </a:moveTo>
                  <a:lnTo>
                    <a:pt x="1" y="238"/>
                  </a:lnTo>
                  <a:lnTo>
                    <a:pt x="929" y="238"/>
                  </a:lnTo>
                  <a:lnTo>
                    <a:pt x="9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34"/>
            <p:cNvSpPr/>
            <p:nvPr/>
          </p:nvSpPr>
          <p:spPr>
            <a:xfrm flipH="1">
              <a:off x="7465850" y="4794625"/>
              <a:ext cx="61240" cy="15755"/>
            </a:xfrm>
            <a:custGeom>
              <a:avLst/>
              <a:gdLst/>
              <a:ahLst/>
              <a:cxnLst/>
              <a:rect l="l" t="t" r="r" b="b"/>
              <a:pathLst>
                <a:path w="929" h="239" extrusionOk="0">
                  <a:moveTo>
                    <a:pt x="0" y="1"/>
                  </a:moveTo>
                  <a:lnTo>
                    <a:pt x="0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34"/>
            <p:cNvSpPr/>
            <p:nvPr/>
          </p:nvSpPr>
          <p:spPr>
            <a:xfrm flipH="1">
              <a:off x="7588198" y="4794625"/>
              <a:ext cx="63547" cy="15755"/>
            </a:xfrm>
            <a:custGeom>
              <a:avLst/>
              <a:gdLst/>
              <a:ahLst/>
              <a:cxnLst/>
              <a:rect l="l" t="t" r="r" b="b"/>
              <a:pathLst>
                <a:path w="964" h="239" extrusionOk="0">
                  <a:moveTo>
                    <a:pt x="1" y="1"/>
                  </a:moveTo>
                  <a:lnTo>
                    <a:pt x="1" y="238"/>
                  </a:lnTo>
                  <a:lnTo>
                    <a:pt x="963" y="238"/>
                  </a:lnTo>
                  <a:lnTo>
                    <a:pt x="96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34"/>
            <p:cNvSpPr/>
            <p:nvPr/>
          </p:nvSpPr>
          <p:spPr>
            <a:xfrm flipH="1">
              <a:off x="8450431" y="4794625"/>
              <a:ext cx="63547" cy="15755"/>
            </a:xfrm>
            <a:custGeom>
              <a:avLst/>
              <a:gdLst/>
              <a:ahLst/>
              <a:cxnLst/>
              <a:rect l="l" t="t" r="r" b="b"/>
              <a:pathLst>
                <a:path w="964" h="239" extrusionOk="0">
                  <a:moveTo>
                    <a:pt x="0" y="1"/>
                  </a:moveTo>
                  <a:lnTo>
                    <a:pt x="0" y="238"/>
                  </a:lnTo>
                  <a:lnTo>
                    <a:pt x="963" y="238"/>
                  </a:lnTo>
                  <a:lnTo>
                    <a:pt x="96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34"/>
            <p:cNvSpPr/>
            <p:nvPr/>
          </p:nvSpPr>
          <p:spPr>
            <a:xfrm flipH="1">
              <a:off x="8826175" y="4493898"/>
              <a:ext cx="24918" cy="63547"/>
            </a:xfrm>
            <a:custGeom>
              <a:avLst/>
              <a:gdLst/>
              <a:ahLst/>
              <a:cxnLst/>
              <a:rect l="l" t="t" r="r" b="b"/>
              <a:pathLst>
                <a:path w="378" h="964" extrusionOk="0">
                  <a:moveTo>
                    <a:pt x="1" y="0"/>
                  </a:moveTo>
                  <a:cubicBezTo>
                    <a:pt x="29" y="321"/>
                    <a:pt x="57" y="642"/>
                    <a:pt x="147" y="963"/>
                  </a:cubicBezTo>
                  <a:lnTo>
                    <a:pt x="378" y="900"/>
                  </a:lnTo>
                  <a:cubicBezTo>
                    <a:pt x="287" y="614"/>
                    <a:pt x="259" y="293"/>
                    <a:pt x="2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34"/>
            <p:cNvSpPr/>
            <p:nvPr/>
          </p:nvSpPr>
          <p:spPr>
            <a:xfrm flipH="1">
              <a:off x="7712852" y="4794625"/>
              <a:ext cx="61635" cy="15755"/>
            </a:xfrm>
            <a:custGeom>
              <a:avLst/>
              <a:gdLst/>
              <a:ahLst/>
              <a:cxnLst/>
              <a:rect l="l" t="t" r="r" b="b"/>
              <a:pathLst>
                <a:path w="935" h="239" extrusionOk="0">
                  <a:moveTo>
                    <a:pt x="0" y="1"/>
                  </a:moveTo>
                  <a:lnTo>
                    <a:pt x="0" y="238"/>
                  </a:lnTo>
                  <a:lnTo>
                    <a:pt x="935" y="238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34"/>
            <p:cNvSpPr/>
            <p:nvPr/>
          </p:nvSpPr>
          <p:spPr>
            <a:xfrm flipH="1">
              <a:off x="8573240" y="4771685"/>
              <a:ext cx="63547" cy="32696"/>
            </a:xfrm>
            <a:custGeom>
              <a:avLst/>
              <a:gdLst/>
              <a:ahLst/>
              <a:cxnLst/>
              <a:rect l="l" t="t" r="r" b="b"/>
              <a:pathLst>
                <a:path w="964" h="496" extrusionOk="0">
                  <a:moveTo>
                    <a:pt x="91" y="0"/>
                  </a:moveTo>
                  <a:lnTo>
                    <a:pt x="1" y="237"/>
                  </a:lnTo>
                  <a:cubicBezTo>
                    <a:pt x="294" y="349"/>
                    <a:pt x="615" y="440"/>
                    <a:pt x="908" y="495"/>
                  </a:cubicBezTo>
                  <a:lnTo>
                    <a:pt x="963" y="265"/>
                  </a:lnTo>
                  <a:cubicBezTo>
                    <a:pt x="670" y="209"/>
                    <a:pt x="384" y="119"/>
                    <a:pt x="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34"/>
            <p:cNvSpPr/>
            <p:nvPr/>
          </p:nvSpPr>
          <p:spPr>
            <a:xfrm flipH="1">
              <a:off x="8776537" y="4610708"/>
              <a:ext cx="44166" cy="59855"/>
            </a:xfrm>
            <a:custGeom>
              <a:avLst/>
              <a:gdLst/>
              <a:ahLst/>
              <a:cxnLst/>
              <a:rect l="l" t="t" r="r" b="b"/>
              <a:pathLst>
                <a:path w="670" h="908" extrusionOk="0">
                  <a:moveTo>
                    <a:pt x="210" y="0"/>
                  </a:moveTo>
                  <a:lnTo>
                    <a:pt x="0" y="91"/>
                  </a:lnTo>
                  <a:cubicBezTo>
                    <a:pt x="147" y="384"/>
                    <a:pt x="293" y="642"/>
                    <a:pt x="496" y="907"/>
                  </a:cubicBezTo>
                  <a:lnTo>
                    <a:pt x="670" y="789"/>
                  </a:lnTo>
                  <a:cubicBezTo>
                    <a:pt x="496" y="524"/>
                    <a:pt x="349" y="266"/>
                    <a:pt x="2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34"/>
            <p:cNvSpPr/>
            <p:nvPr/>
          </p:nvSpPr>
          <p:spPr>
            <a:xfrm flipH="1">
              <a:off x="8684513" y="4706820"/>
              <a:ext cx="57548" cy="51549"/>
            </a:xfrm>
            <a:custGeom>
              <a:avLst/>
              <a:gdLst/>
              <a:ahLst/>
              <a:cxnLst/>
              <a:rect l="l" t="t" r="r" b="b"/>
              <a:pathLst>
                <a:path w="873" h="782" extrusionOk="0">
                  <a:moveTo>
                    <a:pt x="147" y="0"/>
                  </a:moveTo>
                  <a:lnTo>
                    <a:pt x="0" y="175"/>
                  </a:lnTo>
                  <a:cubicBezTo>
                    <a:pt x="237" y="405"/>
                    <a:pt x="468" y="607"/>
                    <a:pt x="761" y="782"/>
                  </a:cubicBezTo>
                  <a:lnTo>
                    <a:pt x="872" y="579"/>
                  </a:lnTo>
                  <a:cubicBezTo>
                    <a:pt x="614" y="405"/>
                    <a:pt x="377" y="231"/>
                    <a:pt x="1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34"/>
            <p:cNvSpPr/>
            <p:nvPr/>
          </p:nvSpPr>
          <p:spPr>
            <a:xfrm flipH="1">
              <a:off x="8331841" y="4794625"/>
              <a:ext cx="63481" cy="15755"/>
            </a:xfrm>
            <a:custGeom>
              <a:avLst/>
              <a:gdLst/>
              <a:ahLst/>
              <a:cxnLst/>
              <a:rect l="l" t="t" r="r" b="b"/>
              <a:pathLst>
                <a:path w="963" h="239" extrusionOk="0">
                  <a:moveTo>
                    <a:pt x="0" y="1"/>
                  </a:moveTo>
                  <a:lnTo>
                    <a:pt x="0" y="238"/>
                  </a:lnTo>
                  <a:lnTo>
                    <a:pt x="963" y="238"/>
                  </a:lnTo>
                  <a:lnTo>
                    <a:pt x="96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34"/>
            <p:cNvSpPr/>
            <p:nvPr/>
          </p:nvSpPr>
          <p:spPr>
            <a:xfrm flipH="1">
              <a:off x="8084839" y="4794625"/>
              <a:ext cx="61240" cy="15755"/>
            </a:xfrm>
            <a:custGeom>
              <a:avLst/>
              <a:gdLst/>
              <a:ahLst/>
              <a:cxnLst/>
              <a:rect l="l" t="t" r="r" b="b"/>
              <a:pathLst>
                <a:path w="929" h="239" extrusionOk="0">
                  <a:moveTo>
                    <a:pt x="0" y="1"/>
                  </a:moveTo>
                  <a:lnTo>
                    <a:pt x="0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34"/>
            <p:cNvSpPr/>
            <p:nvPr/>
          </p:nvSpPr>
          <p:spPr>
            <a:xfrm flipH="1">
              <a:off x="7835595" y="4794625"/>
              <a:ext cx="63085" cy="15755"/>
            </a:xfrm>
            <a:custGeom>
              <a:avLst/>
              <a:gdLst/>
              <a:ahLst/>
              <a:cxnLst/>
              <a:rect l="l" t="t" r="r" b="b"/>
              <a:pathLst>
                <a:path w="957" h="239" extrusionOk="0">
                  <a:moveTo>
                    <a:pt x="0" y="1"/>
                  </a:moveTo>
                  <a:lnTo>
                    <a:pt x="0" y="238"/>
                  </a:lnTo>
                  <a:lnTo>
                    <a:pt x="956" y="23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34"/>
            <p:cNvSpPr/>
            <p:nvPr/>
          </p:nvSpPr>
          <p:spPr>
            <a:xfrm flipH="1">
              <a:off x="8209032" y="4794625"/>
              <a:ext cx="61701" cy="15755"/>
            </a:xfrm>
            <a:custGeom>
              <a:avLst/>
              <a:gdLst/>
              <a:ahLst/>
              <a:cxnLst/>
              <a:rect l="l" t="t" r="r" b="b"/>
              <a:pathLst>
                <a:path w="936" h="239" extrusionOk="0">
                  <a:moveTo>
                    <a:pt x="1" y="1"/>
                  </a:moveTo>
                  <a:lnTo>
                    <a:pt x="1" y="238"/>
                  </a:lnTo>
                  <a:lnTo>
                    <a:pt x="936" y="238"/>
                  </a:lnTo>
                  <a:lnTo>
                    <a:pt x="93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34"/>
            <p:cNvSpPr/>
            <p:nvPr/>
          </p:nvSpPr>
          <p:spPr>
            <a:xfrm flipH="1">
              <a:off x="2504843" y="4794625"/>
              <a:ext cx="63547" cy="15755"/>
            </a:xfrm>
            <a:custGeom>
              <a:avLst/>
              <a:gdLst/>
              <a:ahLst/>
              <a:cxnLst/>
              <a:rect l="l" t="t" r="r" b="b"/>
              <a:pathLst>
                <a:path w="964" h="239" extrusionOk="0">
                  <a:moveTo>
                    <a:pt x="1" y="1"/>
                  </a:moveTo>
                  <a:lnTo>
                    <a:pt x="1" y="238"/>
                  </a:lnTo>
                  <a:lnTo>
                    <a:pt x="964" y="238"/>
                  </a:lnTo>
                  <a:lnTo>
                    <a:pt x="96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34"/>
            <p:cNvSpPr/>
            <p:nvPr/>
          </p:nvSpPr>
          <p:spPr>
            <a:xfrm flipH="1">
              <a:off x="2629432" y="4794625"/>
              <a:ext cx="61240" cy="15755"/>
            </a:xfrm>
            <a:custGeom>
              <a:avLst/>
              <a:gdLst/>
              <a:ahLst/>
              <a:cxnLst/>
              <a:rect l="l" t="t" r="r" b="b"/>
              <a:pathLst>
                <a:path w="929" h="239" extrusionOk="0">
                  <a:moveTo>
                    <a:pt x="0" y="1"/>
                  </a:moveTo>
                  <a:lnTo>
                    <a:pt x="0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34"/>
            <p:cNvSpPr/>
            <p:nvPr/>
          </p:nvSpPr>
          <p:spPr>
            <a:xfrm flipH="1">
              <a:off x="2256061" y="4794625"/>
              <a:ext cx="64865" cy="15755"/>
            </a:xfrm>
            <a:custGeom>
              <a:avLst/>
              <a:gdLst/>
              <a:ahLst/>
              <a:cxnLst/>
              <a:rect l="l" t="t" r="r" b="b"/>
              <a:pathLst>
                <a:path w="984" h="239" extrusionOk="0">
                  <a:moveTo>
                    <a:pt x="0" y="1"/>
                  </a:moveTo>
                  <a:lnTo>
                    <a:pt x="0" y="238"/>
                  </a:lnTo>
                  <a:lnTo>
                    <a:pt x="984" y="2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34"/>
            <p:cNvSpPr/>
            <p:nvPr/>
          </p:nvSpPr>
          <p:spPr>
            <a:xfrm flipH="1">
              <a:off x="2382495" y="4794625"/>
              <a:ext cx="61240" cy="15755"/>
            </a:xfrm>
            <a:custGeom>
              <a:avLst/>
              <a:gdLst/>
              <a:ahLst/>
              <a:cxnLst/>
              <a:rect l="l" t="t" r="r" b="b"/>
              <a:pathLst>
                <a:path w="929" h="239" extrusionOk="0">
                  <a:moveTo>
                    <a:pt x="1" y="1"/>
                  </a:moveTo>
                  <a:lnTo>
                    <a:pt x="1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34"/>
            <p:cNvSpPr/>
            <p:nvPr/>
          </p:nvSpPr>
          <p:spPr>
            <a:xfrm flipH="1">
              <a:off x="3373075" y="4794625"/>
              <a:ext cx="61240" cy="15755"/>
            </a:xfrm>
            <a:custGeom>
              <a:avLst/>
              <a:gdLst/>
              <a:ahLst/>
              <a:cxnLst/>
              <a:rect l="l" t="t" r="r" b="b"/>
              <a:pathLst>
                <a:path w="929" h="239" extrusionOk="0">
                  <a:moveTo>
                    <a:pt x="1" y="1"/>
                  </a:moveTo>
                  <a:lnTo>
                    <a:pt x="1" y="238"/>
                  </a:lnTo>
                  <a:lnTo>
                    <a:pt x="929" y="238"/>
                  </a:lnTo>
                  <a:lnTo>
                    <a:pt x="9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34"/>
            <p:cNvSpPr/>
            <p:nvPr/>
          </p:nvSpPr>
          <p:spPr>
            <a:xfrm flipH="1">
              <a:off x="3495357" y="4794625"/>
              <a:ext cx="61701" cy="15755"/>
            </a:xfrm>
            <a:custGeom>
              <a:avLst/>
              <a:gdLst/>
              <a:ahLst/>
              <a:cxnLst/>
              <a:rect l="l" t="t" r="r" b="b"/>
              <a:pathLst>
                <a:path w="936" h="239" extrusionOk="0">
                  <a:moveTo>
                    <a:pt x="0" y="1"/>
                  </a:moveTo>
                  <a:lnTo>
                    <a:pt x="0" y="238"/>
                  </a:lnTo>
                  <a:lnTo>
                    <a:pt x="935" y="238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34"/>
            <p:cNvSpPr/>
            <p:nvPr/>
          </p:nvSpPr>
          <p:spPr>
            <a:xfrm flipH="1">
              <a:off x="2754086" y="4794625"/>
              <a:ext cx="61240" cy="15755"/>
            </a:xfrm>
            <a:custGeom>
              <a:avLst/>
              <a:gdLst/>
              <a:ahLst/>
              <a:cxnLst/>
              <a:rect l="l" t="t" r="r" b="b"/>
              <a:pathLst>
                <a:path w="929" h="239" extrusionOk="0">
                  <a:moveTo>
                    <a:pt x="1" y="1"/>
                  </a:moveTo>
                  <a:lnTo>
                    <a:pt x="1" y="238"/>
                  </a:lnTo>
                  <a:lnTo>
                    <a:pt x="929" y="238"/>
                  </a:lnTo>
                  <a:lnTo>
                    <a:pt x="9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34"/>
            <p:cNvSpPr/>
            <p:nvPr/>
          </p:nvSpPr>
          <p:spPr>
            <a:xfrm flipH="1">
              <a:off x="3620011" y="4794625"/>
              <a:ext cx="61701" cy="15755"/>
            </a:xfrm>
            <a:custGeom>
              <a:avLst/>
              <a:gdLst/>
              <a:ahLst/>
              <a:cxnLst/>
              <a:rect l="l" t="t" r="r" b="b"/>
              <a:pathLst>
                <a:path w="936" h="239" extrusionOk="0">
                  <a:moveTo>
                    <a:pt x="1" y="1"/>
                  </a:moveTo>
                  <a:lnTo>
                    <a:pt x="1" y="238"/>
                  </a:lnTo>
                  <a:lnTo>
                    <a:pt x="936" y="238"/>
                  </a:lnTo>
                  <a:lnTo>
                    <a:pt x="93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34"/>
            <p:cNvSpPr/>
            <p:nvPr/>
          </p:nvSpPr>
          <p:spPr>
            <a:xfrm flipH="1">
              <a:off x="2876895" y="4794625"/>
              <a:ext cx="63020" cy="15755"/>
            </a:xfrm>
            <a:custGeom>
              <a:avLst/>
              <a:gdLst/>
              <a:ahLst/>
              <a:cxnLst/>
              <a:rect l="l" t="t" r="r" b="b"/>
              <a:pathLst>
                <a:path w="956" h="239" extrusionOk="0">
                  <a:moveTo>
                    <a:pt x="0" y="1"/>
                  </a:moveTo>
                  <a:lnTo>
                    <a:pt x="0" y="238"/>
                  </a:lnTo>
                  <a:lnTo>
                    <a:pt x="956" y="23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34"/>
            <p:cNvSpPr/>
            <p:nvPr/>
          </p:nvSpPr>
          <p:spPr>
            <a:xfrm flipH="1">
              <a:off x="3001023" y="4794625"/>
              <a:ext cx="61701" cy="15755"/>
            </a:xfrm>
            <a:custGeom>
              <a:avLst/>
              <a:gdLst/>
              <a:ahLst/>
              <a:cxnLst/>
              <a:rect l="l" t="t" r="r" b="b"/>
              <a:pathLst>
                <a:path w="936" h="239" extrusionOk="0">
                  <a:moveTo>
                    <a:pt x="1" y="1"/>
                  </a:moveTo>
                  <a:lnTo>
                    <a:pt x="1" y="238"/>
                  </a:lnTo>
                  <a:lnTo>
                    <a:pt x="935" y="238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34"/>
            <p:cNvSpPr/>
            <p:nvPr/>
          </p:nvSpPr>
          <p:spPr>
            <a:xfrm flipH="1">
              <a:off x="3248420" y="4794625"/>
              <a:ext cx="61240" cy="15755"/>
            </a:xfrm>
            <a:custGeom>
              <a:avLst/>
              <a:gdLst/>
              <a:ahLst/>
              <a:cxnLst/>
              <a:rect l="l" t="t" r="r" b="b"/>
              <a:pathLst>
                <a:path w="929" h="239" extrusionOk="0">
                  <a:moveTo>
                    <a:pt x="0" y="1"/>
                  </a:moveTo>
                  <a:lnTo>
                    <a:pt x="0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34"/>
            <p:cNvSpPr/>
            <p:nvPr/>
          </p:nvSpPr>
          <p:spPr>
            <a:xfrm flipH="1">
              <a:off x="3123832" y="4794625"/>
              <a:ext cx="63481" cy="15755"/>
            </a:xfrm>
            <a:custGeom>
              <a:avLst/>
              <a:gdLst/>
              <a:ahLst/>
              <a:cxnLst/>
              <a:rect l="l" t="t" r="r" b="b"/>
              <a:pathLst>
                <a:path w="963" h="239" extrusionOk="0">
                  <a:moveTo>
                    <a:pt x="0" y="1"/>
                  </a:moveTo>
                  <a:lnTo>
                    <a:pt x="0" y="238"/>
                  </a:lnTo>
                  <a:lnTo>
                    <a:pt x="963" y="238"/>
                  </a:lnTo>
                  <a:lnTo>
                    <a:pt x="96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34"/>
            <p:cNvSpPr/>
            <p:nvPr/>
          </p:nvSpPr>
          <p:spPr>
            <a:xfrm flipH="1">
              <a:off x="1512417" y="4794625"/>
              <a:ext cx="61240" cy="15755"/>
            </a:xfrm>
            <a:custGeom>
              <a:avLst/>
              <a:gdLst/>
              <a:ahLst/>
              <a:cxnLst/>
              <a:rect l="l" t="t" r="r" b="b"/>
              <a:pathLst>
                <a:path w="929" h="239" extrusionOk="0">
                  <a:moveTo>
                    <a:pt x="0" y="1"/>
                  </a:moveTo>
                  <a:lnTo>
                    <a:pt x="0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34"/>
            <p:cNvSpPr/>
            <p:nvPr/>
          </p:nvSpPr>
          <p:spPr>
            <a:xfrm flipH="1">
              <a:off x="1637072" y="4794625"/>
              <a:ext cx="61240" cy="15755"/>
            </a:xfrm>
            <a:custGeom>
              <a:avLst/>
              <a:gdLst/>
              <a:ahLst/>
              <a:cxnLst/>
              <a:rect l="l" t="t" r="r" b="b"/>
              <a:pathLst>
                <a:path w="929" h="239" extrusionOk="0">
                  <a:moveTo>
                    <a:pt x="1" y="1"/>
                  </a:moveTo>
                  <a:lnTo>
                    <a:pt x="1" y="238"/>
                  </a:lnTo>
                  <a:lnTo>
                    <a:pt x="929" y="238"/>
                  </a:lnTo>
                  <a:lnTo>
                    <a:pt x="9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34"/>
            <p:cNvSpPr/>
            <p:nvPr/>
          </p:nvSpPr>
          <p:spPr>
            <a:xfrm flipH="1">
              <a:off x="1265019" y="4794625"/>
              <a:ext cx="61701" cy="15755"/>
            </a:xfrm>
            <a:custGeom>
              <a:avLst/>
              <a:gdLst/>
              <a:ahLst/>
              <a:cxnLst/>
              <a:rect l="l" t="t" r="r" b="b"/>
              <a:pathLst>
                <a:path w="936" h="239" extrusionOk="0">
                  <a:moveTo>
                    <a:pt x="1" y="1"/>
                  </a:moveTo>
                  <a:lnTo>
                    <a:pt x="1" y="238"/>
                  </a:lnTo>
                  <a:lnTo>
                    <a:pt x="935" y="238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34"/>
            <p:cNvSpPr/>
            <p:nvPr/>
          </p:nvSpPr>
          <p:spPr>
            <a:xfrm flipH="1">
              <a:off x="1389674" y="4794625"/>
              <a:ext cx="61635" cy="15755"/>
            </a:xfrm>
            <a:custGeom>
              <a:avLst/>
              <a:gdLst/>
              <a:ahLst/>
              <a:cxnLst/>
              <a:rect l="l" t="t" r="r" b="b"/>
              <a:pathLst>
                <a:path w="935" h="239" extrusionOk="0">
                  <a:moveTo>
                    <a:pt x="0" y="1"/>
                  </a:moveTo>
                  <a:lnTo>
                    <a:pt x="0" y="238"/>
                  </a:lnTo>
                  <a:lnTo>
                    <a:pt x="935" y="238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34"/>
            <p:cNvSpPr/>
            <p:nvPr/>
          </p:nvSpPr>
          <p:spPr>
            <a:xfrm flipH="1">
              <a:off x="1759353" y="4794625"/>
              <a:ext cx="63547" cy="15755"/>
            </a:xfrm>
            <a:custGeom>
              <a:avLst/>
              <a:gdLst/>
              <a:ahLst/>
              <a:cxnLst/>
              <a:rect l="l" t="t" r="r" b="b"/>
              <a:pathLst>
                <a:path w="964" h="239" extrusionOk="0">
                  <a:moveTo>
                    <a:pt x="0" y="1"/>
                  </a:moveTo>
                  <a:lnTo>
                    <a:pt x="0" y="238"/>
                  </a:lnTo>
                  <a:lnTo>
                    <a:pt x="963" y="238"/>
                  </a:lnTo>
                  <a:lnTo>
                    <a:pt x="96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34"/>
            <p:cNvSpPr/>
            <p:nvPr/>
          </p:nvSpPr>
          <p:spPr>
            <a:xfrm flipH="1">
              <a:off x="1884008" y="4794625"/>
              <a:ext cx="61701" cy="15755"/>
            </a:xfrm>
            <a:custGeom>
              <a:avLst/>
              <a:gdLst/>
              <a:ahLst/>
              <a:cxnLst/>
              <a:rect l="l" t="t" r="r" b="b"/>
              <a:pathLst>
                <a:path w="936" h="239" extrusionOk="0">
                  <a:moveTo>
                    <a:pt x="1" y="1"/>
                  </a:moveTo>
                  <a:lnTo>
                    <a:pt x="1" y="238"/>
                  </a:lnTo>
                  <a:lnTo>
                    <a:pt x="936" y="238"/>
                  </a:lnTo>
                  <a:lnTo>
                    <a:pt x="93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34"/>
            <p:cNvSpPr/>
            <p:nvPr/>
          </p:nvSpPr>
          <p:spPr>
            <a:xfrm flipH="1">
              <a:off x="2008663" y="4794625"/>
              <a:ext cx="61174" cy="15755"/>
            </a:xfrm>
            <a:custGeom>
              <a:avLst/>
              <a:gdLst/>
              <a:ahLst/>
              <a:cxnLst/>
              <a:rect l="l" t="t" r="r" b="b"/>
              <a:pathLst>
                <a:path w="928" h="239" extrusionOk="0">
                  <a:moveTo>
                    <a:pt x="0" y="1"/>
                  </a:moveTo>
                  <a:lnTo>
                    <a:pt x="0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34"/>
            <p:cNvSpPr/>
            <p:nvPr/>
          </p:nvSpPr>
          <p:spPr>
            <a:xfrm flipH="1">
              <a:off x="2131406" y="4794625"/>
              <a:ext cx="61240" cy="15755"/>
            </a:xfrm>
            <a:custGeom>
              <a:avLst/>
              <a:gdLst/>
              <a:ahLst/>
              <a:cxnLst/>
              <a:rect l="l" t="t" r="r" b="b"/>
              <a:pathLst>
                <a:path w="929" h="239" extrusionOk="0">
                  <a:moveTo>
                    <a:pt x="1" y="1"/>
                  </a:moveTo>
                  <a:lnTo>
                    <a:pt x="1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34"/>
            <p:cNvSpPr/>
            <p:nvPr/>
          </p:nvSpPr>
          <p:spPr>
            <a:xfrm flipH="1">
              <a:off x="4361743" y="4794625"/>
              <a:ext cx="63085" cy="15755"/>
            </a:xfrm>
            <a:custGeom>
              <a:avLst/>
              <a:gdLst/>
              <a:ahLst/>
              <a:cxnLst/>
              <a:rect l="l" t="t" r="r" b="b"/>
              <a:pathLst>
                <a:path w="957" h="239" extrusionOk="0">
                  <a:moveTo>
                    <a:pt x="0" y="1"/>
                  </a:moveTo>
                  <a:lnTo>
                    <a:pt x="0" y="238"/>
                  </a:lnTo>
                  <a:lnTo>
                    <a:pt x="956" y="23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34"/>
            <p:cNvSpPr/>
            <p:nvPr/>
          </p:nvSpPr>
          <p:spPr>
            <a:xfrm flipH="1">
              <a:off x="3742820" y="4794625"/>
              <a:ext cx="63020" cy="15755"/>
            </a:xfrm>
            <a:custGeom>
              <a:avLst/>
              <a:gdLst/>
              <a:ahLst/>
              <a:cxnLst/>
              <a:rect l="l" t="t" r="r" b="b"/>
              <a:pathLst>
                <a:path w="956" h="239" extrusionOk="0">
                  <a:moveTo>
                    <a:pt x="0" y="1"/>
                  </a:moveTo>
                  <a:lnTo>
                    <a:pt x="0" y="238"/>
                  </a:lnTo>
                  <a:lnTo>
                    <a:pt x="956" y="23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34"/>
            <p:cNvSpPr/>
            <p:nvPr/>
          </p:nvSpPr>
          <p:spPr>
            <a:xfrm flipH="1">
              <a:off x="3867409" y="4794625"/>
              <a:ext cx="61240" cy="15755"/>
            </a:xfrm>
            <a:custGeom>
              <a:avLst/>
              <a:gdLst/>
              <a:ahLst/>
              <a:cxnLst/>
              <a:rect l="l" t="t" r="r" b="b"/>
              <a:pathLst>
                <a:path w="929" h="239" extrusionOk="0">
                  <a:moveTo>
                    <a:pt x="1" y="1"/>
                  </a:moveTo>
                  <a:lnTo>
                    <a:pt x="1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34"/>
            <p:cNvSpPr/>
            <p:nvPr/>
          </p:nvSpPr>
          <p:spPr>
            <a:xfrm flipH="1">
              <a:off x="3992064" y="4794625"/>
              <a:ext cx="61174" cy="15755"/>
            </a:xfrm>
            <a:custGeom>
              <a:avLst/>
              <a:gdLst/>
              <a:ahLst/>
              <a:cxnLst/>
              <a:rect l="l" t="t" r="r" b="b"/>
              <a:pathLst>
                <a:path w="928" h="239" extrusionOk="0">
                  <a:moveTo>
                    <a:pt x="0" y="1"/>
                  </a:moveTo>
                  <a:lnTo>
                    <a:pt x="0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34"/>
            <p:cNvSpPr/>
            <p:nvPr/>
          </p:nvSpPr>
          <p:spPr>
            <a:xfrm flipH="1">
              <a:off x="4114345" y="4794625"/>
              <a:ext cx="61701" cy="15755"/>
            </a:xfrm>
            <a:custGeom>
              <a:avLst/>
              <a:gdLst/>
              <a:ahLst/>
              <a:cxnLst/>
              <a:rect l="l" t="t" r="r" b="b"/>
              <a:pathLst>
                <a:path w="936" h="239" extrusionOk="0">
                  <a:moveTo>
                    <a:pt x="0" y="1"/>
                  </a:moveTo>
                  <a:lnTo>
                    <a:pt x="0" y="238"/>
                  </a:lnTo>
                  <a:lnTo>
                    <a:pt x="935" y="238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34"/>
            <p:cNvSpPr/>
            <p:nvPr/>
          </p:nvSpPr>
          <p:spPr>
            <a:xfrm flipH="1">
              <a:off x="4735180" y="4794625"/>
              <a:ext cx="61701" cy="15755"/>
            </a:xfrm>
            <a:custGeom>
              <a:avLst/>
              <a:gdLst/>
              <a:ahLst/>
              <a:cxnLst/>
              <a:rect l="l" t="t" r="r" b="b"/>
              <a:pathLst>
                <a:path w="936" h="239" extrusionOk="0">
                  <a:moveTo>
                    <a:pt x="1" y="1"/>
                  </a:moveTo>
                  <a:lnTo>
                    <a:pt x="1" y="238"/>
                  </a:lnTo>
                  <a:lnTo>
                    <a:pt x="935" y="238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34"/>
            <p:cNvSpPr/>
            <p:nvPr/>
          </p:nvSpPr>
          <p:spPr>
            <a:xfrm flipH="1">
              <a:off x="4486398" y="4794625"/>
              <a:ext cx="63085" cy="15755"/>
            </a:xfrm>
            <a:custGeom>
              <a:avLst/>
              <a:gdLst/>
              <a:ahLst/>
              <a:cxnLst/>
              <a:rect l="l" t="t" r="r" b="b"/>
              <a:pathLst>
                <a:path w="957" h="239" extrusionOk="0">
                  <a:moveTo>
                    <a:pt x="1" y="1"/>
                  </a:moveTo>
                  <a:lnTo>
                    <a:pt x="1" y="238"/>
                  </a:lnTo>
                  <a:lnTo>
                    <a:pt x="956" y="23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34"/>
            <p:cNvSpPr/>
            <p:nvPr/>
          </p:nvSpPr>
          <p:spPr>
            <a:xfrm flipH="1">
              <a:off x="4239000" y="4794625"/>
              <a:ext cx="61240" cy="15755"/>
            </a:xfrm>
            <a:custGeom>
              <a:avLst/>
              <a:gdLst/>
              <a:ahLst/>
              <a:cxnLst/>
              <a:rect l="l" t="t" r="r" b="b"/>
              <a:pathLst>
                <a:path w="929" h="239" extrusionOk="0">
                  <a:moveTo>
                    <a:pt x="1" y="1"/>
                  </a:moveTo>
                  <a:lnTo>
                    <a:pt x="1" y="238"/>
                  </a:lnTo>
                  <a:lnTo>
                    <a:pt x="929" y="238"/>
                  </a:lnTo>
                  <a:lnTo>
                    <a:pt x="9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34"/>
            <p:cNvSpPr/>
            <p:nvPr/>
          </p:nvSpPr>
          <p:spPr>
            <a:xfrm flipH="1">
              <a:off x="4610591" y="4794625"/>
              <a:ext cx="61635" cy="15755"/>
            </a:xfrm>
            <a:custGeom>
              <a:avLst/>
              <a:gdLst/>
              <a:ahLst/>
              <a:cxnLst/>
              <a:rect l="l" t="t" r="r" b="b"/>
              <a:pathLst>
                <a:path w="935" h="239" extrusionOk="0">
                  <a:moveTo>
                    <a:pt x="0" y="1"/>
                  </a:moveTo>
                  <a:lnTo>
                    <a:pt x="0" y="238"/>
                  </a:lnTo>
                  <a:lnTo>
                    <a:pt x="935" y="238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34"/>
            <p:cNvSpPr/>
            <p:nvPr/>
          </p:nvSpPr>
          <p:spPr>
            <a:xfrm flipH="1">
              <a:off x="891583" y="4794625"/>
              <a:ext cx="61240" cy="15755"/>
            </a:xfrm>
            <a:custGeom>
              <a:avLst/>
              <a:gdLst/>
              <a:ahLst/>
              <a:cxnLst/>
              <a:rect l="l" t="t" r="r" b="b"/>
              <a:pathLst>
                <a:path w="929" h="239" extrusionOk="0">
                  <a:moveTo>
                    <a:pt x="0" y="1"/>
                  </a:moveTo>
                  <a:lnTo>
                    <a:pt x="0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34"/>
            <p:cNvSpPr/>
            <p:nvPr/>
          </p:nvSpPr>
          <p:spPr>
            <a:xfrm flipH="1">
              <a:off x="1014392" y="4794625"/>
              <a:ext cx="61240" cy="15755"/>
            </a:xfrm>
            <a:custGeom>
              <a:avLst/>
              <a:gdLst/>
              <a:ahLst/>
              <a:cxnLst/>
              <a:rect l="l" t="t" r="r" b="b"/>
              <a:pathLst>
                <a:path w="929" h="239" extrusionOk="0">
                  <a:moveTo>
                    <a:pt x="1" y="1"/>
                  </a:moveTo>
                  <a:lnTo>
                    <a:pt x="1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34"/>
            <p:cNvSpPr/>
            <p:nvPr/>
          </p:nvSpPr>
          <p:spPr>
            <a:xfrm flipH="1">
              <a:off x="640559" y="4794625"/>
              <a:ext cx="65327" cy="15755"/>
            </a:xfrm>
            <a:custGeom>
              <a:avLst/>
              <a:gdLst/>
              <a:ahLst/>
              <a:cxnLst/>
              <a:rect l="l" t="t" r="r" b="b"/>
              <a:pathLst>
                <a:path w="991" h="239" extrusionOk="0">
                  <a:moveTo>
                    <a:pt x="0" y="1"/>
                  </a:moveTo>
                  <a:lnTo>
                    <a:pt x="0" y="238"/>
                  </a:lnTo>
                  <a:lnTo>
                    <a:pt x="991" y="238"/>
                  </a:lnTo>
                  <a:lnTo>
                    <a:pt x="99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34"/>
            <p:cNvSpPr/>
            <p:nvPr/>
          </p:nvSpPr>
          <p:spPr>
            <a:xfrm flipH="1">
              <a:off x="766994" y="4794625"/>
              <a:ext cx="61240" cy="15755"/>
            </a:xfrm>
            <a:custGeom>
              <a:avLst/>
              <a:gdLst/>
              <a:ahLst/>
              <a:cxnLst/>
              <a:rect l="l" t="t" r="r" b="b"/>
              <a:pathLst>
                <a:path w="929" h="239" extrusionOk="0">
                  <a:moveTo>
                    <a:pt x="1" y="1"/>
                  </a:moveTo>
                  <a:lnTo>
                    <a:pt x="1" y="238"/>
                  </a:lnTo>
                  <a:lnTo>
                    <a:pt x="929" y="238"/>
                  </a:lnTo>
                  <a:lnTo>
                    <a:pt x="9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34"/>
            <p:cNvSpPr/>
            <p:nvPr/>
          </p:nvSpPr>
          <p:spPr>
            <a:xfrm flipH="1">
              <a:off x="1138585" y="4794625"/>
              <a:ext cx="61635" cy="15755"/>
            </a:xfrm>
            <a:custGeom>
              <a:avLst/>
              <a:gdLst/>
              <a:ahLst/>
              <a:cxnLst/>
              <a:rect l="l" t="t" r="r" b="b"/>
              <a:pathLst>
                <a:path w="935" h="239" extrusionOk="0">
                  <a:moveTo>
                    <a:pt x="0" y="1"/>
                  </a:moveTo>
                  <a:lnTo>
                    <a:pt x="0" y="238"/>
                  </a:lnTo>
                  <a:lnTo>
                    <a:pt x="935" y="238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34"/>
            <p:cNvSpPr/>
            <p:nvPr/>
          </p:nvSpPr>
          <p:spPr>
            <a:xfrm flipH="1">
              <a:off x="-103084" y="4794625"/>
              <a:ext cx="63547" cy="15755"/>
            </a:xfrm>
            <a:custGeom>
              <a:avLst/>
              <a:gdLst/>
              <a:ahLst/>
              <a:cxnLst/>
              <a:rect l="l" t="t" r="r" b="b"/>
              <a:pathLst>
                <a:path w="964" h="239" extrusionOk="0">
                  <a:moveTo>
                    <a:pt x="1" y="1"/>
                  </a:moveTo>
                  <a:lnTo>
                    <a:pt x="1" y="238"/>
                  </a:lnTo>
                  <a:lnTo>
                    <a:pt x="963" y="238"/>
                  </a:lnTo>
                  <a:lnTo>
                    <a:pt x="96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34"/>
            <p:cNvSpPr/>
            <p:nvPr/>
          </p:nvSpPr>
          <p:spPr>
            <a:xfrm flipH="1">
              <a:off x="21570" y="4794625"/>
              <a:ext cx="61635" cy="15755"/>
            </a:xfrm>
            <a:custGeom>
              <a:avLst/>
              <a:gdLst/>
              <a:ahLst/>
              <a:cxnLst/>
              <a:rect l="l" t="t" r="r" b="b"/>
              <a:pathLst>
                <a:path w="935" h="239" extrusionOk="0">
                  <a:moveTo>
                    <a:pt x="0" y="1"/>
                  </a:moveTo>
                  <a:lnTo>
                    <a:pt x="0" y="238"/>
                  </a:lnTo>
                  <a:lnTo>
                    <a:pt x="935" y="238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34"/>
            <p:cNvSpPr/>
            <p:nvPr/>
          </p:nvSpPr>
          <p:spPr>
            <a:xfrm flipH="1">
              <a:off x="-350021" y="4794625"/>
              <a:ext cx="61240" cy="15755"/>
            </a:xfrm>
            <a:custGeom>
              <a:avLst/>
              <a:gdLst/>
              <a:ahLst/>
              <a:cxnLst/>
              <a:rect l="l" t="t" r="r" b="b"/>
              <a:pathLst>
                <a:path w="929" h="239" extrusionOk="0">
                  <a:moveTo>
                    <a:pt x="1" y="1"/>
                  </a:moveTo>
                  <a:lnTo>
                    <a:pt x="1" y="238"/>
                  </a:lnTo>
                  <a:lnTo>
                    <a:pt x="929" y="238"/>
                  </a:lnTo>
                  <a:lnTo>
                    <a:pt x="9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34"/>
            <p:cNvSpPr/>
            <p:nvPr/>
          </p:nvSpPr>
          <p:spPr>
            <a:xfrm flipH="1">
              <a:off x="-225432" y="4794625"/>
              <a:ext cx="61240" cy="15755"/>
            </a:xfrm>
            <a:custGeom>
              <a:avLst/>
              <a:gdLst/>
              <a:ahLst/>
              <a:cxnLst/>
              <a:rect l="l" t="t" r="r" b="b"/>
              <a:pathLst>
                <a:path w="929" h="239" extrusionOk="0">
                  <a:moveTo>
                    <a:pt x="0" y="1"/>
                  </a:moveTo>
                  <a:lnTo>
                    <a:pt x="0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34"/>
            <p:cNvSpPr/>
            <p:nvPr/>
          </p:nvSpPr>
          <p:spPr>
            <a:xfrm flipH="1">
              <a:off x="144313" y="4794625"/>
              <a:ext cx="63085" cy="15755"/>
            </a:xfrm>
            <a:custGeom>
              <a:avLst/>
              <a:gdLst/>
              <a:ahLst/>
              <a:cxnLst/>
              <a:rect l="l" t="t" r="r" b="b"/>
              <a:pathLst>
                <a:path w="957" h="239" extrusionOk="0">
                  <a:moveTo>
                    <a:pt x="1" y="1"/>
                  </a:moveTo>
                  <a:lnTo>
                    <a:pt x="1" y="238"/>
                  </a:lnTo>
                  <a:lnTo>
                    <a:pt x="956" y="23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34"/>
            <p:cNvSpPr/>
            <p:nvPr/>
          </p:nvSpPr>
          <p:spPr>
            <a:xfrm flipH="1">
              <a:off x="268968" y="4794625"/>
              <a:ext cx="61240" cy="15755"/>
            </a:xfrm>
            <a:custGeom>
              <a:avLst/>
              <a:gdLst/>
              <a:ahLst/>
              <a:cxnLst/>
              <a:rect l="l" t="t" r="r" b="b"/>
              <a:pathLst>
                <a:path w="929" h="239" extrusionOk="0">
                  <a:moveTo>
                    <a:pt x="1" y="1"/>
                  </a:moveTo>
                  <a:lnTo>
                    <a:pt x="1" y="238"/>
                  </a:lnTo>
                  <a:lnTo>
                    <a:pt x="929" y="238"/>
                  </a:lnTo>
                  <a:lnTo>
                    <a:pt x="9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34"/>
            <p:cNvSpPr/>
            <p:nvPr/>
          </p:nvSpPr>
          <p:spPr>
            <a:xfrm flipH="1">
              <a:off x="393557" y="4794625"/>
              <a:ext cx="61240" cy="15755"/>
            </a:xfrm>
            <a:custGeom>
              <a:avLst/>
              <a:gdLst/>
              <a:ahLst/>
              <a:cxnLst/>
              <a:rect l="l" t="t" r="r" b="b"/>
              <a:pathLst>
                <a:path w="929" h="239" extrusionOk="0">
                  <a:moveTo>
                    <a:pt x="0" y="1"/>
                  </a:moveTo>
                  <a:lnTo>
                    <a:pt x="0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34"/>
            <p:cNvSpPr/>
            <p:nvPr/>
          </p:nvSpPr>
          <p:spPr>
            <a:xfrm flipH="1">
              <a:off x="515904" y="4794625"/>
              <a:ext cx="61701" cy="15755"/>
            </a:xfrm>
            <a:custGeom>
              <a:avLst/>
              <a:gdLst/>
              <a:ahLst/>
              <a:cxnLst/>
              <a:rect l="l" t="t" r="r" b="b"/>
              <a:pathLst>
                <a:path w="936" h="239" extrusionOk="0">
                  <a:moveTo>
                    <a:pt x="1" y="1"/>
                  </a:moveTo>
                  <a:lnTo>
                    <a:pt x="1" y="238"/>
                  </a:lnTo>
                  <a:lnTo>
                    <a:pt x="936" y="238"/>
                  </a:lnTo>
                  <a:lnTo>
                    <a:pt x="93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34"/>
            <p:cNvSpPr/>
            <p:nvPr/>
          </p:nvSpPr>
          <p:spPr>
            <a:xfrm flipH="1">
              <a:off x="-2706858" y="4794625"/>
              <a:ext cx="61240" cy="15755"/>
            </a:xfrm>
            <a:custGeom>
              <a:avLst/>
              <a:gdLst/>
              <a:ahLst/>
              <a:cxnLst/>
              <a:rect l="l" t="t" r="r" b="b"/>
              <a:pathLst>
                <a:path w="929" h="239" extrusionOk="0">
                  <a:moveTo>
                    <a:pt x="1" y="1"/>
                  </a:moveTo>
                  <a:lnTo>
                    <a:pt x="1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34"/>
            <p:cNvSpPr/>
            <p:nvPr/>
          </p:nvSpPr>
          <p:spPr>
            <a:xfrm flipH="1">
              <a:off x="-2584049" y="4794625"/>
              <a:ext cx="63020" cy="15755"/>
            </a:xfrm>
            <a:custGeom>
              <a:avLst/>
              <a:gdLst/>
              <a:ahLst/>
              <a:cxnLst/>
              <a:rect l="l" t="t" r="r" b="b"/>
              <a:pathLst>
                <a:path w="956" h="239" extrusionOk="0">
                  <a:moveTo>
                    <a:pt x="0" y="1"/>
                  </a:moveTo>
                  <a:lnTo>
                    <a:pt x="0" y="238"/>
                  </a:lnTo>
                  <a:lnTo>
                    <a:pt x="956" y="23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34"/>
            <p:cNvSpPr/>
            <p:nvPr/>
          </p:nvSpPr>
          <p:spPr>
            <a:xfrm flipH="1">
              <a:off x="-2957948" y="4794625"/>
              <a:ext cx="65393" cy="15755"/>
            </a:xfrm>
            <a:custGeom>
              <a:avLst/>
              <a:gdLst/>
              <a:ahLst/>
              <a:cxnLst/>
              <a:rect l="l" t="t" r="r" b="b"/>
              <a:pathLst>
                <a:path w="992" h="239" extrusionOk="0">
                  <a:moveTo>
                    <a:pt x="1" y="1"/>
                  </a:moveTo>
                  <a:lnTo>
                    <a:pt x="1" y="238"/>
                  </a:lnTo>
                  <a:lnTo>
                    <a:pt x="991" y="238"/>
                  </a:lnTo>
                  <a:lnTo>
                    <a:pt x="99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34"/>
            <p:cNvSpPr/>
            <p:nvPr/>
          </p:nvSpPr>
          <p:spPr>
            <a:xfrm flipH="1">
              <a:off x="-2831447" y="4794625"/>
              <a:ext cx="63481" cy="15755"/>
            </a:xfrm>
            <a:custGeom>
              <a:avLst/>
              <a:gdLst/>
              <a:ahLst/>
              <a:cxnLst/>
              <a:rect l="l" t="t" r="r" b="b"/>
              <a:pathLst>
                <a:path w="963" h="239" extrusionOk="0">
                  <a:moveTo>
                    <a:pt x="0" y="1"/>
                  </a:moveTo>
                  <a:lnTo>
                    <a:pt x="0" y="238"/>
                  </a:lnTo>
                  <a:lnTo>
                    <a:pt x="963" y="238"/>
                  </a:lnTo>
                  <a:lnTo>
                    <a:pt x="96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34"/>
            <p:cNvSpPr/>
            <p:nvPr/>
          </p:nvSpPr>
          <p:spPr>
            <a:xfrm flipH="1">
              <a:off x="-1840933" y="4794625"/>
              <a:ext cx="61701" cy="15755"/>
            </a:xfrm>
            <a:custGeom>
              <a:avLst/>
              <a:gdLst/>
              <a:ahLst/>
              <a:cxnLst/>
              <a:rect l="l" t="t" r="r" b="b"/>
              <a:pathLst>
                <a:path w="936" h="239" extrusionOk="0">
                  <a:moveTo>
                    <a:pt x="1" y="1"/>
                  </a:moveTo>
                  <a:lnTo>
                    <a:pt x="1" y="238"/>
                  </a:lnTo>
                  <a:lnTo>
                    <a:pt x="935" y="238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34"/>
            <p:cNvSpPr/>
            <p:nvPr/>
          </p:nvSpPr>
          <p:spPr>
            <a:xfrm flipH="1">
              <a:off x="-1718124" y="4794625"/>
              <a:ext cx="63085" cy="15755"/>
            </a:xfrm>
            <a:custGeom>
              <a:avLst/>
              <a:gdLst/>
              <a:ahLst/>
              <a:cxnLst/>
              <a:rect l="l" t="t" r="r" b="b"/>
              <a:pathLst>
                <a:path w="957" h="239" extrusionOk="0">
                  <a:moveTo>
                    <a:pt x="1" y="1"/>
                  </a:moveTo>
                  <a:lnTo>
                    <a:pt x="1" y="238"/>
                  </a:lnTo>
                  <a:lnTo>
                    <a:pt x="957" y="238"/>
                  </a:lnTo>
                  <a:lnTo>
                    <a:pt x="9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34"/>
            <p:cNvSpPr/>
            <p:nvPr/>
          </p:nvSpPr>
          <p:spPr>
            <a:xfrm flipH="1">
              <a:off x="-2459922" y="4794625"/>
              <a:ext cx="61701" cy="15755"/>
            </a:xfrm>
            <a:custGeom>
              <a:avLst/>
              <a:gdLst/>
              <a:ahLst/>
              <a:cxnLst/>
              <a:rect l="l" t="t" r="r" b="b"/>
              <a:pathLst>
                <a:path w="936" h="239" extrusionOk="0">
                  <a:moveTo>
                    <a:pt x="0" y="1"/>
                  </a:moveTo>
                  <a:lnTo>
                    <a:pt x="0" y="238"/>
                  </a:lnTo>
                  <a:lnTo>
                    <a:pt x="935" y="238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34"/>
            <p:cNvSpPr/>
            <p:nvPr/>
          </p:nvSpPr>
          <p:spPr>
            <a:xfrm flipH="1">
              <a:off x="-1593536" y="4794625"/>
              <a:ext cx="61240" cy="15755"/>
            </a:xfrm>
            <a:custGeom>
              <a:avLst/>
              <a:gdLst/>
              <a:ahLst/>
              <a:cxnLst/>
              <a:rect l="l" t="t" r="r" b="b"/>
              <a:pathLst>
                <a:path w="929" h="239" extrusionOk="0">
                  <a:moveTo>
                    <a:pt x="0" y="1"/>
                  </a:moveTo>
                  <a:lnTo>
                    <a:pt x="0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34"/>
            <p:cNvSpPr/>
            <p:nvPr/>
          </p:nvSpPr>
          <p:spPr>
            <a:xfrm flipH="1">
              <a:off x="-2335267" y="4794625"/>
              <a:ext cx="61701" cy="15755"/>
            </a:xfrm>
            <a:custGeom>
              <a:avLst/>
              <a:gdLst/>
              <a:ahLst/>
              <a:cxnLst/>
              <a:rect l="l" t="t" r="r" b="b"/>
              <a:pathLst>
                <a:path w="936" h="239" extrusionOk="0">
                  <a:moveTo>
                    <a:pt x="1" y="1"/>
                  </a:moveTo>
                  <a:lnTo>
                    <a:pt x="1" y="238"/>
                  </a:lnTo>
                  <a:lnTo>
                    <a:pt x="936" y="238"/>
                  </a:lnTo>
                  <a:lnTo>
                    <a:pt x="93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34"/>
            <p:cNvSpPr/>
            <p:nvPr/>
          </p:nvSpPr>
          <p:spPr>
            <a:xfrm flipH="1">
              <a:off x="-2212524" y="4794625"/>
              <a:ext cx="61240" cy="15755"/>
            </a:xfrm>
            <a:custGeom>
              <a:avLst/>
              <a:gdLst/>
              <a:ahLst/>
              <a:cxnLst/>
              <a:rect l="l" t="t" r="r" b="b"/>
              <a:pathLst>
                <a:path w="929" h="239" extrusionOk="0">
                  <a:moveTo>
                    <a:pt x="0" y="1"/>
                  </a:moveTo>
                  <a:lnTo>
                    <a:pt x="0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34"/>
            <p:cNvSpPr/>
            <p:nvPr/>
          </p:nvSpPr>
          <p:spPr>
            <a:xfrm flipH="1">
              <a:off x="-1965522" y="4794625"/>
              <a:ext cx="63481" cy="15755"/>
            </a:xfrm>
            <a:custGeom>
              <a:avLst/>
              <a:gdLst/>
              <a:ahLst/>
              <a:cxnLst/>
              <a:rect l="l" t="t" r="r" b="b"/>
              <a:pathLst>
                <a:path w="963" h="239" extrusionOk="0">
                  <a:moveTo>
                    <a:pt x="0" y="1"/>
                  </a:moveTo>
                  <a:lnTo>
                    <a:pt x="0" y="238"/>
                  </a:lnTo>
                  <a:lnTo>
                    <a:pt x="963" y="238"/>
                  </a:lnTo>
                  <a:lnTo>
                    <a:pt x="96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34"/>
            <p:cNvSpPr/>
            <p:nvPr/>
          </p:nvSpPr>
          <p:spPr>
            <a:xfrm flipH="1">
              <a:off x="-2087870" y="4794625"/>
              <a:ext cx="61240" cy="15755"/>
            </a:xfrm>
            <a:custGeom>
              <a:avLst/>
              <a:gdLst/>
              <a:ahLst/>
              <a:cxnLst/>
              <a:rect l="l" t="t" r="r" b="b"/>
              <a:pathLst>
                <a:path w="929" h="239" extrusionOk="0">
                  <a:moveTo>
                    <a:pt x="1" y="1"/>
                  </a:moveTo>
                  <a:lnTo>
                    <a:pt x="1" y="238"/>
                  </a:lnTo>
                  <a:lnTo>
                    <a:pt x="929" y="238"/>
                  </a:lnTo>
                  <a:lnTo>
                    <a:pt x="9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34"/>
            <p:cNvSpPr/>
            <p:nvPr/>
          </p:nvSpPr>
          <p:spPr>
            <a:xfrm flipH="1">
              <a:off x="-850353" y="4794625"/>
              <a:ext cx="61701" cy="15755"/>
            </a:xfrm>
            <a:custGeom>
              <a:avLst/>
              <a:gdLst/>
              <a:ahLst/>
              <a:cxnLst/>
              <a:rect l="l" t="t" r="r" b="b"/>
              <a:pathLst>
                <a:path w="936" h="239" extrusionOk="0">
                  <a:moveTo>
                    <a:pt x="1" y="1"/>
                  </a:moveTo>
                  <a:lnTo>
                    <a:pt x="1" y="238"/>
                  </a:lnTo>
                  <a:lnTo>
                    <a:pt x="936" y="238"/>
                  </a:lnTo>
                  <a:lnTo>
                    <a:pt x="93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34"/>
            <p:cNvSpPr/>
            <p:nvPr/>
          </p:nvSpPr>
          <p:spPr>
            <a:xfrm flipH="1">
              <a:off x="-1468881" y="4794625"/>
              <a:ext cx="61240" cy="15755"/>
            </a:xfrm>
            <a:custGeom>
              <a:avLst/>
              <a:gdLst/>
              <a:ahLst/>
              <a:cxnLst/>
              <a:rect l="l" t="t" r="r" b="b"/>
              <a:pathLst>
                <a:path w="929" h="239" extrusionOk="0">
                  <a:moveTo>
                    <a:pt x="1" y="1"/>
                  </a:moveTo>
                  <a:lnTo>
                    <a:pt x="1" y="238"/>
                  </a:lnTo>
                  <a:lnTo>
                    <a:pt x="929" y="238"/>
                  </a:lnTo>
                  <a:lnTo>
                    <a:pt x="9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34"/>
            <p:cNvSpPr/>
            <p:nvPr/>
          </p:nvSpPr>
          <p:spPr>
            <a:xfrm flipH="1">
              <a:off x="-1346533" y="4794625"/>
              <a:ext cx="63481" cy="15755"/>
            </a:xfrm>
            <a:custGeom>
              <a:avLst/>
              <a:gdLst/>
              <a:ahLst/>
              <a:cxnLst/>
              <a:rect l="l" t="t" r="r" b="b"/>
              <a:pathLst>
                <a:path w="963" h="239" extrusionOk="0">
                  <a:moveTo>
                    <a:pt x="0" y="1"/>
                  </a:moveTo>
                  <a:lnTo>
                    <a:pt x="0" y="238"/>
                  </a:lnTo>
                  <a:lnTo>
                    <a:pt x="963" y="238"/>
                  </a:lnTo>
                  <a:lnTo>
                    <a:pt x="96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34"/>
            <p:cNvSpPr/>
            <p:nvPr/>
          </p:nvSpPr>
          <p:spPr>
            <a:xfrm flipH="1">
              <a:off x="-1221944" y="4794625"/>
              <a:ext cx="61240" cy="15755"/>
            </a:xfrm>
            <a:custGeom>
              <a:avLst/>
              <a:gdLst/>
              <a:ahLst/>
              <a:cxnLst/>
              <a:rect l="l" t="t" r="r" b="b"/>
              <a:pathLst>
                <a:path w="929" h="239" extrusionOk="0">
                  <a:moveTo>
                    <a:pt x="1" y="1"/>
                  </a:moveTo>
                  <a:lnTo>
                    <a:pt x="1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34"/>
            <p:cNvSpPr/>
            <p:nvPr/>
          </p:nvSpPr>
          <p:spPr>
            <a:xfrm flipH="1">
              <a:off x="-1097290" y="4794625"/>
              <a:ext cx="61174" cy="15755"/>
            </a:xfrm>
            <a:custGeom>
              <a:avLst/>
              <a:gdLst/>
              <a:ahLst/>
              <a:cxnLst/>
              <a:rect l="l" t="t" r="r" b="b"/>
              <a:pathLst>
                <a:path w="928" h="239" extrusionOk="0">
                  <a:moveTo>
                    <a:pt x="0" y="1"/>
                  </a:moveTo>
                  <a:lnTo>
                    <a:pt x="0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34"/>
            <p:cNvSpPr/>
            <p:nvPr/>
          </p:nvSpPr>
          <p:spPr>
            <a:xfrm flipH="1">
              <a:off x="-478301" y="4794625"/>
              <a:ext cx="61174" cy="15755"/>
            </a:xfrm>
            <a:custGeom>
              <a:avLst/>
              <a:gdLst/>
              <a:ahLst/>
              <a:cxnLst/>
              <a:rect l="l" t="t" r="r" b="b"/>
              <a:pathLst>
                <a:path w="928" h="239" extrusionOk="0">
                  <a:moveTo>
                    <a:pt x="0" y="1"/>
                  </a:moveTo>
                  <a:lnTo>
                    <a:pt x="0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34"/>
            <p:cNvSpPr/>
            <p:nvPr/>
          </p:nvSpPr>
          <p:spPr>
            <a:xfrm flipH="1">
              <a:off x="-725765" y="4794625"/>
              <a:ext cx="61701" cy="15755"/>
            </a:xfrm>
            <a:custGeom>
              <a:avLst/>
              <a:gdLst/>
              <a:ahLst/>
              <a:cxnLst/>
              <a:rect l="l" t="t" r="r" b="b"/>
              <a:pathLst>
                <a:path w="936" h="239" extrusionOk="0">
                  <a:moveTo>
                    <a:pt x="0" y="1"/>
                  </a:moveTo>
                  <a:lnTo>
                    <a:pt x="0" y="238"/>
                  </a:lnTo>
                  <a:lnTo>
                    <a:pt x="935" y="238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34"/>
            <p:cNvSpPr/>
            <p:nvPr/>
          </p:nvSpPr>
          <p:spPr>
            <a:xfrm flipH="1">
              <a:off x="-974547" y="4794625"/>
              <a:ext cx="61240" cy="15755"/>
            </a:xfrm>
            <a:custGeom>
              <a:avLst/>
              <a:gdLst/>
              <a:ahLst/>
              <a:cxnLst/>
              <a:rect l="l" t="t" r="r" b="b"/>
              <a:pathLst>
                <a:path w="929" h="239" extrusionOk="0">
                  <a:moveTo>
                    <a:pt x="0" y="1"/>
                  </a:moveTo>
                  <a:lnTo>
                    <a:pt x="0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34"/>
            <p:cNvSpPr/>
            <p:nvPr/>
          </p:nvSpPr>
          <p:spPr>
            <a:xfrm flipH="1">
              <a:off x="-602956" y="4794625"/>
              <a:ext cx="63085" cy="15755"/>
            </a:xfrm>
            <a:custGeom>
              <a:avLst/>
              <a:gdLst/>
              <a:ahLst/>
              <a:cxnLst/>
              <a:rect l="l" t="t" r="r" b="b"/>
              <a:pathLst>
                <a:path w="957" h="239" extrusionOk="0">
                  <a:moveTo>
                    <a:pt x="1" y="1"/>
                  </a:moveTo>
                  <a:lnTo>
                    <a:pt x="1" y="238"/>
                  </a:lnTo>
                  <a:lnTo>
                    <a:pt x="957" y="238"/>
                  </a:lnTo>
                  <a:lnTo>
                    <a:pt x="9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1" name="Google Shape;2641;p34"/>
          <p:cNvGrpSpPr/>
          <p:nvPr/>
        </p:nvGrpSpPr>
        <p:grpSpPr>
          <a:xfrm>
            <a:off x="120158" y="59341"/>
            <a:ext cx="2326801" cy="960311"/>
            <a:chOff x="2407325" y="1225038"/>
            <a:chExt cx="2130575" cy="879325"/>
          </a:xfrm>
        </p:grpSpPr>
        <p:sp>
          <p:nvSpPr>
            <p:cNvPr id="2642" name="Google Shape;2642;p34"/>
            <p:cNvSpPr/>
            <p:nvPr/>
          </p:nvSpPr>
          <p:spPr>
            <a:xfrm>
              <a:off x="3675825" y="1452063"/>
              <a:ext cx="833300" cy="652300"/>
            </a:xfrm>
            <a:custGeom>
              <a:avLst/>
              <a:gdLst/>
              <a:ahLst/>
              <a:cxnLst/>
              <a:rect l="l" t="t" r="r" b="b"/>
              <a:pathLst>
                <a:path w="33332" h="26092" extrusionOk="0">
                  <a:moveTo>
                    <a:pt x="16676" y="0"/>
                  </a:moveTo>
                  <a:lnTo>
                    <a:pt x="0" y="26092"/>
                  </a:lnTo>
                  <a:lnTo>
                    <a:pt x="33331" y="26092"/>
                  </a:lnTo>
                  <a:lnTo>
                    <a:pt x="1667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34"/>
            <p:cNvSpPr/>
            <p:nvPr/>
          </p:nvSpPr>
          <p:spPr>
            <a:xfrm>
              <a:off x="3677375" y="1453113"/>
              <a:ext cx="415900" cy="651250"/>
            </a:xfrm>
            <a:custGeom>
              <a:avLst/>
              <a:gdLst/>
              <a:ahLst/>
              <a:cxnLst/>
              <a:rect l="l" t="t" r="r" b="b"/>
              <a:pathLst>
                <a:path w="16636" h="26050" extrusionOk="0">
                  <a:moveTo>
                    <a:pt x="16614" y="0"/>
                  </a:moveTo>
                  <a:lnTo>
                    <a:pt x="1" y="26050"/>
                  </a:lnTo>
                  <a:lnTo>
                    <a:pt x="16635" y="26050"/>
                  </a:lnTo>
                  <a:lnTo>
                    <a:pt x="16635" y="63"/>
                  </a:lnTo>
                  <a:lnTo>
                    <a:pt x="16614" y="0"/>
                  </a:lnTo>
                  <a:close/>
                </a:path>
              </a:pathLst>
            </a:custGeom>
            <a:solidFill>
              <a:srgbClr val="000000">
                <a:alpha val="1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34"/>
            <p:cNvSpPr/>
            <p:nvPr/>
          </p:nvSpPr>
          <p:spPr>
            <a:xfrm>
              <a:off x="3959850" y="1453113"/>
              <a:ext cx="265225" cy="259475"/>
            </a:xfrm>
            <a:custGeom>
              <a:avLst/>
              <a:gdLst/>
              <a:ahLst/>
              <a:cxnLst/>
              <a:rect l="l" t="t" r="r" b="b"/>
              <a:pathLst>
                <a:path w="10609" h="10379" extrusionOk="0">
                  <a:moveTo>
                    <a:pt x="5315" y="0"/>
                  </a:moveTo>
                  <a:lnTo>
                    <a:pt x="1" y="8349"/>
                  </a:lnTo>
                  <a:lnTo>
                    <a:pt x="5336" y="10378"/>
                  </a:lnTo>
                  <a:lnTo>
                    <a:pt x="10609" y="8349"/>
                  </a:lnTo>
                  <a:lnTo>
                    <a:pt x="5336" y="63"/>
                  </a:lnTo>
                  <a:lnTo>
                    <a:pt x="531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34"/>
            <p:cNvSpPr/>
            <p:nvPr/>
          </p:nvSpPr>
          <p:spPr>
            <a:xfrm>
              <a:off x="2475325" y="1452063"/>
              <a:ext cx="833300" cy="652300"/>
            </a:xfrm>
            <a:custGeom>
              <a:avLst/>
              <a:gdLst/>
              <a:ahLst/>
              <a:cxnLst/>
              <a:rect l="l" t="t" r="r" b="b"/>
              <a:pathLst>
                <a:path w="33332" h="26092" extrusionOk="0">
                  <a:moveTo>
                    <a:pt x="16677" y="0"/>
                  </a:moveTo>
                  <a:lnTo>
                    <a:pt x="0" y="26092"/>
                  </a:lnTo>
                  <a:lnTo>
                    <a:pt x="33332" y="26092"/>
                  </a:lnTo>
                  <a:lnTo>
                    <a:pt x="166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34"/>
            <p:cNvSpPr/>
            <p:nvPr/>
          </p:nvSpPr>
          <p:spPr>
            <a:xfrm>
              <a:off x="2476900" y="1453113"/>
              <a:ext cx="415875" cy="651250"/>
            </a:xfrm>
            <a:custGeom>
              <a:avLst/>
              <a:gdLst/>
              <a:ahLst/>
              <a:cxnLst/>
              <a:rect l="l" t="t" r="r" b="b"/>
              <a:pathLst>
                <a:path w="16635" h="26050" extrusionOk="0">
                  <a:moveTo>
                    <a:pt x="16614" y="0"/>
                  </a:moveTo>
                  <a:lnTo>
                    <a:pt x="0" y="26050"/>
                  </a:lnTo>
                  <a:lnTo>
                    <a:pt x="16634" y="26050"/>
                  </a:lnTo>
                  <a:lnTo>
                    <a:pt x="16634" y="63"/>
                  </a:lnTo>
                  <a:lnTo>
                    <a:pt x="16614" y="0"/>
                  </a:lnTo>
                  <a:close/>
                </a:path>
              </a:pathLst>
            </a:custGeom>
            <a:solidFill>
              <a:srgbClr val="000000">
                <a:alpha val="1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34"/>
            <p:cNvSpPr/>
            <p:nvPr/>
          </p:nvSpPr>
          <p:spPr>
            <a:xfrm>
              <a:off x="2759350" y="1453113"/>
              <a:ext cx="265250" cy="259475"/>
            </a:xfrm>
            <a:custGeom>
              <a:avLst/>
              <a:gdLst/>
              <a:ahLst/>
              <a:cxnLst/>
              <a:rect l="l" t="t" r="r" b="b"/>
              <a:pathLst>
                <a:path w="10610" h="10379" extrusionOk="0">
                  <a:moveTo>
                    <a:pt x="5316" y="0"/>
                  </a:moveTo>
                  <a:lnTo>
                    <a:pt x="1" y="8349"/>
                  </a:lnTo>
                  <a:lnTo>
                    <a:pt x="5336" y="10378"/>
                  </a:lnTo>
                  <a:lnTo>
                    <a:pt x="10609" y="8349"/>
                  </a:lnTo>
                  <a:lnTo>
                    <a:pt x="5336" y="63"/>
                  </a:lnTo>
                  <a:lnTo>
                    <a:pt x="53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34"/>
            <p:cNvSpPr/>
            <p:nvPr/>
          </p:nvSpPr>
          <p:spPr>
            <a:xfrm>
              <a:off x="3008350" y="1225038"/>
              <a:ext cx="836975" cy="879325"/>
            </a:xfrm>
            <a:custGeom>
              <a:avLst/>
              <a:gdLst/>
              <a:ahLst/>
              <a:cxnLst/>
              <a:rect l="l" t="t" r="r" b="b"/>
              <a:pathLst>
                <a:path w="33479" h="35173" extrusionOk="0">
                  <a:moveTo>
                    <a:pt x="16739" y="0"/>
                  </a:moveTo>
                  <a:lnTo>
                    <a:pt x="1" y="35173"/>
                  </a:lnTo>
                  <a:lnTo>
                    <a:pt x="33478" y="35173"/>
                  </a:lnTo>
                  <a:lnTo>
                    <a:pt x="167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34"/>
            <p:cNvSpPr/>
            <p:nvPr/>
          </p:nvSpPr>
          <p:spPr>
            <a:xfrm>
              <a:off x="3008875" y="1226613"/>
              <a:ext cx="418500" cy="877750"/>
            </a:xfrm>
            <a:custGeom>
              <a:avLst/>
              <a:gdLst/>
              <a:ahLst/>
              <a:cxnLst/>
              <a:rect l="l" t="t" r="r" b="b"/>
              <a:pathLst>
                <a:path w="16740" h="35110" extrusionOk="0">
                  <a:moveTo>
                    <a:pt x="16718" y="0"/>
                  </a:moveTo>
                  <a:lnTo>
                    <a:pt x="0" y="35110"/>
                  </a:lnTo>
                  <a:lnTo>
                    <a:pt x="16739" y="35110"/>
                  </a:lnTo>
                  <a:lnTo>
                    <a:pt x="16739" y="42"/>
                  </a:lnTo>
                  <a:lnTo>
                    <a:pt x="16718" y="0"/>
                  </a:lnTo>
                  <a:close/>
                </a:path>
              </a:pathLst>
            </a:custGeom>
            <a:solidFill>
              <a:srgbClr val="000000">
                <a:alpha val="1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34"/>
            <p:cNvSpPr/>
            <p:nvPr/>
          </p:nvSpPr>
          <p:spPr>
            <a:xfrm>
              <a:off x="3293425" y="1226613"/>
              <a:ext cx="266300" cy="348400"/>
            </a:xfrm>
            <a:custGeom>
              <a:avLst/>
              <a:gdLst/>
              <a:ahLst/>
              <a:cxnLst/>
              <a:rect l="l" t="t" r="r" b="b"/>
              <a:pathLst>
                <a:path w="10652" h="13936" extrusionOk="0">
                  <a:moveTo>
                    <a:pt x="5336" y="0"/>
                  </a:moveTo>
                  <a:lnTo>
                    <a:pt x="1" y="11152"/>
                  </a:lnTo>
                  <a:lnTo>
                    <a:pt x="5357" y="13935"/>
                  </a:lnTo>
                  <a:lnTo>
                    <a:pt x="10651" y="11152"/>
                  </a:lnTo>
                  <a:lnTo>
                    <a:pt x="5357" y="42"/>
                  </a:lnTo>
                  <a:lnTo>
                    <a:pt x="53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34"/>
            <p:cNvSpPr/>
            <p:nvPr/>
          </p:nvSpPr>
          <p:spPr>
            <a:xfrm>
              <a:off x="4046175" y="1499663"/>
              <a:ext cx="491725" cy="128700"/>
            </a:xfrm>
            <a:custGeom>
              <a:avLst/>
              <a:gdLst/>
              <a:ahLst/>
              <a:cxnLst/>
              <a:rect l="l" t="t" r="r" b="b"/>
              <a:pathLst>
                <a:path w="19669" h="5148" extrusionOk="0">
                  <a:moveTo>
                    <a:pt x="7009" y="0"/>
                  </a:moveTo>
                  <a:cubicBezTo>
                    <a:pt x="6821" y="0"/>
                    <a:pt x="6633" y="21"/>
                    <a:pt x="6444" y="21"/>
                  </a:cubicBezTo>
                  <a:cubicBezTo>
                    <a:pt x="6068" y="105"/>
                    <a:pt x="5712" y="251"/>
                    <a:pt x="5440" y="523"/>
                  </a:cubicBezTo>
                  <a:cubicBezTo>
                    <a:pt x="5022" y="879"/>
                    <a:pt x="4750" y="1402"/>
                    <a:pt x="4708" y="1967"/>
                  </a:cubicBezTo>
                  <a:lnTo>
                    <a:pt x="4708" y="2030"/>
                  </a:lnTo>
                  <a:lnTo>
                    <a:pt x="4540" y="2030"/>
                  </a:lnTo>
                  <a:cubicBezTo>
                    <a:pt x="3620" y="2030"/>
                    <a:pt x="2783" y="2532"/>
                    <a:pt x="2511" y="3390"/>
                  </a:cubicBezTo>
                  <a:cubicBezTo>
                    <a:pt x="2406" y="3390"/>
                    <a:pt x="2323" y="3369"/>
                    <a:pt x="2218" y="3369"/>
                  </a:cubicBezTo>
                  <a:cubicBezTo>
                    <a:pt x="2148" y="3361"/>
                    <a:pt x="2078" y="3357"/>
                    <a:pt x="2009" y="3357"/>
                  </a:cubicBezTo>
                  <a:cubicBezTo>
                    <a:pt x="1025" y="3357"/>
                    <a:pt x="156" y="4169"/>
                    <a:pt x="0" y="5127"/>
                  </a:cubicBezTo>
                  <a:lnTo>
                    <a:pt x="19564" y="5127"/>
                  </a:lnTo>
                  <a:lnTo>
                    <a:pt x="19564" y="5147"/>
                  </a:lnTo>
                  <a:cubicBezTo>
                    <a:pt x="19585" y="5022"/>
                    <a:pt x="19605" y="4896"/>
                    <a:pt x="19605" y="4771"/>
                  </a:cubicBezTo>
                  <a:cubicBezTo>
                    <a:pt x="19668" y="4164"/>
                    <a:pt x="19459" y="3536"/>
                    <a:pt x="19061" y="3097"/>
                  </a:cubicBezTo>
                  <a:cubicBezTo>
                    <a:pt x="18894" y="2950"/>
                    <a:pt x="18769" y="2825"/>
                    <a:pt x="18622" y="2699"/>
                  </a:cubicBezTo>
                  <a:cubicBezTo>
                    <a:pt x="18287" y="2490"/>
                    <a:pt x="17911" y="2365"/>
                    <a:pt x="17513" y="2323"/>
                  </a:cubicBezTo>
                  <a:cubicBezTo>
                    <a:pt x="17053" y="2365"/>
                    <a:pt x="16551" y="2323"/>
                    <a:pt x="16111" y="2595"/>
                  </a:cubicBezTo>
                  <a:cubicBezTo>
                    <a:pt x="15944" y="2678"/>
                    <a:pt x="15818" y="2741"/>
                    <a:pt x="15693" y="2846"/>
                  </a:cubicBezTo>
                  <a:cubicBezTo>
                    <a:pt x="15630" y="2741"/>
                    <a:pt x="15567" y="2678"/>
                    <a:pt x="15504" y="2574"/>
                  </a:cubicBezTo>
                  <a:cubicBezTo>
                    <a:pt x="15253" y="2281"/>
                    <a:pt x="14939" y="2072"/>
                    <a:pt x="14563" y="1946"/>
                  </a:cubicBezTo>
                  <a:cubicBezTo>
                    <a:pt x="14357" y="1856"/>
                    <a:pt x="14096" y="1814"/>
                    <a:pt x="13847" y="1814"/>
                  </a:cubicBezTo>
                  <a:cubicBezTo>
                    <a:pt x="13692" y="1814"/>
                    <a:pt x="13541" y="1830"/>
                    <a:pt x="13412" y="1862"/>
                  </a:cubicBezTo>
                  <a:cubicBezTo>
                    <a:pt x="12910" y="1967"/>
                    <a:pt x="12743" y="2093"/>
                    <a:pt x="12324" y="2386"/>
                  </a:cubicBezTo>
                  <a:cubicBezTo>
                    <a:pt x="12282" y="2406"/>
                    <a:pt x="12261" y="2406"/>
                    <a:pt x="12240" y="2427"/>
                  </a:cubicBezTo>
                  <a:lnTo>
                    <a:pt x="11926" y="2741"/>
                  </a:lnTo>
                  <a:cubicBezTo>
                    <a:pt x="11696" y="1904"/>
                    <a:pt x="10964" y="1172"/>
                    <a:pt x="10064" y="1172"/>
                  </a:cubicBezTo>
                  <a:cubicBezTo>
                    <a:pt x="9625" y="1172"/>
                    <a:pt x="9206" y="1277"/>
                    <a:pt x="8872" y="1486"/>
                  </a:cubicBezTo>
                  <a:cubicBezTo>
                    <a:pt x="8788" y="1235"/>
                    <a:pt x="8621" y="963"/>
                    <a:pt x="8432" y="733"/>
                  </a:cubicBezTo>
                  <a:cubicBezTo>
                    <a:pt x="8307" y="607"/>
                    <a:pt x="8160" y="502"/>
                    <a:pt x="8014" y="356"/>
                  </a:cubicBezTo>
                  <a:cubicBezTo>
                    <a:pt x="7700" y="147"/>
                    <a:pt x="7365" y="42"/>
                    <a:pt x="70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34"/>
            <p:cNvSpPr/>
            <p:nvPr/>
          </p:nvSpPr>
          <p:spPr>
            <a:xfrm>
              <a:off x="3161100" y="1538363"/>
              <a:ext cx="396000" cy="138650"/>
            </a:xfrm>
            <a:custGeom>
              <a:avLst/>
              <a:gdLst/>
              <a:ahLst/>
              <a:cxnLst/>
              <a:rect l="l" t="t" r="r" b="b"/>
              <a:pathLst>
                <a:path w="15840" h="5546" extrusionOk="0">
                  <a:moveTo>
                    <a:pt x="7470" y="1"/>
                  </a:moveTo>
                  <a:cubicBezTo>
                    <a:pt x="6424" y="1"/>
                    <a:pt x="5482" y="649"/>
                    <a:pt x="5315" y="1716"/>
                  </a:cubicBezTo>
                  <a:lnTo>
                    <a:pt x="4855" y="1758"/>
                  </a:lnTo>
                  <a:cubicBezTo>
                    <a:pt x="4457" y="1821"/>
                    <a:pt x="4122" y="1988"/>
                    <a:pt x="3829" y="2239"/>
                  </a:cubicBezTo>
                  <a:cubicBezTo>
                    <a:pt x="3411" y="2616"/>
                    <a:pt x="3139" y="3139"/>
                    <a:pt x="3097" y="3704"/>
                  </a:cubicBezTo>
                  <a:lnTo>
                    <a:pt x="3097" y="3767"/>
                  </a:lnTo>
                  <a:cubicBezTo>
                    <a:pt x="2867" y="3662"/>
                    <a:pt x="2616" y="3579"/>
                    <a:pt x="2365" y="3579"/>
                  </a:cubicBezTo>
                  <a:cubicBezTo>
                    <a:pt x="2176" y="3579"/>
                    <a:pt x="1967" y="3599"/>
                    <a:pt x="1800" y="3599"/>
                  </a:cubicBezTo>
                  <a:cubicBezTo>
                    <a:pt x="1402" y="3683"/>
                    <a:pt x="1026" y="3871"/>
                    <a:pt x="754" y="4123"/>
                  </a:cubicBezTo>
                  <a:cubicBezTo>
                    <a:pt x="314" y="4499"/>
                    <a:pt x="63" y="5001"/>
                    <a:pt x="0" y="5545"/>
                  </a:cubicBezTo>
                  <a:lnTo>
                    <a:pt x="15651" y="5545"/>
                  </a:lnTo>
                  <a:lnTo>
                    <a:pt x="15651" y="5524"/>
                  </a:lnTo>
                  <a:cubicBezTo>
                    <a:pt x="15735" y="5315"/>
                    <a:pt x="15756" y="5106"/>
                    <a:pt x="15777" y="4897"/>
                  </a:cubicBezTo>
                  <a:cubicBezTo>
                    <a:pt x="15839" y="4206"/>
                    <a:pt x="15609" y="3558"/>
                    <a:pt x="15149" y="3035"/>
                  </a:cubicBezTo>
                  <a:cubicBezTo>
                    <a:pt x="14661" y="2479"/>
                    <a:pt x="13954" y="2195"/>
                    <a:pt x="13243" y="2195"/>
                  </a:cubicBezTo>
                  <a:cubicBezTo>
                    <a:pt x="12856" y="2195"/>
                    <a:pt x="12469" y="2279"/>
                    <a:pt x="12115" y="2449"/>
                  </a:cubicBezTo>
                  <a:cubicBezTo>
                    <a:pt x="11697" y="1654"/>
                    <a:pt x="10922" y="1026"/>
                    <a:pt x="9981" y="1026"/>
                  </a:cubicBezTo>
                  <a:cubicBezTo>
                    <a:pt x="9688" y="1026"/>
                    <a:pt x="9374" y="1068"/>
                    <a:pt x="9123" y="1151"/>
                  </a:cubicBezTo>
                  <a:cubicBezTo>
                    <a:pt x="8809" y="524"/>
                    <a:pt x="8202" y="1"/>
                    <a:pt x="74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34"/>
            <p:cNvSpPr/>
            <p:nvPr/>
          </p:nvSpPr>
          <p:spPr>
            <a:xfrm>
              <a:off x="2872875" y="1234963"/>
              <a:ext cx="299750" cy="122950"/>
            </a:xfrm>
            <a:custGeom>
              <a:avLst/>
              <a:gdLst/>
              <a:ahLst/>
              <a:cxnLst/>
              <a:rect l="l" t="t" r="r" b="b"/>
              <a:pathLst>
                <a:path w="11990" h="4918" extrusionOk="0">
                  <a:moveTo>
                    <a:pt x="5524" y="1"/>
                  </a:moveTo>
                  <a:cubicBezTo>
                    <a:pt x="4834" y="1"/>
                    <a:pt x="4164" y="252"/>
                    <a:pt x="3683" y="754"/>
                  </a:cubicBezTo>
                  <a:cubicBezTo>
                    <a:pt x="3244" y="1194"/>
                    <a:pt x="2992" y="1779"/>
                    <a:pt x="2951" y="2407"/>
                  </a:cubicBezTo>
                  <a:cubicBezTo>
                    <a:pt x="2741" y="2323"/>
                    <a:pt x="2490" y="2282"/>
                    <a:pt x="2218" y="2282"/>
                  </a:cubicBezTo>
                  <a:cubicBezTo>
                    <a:pt x="628" y="2282"/>
                    <a:pt x="0" y="3746"/>
                    <a:pt x="293" y="4918"/>
                  </a:cubicBezTo>
                  <a:lnTo>
                    <a:pt x="11927" y="4918"/>
                  </a:lnTo>
                  <a:cubicBezTo>
                    <a:pt x="11990" y="4541"/>
                    <a:pt x="11969" y="4207"/>
                    <a:pt x="11885" y="3851"/>
                  </a:cubicBezTo>
                  <a:cubicBezTo>
                    <a:pt x="11655" y="2951"/>
                    <a:pt x="10943" y="2240"/>
                    <a:pt x="10044" y="1989"/>
                  </a:cubicBezTo>
                  <a:cubicBezTo>
                    <a:pt x="9820" y="1926"/>
                    <a:pt x="9590" y="1896"/>
                    <a:pt x="9360" y="1896"/>
                  </a:cubicBezTo>
                  <a:cubicBezTo>
                    <a:pt x="8900" y="1896"/>
                    <a:pt x="8440" y="2017"/>
                    <a:pt x="8035" y="2240"/>
                  </a:cubicBezTo>
                  <a:cubicBezTo>
                    <a:pt x="7951" y="1675"/>
                    <a:pt x="7700" y="1131"/>
                    <a:pt x="7303" y="733"/>
                  </a:cubicBezTo>
                  <a:cubicBezTo>
                    <a:pt x="6821" y="252"/>
                    <a:pt x="6173" y="1"/>
                    <a:pt x="55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34"/>
            <p:cNvSpPr/>
            <p:nvPr/>
          </p:nvSpPr>
          <p:spPr>
            <a:xfrm>
              <a:off x="2407325" y="1491413"/>
              <a:ext cx="309700" cy="115500"/>
            </a:xfrm>
            <a:custGeom>
              <a:avLst/>
              <a:gdLst/>
              <a:ahLst/>
              <a:cxnLst/>
              <a:rect l="l" t="t" r="r" b="b"/>
              <a:pathLst>
                <a:path w="12388" h="4620" extrusionOk="0">
                  <a:moveTo>
                    <a:pt x="4867" y="1"/>
                  </a:moveTo>
                  <a:cubicBezTo>
                    <a:pt x="4701" y="1"/>
                    <a:pt x="4535" y="19"/>
                    <a:pt x="4373" y="58"/>
                  </a:cubicBezTo>
                  <a:cubicBezTo>
                    <a:pt x="3515" y="309"/>
                    <a:pt x="2888" y="1104"/>
                    <a:pt x="2888" y="2025"/>
                  </a:cubicBezTo>
                  <a:cubicBezTo>
                    <a:pt x="2888" y="2192"/>
                    <a:pt x="2909" y="2339"/>
                    <a:pt x="2930" y="2506"/>
                  </a:cubicBezTo>
                  <a:cubicBezTo>
                    <a:pt x="2804" y="2464"/>
                    <a:pt x="2658" y="2444"/>
                    <a:pt x="2490" y="2444"/>
                  </a:cubicBezTo>
                  <a:cubicBezTo>
                    <a:pt x="1611" y="2444"/>
                    <a:pt x="775" y="2925"/>
                    <a:pt x="314" y="3699"/>
                  </a:cubicBezTo>
                  <a:cubicBezTo>
                    <a:pt x="168" y="3992"/>
                    <a:pt x="63" y="4306"/>
                    <a:pt x="0" y="4620"/>
                  </a:cubicBezTo>
                  <a:lnTo>
                    <a:pt x="12387" y="4620"/>
                  </a:lnTo>
                  <a:cubicBezTo>
                    <a:pt x="11990" y="3971"/>
                    <a:pt x="11257" y="3532"/>
                    <a:pt x="10441" y="3532"/>
                  </a:cubicBezTo>
                  <a:cubicBezTo>
                    <a:pt x="10023" y="3532"/>
                    <a:pt x="9604" y="3657"/>
                    <a:pt x="9269" y="3866"/>
                  </a:cubicBezTo>
                  <a:cubicBezTo>
                    <a:pt x="9269" y="2904"/>
                    <a:pt x="8642" y="1920"/>
                    <a:pt x="7407" y="1920"/>
                  </a:cubicBezTo>
                  <a:cubicBezTo>
                    <a:pt x="7407" y="1920"/>
                    <a:pt x="7093" y="1962"/>
                    <a:pt x="6947" y="1983"/>
                  </a:cubicBezTo>
                  <a:cubicBezTo>
                    <a:pt x="6947" y="1648"/>
                    <a:pt x="6863" y="1335"/>
                    <a:pt x="6696" y="1084"/>
                  </a:cubicBezTo>
                  <a:cubicBezTo>
                    <a:pt x="6675" y="1063"/>
                    <a:pt x="6675" y="1042"/>
                    <a:pt x="6675" y="1000"/>
                  </a:cubicBezTo>
                  <a:cubicBezTo>
                    <a:pt x="6487" y="707"/>
                    <a:pt x="6256" y="456"/>
                    <a:pt x="5943" y="267"/>
                  </a:cubicBezTo>
                  <a:cubicBezTo>
                    <a:pt x="5610" y="94"/>
                    <a:pt x="5238" y="1"/>
                    <a:pt x="48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B4B0D04-59AE-A4D8-71B3-6366866C0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7922" y="-361413"/>
            <a:ext cx="1251490" cy="12514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Google Shape;2071;p29"/>
          <p:cNvSpPr txBox="1">
            <a:spLocks noGrp="1"/>
          </p:cNvSpPr>
          <p:nvPr>
            <p:ph type="title"/>
          </p:nvPr>
        </p:nvSpPr>
        <p:spPr>
          <a:xfrm>
            <a:off x="3664963" y="2509008"/>
            <a:ext cx="48393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latin typeface="Comic Sans MS" panose="030F0702030302020204" pitchFamily="66" charset="0"/>
              </a:rPr>
              <a:t>LISTENING</a:t>
            </a:r>
            <a:endParaRPr sz="6000" dirty="0">
              <a:latin typeface="Comic Sans MS" panose="030F0702030302020204" pitchFamily="66" charset="0"/>
            </a:endParaRPr>
          </a:p>
        </p:txBody>
      </p:sp>
      <p:sp>
        <p:nvSpPr>
          <p:cNvPr id="2072" name="Google Shape;2072;p29"/>
          <p:cNvSpPr txBox="1">
            <a:spLocks noGrp="1"/>
          </p:cNvSpPr>
          <p:nvPr>
            <p:ph type="title" idx="2"/>
          </p:nvPr>
        </p:nvSpPr>
        <p:spPr>
          <a:xfrm>
            <a:off x="5197380" y="1163916"/>
            <a:ext cx="1660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 b="0" dirty="0">
                <a:solidFill>
                  <a:schemeClr val="accent1">
                    <a:lumMod val="75000"/>
                  </a:schemeClr>
                </a:solidFill>
                <a:latin typeface="Cooper Black" panose="0208090404030B020404" pitchFamily="18" charset="0"/>
              </a:rPr>
              <a:t>01</a:t>
            </a:r>
            <a:endParaRPr sz="8800" b="0" dirty="0">
              <a:solidFill>
                <a:schemeClr val="accent1">
                  <a:lumMod val="75000"/>
                </a:schemeClr>
              </a:solidFill>
              <a:latin typeface="Cooper Black" panose="0208090404030B020404" pitchFamily="18" charset="0"/>
            </a:endParaRPr>
          </a:p>
        </p:txBody>
      </p:sp>
      <p:grpSp>
        <p:nvGrpSpPr>
          <p:cNvPr id="2073" name="Google Shape;2073;p29"/>
          <p:cNvGrpSpPr/>
          <p:nvPr/>
        </p:nvGrpSpPr>
        <p:grpSpPr>
          <a:xfrm>
            <a:off x="864425" y="1178819"/>
            <a:ext cx="1050925" cy="609425"/>
            <a:chOff x="-1041487" y="232513"/>
            <a:chExt cx="1050925" cy="609425"/>
          </a:xfrm>
        </p:grpSpPr>
        <p:sp>
          <p:nvSpPr>
            <p:cNvPr id="2074" name="Google Shape;2074;p29"/>
            <p:cNvSpPr/>
            <p:nvPr/>
          </p:nvSpPr>
          <p:spPr>
            <a:xfrm>
              <a:off x="-448812" y="266538"/>
              <a:ext cx="91550" cy="170025"/>
            </a:xfrm>
            <a:custGeom>
              <a:avLst/>
              <a:gdLst/>
              <a:ahLst/>
              <a:cxnLst/>
              <a:rect l="l" t="t" r="r" b="b"/>
              <a:pathLst>
                <a:path w="3662" h="6801" extrusionOk="0">
                  <a:moveTo>
                    <a:pt x="0" y="0"/>
                  </a:moveTo>
                  <a:lnTo>
                    <a:pt x="0" y="6800"/>
                  </a:lnTo>
                  <a:lnTo>
                    <a:pt x="3662" y="6800"/>
                  </a:lnTo>
                  <a:lnTo>
                    <a:pt x="36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29"/>
            <p:cNvSpPr/>
            <p:nvPr/>
          </p:nvSpPr>
          <p:spPr>
            <a:xfrm>
              <a:off x="-448812" y="266538"/>
              <a:ext cx="91550" cy="39250"/>
            </a:xfrm>
            <a:custGeom>
              <a:avLst/>
              <a:gdLst/>
              <a:ahLst/>
              <a:cxnLst/>
              <a:rect l="l" t="t" r="r" b="b"/>
              <a:pathLst>
                <a:path w="3662" h="1570" extrusionOk="0">
                  <a:moveTo>
                    <a:pt x="0" y="0"/>
                  </a:moveTo>
                  <a:lnTo>
                    <a:pt x="0" y="1569"/>
                  </a:lnTo>
                  <a:lnTo>
                    <a:pt x="3662" y="1569"/>
                  </a:lnTo>
                  <a:lnTo>
                    <a:pt x="36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29"/>
            <p:cNvSpPr/>
            <p:nvPr/>
          </p:nvSpPr>
          <p:spPr>
            <a:xfrm>
              <a:off x="-468687" y="240888"/>
              <a:ext cx="470800" cy="601050"/>
            </a:xfrm>
            <a:custGeom>
              <a:avLst/>
              <a:gdLst/>
              <a:ahLst/>
              <a:cxnLst/>
              <a:rect l="l" t="t" r="r" b="b"/>
              <a:pathLst>
                <a:path w="18832" h="24042" extrusionOk="0">
                  <a:moveTo>
                    <a:pt x="9416" y="1"/>
                  </a:moveTo>
                  <a:lnTo>
                    <a:pt x="0" y="9312"/>
                  </a:lnTo>
                  <a:lnTo>
                    <a:pt x="0" y="24042"/>
                  </a:lnTo>
                  <a:lnTo>
                    <a:pt x="18831" y="24042"/>
                  </a:lnTo>
                  <a:lnTo>
                    <a:pt x="18831" y="9312"/>
                  </a:lnTo>
                  <a:lnTo>
                    <a:pt x="94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29"/>
            <p:cNvSpPr/>
            <p:nvPr/>
          </p:nvSpPr>
          <p:spPr>
            <a:xfrm>
              <a:off x="-466087" y="533313"/>
              <a:ext cx="465050" cy="45000"/>
            </a:xfrm>
            <a:custGeom>
              <a:avLst/>
              <a:gdLst/>
              <a:ahLst/>
              <a:cxnLst/>
              <a:rect l="l" t="t" r="r" b="b"/>
              <a:pathLst>
                <a:path w="18602" h="1800" extrusionOk="0">
                  <a:moveTo>
                    <a:pt x="1" y="0"/>
                  </a:moveTo>
                  <a:lnTo>
                    <a:pt x="1" y="1799"/>
                  </a:lnTo>
                  <a:lnTo>
                    <a:pt x="18602" y="1799"/>
                  </a:lnTo>
                  <a:lnTo>
                    <a:pt x="18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29"/>
            <p:cNvSpPr/>
            <p:nvPr/>
          </p:nvSpPr>
          <p:spPr>
            <a:xfrm>
              <a:off x="-466612" y="402538"/>
              <a:ext cx="462975" cy="45000"/>
            </a:xfrm>
            <a:custGeom>
              <a:avLst/>
              <a:gdLst/>
              <a:ahLst/>
              <a:cxnLst/>
              <a:rect l="l" t="t" r="r" b="b"/>
              <a:pathLst>
                <a:path w="18519" h="1800" extrusionOk="0">
                  <a:moveTo>
                    <a:pt x="2198" y="0"/>
                  </a:moveTo>
                  <a:cubicBezTo>
                    <a:pt x="1570" y="732"/>
                    <a:pt x="880" y="1444"/>
                    <a:pt x="1" y="1737"/>
                  </a:cubicBezTo>
                  <a:lnTo>
                    <a:pt x="1" y="1800"/>
                  </a:lnTo>
                  <a:lnTo>
                    <a:pt x="18518" y="1800"/>
                  </a:lnTo>
                  <a:lnTo>
                    <a:pt x="18518" y="1674"/>
                  </a:lnTo>
                  <a:cubicBezTo>
                    <a:pt x="18288" y="1486"/>
                    <a:pt x="18037" y="1256"/>
                    <a:pt x="17807" y="1004"/>
                  </a:cubicBezTo>
                  <a:cubicBezTo>
                    <a:pt x="17723" y="942"/>
                    <a:pt x="17681" y="858"/>
                    <a:pt x="17598" y="795"/>
                  </a:cubicBezTo>
                  <a:cubicBezTo>
                    <a:pt x="17305" y="628"/>
                    <a:pt x="17054" y="481"/>
                    <a:pt x="16782" y="293"/>
                  </a:cubicBezTo>
                  <a:cubicBezTo>
                    <a:pt x="16656" y="209"/>
                    <a:pt x="16489" y="105"/>
                    <a:pt x="16363" y="0"/>
                  </a:cubicBezTo>
                  <a:close/>
                </a:path>
              </a:pathLst>
            </a:custGeom>
            <a:solidFill>
              <a:srgbClr val="D1C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29"/>
            <p:cNvSpPr/>
            <p:nvPr/>
          </p:nvSpPr>
          <p:spPr>
            <a:xfrm>
              <a:off x="-466087" y="739388"/>
              <a:ext cx="465050" cy="101000"/>
            </a:xfrm>
            <a:custGeom>
              <a:avLst/>
              <a:gdLst/>
              <a:ahLst/>
              <a:cxnLst/>
              <a:rect l="l" t="t" r="r" b="b"/>
              <a:pathLst>
                <a:path w="18602" h="4040" extrusionOk="0">
                  <a:moveTo>
                    <a:pt x="1" y="1"/>
                  </a:moveTo>
                  <a:lnTo>
                    <a:pt x="1" y="4039"/>
                  </a:lnTo>
                  <a:lnTo>
                    <a:pt x="18602" y="4039"/>
                  </a:lnTo>
                  <a:lnTo>
                    <a:pt x="186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29"/>
            <p:cNvSpPr/>
            <p:nvPr/>
          </p:nvSpPr>
          <p:spPr>
            <a:xfrm>
              <a:off x="-476012" y="232513"/>
              <a:ext cx="485450" cy="253725"/>
            </a:xfrm>
            <a:custGeom>
              <a:avLst/>
              <a:gdLst/>
              <a:ahLst/>
              <a:cxnLst/>
              <a:rect l="l" t="t" r="r" b="b"/>
              <a:pathLst>
                <a:path w="19418" h="10149" extrusionOk="0">
                  <a:moveTo>
                    <a:pt x="9667" y="1"/>
                  </a:moveTo>
                  <a:lnTo>
                    <a:pt x="0" y="9835"/>
                  </a:lnTo>
                  <a:lnTo>
                    <a:pt x="19417" y="10149"/>
                  </a:lnTo>
                  <a:lnTo>
                    <a:pt x="96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29"/>
            <p:cNvSpPr/>
            <p:nvPr/>
          </p:nvSpPr>
          <p:spPr>
            <a:xfrm>
              <a:off x="-476012" y="232513"/>
              <a:ext cx="485450" cy="253725"/>
            </a:xfrm>
            <a:custGeom>
              <a:avLst/>
              <a:gdLst/>
              <a:ahLst/>
              <a:cxnLst/>
              <a:rect l="l" t="t" r="r" b="b"/>
              <a:pathLst>
                <a:path w="19418" h="10149" fill="none" extrusionOk="0">
                  <a:moveTo>
                    <a:pt x="0" y="9835"/>
                  </a:moveTo>
                  <a:lnTo>
                    <a:pt x="9667" y="1"/>
                  </a:lnTo>
                  <a:lnTo>
                    <a:pt x="19417" y="10149"/>
                  </a:lnTo>
                </a:path>
              </a:pathLst>
            </a:custGeom>
            <a:solidFill>
              <a:schemeClr val="dk1"/>
            </a:solidFill>
            <a:ln w="41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29"/>
            <p:cNvSpPr/>
            <p:nvPr/>
          </p:nvSpPr>
          <p:spPr>
            <a:xfrm>
              <a:off x="-324837" y="667213"/>
              <a:ext cx="179425" cy="173700"/>
            </a:xfrm>
            <a:custGeom>
              <a:avLst/>
              <a:gdLst/>
              <a:ahLst/>
              <a:cxnLst/>
              <a:rect l="l" t="t" r="r" b="b"/>
              <a:pathLst>
                <a:path w="7177" h="6948" extrusionOk="0">
                  <a:moveTo>
                    <a:pt x="3578" y="1"/>
                  </a:moveTo>
                  <a:cubicBezTo>
                    <a:pt x="1632" y="1"/>
                    <a:pt x="0" y="1612"/>
                    <a:pt x="0" y="3558"/>
                  </a:cubicBezTo>
                  <a:lnTo>
                    <a:pt x="0" y="6947"/>
                  </a:lnTo>
                  <a:lnTo>
                    <a:pt x="7177" y="6947"/>
                  </a:lnTo>
                  <a:lnTo>
                    <a:pt x="7177" y="3558"/>
                  </a:lnTo>
                  <a:cubicBezTo>
                    <a:pt x="7177" y="1612"/>
                    <a:pt x="5566" y="1"/>
                    <a:pt x="3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29"/>
            <p:cNvSpPr/>
            <p:nvPr/>
          </p:nvSpPr>
          <p:spPr>
            <a:xfrm>
              <a:off x="-324312" y="667213"/>
              <a:ext cx="83175" cy="173700"/>
            </a:xfrm>
            <a:custGeom>
              <a:avLst/>
              <a:gdLst/>
              <a:ahLst/>
              <a:cxnLst/>
              <a:rect l="l" t="t" r="r" b="b"/>
              <a:pathLst>
                <a:path w="3327" h="6948" extrusionOk="0">
                  <a:moveTo>
                    <a:pt x="3327" y="1"/>
                  </a:moveTo>
                  <a:cubicBezTo>
                    <a:pt x="1465" y="147"/>
                    <a:pt x="0" y="1674"/>
                    <a:pt x="0" y="3558"/>
                  </a:cubicBezTo>
                  <a:lnTo>
                    <a:pt x="0" y="6947"/>
                  </a:lnTo>
                  <a:lnTo>
                    <a:pt x="3327" y="6947"/>
                  </a:lnTo>
                  <a:lnTo>
                    <a:pt x="33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29"/>
            <p:cNvSpPr/>
            <p:nvPr/>
          </p:nvSpPr>
          <p:spPr>
            <a:xfrm>
              <a:off x="-417437" y="609138"/>
              <a:ext cx="57575" cy="104650"/>
            </a:xfrm>
            <a:custGeom>
              <a:avLst/>
              <a:gdLst/>
              <a:ahLst/>
              <a:cxnLst/>
              <a:rect l="l" t="t" r="r" b="b"/>
              <a:pathLst>
                <a:path w="2303" h="4186" extrusionOk="0">
                  <a:moveTo>
                    <a:pt x="1151" y="1"/>
                  </a:moveTo>
                  <a:cubicBezTo>
                    <a:pt x="524" y="1"/>
                    <a:pt x="1" y="524"/>
                    <a:pt x="1" y="1152"/>
                  </a:cubicBezTo>
                  <a:lnTo>
                    <a:pt x="1" y="4186"/>
                  </a:lnTo>
                  <a:lnTo>
                    <a:pt x="2302" y="4186"/>
                  </a:lnTo>
                  <a:lnTo>
                    <a:pt x="2302" y="1152"/>
                  </a:lnTo>
                  <a:cubicBezTo>
                    <a:pt x="2302" y="524"/>
                    <a:pt x="1779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 w="27725" cap="flat" cmpd="sng">
              <a:solidFill>
                <a:schemeClr val="accent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29"/>
            <p:cNvSpPr/>
            <p:nvPr/>
          </p:nvSpPr>
          <p:spPr>
            <a:xfrm>
              <a:off x="-102537" y="609138"/>
              <a:ext cx="57575" cy="104650"/>
            </a:xfrm>
            <a:custGeom>
              <a:avLst/>
              <a:gdLst/>
              <a:ahLst/>
              <a:cxnLst/>
              <a:rect l="l" t="t" r="r" b="b"/>
              <a:pathLst>
                <a:path w="2303" h="4186" extrusionOk="0">
                  <a:moveTo>
                    <a:pt x="1151" y="1"/>
                  </a:moveTo>
                  <a:cubicBezTo>
                    <a:pt x="524" y="1"/>
                    <a:pt x="1" y="524"/>
                    <a:pt x="1" y="1152"/>
                  </a:cubicBezTo>
                  <a:lnTo>
                    <a:pt x="1" y="4186"/>
                  </a:lnTo>
                  <a:lnTo>
                    <a:pt x="2302" y="4186"/>
                  </a:lnTo>
                  <a:lnTo>
                    <a:pt x="2302" y="1152"/>
                  </a:lnTo>
                  <a:cubicBezTo>
                    <a:pt x="2302" y="524"/>
                    <a:pt x="1779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 w="27725" cap="flat" cmpd="sng">
              <a:solidFill>
                <a:schemeClr val="accent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29"/>
            <p:cNvSpPr/>
            <p:nvPr/>
          </p:nvSpPr>
          <p:spPr>
            <a:xfrm>
              <a:off x="-263112" y="378463"/>
              <a:ext cx="57550" cy="104650"/>
            </a:xfrm>
            <a:custGeom>
              <a:avLst/>
              <a:gdLst/>
              <a:ahLst/>
              <a:cxnLst/>
              <a:rect l="l" t="t" r="r" b="b"/>
              <a:pathLst>
                <a:path w="2302" h="4186" extrusionOk="0">
                  <a:moveTo>
                    <a:pt x="1151" y="1"/>
                  </a:moveTo>
                  <a:cubicBezTo>
                    <a:pt x="523" y="1"/>
                    <a:pt x="0" y="524"/>
                    <a:pt x="0" y="1151"/>
                  </a:cubicBezTo>
                  <a:lnTo>
                    <a:pt x="0" y="4185"/>
                  </a:lnTo>
                  <a:lnTo>
                    <a:pt x="2302" y="4185"/>
                  </a:lnTo>
                  <a:lnTo>
                    <a:pt x="2302" y="1151"/>
                  </a:lnTo>
                  <a:cubicBezTo>
                    <a:pt x="2302" y="524"/>
                    <a:pt x="1779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 w="27725" cap="flat" cmpd="sng">
              <a:solidFill>
                <a:schemeClr val="accent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29"/>
            <p:cNvSpPr/>
            <p:nvPr/>
          </p:nvSpPr>
          <p:spPr>
            <a:xfrm>
              <a:off x="-1004862" y="292688"/>
              <a:ext cx="85275" cy="163750"/>
            </a:xfrm>
            <a:custGeom>
              <a:avLst/>
              <a:gdLst/>
              <a:ahLst/>
              <a:cxnLst/>
              <a:rect l="l" t="t" r="r" b="b"/>
              <a:pathLst>
                <a:path w="3411" h="6550" extrusionOk="0">
                  <a:moveTo>
                    <a:pt x="0" y="0"/>
                  </a:moveTo>
                  <a:lnTo>
                    <a:pt x="0" y="6549"/>
                  </a:lnTo>
                  <a:lnTo>
                    <a:pt x="3411" y="6549"/>
                  </a:lnTo>
                  <a:lnTo>
                    <a:pt x="34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29"/>
            <p:cNvSpPr/>
            <p:nvPr/>
          </p:nvSpPr>
          <p:spPr>
            <a:xfrm>
              <a:off x="-1004862" y="292688"/>
              <a:ext cx="85275" cy="32975"/>
            </a:xfrm>
            <a:custGeom>
              <a:avLst/>
              <a:gdLst/>
              <a:ahLst/>
              <a:cxnLst/>
              <a:rect l="l" t="t" r="r" b="b"/>
              <a:pathLst>
                <a:path w="3411" h="1319" extrusionOk="0">
                  <a:moveTo>
                    <a:pt x="0" y="0"/>
                  </a:moveTo>
                  <a:lnTo>
                    <a:pt x="0" y="1318"/>
                  </a:lnTo>
                  <a:lnTo>
                    <a:pt x="3411" y="1318"/>
                  </a:lnTo>
                  <a:lnTo>
                    <a:pt x="34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29"/>
            <p:cNvSpPr/>
            <p:nvPr/>
          </p:nvSpPr>
          <p:spPr>
            <a:xfrm>
              <a:off x="-1031012" y="261288"/>
              <a:ext cx="483350" cy="580650"/>
            </a:xfrm>
            <a:custGeom>
              <a:avLst/>
              <a:gdLst/>
              <a:ahLst/>
              <a:cxnLst/>
              <a:rect l="l" t="t" r="r" b="b"/>
              <a:pathLst>
                <a:path w="19334" h="23226" extrusionOk="0">
                  <a:moveTo>
                    <a:pt x="9646" y="1"/>
                  </a:moveTo>
                  <a:lnTo>
                    <a:pt x="0" y="9730"/>
                  </a:lnTo>
                  <a:lnTo>
                    <a:pt x="0" y="23226"/>
                  </a:lnTo>
                  <a:lnTo>
                    <a:pt x="19334" y="23226"/>
                  </a:lnTo>
                  <a:lnTo>
                    <a:pt x="19334" y="9730"/>
                  </a:lnTo>
                  <a:lnTo>
                    <a:pt x="96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29"/>
            <p:cNvSpPr/>
            <p:nvPr/>
          </p:nvSpPr>
          <p:spPr>
            <a:xfrm>
              <a:off x="-1031012" y="566788"/>
              <a:ext cx="483350" cy="47100"/>
            </a:xfrm>
            <a:custGeom>
              <a:avLst/>
              <a:gdLst/>
              <a:ahLst/>
              <a:cxnLst/>
              <a:rect l="l" t="t" r="r" b="b"/>
              <a:pathLst>
                <a:path w="19334" h="1884" extrusionOk="0">
                  <a:moveTo>
                    <a:pt x="0" y="0"/>
                  </a:moveTo>
                  <a:lnTo>
                    <a:pt x="0" y="1883"/>
                  </a:lnTo>
                  <a:lnTo>
                    <a:pt x="19334" y="1883"/>
                  </a:lnTo>
                  <a:lnTo>
                    <a:pt x="193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29"/>
            <p:cNvSpPr/>
            <p:nvPr/>
          </p:nvSpPr>
          <p:spPr>
            <a:xfrm>
              <a:off x="-1031537" y="430263"/>
              <a:ext cx="482825" cy="47100"/>
            </a:xfrm>
            <a:custGeom>
              <a:avLst/>
              <a:gdLst/>
              <a:ahLst/>
              <a:cxnLst/>
              <a:rect l="l" t="t" r="r" b="b"/>
              <a:pathLst>
                <a:path w="19313" h="1884" extrusionOk="0">
                  <a:moveTo>
                    <a:pt x="2302" y="0"/>
                  </a:moveTo>
                  <a:cubicBezTo>
                    <a:pt x="1653" y="753"/>
                    <a:pt x="942" y="1486"/>
                    <a:pt x="0" y="1800"/>
                  </a:cubicBezTo>
                  <a:lnTo>
                    <a:pt x="0" y="1883"/>
                  </a:lnTo>
                  <a:lnTo>
                    <a:pt x="19313" y="1883"/>
                  </a:lnTo>
                  <a:lnTo>
                    <a:pt x="19313" y="1737"/>
                  </a:lnTo>
                  <a:cubicBezTo>
                    <a:pt x="19083" y="1528"/>
                    <a:pt x="18832" y="1297"/>
                    <a:pt x="18601" y="1046"/>
                  </a:cubicBezTo>
                  <a:cubicBezTo>
                    <a:pt x="18518" y="963"/>
                    <a:pt x="18434" y="900"/>
                    <a:pt x="18392" y="837"/>
                  </a:cubicBezTo>
                  <a:cubicBezTo>
                    <a:pt x="18099" y="670"/>
                    <a:pt x="17806" y="481"/>
                    <a:pt x="17555" y="314"/>
                  </a:cubicBezTo>
                  <a:cubicBezTo>
                    <a:pt x="17409" y="209"/>
                    <a:pt x="17262" y="126"/>
                    <a:pt x="17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29"/>
            <p:cNvSpPr/>
            <p:nvPr/>
          </p:nvSpPr>
          <p:spPr>
            <a:xfrm>
              <a:off x="-1031012" y="781763"/>
              <a:ext cx="483350" cy="60175"/>
            </a:xfrm>
            <a:custGeom>
              <a:avLst/>
              <a:gdLst/>
              <a:ahLst/>
              <a:cxnLst/>
              <a:rect l="l" t="t" r="r" b="b"/>
              <a:pathLst>
                <a:path w="19334" h="2407" extrusionOk="0">
                  <a:moveTo>
                    <a:pt x="0" y="1"/>
                  </a:moveTo>
                  <a:lnTo>
                    <a:pt x="0" y="2407"/>
                  </a:lnTo>
                  <a:lnTo>
                    <a:pt x="19334" y="2407"/>
                  </a:lnTo>
                  <a:lnTo>
                    <a:pt x="193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29"/>
            <p:cNvSpPr/>
            <p:nvPr/>
          </p:nvSpPr>
          <p:spPr>
            <a:xfrm>
              <a:off x="-1041487" y="252938"/>
              <a:ext cx="507425" cy="264175"/>
            </a:xfrm>
            <a:custGeom>
              <a:avLst/>
              <a:gdLst/>
              <a:ahLst/>
              <a:cxnLst/>
              <a:rect l="l" t="t" r="r" b="b"/>
              <a:pathLst>
                <a:path w="20297" h="10567" fill="none" extrusionOk="0">
                  <a:moveTo>
                    <a:pt x="1" y="10273"/>
                  </a:moveTo>
                  <a:lnTo>
                    <a:pt x="10065" y="0"/>
                  </a:lnTo>
                  <a:lnTo>
                    <a:pt x="20297" y="10566"/>
                  </a:lnTo>
                </a:path>
              </a:pathLst>
            </a:custGeom>
            <a:solidFill>
              <a:schemeClr val="dk1"/>
            </a:solidFill>
            <a:ln w="43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29"/>
            <p:cNvSpPr/>
            <p:nvPr/>
          </p:nvSpPr>
          <p:spPr>
            <a:xfrm>
              <a:off x="-991787" y="658838"/>
              <a:ext cx="85300" cy="78500"/>
            </a:xfrm>
            <a:custGeom>
              <a:avLst/>
              <a:gdLst/>
              <a:ahLst/>
              <a:cxnLst/>
              <a:rect l="l" t="t" r="r" b="b"/>
              <a:pathLst>
                <a:path w="3412" h="3140" extrusionOk="0">
                  <a:moveTo>
                    <a:pt x="0" y="1"/>
                  </a:moveTo>
                  <a:lnTo>
                    <a:pt x="0" y="3139"/>
                  </a:lnTo>
                  <a:lnTo>
                    <a:pt x="3411" y="3139"/>
                  </a:lnTo>
                  <a:lnTo>
                    <a:pt x="3411" y="1"/>
                  </a:lnTo>
                  <a:close/>
                </a:path>
              </a:pathLst>
            </a:custGeom>
            <a:solidFill>
              <a:schemeClr val="accent6"/>
            </a:solidFill>
            <a:ln w="26150" cap="flat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29"/>
            <p:cNvSpPr/>
            <p:nvPr/>
          </p:nvSpPr>
          <p:spPr>
            <a:xfrm>
              <a:off x="-664862" y="658838"/>
              <a:ext cx="72225" cy="78500"/>
            </a:xfrm>
            <a:custGeom>
              <a:avLst/>
              <a:gdLst/>
              <a:ahLst/>
              <a:cxnLst/>
              <a:rect l="l" t="t" r="r" b="b"/>
              <a:pathLst>
                <a:path w="2889" h="3140" extrusionOk="0">
                  <a:moveTo>
                    <a:pt x="1" y="1"/>
                  </a:moveTo>
                  <a:lnTo>
                    <a:pt x="1" y="3139"/>
                  </a:lnTo>
                  <a:lnTo>
                    <a:pt x="2888" y="3139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6"/>
            </a:solidFill>
            <a:ln w="26150" cap="flat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29"/>
            <p:cNvSpPr/>
            <p:nvPr/>
          </p:nvSpPr>
          <p:spPr>
            <a:xfrm>
              <a:off x="-867287" y="417188"/>
              <a:ext cx="150150" cy="84750"/>
            </a:xfrm>
            <a:custGeom>
              <a:avLst/>
              <a:gdLst/>
              <a:ahLst/>
              <a:cxnLst/>
              <a:rect l="l" t="t" r="r" b="b"/>
              <a:pathLst>
                <a:path w="6006" h="3390" extrusionOk="0">
                  <a:moveTo>
                    <a:pt x="0" y="0"/>
                  </a:moveTo>
                  <a:lnTo>
                    <a:pt x="0" y="3390"/>
                  </a:lnTo>
                  <a:lnTo>
                    <a:pt x="6005" y="3390"/>
                  </a:lnTo>
                  <a:lnTo>
                    <a:pt x="6005" y="0"/>
                  </a:lnTo>
                  <a:close/>
                </a:path>
              </a:pathLst>
            </a:custGeom>
            <a:solidFill>
              <a:schemeClr val="accent6"/>
            </a:solidFill>
            <a:ln w="26150" cap="flat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29"/>
            <p:cNvSpPr/>
            <p:nvPr/>
          </p:nvSpPr>
          <p:spPr>
            <a:xfrm>
              <a:off x="-844787" y="655713"/>
              <a:ext cx="110375" cy="186225"/>
            </a:xfrm>
            <a:custGeom>
              <a:avLst/>
              <a:gdLst/>
              <a:ahLst/>
              <a:cxnLst/>
              <a:rect l="l" t="t" r="r" b="b"/>
              <a:pathLst>
                <a:path w="4415" h="7449" extrusionOk="0">
                  <a:moveTo>
                    <a:pt x="0" y="0"/>
                  </a:moveTo>
                  <a:lnTo>
                    <a:pt x="0" y="7449"/>
                  </a:lnTo>
                  <a:lnTo>
                    <a:pt x="4415" y="7449"/>
                  </a:lnTo>
                  <a:lnTo>
                    <a:pt x="44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29"/>
            <p:cNvSpPr/>
            <p:nvPr/>
          </p:nvSpPr>
          <p:spPr>
            <a:xfrm>
              <a:off x="-845837" y="655713"/>
              <a:ext cx="56500" cy="186225"/>
            </a:xfrm>
            <a:custGeom>
              <a:avLst/>
              <a:gdLst/>
              <a:ahLst/>
              <a:cxnLst/>
              <a:rect l="l" t="t" r="r" b="b"/>
              <a:pathLst>
                <a:path w="2260" h="7449" extrusionOk="0">
                  <a:moveTo>
                    <a:pt x="0" y="0"/>
                  </a:moveTo>
                  <a:lnTo>
                    <a:pt x="0" y="7449"/>
                  </a:lnTo>
                  <a:lnTo>
                    <a:pt x="2260" y="7449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9" name="Google Shape;2099;p29"/>
          <p:cNvGrpSpPr/>
          <p:nvPr/>
        </p:nvGrpSpPr>
        <p:grpSpPr>
          <a:xfrm>
            <a:off x="898388" y="51206"/>
            <a:ext cx="982988" cy="1062625"/>
            <a:chOff x="2728588" y="-121037"/>
            <a:chExt cx="982988" cy="1062625"/>
          </a:xfrm>
        </p:grpSpPr>
        <p:sp>
          <p:nvSpPr>
            <p:cNvPr id="2100" name="Google Shape;2100;p29"/>
            <p:cNvSpPr/>
            <p:nvPr/>
          </p:nvSpPr>
          <p:spPr>
            <a:xfrm>
              <a:off x="3047688" y="-71662"/>
              <a:ext cx="58600" cy="235425"/>
            </a:xfrm>
            <a:custGeom>
              <a:avLst/>
              <a:gdLst/>
              <a:ahLst/>
              <a:cxnLst/>
              <a:rect l="l" t="t" r="r" b="b"/>
              <a:pathLst>
                <a:path w="2344" h="9417" extrusionOk="0">
                  <a:moveTo>
                    <a:pt x="0" y="1"/>
                  </a:moveTo>
                  <a:lnTo>
                    <a:pt x="0" y="9417"/>
                  </a:lnTo>
                  <a:lnTo>
                    <a:pt x="2344" y="9417"/>
                  </a:lnTo>
                  <a:lnTo>
                    <a:pt x="234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29"/>
            <p:cNvSpPr/>
            <p:nvPr/>
          </p:nvSpPr>
          <p:spPr>
            <a:xfrm>
              <a:off x="2753188" y="-81062"/>
              <a:ext cx="383450" cy="1022650"/>
            </a:xfrm>
            <a:custGeom>
              <a:avLst/>
              <a:gdLst/>
              <a:ahLst/>
              <a:cxnLst/>
              <a:rect l="l" t="t" r="r" b="b"/>
              <a:pathLst>
                <a:path w="15338" h="40906" extrusionOk="0">
                  <a:moveTo>
                    <a:pt x="7658" y="0"/>
                  </a:moveTo>
                  <a:lnTo>
                    <a:pt x="0" y="11613"/>
                  </a:lnTo>
                  <a:lnTo>
                    <a:pt x="0" y="40906"/>
                  </a:lnTo>
                  <a:lnTo>
                    <a:pt x="15337" y="40906"/>
                  </a:lnTo>
                  <a:lnTo>
                    <a:pt x="15337" y="11613"/>
                  </a:lnTo>
                  <a:lnTo>
                    <a:pt x="76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29"/>
            <p:cNvSpPr/>
            <p:nvPr/>
          </p:nvSpPr>
          <p:spPr>
            <a:xfrm>
              <a:off x="2753188" y="747513"/>
              <a:ext cx="382925" cy="194075"/>
            </a:xfrm>
            <a:custGeom>
              <a:avLst/>
              <a:gdLst/>
              <a:ahLst/>
              <a:cxnLst/>
              <a:rect l="l" t="t" r="r" b="b"/>
              <a:pathLst>
                <a:path w="15317" h="7763" extrusionOk="0">
                  <a:moveTo>
                    <a:pt x="0" y="0"/>
                  </a:moveTo>
                  <a:lnTo>
                    <a:pt x="0" y="7763"/>
                  </a:lnTo>
                  <a:lnTo>
                    <a:pt x="15316" y="7763"/>
                  </a:lnTo>
                  <a:lnTo>
                    <a:pt x="1531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29"/>
            <p:cNvSpPr/>
            <p:nvPr/>
          </p:nvSpPr>
          <p:spPr>
            <a:xfrm>
              <a:off x="3026763" y="820738"/>
              <a:ext cx="75875" cy="120850"/>
            </a:xfrm>
            <a:custGeom>
              <a:avLst/>
              <a:gdLst/>
              <a:ahLst/>
              <a:cxnLst/>
              <a:rect l="l" t="t" r="r" b="b"/>
              <a:pathLst>
                <a:path w="3035" h="4834" extrusionOk="0">
                  <a:moveTo>
                    <a:pt x="1507" y="1"/>
                  </a:moveTo>
                  <a:cubicBezTo>
                    <a:pt x="670" y="1"/>
                    <a:pt x="0" y="670"/>
                    <a:pt x="0" y="1507"/>
                  </a:cubicBezTo>
                  <a:lnTo>
                    <a:pt x="0" y="4834"/>
                  </a:lnTo>
                  <a:lnTo>
                    <a:pt x="3034" y="4834"/>
                  </a:lnTo>
                  <a:lnTo>
                    <a:pt x="3034" y="1507"/>
                  </a:lnTo>
                  <a:cubicBezTo>
                    <a:pt x="3034" y="670"/>
                    <a:pt x="2344" y="1"/>
                    <a:pt x="1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29"/>
            <p:cNvSpPr/>
            <p:nvPr/>
          </p:nvSpPr>
          <p:spPr>
            <a:xfrm>
              <a:off x="2753188" y="680038"/>
              <a:ext cx="379250" cy="39250"/>
            </a:xfrm>
            <a:custGeom>
              <a:avLst/>
              <a:gdLst/>
              <a:ahLst/>
              <a:cxnLst/>
              <a:rect l="l" t="t" r="r" b="b"/>
              <a:pathLst>
                <a:path w="15170" h="1570" extrusionOk="0">
                  <a:moveTo>
                    <a:pt x="0" y="0"/>
                  </a:moveTo>
                  <a:lnTo>
                    <a:pt x="0" y="1569"/>
                  </a:lnTo>
                  <a:lnTo>
                    <a:pt x="15170" y="1569"/>
                  </a:lnTo>
                  <a:lnTo>
                    <a:pt x="151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29"/>
            <p:cNvSpPr/>
            <p:nvPr/>
          </p:nvSpPr>
          <p:spPr>
            <a:xfrm>
              <a:off x="2991713" y="525188"/>
              <a:ext cx="75875" cy="169525"/>
            </a:xfrm>
            <a:custGeom>
              <a:avLst/>
              <a:gdLst/>
              <a:ahLst/>
              <a:cxnLst/>
              <a:rect l="l" t="t" r="r" b="b"/>
              <a:pathLst>
                <a:path w="3035" h="6781" extrusionOk="0">
                  <a:moveTo>
                    <a:pt x="1528" y="1"/>
                  </a:moveTo>
                  <a:cubicBezTo>
                    <a:pt x="691" y="1"/>
                    <a:pt x="0" y="670"/>
                    <a:pt x="0" y="1507"/>
                  </a:cubicBezTo>
                  <a:lnTo>
                    <a:pt x="0" y="6780"/>
                  </a:lnTo>
                  <a:lnTo>
                    <a:pt x="3034" y="6780"/>
                  </a:lnTo>
                  <a:lnTo>
                    <a:pt x="3034" y="1507"/>
                  </a:lnTo>
                  <a:cubicBezTo>
                    <a:pt x="3034" y="670"/>
                    <a:pt x="2365" y="1"/>
                    <a:pt x="1528" y="1"/>
                  </a:cubicBezTo>
                  <a:close/>
                </a:path>
              </a:pathLst>
            </a:custGeom>
            <a:solidFill>
              <a:schemeClr val="accent6"/>
            </a:solidFill>
            <a:ln w="29300" cap="flat" cmpd="sng">
              <a:solidFill>
                <a:schemeClr val="accent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29"/>
            <p:cNvSpPr/>
            <p:nvPr/>
          </p:nvSpPr>
          <p:spPr>
            <a:xfrm>
              <a:off x="2823788" y="525188"/>
              <a:ext cx="75875" cy="169525"/>
            </a:xfrm>
            <a:custGeom>
              <a:avLst/>
              <a:gdLst/>
              <a:ahLst/>
              <a:cxnLst/>
              <a:rect l="l" t="t" r="r" b="b"/>
              <a:pathLst>
                <a:path w="3035" h="6781" extrusionOk="0">
                  <a:moveTo>
                    <a:pt x="1528" y="1"/>
                  </a:moveTo>
                  <a:cubicBezTo>
                    <a:pt x="691" y="1"/>
                    <a:pt x="1" y="670"/>
                    <a:pt x="1" y="1507"/>
                  </a:cubicBezTo>
                  <a:lnTo>
                    <a:pt x="1" y="6780"/>
                  </a:lnTo>
                  <a:lnTo>
                    <a:pt x="3035" y="6780"/>
                  </a:lnTo>
                  <a:lnTo>
                    <a:pt x="3035" y="1507"/>
                  </a:lnTo>
                  <a:cubicBezTo>
                    <a:pt x="3035" y="670"/>
                    <a:pt x="2365" y="1"/>
                    <a:pt x="1528" y="1"/>
                  </a:cubicBezTo>
                  <a:close/>
                </a:path>
              </a:pathLst>
            </a:custGeom>
            <a:solidFill>
              <a:schemeClr val="accent6"/>
            </a:solidFill>
            <a:ln w="29300" cap="flat" cmpd="sng">
              <a:solidFill>
                <a:schemeClr val="accent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29"/>
            <p:cNvSpPr/>
            <p:nvPr/>
          </p:nvSpPr>
          <p:spPr>
            <a:xfrm>
              <a:off x="2753188" y="451438"/>
              <a:ext cx="379250" cy="26175"/>
            </a:xfrm>
            <a:custGeom>
              <a:avLst/>
              <a:gdLst/>
              <a:ahLst/>
              <a:cxnLst/>
              <a:rect l="l" t="t" r="r" b="b"/>
              <a:pathLst>
                <a:path w="15170" h="1047" extrusionOk="0">
                  <a:moveTo>
                    <a:pt x="0" y="1"/>
                  </a:moveTo>
                  <a:lnTo>
                    <a:pt x="0" y="1047"/>
                  </a:lnTo>
                  <a:lnTo>
                    <a:pt x="15170" y="1047"/>
                  </a:lnTo>
                  <a:lnTo>
                    <a:pt x="151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29"/>
            <p:cNvSpPr/>
            <p:nvPr/>
          </p:nvSpPr>
          <p:spPr>
            <a:xfrm>
              <a:off x="2991713" y="288238"/>
              <a:ext cx="75875" cy="169500"/>
            </a:xfrm>
            <a:custGeom>
              <a:avLst/>
              <a:gdLst/>
              <a:ahLst/>
              <a:cxnLst/>
              <a:rect l="l" t="t" r="r" b="b"/>
              <a:pathLst>
                <a:path w="3035" h="6780" extrusionOk="0">
                  <a:moveTo>
                    <a:pt x="1528" y="0"/>
                  </a:moveTo>
                  <a:cubicBezTo>
                    <a:pt x="691" y="0"/>
                    <a:pt x="0" y="691"/>
                    <a:pt x="0" y="1528"/>
                  </a:cubicBezTo>
                  <a:lnTo>
                    <a:pt x="0" y="6780"/>
                  </a:lnTo>
                  <a:lnTo>
                    <a:pt x="3034" y="6780"/>
                  </a:lnTo>
                  <a:lnTo>
                    <a:pt x="3034" y="1528"/>
                  </a:lnTo>
                  <a:cubicBezTo>
                    <a:pt x="3034" y="691"/>
                    <a:pt x="2365" y="0"/>
                    <a:pt x="1528" y="0"/>
                  </a:cubicBezTo>
                  <a:close/>
                </a:path>
              </a:pathLst>
            </a:custGeom>
            <a:solidFill>
              <a:schemeClr val="accent6"/>
            </a:solidFill>
            <a:ln w="29300" cap="flat" cmpd="sng">
              <a:solidFill>
                <a:schemeClr val="accent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29"/>
            <p:cNvSpPr/>
            <p:nvPr/>
          </p:nvSpPr>
          <p:spPr>
            <a:xfrm>
              <a:off x="2823788" y="288238"/>
              <a:ext cx="75875" cy="169500"/>
            </a:xfrm>
            <a:custGeom>
              <a:avLst/>
              <a:gdLst/>
              <a:ahLst/>
              <a:cxnLst/>
              <a:rect l="l" t="t" r="r" b="b"/>
              <a:pathLst>
                <a:path w="3035" h="6780" extrusionOk="0">
                  <a:moveTo>
                    <a:pt x="1528" y="0"/>
                  </a:moveTo>
                  <a:cubicBezTo>
                    <a:pt x="691" y="0"/>
                    <a:pt x="1" y="691"/>
                    <a:pt x="1" y="1528"/>
                  </a:cubicBezTo>
                  <a:lnTo>
                    <a:pt x="1" y="6780"/>
                  </a:lnTo>
                  <a:lnTo>
                    <a:pt x="3035" y="6780"/>
                  </a:lnTo>
                  <a:lnTo>
                    <a:pt x="3035" y="1528"/>
                  </a:lnTo>
                  <a:cubicBezTo>
                    <a:pt x="3035" y="691"/>
                    <a:pt x="2365" y="0"/>
                    <a:pt x="1528" y="0"/>
                  </a:cubicBezTo>
                  <a:close/>
                </a:path>
              </a:pathLst>
            </a:custGeom>
            <a:solidFill>
              <a:schemeClr val="accent6"/>
            </a:solidFill>
            <a:ln w="29300" cap="flat" cmpd="sng">
              <a:solidFill>
                <a:schemeClr val="accent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29"/>
            <p:cNvSpPr/>
            <p:nvPr/>
          </p:nvSpPr>
          <p:spPr>
            <a:xfrm>
              <a:off x="2753188" y="202963"/>
              <a:ext cx="379250" cy="32475"/>
            </a:xfrm>
            <a:custGeom>
              <a:avLst/>
              <a:gdLst/>
              <a:ahLst/>
              <a:cxnLst/>
              <a:rect l="l" t="t" r="r" b="b"/>
              <a:pathLst>
                <a:path w="15170" h="1299" extrusionOk="0">
                  <a:moveTo>
                    <a:pt x="0" y="1"/>
                  </a:moveTo>
                  <a:lnTo>
                    <a:pt x="0" y="1298"/>
                  </a:lnTo>
                  <a:lnTo>
                    <a:pt x="15170" y="1298"/>
                  </a:lnTo>
                  <a:lnTo>
                    <a:pt x="151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29"/>
            <p:cNvSpPr/>
            <p:nvPr/>
          </p:nvSpPr>
          <p:spPr>
            <a:xfrm>
              <a:off x="2908013" y="47088"/>
              <a:ext cx="75875" cy="169500"/>
            </a:xfrm>
            <a:custGeom>
              <a:avLst/>
              <a:gdLst/>
              <a:ahLst/>
              <a:cxnLst/>
              <a:rect l="l" t="t" r="r" b="b"/>
              <a:pathLst>
                <a:path w="3035" h="6780" extrusionOk="0">
                  <a:moveTo>
                    <a:pt x="1528" y="1"/>
                  </a:moveTo>
                  <a:cubicBezTo>
                    <a:pt x="691" y="1"/>
                    <a:pt x="1" y="670"/>
                    <a:pt x="1" y="1528"/>
                  </a:cubicBezTo>
                  <a:lnTo>
                    <a:pt x="1" y="6780"/>
                  </a:lnTo>
                  <a:lnTo>
                    <a:pt x="3034" y="6780"/>
                  </a:lnTo>
                  <a:lnTo>
                    <a:pt x="3034" y="1528"/>
                  </a:lnTo>
                  <a:cubicBezTo>
                    <a:pt x="3034" y="691"/>
                    <a:pt x="2365" y="1"/>
                    <a:pt x="1528" y="1"/>
                  </a:cubicBezTo>
                  <a:close/>
                </a:path>
              </a:pathLst>
            </a:custGeom>
            <a:solidFill>
              <a:schemeClr val="accent6"/>
            </a:solidFill>
            <a:ln w="29300" cap="flat" cmpd="sng">
              <a:solidFill>
                <a:schemeClr val="accent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29"/>
            <p:cNvSpPr/>
            <p:nvPr/>
          </p:nvSpPr>
          <p:spPr>
            <a:xfrm>
              <a:off x="2787713" y="820738"/>
              <a:ext cx="75875" cy="120850"/>
            </a:xfrm>
            <a:custGeom>
              <a:avLst/>
              <a:gdLst/>
              <a:ahLst/>
              <a:cxnLst/>
              <a:rect l="l" t="t" r="r" b="b"/>
              <a:pathLst>
                <a:path w="3035" h="4834" extrusionOk="0">
                  <a:moveTo>
                    <a:pt x="1528" y="1"/>
                  </a:moveTo>
                  <a:cubicBezTo>
                    <a:pt x="691" y="1"/>
                    <a:pt x="0" y="670"/>
                    <a:pt x="0" y="1507"/>
                  </a:cubicBezTo>
                  <a:lnTo>
                    <a:pt x="0" y="4834"/>
                  </a:lnTo>
                  <a:lnTo>
                    <a:pt x="3034" y="4834"/>
                  </a:lnTo>
                  <a:lnTo>
                    <a:pt x="3034" y="1507"/>
                  </a:lnTo>
                  <a:cubicBezTo>
                    <a:pt x="3034" y="670"/>
                    <a:pt x="2364" y="1"/>
                    <a:pt x="15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29"/>
            <p:cNvSpPr/>
            <p:nvPr/>
          </p:nvSpPr>
          <p:spPr>
            <a:xfrm>
              <a:off x="2901213" y="778888"/>
              <a:ext cx="90000" cy="162700"/>
            </a:xfrm>
            <a:custGeom>
              <a:avLst/>
              <a:gdLst/>
              <a:ahLst/>
              <a:cxnLst/>
              <a:rect l="l" t="t" r="r" b="b"/>
              <a:pathLst>
                <a:path w="3600" h="6508" extrusionOk="0">
                  <a:moveTo>
                    <a:pt x="1800" y="1"/>
                  </a:moveTo>
                  <a:cubicBezTo>
                    <a:pt x="796" y="1"/>
                    <a:pt x="1" y="817"/>
                    <a:pt x="1" y="1800"/>
                  </a:cubicBezTo>
                  <a:lnTo>
                    <a:pt x="1" y="6508"/>
                  </a:lnTo>
                  <a:lnTo>
                    <a:pt x="3599" y="6508"/>
                  </a:lnTo>
                  <a:lnTo>
                    <a:pt x="3599" y="1800"/>
                  </a:lnTo>
                  <a:cubicBezTo>
                    <a:pt x="3599" y="817"/>
                    <a:pt x="2783" y="1"/>
                    <a:pt x="18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29"/>
            <p:cNvSpPr/>
            <p:nvPr/>
          </p:nvSpPr>
          <p:spPr>
            <a:xfrm>
              <a:off x="2900163" y="778888"/>
              <a:ext cx="40825" cy="162700"/>
            </a:xfrm>
            <a:custGeom>
              <a:avLst/>
              <a:gdLst/>
              <a:ahLst/>
              <a:cxnLst/>
              <a:rect l="l" t="t" r="r" b="b"/>
              <a:pathLst>
                <a:path w="1633" h="6508" extrusionOk="0">
                  <a:moveTo>
                    <a:pt x="1633" y="1"/>
                  </a:moveTo>
                  <a:cubicBezTo>
                    <a:pt x="712" y="105"/>
                    <a:pt x="1" y="859"/>
                    <a:pt x="1" y="1800"/>
                  </a:cubicBezTo>
                  <a:lnTo>
                    <a:pt x="1" y="6508"/>
                  </a:lnTo>
                  <a:lnTo>
                    <a:pt x="1633" y="6508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29"/>
            <p:cNvSpPr/>
            <p:nvPr/>
          </p:nvSpPr>
          <p:spPr>
            <a:xfrm>
              <a:off x="2728588" y="-121037"/>
              <a:ext cx="435250" cy="333825"/>
            </a:xfrm>
            <a:custGeom>
              <a:avLst/>
              <a:gdLst/>
              <a:ahLst/>
              <a:cxnLst/>
              <a:rect l="l" t="t" r="r" b="b"/>
              <a:pathLst>
                <a:path w="17410" h="13353" extrusionOk="0">
                  <a:moveTo>
                    <a:pt x="8806" y="0"/>
                  </a:moveTo>
                  <a:cubicBezTo>
                    <a:pt x="8772" y="0"/>
                    <a:pt x="8738" y="3"/>
                    <a:pt x="8705" y="9"/>
                  </a:cubicBezTo>
                  <a:cubicBezTo>
                    <a:pt x="8685" y="8"/>
                    <a:pt x="8666" y="7"/>
                    <a:pt x="8646" y="7"/>
                  </a:cubicBezTo>
                  <a:cubicBezTo>
                    <a:pt x="8400" y="7"/>
                    <a:pt x="8192" y="129"/>
                    <a:pt x="8056" y="323"/>
                  </a:cubicBezTo>
                  <a:lnTo>
                    <a:pt x="210" y="12270"/>
                  </a:lnTo>
                  <a:cubicBezTo>
                    <a:pt x="1" y="12584"/>
                    <a:pt x="105" y="13024"/>
                    <a:pt x="419" y="13233"/>
                  </a:cubicBezTo>
                  <a:cubicBezTo>
                    <a:pt x="530" y="13307"/>
                    <a:pt x="657" y="13342"/>
                    <a:pt x="784" y="13342"/>
                  </a:cubicBezTo>
                  <a:cubicBezTo>
                    <a:pt x="1015" y="13342"/>
                    <a:pt x="1247" y="13226"/>
                    <a:pt x="1382" y="13024"/>
                  </a:cubicBezTo>
                  <a:lnTo>
                    <a:pt x="8705" y="1892"/>
                  </a:lnTo>
                  <a:lnTo>
                    <a:pt x="16028" y="13024"/>
                  </a:lnTo>
                  <a:cubicBezTo>
                    <a:pt x="16158" y="13244"/>
                    <a:pt x="16377" y="13352"/>
                    <a:pt x="16599" y="13352"/>
                  </a:cubicBezTo>
                  <a:cubicBezTo>
                    <a:pt x="16735" y="13352"/>
                    <a:pt x="16872" y="13312"/>
                    <a:pt x="16991" y="13233"/>
                  </a:cubicBezTo>
                  <a:cubicBezTo>
                    <a:pt x="17325" y="13024"/>
                    <a:pt x="17409" y="12584"/>
                    <a:pt x="17200" y="12270"/>
                  </a:cubicBezTo>
                  <a:lnTo>
                    <a:pt x="9354" y="323"/>
                  </a:lnTo>
                  <a:cubicBezTo>
                    <a:pt x="9228" y="108"/>
                    <a:pt x="9010" y="0"/>
                    <a:pt x="88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16" name="Google Shape;2116;p29"/>
            <p:cNvGrpSpPr/>
            <p:nvPr/>
          </p:nvGrpSpPr>
          <p:grpSpPr>
            <a:xfrm>
              <a:off x="3226125" y="332163"/>
              <a:ext cx="485450" cy="609425"/>
              <a:chOff x="3335250" y="332163"/>
              <a:chExt cx="485450" cy="609425"/>
            </a:xfrm>
          </p:grpSpPr>
          <p:sp>
            <p:nvSpPr>
              <p:cNvPr id="2117" name="Google Shape;2117;p29"/>
              <p:cNvSpPr/>
              <p:nvPr/>
            </p:nvSpPr>
            <p:spPr>
              <a:xfrm>
                <a:off x="3362450" y="366188"/>
                <a:ext cx="91550" cy="170025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6801" extrusionOk="0">
                    <a:moveTo>
                      <a:pt x="0" y="0"/>
                    </a:moveTo>
                    <a:lnTo>
                      <a:pt x="0" y="6800"/>
                    </a:lnTo>
                    <a:lnTo>
                      <a:pt x="3662" y="6800"/>
                    </a:lnTo>
                    <a:lnTo>
                      <a:pt x="366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29"/>
              <p:cNvSpPr/>
              <p:nvPr/>
            </p:nvSpPr>
            <p:spPr>
              <a:xfrm>
                <a:off x="3362450" y="366188"/>
                <a:ext cx="91550" cy="39250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1570" extrusionOk="0">
                    <a:moveTo>
                      <a:pt x="0" y="0"/>
                    </a:moveTo>
                    <a:lnTo>
                      <a:pt x="0" y="1569"/>
                    </a:lnTo>
                    <a:lnTo>
                      <a:pt x="3662" y="1569"/>
                    </a:lnTo>
                    <a:lnTo>
                      <a:pt x="36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29"/>
              <p:cNvSpPr/>
              <p:nvPr/>
            </p:nvSpPr>
            <p:spPr>
              <a:xfrm>
                <a:off x="3342575" y="340538"/>
                <a:ext cx="470800" cy="601050"/>
              </a:xfrm>
              <a:custGeom>
                <a:avLst/>
                <a:gdLst/>
                <a:ahLst/>
                <a:cxnLst/>
                <a:rect l="l" t="t" r="r" b="b"/>
                <a:pathLst>
                  <a:path w="18832" h="24042" extrusionOk="0">
                    <a:moveTo>
                      <a:pt x="9416" y="1"/>
                    </a:moveTo>
                    <a:lnTo>
                      <a:pt x="0" y="9312"/>
                    </a:lnTo>
                    <a:lnTo>
                      <a:pt x="0" y="24042"/>
                    </a:lnTo>
                    <a:lnTo>
                      <a:pt x="18831" y="24042"/>
                    </a:lnTo>
                    <a:lnTo>
                      <a:pt x="18831" y="9312"/>
                    </a:lnTo>
                    <a:lnTo>
                      <a:pt x="941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29"/>
              <p:cNvSpPr/>
              <p:nvPr/>
            </p:nvSpPr>
            <p:spPr>
              <a:xfrm>
                <a:off x="3345175" y="632963"/>
                <a:ext cx="465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18602" h="1800" extrusionOk="0">
                    <a:moveTo>
                      <a:pt x="1" y="0"/>
                    </a:moveTo>
                    <a:lnTo>
                      <a:pt x="1" y="1799"/>
                    </a:lnTo>
                    <a:lnTo>
                      <a:pt x="18602" y="1799"/>
                    </a:lnTo>
                    <a:lnTo>
                      <a:pt x="18602" y="0"/>
                    </a:lnTo>
                    <a:close/>
                  </a:path>
                </a:pathLst>
              </a:custGeom>
              <a:solidFill>
                <a:srgbClr val="FF80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29"/>
              <p:cNvSpPr/>
              <p:nvPr/>
            </p:nvSpPr>
            <p:spPr>
              <a:xfrm>
                <a:off x="3344650" y="502188"/>
                <a:ext cx="462975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18519" h="1800" extrusionOk="0">
                    <a:moveTo>
                      <a:pt x="2198" y="0"/>
                    </a:moveTo>
                    <a:cubicBezTo>
                      <a:pt x="1570" y="732"/>
                      <a:pt x="880" y="1444"/>
                      <a:pt x="1" y="1737"/>
                    </a:cubicBezTo>
                    <a:lnTo>
                      <a:pt x="1" y="1800"/>
                    </a:lnTo>
                    <a:lnTo>
                      <a:pt x="18518" y="1800"/>
                    </a:lnTo>
                    <a:lnTo>
                      <a:pt x="18518" y="1674"/>
                    </a:lnTo>
                    <a:cubicBezTo>
                      <a:pt x="18288" y="1486"/>
                      <a:pt x="18037" y="1256"/>
                      <a:pt x="17807" y="1004"/>
                    </a:cubicBezTo>
                    <a:cubicBezTo>
                      <a:pt x="17723" y="942"/>
                      <a:pt x="17681" y="858"/>
                      <a:pt x="17598" y="795"/>
                    </a:cubicBezTo>
                    <a:cubicBezTo>
                      <a:pt x="17305" y="628"/>
                      <a:pt x="17054" y="481"/>
                      <a:pt x="16782" y="293"/>
                    </a:cubicBezTo>
                    <a:cubicBezTo>
                      <a:pt x="16656" y="209"/>
                      <a:pt x="16489" y="105"/>
                      <a:pt x="16363" y="0"/>
                    </a:cubicBezTo>
                    <a:close/>
                  </a:path>
                </a:pathLst>
              </a:custGeom>
              <a:solidFill>
                <a:srgbClr val="D1CE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29"/>
              <p:cNvSpPr/>
              <p:nvPr/>
            </p:nvSpPr>
            <p:spPr>
              <a:xfrm>
                <a:off x="3345175" y="839038"/>
                <a:ext cx="465050" cy="101000"/>
              </a:xfrm>
              <a:custGeom>
                <a:avLst/>
                <a:gdLst/>
                <a:ahLst/>
                <a:cxnLst/>
                <a:rect l="l" t="t" r="r" b="b"/>
                <a:pathLst>
                  <a:path w="18602" h="4040" extrusionOk="0">
                    <a:moveTo>
                      <a:pt x="1" y="1"/>
                    </a:moveTo>
                    <a:lnTo>
                      <a:pt x="1" y="4039"/>
                    </a:lnTo>
                    <a:lnTo>
                      <a:pt x="18602" y="4039"/>
                    </a:lnTo>
                    <a:lnTo>
                      <a:pt x="1860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29"/>
              <p:cNvSpPr/>
              <p:nvPr/>
            </p:nvSpPr>
            <p:spPr>
              <a:xfrm>
                <a:off x="3335250" y="332163"/>
                <a:ext cx="485450" cy="253725"/>
              </a:xfrm>
              <a:custGeom>
                <a:avLst/>
                <a:gdLst/>
                <a:ahLst/>
                <a:cxnLst/>
                <a:rect l="l" t="t" r="r" b="b"/>
                <a:pathLst>
                  <a:path w="19418" h="10149" extrusionOk="0">
                    <a:moveTo>
                      <a:pt x="9667" y="1"/>
                    </a:moveTo>
                    <a:lnTo>
                      <a:pt x="0" y="9835"/>
                    </a:lnTo>
                    <a:lnTo>
                      <a:pt x="19417" y="10149"/>
                    </a:lnTo>
                    <a:lnTo>
                      <a:pt x="966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29"/>
              <p:cNvSpPr/>
              <p:nvPr/>
            </p:nvSpPr>
            <p:spPr>
              <a:xfrm>
                <a:off x="3335250" y="332163"/>
                <a:ext cx="485450" cy="253725"/>
              </a:xfrm>
              <a:custGeom>
                <a:avLst/>
                <a:gdLst/>
                <a:ahLst/>
                <a:cxnLst/>
                <a:rect l="l" t="t" r="r" b="b"/>
                <a:pathLst>
                  <a:path w="19418" h="10149" fill="none" extrusionOk="0">
                    <a:moveTo>
                      <a:pt x="0" y="9835"/>
                    </a:moveTo>
                    <a:lnTo>
                      <a:pt x="9667" y="1"/>
                    </a:lnTo>
                    <a:lnTo>
                      <a:pt x="19417" y="10149"/>
                    </a:lnTo>
                  </a:path>
                </a:pathLst>
              </a:custGeom>
              <a:solidFill>
                <a:schemeClr val="dk1"/>
              </a:solidFill>
              <a:ln w="41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29"/>
              <p:cNvSpPr/>
              <p:nvPr/>
            </p:nvSpPr>
            <p:spPr>
              <a:xfrm>
                <a:off x="3486425" y="766863"/>
                <a:ext cx="179425" cy="173700"/>
              </a:xfrm>
              <a:custGeom>
                <a:avLst/>
                <a:gdLst/>
                <a:ahLst/>
                <a:cxnLst/>
                <a:rect l="l" t="t" r="r" b="b"/>
                <a:pathLst>
                  <a:path w="7177" h="6948" extrusionOk="0">
                    <a:moveTo>
                      <a:pt x="3578" y="1"/>
                    </a:moveTo>
                    <a:cubicBezTo>
                      <a:pt x="1632" y="1"/>
                      <a:pt x="0" y="1612"/>
                      <a:pt x="0" y="3558"/>
                    </a:cubicBezTo>
                    <a:lnTo>
                      <a:pt x="0" y="6947"/>
                    </a:lnTo>
                    <a:lnTo>
                      <a:pt x="7177" y="6947"/>
                    </a:lnTo>
                    <a:lnTo>
                      <a:pt x="7177" y="3558"/>
                    </a:lnTo>
                    <a:cubicBezTo>
                      <a:pt x="7177" y="1612"/>
                      <a:pt x="5566" y="1"/>
                      <a:pt x="3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29"/>
              <p:cNvSpPr/>
              <p:nvPr/>
            </p:nvSpPr>
            <p:spPr>
              <a:xfrm>
                <a:off x="3486950" y="766863"/>
                <a:ext cx="83175" cy="173700"/>
              </a:xfrm>
              <a:custGeom>
                <a:avLst/>
                <a:gdLst/>
                <a:ahLst/>
                <a:cxnLst/>
                <a:rect l="l" t="t" r="r" b="b"/>
                <a:pathLst>
                  <a:path w="3327" h="6948" extrusionOk="0">
                    <a:moveTo>
                      <a:pt x="3327" y="1"/>
                    </a:moveTo>
                    <a:cubicBezTo>
                      <a:pt x="1465" y="147"/>
                      <a:pt x="0" y="1674"/>
                      <a:pt x="0" y="3558"/>
                    </a:cubicBezTo>
                    <a:lnTo>
                      <a:pt x="0" y="6947"/>
                    </a:lnTo>
                    <a:lnTo>
                      <a:pt x="3327" y="6947"/>
                    </a:lnTo>
                    <a:lnTo>
                      <a:pt x="33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29"/>
              <p:cNvSpPr/>
              <p:nvPr/>
            </p:nvSpPr>
            <p:spPr>
              <a:xfrm>
                <a:off x="3393825" y="708788"/>
                <a:ext cx="57575" cy="104650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4186" extrusionOk="0">
                    <a:moveTo>
                      <a:pt x="1151" y="1"/>
                    </a:moveTo>
                    <a:cubicBezTo>
                      <a:pt x="524" y="1"/>
                      <a:pt x="1" y="524"/>
                      <a:pt x="1" y="1152"/>
                    </a:cubicBezTo>
                    <a:lnTo>
                      <a:pt x="1" y="4186"/>
                    </a:lnTo>
                    <a:lnTo>
                      <a:pt x="2302" y="4186"/>
                    </a:lnTo>
                    <a:lnTo>
                      <a:pt x="2302" y="1152"/>
                    </a:lnTo>
                    <a:cubicBezTo>
                      <a:pt x="2302" y="524"/>
                      <a:pt x="1779" y="1"/>
                      <a:pt x="11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7725" cap="flat" cmpd="sng">
                <a:solidFill>
                  <a:schemeClr val="accent1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29"/>
              <p:cNvSpPr/>
              <p:nvPr/>
            </p:nvSpPr>
            <p:spPr>
              <a:xfrm>
                <a:off x="3708725" y="708788"/>
                <a:ext cx="57575" cy="104650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4186" extrusionOk="0">
                    <a:moveTo>
                      <a:pt x="1151" y="1"/>
                    </a:moveTo>
                    <a:cubicBezTo>
                      <a:pt x="524" y="1"/>
                      <a:pt x="1" y="524"/>
                      <a:pt x="1" y="1152"/>
                    </a:cubicBezTo>
                    <a:lnTo>
                      <a:pt x="1" y="4186"/>
                    </a:lnTo>
                    <a:lnTo>
                      <a:pt x="2302" y="4186"/>
                    </a:lnTo>
                    <a:lnTo>
                      <a:pt x="2302" y="1152"/>
                    </a:lnTo>
                    <a:cubicBezTo>
                      <a:pt x="2302" y="524"/>
                      <a:pt x="1779" y="1"/>
                      <a:pt x="11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7725" cap="flat" cmpd="sng">
                <a:solidFill>
                  <a:schemeClr val="accent1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9" name="Google Shape;2129;p29"/>
              <p:cNvSpPr/>
              <p:nvPr/>
            </p:nvSpPr>
            <p:spPr>
              <a:xfrm>
                <a:off x="3548150" y="478113"/>
                <a:ext cx="57550" cy="104650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4186" extrusionOk="0">
                    <a:moveTo>
                      <a:pt x="1151" y="1"/>
                    </a:moveTo>
                    <a:cubicBezTo>
                      <a:pt x="523" y="1"/>
                      <a:pt x="0" y="524"/>
                      <a:pt x="0" y="1151"/>
                    </a:cubicBezTo>
                    <a:lnTo>
                      <a:pt x="0" y="4185"/>
                    </a:lnTo>
                    <a:lnTo>
                      <a:pt x="2302" y="4185"/>
                    </a:lnTo>
                    <a:lnTo>
                      <a:pt x="2302" y="1151"/>
                    </a:lnTo>
                    <a:cubicBezTo>
                      <a:pt x="2302" y="524"/>
                      <a:pt x="1779" y="1"/>
                      <a:pt x="11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7725" cap="flat" cmpd="sng">
                <a:solidFill>
                  <a:schemeClr val="accent1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30" name="Google Shape;2130;p29"/>
          <p:cNvGrpSpPr/>
          <p:nvPr/>
        </p:nvGrpSpPr>
        <p:grpSpPr>
          <a:xfrm>
            <a:off x="6817308" y="3763491"/>
            <a:ext cx="2326801" cy="960311"/>
            <a:chOff x="2407325" y="1225038"/>
            <a:chExt cx="2130575" cy="879325"/>
          </a:xfrm>
        </p:grpSpPr>
        <p:sp>
          <p:nvSpPr>
            <p:cNvPr id="2131" name="Google Shape;2131;p29"/>
            <p:cNvSpPr/>
            <p:nvPr/>
          </p:nvSpPr>
          <p:spPr>
            <a:xfrm>
              <a:off x="3675825" y="1452063"/>
              <a:ext cx="833300" cy="652300"/>
            </a:xfrm>
            <a:custGeom>
              <a:avLst/>
              <a:gdLst/>
              <a:ahLst/>
              <a:cxnLst/>
              <a:rect l="l" t="t" r="r" b="b"/>
              <a:pathLst>
                <a:path w="33332" h="26092" extrusionOk="0">
                  <a:moveTo>
                    <a:pt x="16676" y="0"/>
                  </a:moveTo>
                  <a:lnTo>
                    <a:pt x="0" y="26092"/>
                  </a:lnTo>
                  <a:lnTo>
                    <a:pt x="33331" y="26092"/>
                  </a:lnTo>
                  <a:lnTo>
                    <a:pt x="1667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29"/>
            <p:cNvSpPr/>
            <p:nvPr/>
          </p:nvSpPr>
          <p:spPr>
            <a:xfrm>
              <a:off x="3677375" y="1453113"/>
              <a:ext cx="415900" cy="651250"/>
            </a:xfrm>
            <a:custGeom>
              <a:avLst/>
              <a:gdLst/>
              <a:ahLst/>
              <a:cxnLst/>
              <a:rect l="l" t="t" r="r" b="b"/>
              <a:pathLst>
                <a:path w="16636" h="26050" extrusionOk="0">
                  <a:moveTo>
                    <a:pt x="16614" y="0"/>
                  </a:moveTo>
                  <a:lnTo>
                    <a:pt x="1" y="26050"/>
                  </a:lnTo>
                  <a:lnTo>
                    <a:pt x="16635" y="26050"/>
                  </a:lnTo>
                  <a:lnTo>
                    <a:pt x="16635" y="63"/>
                  </a:lnTo>
                  <a:lnTo>
                    <a:pt x="16614" y="0"/>
                  </a:lnTo>
                  <a:close/>
                </a:path>
              </a:pathLst>
            </a:custGeom>
            <a:solidFill>
              <a:srgbClr val="000000">
                <a:alpha val="1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29"/>
            <p:cNvSpPr/>
            <p:nvPr/>
          </p:nvSpPr>
          <p:spPr>
            <a:xfrm>
              <a:off x="3959850" y="1453113"/>
              <a:ext cx="265225" cy="259475"/>
            </a:xfrm>
            <a:custGeom>
              <a:avLst/>
              <a:gdLst/>
              <a:ahLst/>
              <a:cxnLst/>
              <a:rect l="l" t="t" r="r" b="b"/>
              <a:pathLst>
                <a:path w="10609" h="10379" extrusionOk="0">
                  <a:moveTo>
                    <a:pt x="5315" y="0"/>
                  </a:moveTo>
                  <a:lnTo>
                    <a:pt x="1" y="8349"/>
                  </a:lnTo>
                  <a:lnTo>
                    <a:pt x="5336" y="10378"/>
                  </a:lnTo>
                  <a:lnTo>
                    <a:pt x="10609" y="8349"/>
                  </a:lnTo>
                  <a:lnTo>
                    <a:pt x="5336" y="63"/>
                  </a:lnTo>
                  <a:lnTo>
                    <a:pt x="531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29"/>
            <p:cNvSpPr/>
            <p:nvPr/>
          </p:nvSpPr>
          <p:spPr>
            <a:xfrm>
              <a:off x="2475325" y="1452063"/>
              <a:ext cx="833300" cy="652300"/>
            </a:xfrm>
            <a:custGeom>
              <a:avLst/>
              <a:gdLst/>
              <a:ahLst/>
              <a:cxnLst/>
              <a:rect l="l" t="t" r="r" b="b"/>
              <a:pathLst>
                <a:path w="33332" h="26092" extrusionOk="0">
                  <a:moveTo>
                    <a:pt x="16677" y="0"/>
                  </a:moveTo>
                  <a:lnTo>
                    <a:pt x="0" y="26092"/>
                  </a:lnTo>
                  <a:lnTo>
                    <a:pt x="33332" y="26092"/>
                  </a:lnTo>
                  <a:lnTo>
                    <a:pt x="166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29"/>
            <p:cNvSpPr/>
            <p:nvPr/>
          </p:nvSpPr>
          <p:spPr>
            <a:xfrm>
              <a:off x="2476900" y="1453113"/>
              <a:ext cx="415875" cy="651250"/>
            </a:xfrm>
            <a:custGeom>
              <a:avLst/>
              <a:gdLst/>
              <a:ahLst/>
              <a:cxnLst/>
              <a:rect l="l" t="t" r="r" b="b"/>
              <a:pathLst>
                <a:path w="16635" h="26050" extrusionOk="0">
                  <a:moveTo>
                    <a:pt x="16614" y="0"/>
                  </a:moveTo>
                  <a:lnTo>
                    <a:pt x="0" y="26050"/>
                  </a:lnTo>
                  <a:lnTo>
                    <a:pt x="16634" y="26050"/>
                  </a:lnTo>
                  <a:lnTo>
                    <a:pt x="16634" y="63"/>
                  </a:lnTo>
                  <a:lnTo>
                    <a:pt x="16614" y="0"/>
                  </a:lnTo>
                  <a:close/>
                </a:path>
              </a:pathLst>
            </a:custGeom>
            <a:solidFill>
              <a:srgbClr val="000000">
                <a:alpha val="1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29"/>
            <p:cNvSpPr/>
            <p:nvPr/>
          </p:nvSpPr>
          <p:spPr>
            <a:xfrm>
              <a:off x="2759350" y="1453113"/>
              <a:ext cx="265250" cy="259475"/>
            </a:xfrm>
            <a:custGeom>
              <a:avLst/>
              <a:gdLst/>
              <a:ahLst/>
              <a:cxnLst/>
              <a:rect l="l" t="t" r="r" b="b"/>
              <a:pathLst>
                <a:path w="10610" h="10379" extrusionOk="0">
                  <a:moveTo>
                    <a:pt x="5316" y="0"/>
                  </a:moveTo>
                  <a:lnTo>
                    <a:pt x="1" y="8349"/>
                  </a:lnTo>
                  <a:lnTo>
                    <a:pt x="5336" y="10378"/>
                  </a:lnTo>
                  <a:lnTo>
                    <a:pt x="10609" y="8349"/>
                  </a:lnTo>
                  <a:lnTo>
                    <a:pt x="5336" y="63"/>
                  </a:lnTo>
                  <a:lnTo>
                    <a:pt x="53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29"/>
            <p:cNvSpPr/>
            <p:nvPr/>
          </p:nvSpPr>
          <p:spPr>
            <a:xfrm>
              <a:off x="3008350" y="1225038"/>
              <a:ext cx="836975" cy="879325"/>
            </a:xfrm>
            <a:custGeom>
              <a:avLst/>
              <a:gdLst/>
              <a:ahLst/>
              <a:cxnLst/>
              <a:rect l="l" t="t" r="r" b="b"/>
              <a:pathLst>
                <a:path w="33479" h="35173" extrusionOk="0">
                  <a:moveTo>
                    <a:pt x="16739" y="0"/>
                  </a:moveTo>
                  <a:lnTo>
                    <a:pt x="1" y="35173"/>
                  </a:lnTo>
                  <a:lnTo>
                    <a:pt x="33478" y="35173"/>
                  </a:lnTo>
                  <a:lnTo>
                    <a:pt x="167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29"/>
            <p:cNvSpPr/>
            <p:nvPr/>
          </p:nvSpPr>
          <p:spPr>
            <a:xfrm>
              <a:off x="3008875" y="1226613"/>
              <a:ext cx="418500" cy="877750"/>
            </a:xfrm>
            <a:custGeom>
              <a:avLst/>
              <a:gdLst/>
              <a:ahLst/>
              <a:cxnLst/>
              <a:rect l="l" t="t" r="r" b="b"/>
              <a:pathLst>
                <a:path w="16740" h="35110" extrusionOk="0">
                  <a:moveTo>
                    <a:pt x="16718" y="0"/>
                  </a:moveTo>
                  <a:lnTo>
                    <a:pt x="0" y="35110"/>
                  </a:lnTo>
                  <a:lnTo>
                    <a:pt x="16739" y="35110"/>
                  </a:lnTo>
                  <a:lnTo>
                    <a:pt x="16739" y="42"/>
                  </a:lnTo>
                  <a:lnTo>
                    <a:pt x="16718" y="0"/>
                  </a:lnTo>
                  <a:close/>
                </a:path>
              </a:pathLst>
            </a:custGeom>
            <a:solidFill>
              <a:srgbClr val="000000">
                <a:alpha val="1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29"/>
            <p:cNvSpPr/>
            <p:nvPr/>
          </p:nvSpPr>
          <p:spPr>
            <a:xfrm>
              <a:off x="3293425" y="1226613"/>
              <a:ext cx="266300" cy="348400"/>
            </a:xfrm>
            <a:custGeom>
              <a:avLst/>
              <a:gdLst/>
              <a:ahLst/>
              <a:cxnLst/>
              <a:rect l="l" t="t" r="r" b="b"/>
              <a:pathLst>
                <a:path w="10652" h="13936" extrusionOk="0">
                  <a:moveTo>
                    <a:pt x="5336" y="0"/>
                  </a:moveTo>
                  <a:lnTo>
                    <a:pt x="1" y="11152"/>
                  </a:lnTo>
                  <a:lnTo>
                    <a:pt x="5357" y="13935"/>
                  </a:lnTo>
                  <a:lnTo>
                    <a:pt x="10651" y="11152"/>
                  </a:lnTo>
                  <a:lnTo>
                    <a:pt x="5357" y="42"/>
                  </a:lnTo>
                  <a:lnTo>
                    <a:pt x="53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29"/>
            <p:cNvSpPr/>
            <p:nvPr/>
          </p:nvSpPr>
          <p:spPr>
            <a:xfrm>
              <a:off x="4046175" y="1499663"/>
              <a:ext cx="491725" cy="128700"/>
            </a:xfrm>
            <a:custGeom>
              <a:avLst/>
              <a:gdLst/>
              <a:ahLst/>
              <a:cxnLst/>
              <a:rect l="l" t="t" r="r" b="b"/>
              <a:pathLst>
                <a:path w="19669" h="5148" extrusionOk="0">
                  <a:moveTo>
                    <a:pt x="7009" y="0"/>
                  </a:moveTo>
                  <a:cubicBezTo>
                    <a:pt x="6821" y="0"/>
                    <a:pt x="6633" y="21"/>
                    <a:pt x="6444" y="21"/>
                  </a:cubicBezTo>
                  <a:cubicBezTo>
                    <a:pt x="6068" y="105"/>
                    <a:pt x="5712" y="251"/>
                    <a:pt x="5440" y="523"/>
                  </a:cubicBezTo>
                  <a:cubicBezTo>
                    <a:pt x="5022" y="879"/>
                    <a:pt x="4750" y="1402"/>
                    <a:pt x="4708" y="1967"/>
                  </a:cubicBezTo>
                  <a:lnTo>
                    <a:pt x="4708" y="2030"/>
                  </a:lnTo>
                  <a:lnTo>
                    <a:pt x="4540" y="2030"/>
                  </a:lnTo>
                  <a:cubicBezTo>
                    <a:pt x="3620" y="2030"/>
                    <a:pt x="2783" y="2532"/>
                    <a:pt x="2511" y="3390"/>
                  </a:cubicBezTo>
                  <a:cubicBezTo>
                    <a:pt x="2406" y="3390"/>
                    <a:pt x="2323" y="3369"/>
                    <a:pt x="2218" y="3369"/>
                  </a:cubicBezTo>
                  <a:cubicBezTo>
                    <a:pt x="2148" y="3361"/>
                    <a:pt x="2078" y="3357"/>
                    <a:pt x="2009" y="3357"/>
                  </a:cubicBezTo>
                  <a:cubicBezTo>
                    <a:pt x="1025" y="3357"/>
                    <a:pt x="156" y="4169"/>
                    <a:pt x="0" y="5127"/>
                  </a:cubicBezTo>
                  <a:lnTo>
                    <a:pt x="19564" y="5127"/>
                  </a:lnTo>
                  <a:lnTo>
                    <a:pt x="19564" y="5147"/>
                  </a:lnTo>
                  <a:cubicBezTo>
                    <a:pt x="19585" y="5022"/>
                    <a:pt x="19605" y="4896"/>
                    <a:pt x="19605" y="4771"/>
                  </a:cubicBezTo>
                  <a:cubicBezTo>
                    <a:pt x="19668" y="4164"/>
                    <a:pt x="19459" y="3536"/>
                    <a:pt x="19061" y="3097"/>
                  </a:cubicBezTo>
                  <a:cubicBezTo>
                    <a:pt x="18894" y="2950"/>
                    <a:pt x="18769" y="2825"/>
                    <a:pt x="18622" y="2699"/>
                  </a:cubicBezTo>
                  <a:cubicBezTo>
                    <a:pt x="18287" y="2490"/>
                    <a:pt x="17911" y="2365"/>
                    <a:pt x="17513" y="2323"/>
                  </a:cubicBezTo>
                  <a:cubicBezTo>
                    <a:pt x="17053" y="2365"/>
                    <a:pt x="16551" y="2323"/>
                    <a:pt x="16111" y="2595"/>
                  </a:cubicBezTo>
                  <a:cubicBezTo>
                    <a:pt x="15944" y="2678"/>
                    <a:pt x="15818" y="2741"/>
                    <a:pt x="15693" y="2846"/>
                  </a:cubicBezTo>
                  <a:cubicBezTo>
                    <a:pt x="15630" y="2741"/>
                    <a:pt x="15567" y="2678"/>
                    <a:pt x="15504" y="2574"/>
                  </a:cubicBezTo>
                  <a:cubicBezTo>
                    <a:pt x="15253" y="2281"/>
                    <a:pt x="14939" y="2072"/>
                    <a:pt x="14563" y="1946"/>
                  </a:cubicBezTo>
                  <a:cubicBezTo>
                    <a:pt x="14357" y="1856"/>
                    <a:pt x="14096" y="1814"/>
                    <a:pt x="13847" y="1814"/>
                  </a:cubicBezTo>
                  <a:cubicBezTo>
                    <a:pt x="13692" y="1814"/>
                    <a:pt x="13541" y="1830"/>
                    <a:pt x="13412" y="1862"/>
                  </a:cubicBezTo>
                  <a:cubicBezTo>
                    <a:pt x="12910" y="1967"/>
                    <a:pt x="12743" y="2093"/>
                    <a:pt x="12324" y="2386"/>
                  </a:cubicBezTo>
                  <a:cubicBezTo>
                    <a:pt x="12282" y="2406"/>
                    <a:pt x="12261" y="2406"/>
                    <a:pt x="12240" y="2427"/>
                  </a:cubicBezTo>
                  <a:lnTo>
                    <a:pt x="11926" y="2741"/>
                  </a:lnTo>
                  <a:cubicBezTo>
                    <a:pt x="11696" y="1904"/>
                    <a:pt x="10964" y="1172"/>
                    <a:pt x="10064" y="1172"/>
                  </a:cubicBezTo>
                  <a:cubicBezTo>
                    <a:pt x="9625" y="1172"/>
                    <a:pt x="9206" y="1277"/>
                    <a:pt x="8872" y="1486"/>
                  </a:cubicBezTo>
                  <a:cubicBezTo>
                    <a:pt x="8788" y="1235"/>
                    <a:pt x="8621" y="963"/>
                    <a:pt x="8432" y="733"/>
                  </a:cubicBezTo>
                  <a:cubicBezTo>
                    <a:pt x="8307" y="607"/>
                    <a:pt x="8160" y="502"/>
                    <a:pt x="8014" y="356"/>
                  </a:cubicBezTo>
                  <a:cubicBezTo>
                    <a:pt x="7700" y="147"/>
                    <a:pt x="7365" y="42"/>
                    <a:pt x="70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29"/>
            <p:cNvSpPr/>
            <p:nvPr/>
          </p:nvSpPr>
          <p:spPr>
            <a:xfrm>
              <a:off x="3161100" y="1538363"/>
              <a:ext cx="396000" cy="138650"/>
            </a:xfrm>
            <a:custGeom>
              <a:avLst/>
              <a:gdLst/>
              <a:ahLst/>
              <a:cxnLst/>
              <a:rect l="l" t="t" r="r" b="b"/>
              <a:pathLst>
                <a:path w="15840" h="5546" extrusionOk="0">
                  <a:moveTo>
                    <a:pt x="7470" y="1"/>
                  </a:moveTo>
                  <a:cubicBezTo>
                    <a:pt x="6424" y="1"/>
                    <a:pt x="5482" y="649"/>
                    <a:pt x="5315" y="1716"/>
                  </a:cubicBezTo>
                  <a:lnTo>
                    <a:pt x="4855" y="1758"/>
                  </a:lnTo>
                  <a:cubicBezTo>
                    <a:pt x="4457" y="1821"/>
                    <a:pt x="4122" y="1988"/>
                    <a:pt x="3829" y="2239"/>
                  </a:cubicBezTo>
                  <a:cubicBezTo>
                    <a:pt x="3411" y="2616"/>
                    <a:pt x="3139" y="3139"/>
                    <a:pt x="3097" y="3704"/>
                  </a:cubicBezTo>
                  <a:lnTo>
                    <a:pt x="3097" y="3767"/>
                  </a:lnTo>
                  <a:cubicBezTo>
                    <a:pt x="2867" y="3662"/>
                    <a:pt x="2616" y="3579"/>
                    <a:pt x="2365" y="3579"/>
                  </a:cubicBezTo>
                  <a:cubicBezTo>
                    <a:pt x="2176" y="3579"/>
                    <a:pt x="1967" y="3599"/>
                    <a:pt x="1800" y="3599"/>
                  </a:cubicBezTo>
                  <a:cubicBezTo>
                    <a:pt x="1402" y="3683"/>
                    <a:pt x="1026" y="3871"/>
                    <a:pt x="754" y="4123"/>
                  </a:cubicBezTo>
                  <a:cubicBezTo>
                    <a:pt x="314" y="4499"/>
                    <a:pt x="63" y="5001"/>
                    <a:pt x="0" y="5545"/>
                  </a:cubicBezTo>
                  <a:lnTo>
                    <a:pt x="15651" y="5545"/>
                  </a:lnTo>
                  <a:lnTo>
                    <a:pt x="15651" y="5524"/>
                  </a:lnTo>
                  <a:cubicBezTo>
                    <a:pt x="15735" y="5315"/>
                    <a:pt x="15756" y="5106"/>
                    <a:pt x="15777" y="4897"/>
                  </a:cubicBezTo>
                  <a:cubicBezTo>
                    <a:pt x="15839" y="4206"/>
                    <a:pt x="15609" y="3558"/>
                    <a:pt x="15149" y="3035"/>
                  </a:cubicBezTo>
                  <a:cubicBezTo>
                    <a:pt x="14661" y="2479"/>
                    <a:pt x="13954" y="2195"/>
                    <a:pt x="13243" y="2195"/>
                  </a:cubicBezTo>
                  <a:cubicBezTo>
                    <a:pt x="12856" y="2195"/>
                    <a:pt x="12469" y="2279"/>
                    <a:pt x="12115" y="2449"/>
                  </a:cubicBezTo>
                  <a:cubicBezTo>
                    <a:pt x="11697" y="1654"/>
                    <a:pt x="10922" y="1026"/>
                    <a:pt x="9981" y="1026"/>
                  </a:cubicBezTo>
                  <a:cubicBezTo>
                    <a:pt x="9688" y="1026"/>
                    <a:pt x="9374" y="1068"/>
                    <a:pt x="9123" y="1151"/>
                  </a:cubicBezTo>
                  <a:cubicBezTo>
                    <a:pt x="8809" y="524"/>
                    <a:pt x="8202" y="1"/>
                    <a:pt x="74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29"/>
            <p:cNvSpPr/>
            <p:nvPr/>
          </p:nvSpPr>
          <p:spPr>
            <a:xfrm>
              <a:off x="2872875" y="1234963"/>
              <a:ext cx="299750" cy="122950"/>
            </a:xfrm>
            <a:custGeom>
              <a:avLst/>
              <a:gdLst/>
              <a:ahLst/>
              <a:cxnLst/>
              <a:rect l="l" t="t" r="r" b="b"/>
              <a:pathLst>
                <a:path w="11990" h="4918" extrusionOk="0">
                  <a:moveTo>
                    <a:pt x="5524" y="1"/>
                  </a:moveTo>
                  <a:cubicBezTo>
                    <a:pt x="4834" y="1"/>
                    <a:pt x="4164" y="252"/>
                    <a:pt x="3683" y="754"/>
                  </a:cubicBezTo>
                  <a:cubicBezTo>
                    <a:pt x="3244" y="1194"/>
                    <a:pt x="2992" y="1779"/>
                    <a:pt x="2951" y="2407"/>
                  </a:cubicBezTo>
                  <a:cubicBezTo>
                    <a:pt x="2741" y="2323"/>
                    <a:pt x="2490" y="2282"/>
                    <a:pt x="2218" y="2282"/>
                  </a:cubicBezTo>
                  <a:cubicBezTo>
                    <a:pt x="628" y="2282"/>
                    <a:pt x="0" y="3746"/>
                    <a:pt x="293" y="4918"/>
                  </a:cubicBezTo>
                  <a:lnTo>
                    <a:pt x="11927" y="4918"/>
                  </a:lnTo>
                  <a:cubicBezTo>
                    <a:pt x="11990" y="4541"/>
                    <a:pt x="11969" y="4207"/>
                    <a:pt x="11885" y="3851"/>
                  </a:cubicBezTo>
                  <a:cubicBezTo>
                    <a:pt x="11655" y="2951"/>
                    <a:pt x="10943" y="2240"/>
                    <a:pt x="10044" y="1989"/>
                  </a:cubicBezTo>
                  <a:cubicBezTo>
                    <a:pt x="9820" y="1926"/>
                    <a:pt x="9590" y="1896"/>
                    <a:pt x="9360" y="1896"/>
                  </a:cubicBezTo>
                  <a:cubicBezTo>
                    <a:pt x="8900" y="1896"/>
                    <a:pt x="8440" y="2017"/>
                    <a:pt x="8035" y="2240"/>
                  </a:cubicBezTo>
                  <a:cubicBezTo>
                    <a:pt x="7951" y="1675"/>
                    <a:pt x="7700" y="1131"/>
                    <a:pt x="7303" y="733"/>
                  </a:cubicBezTo>
                  <a:cubicBezTo>
                    <a:pt x="6821" y="252"/>
                    <a:pt x="6173" y="1"/>
                    <a:pt x="55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29"/>
            <p:cNvSpPr/>
            <p:nvPr/>
          </p:nvSpPr>
          <p:spPr>
            <a:xfrm>
              <a:off x="2407325" y="1491413"/>
              <a:ext cx="309700" cy="115500"/>
            </a:xfrm>
            <a:custGeom>
              <a:avLst/>
              <a:gdLst/>
              <a:ahLst/>
              <a:cxnLst/>
              <a:rect l="l" t="t" r="r" b="b"/>
              <a:pathLst>
                <a:path w="12388" h="4620" extrusionOk="0">
                  <a:moveTo>
                    <a:pt x="4867" y="1"/>
                  </a:moveTo>
                  <a:cubicBezTo>
                    <a:pt x="4701" y="1"/>
                    <a:pt x="4535" y="19"/>
                    <a:pt x="4373" y="58"/>
                  </a:cubicBezTo>
                  <a:cubicBezTo>
                    <a:pt x="3515" y="309"/>
                    <a:pt x="2888" y="1104"/>
                    <a:pt x="2888" y="2025"/>
                  </a:cubicBezTo>
                  <a:cubicBezTo>
                    <a:pt x="2888" y="2192"/>
                    <a:pt x="2909" y="2339"/>
                    <a:pt x="2930" y="2506"/>
                  </a:cubicBezTo>
                  <a:cubicBezTo>
                    <a:pt x="2804" y="2464"/>
                    <a:pt x="2658" y="2444"/>
                    <a:pt x="2490" y="2444"/>
                  </a:cubicBezTo>
                  <a:cubicBezTo>
                    <a:pt x="1611" y="2444"/>
                    <a:pt x="775" y="2925"/>
                    <a:pt x="314" y="3699"/>
                  </a:cubicBezTo>
                  <a:cubicBezTo>
                    <a:pt x="168" y="3992"/>
                    <a:pt x="63" y="4306"/>
                    <a:pt x="0" y="4620"/>
                  </a:cubicBezTo>
                  <a:lnTo>
                    <a:pt x="12387" y="4620"/>
                  </a:lnTo>
                  <a:cubicBezTo>
                    <a:pt x="11990" y="3971"/>
                    <a:pt x="11257" y="3532"/>
                    <a:pt x="10441" y="3532"/>
                  </a:cubicBezTo>
                  <a:cubicBezTo>
                    <a:pt x="10023" y="3532"/>
                    <a:pt x="9604" y="3657"/>
                    <a:pt x="9269" y="3866"/>
                  </a:cubicBezTo>
                  <a:cubicBezTo>
                    <a:pt x="9269" y="2904"/>
                    <a:pt x="8642" y="1920"/>
                    <a:pt x="7407" y="1920"/>
                  </a:cubicBezTo>
                  <a:cubicBezTo>
                    <a:pt x="7407" y="1920"/>
                    <a:pt x="7093" y="1962"/>
                    <a:pt x="6947" y="1983"/>
                  </a:cubicBezTo>
                  <a:cubicBezTo>
                    <a:pt x="6947" y="1648"/>
                    <a:pt x="6863" y="1335"/>
                    <a:pt x="6696" y="1084"/>
                  </a:cubicBezTo>
                  <a:cubicBezTo>
                    <a:pt x="6675" y="1063"/>
                    <a:pt x="6675" y="1042"/>
                    <a:pt x="6675" y="1000"/>
                  </a:cubicBezTo>
                  <a:cubicBezTo>
                    <a:pt x="6487" y="707"/>
                    <a:pt x="6256" y="456"/>
                    <a:pt x="5943" y="267"/>
                  </a:cubicBezTo>
                  <a:cubicBezTo>
                    <a:pt x="5610" y="94"/>
                    <a:pt x="5238" y="1"/>
                    <a:pt x="48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44" name="Google Shape;2144;p29"/>
          <p:cNvSpPr/>
          <p:nvPr/>
        </p:nvSpPr>
        <p:spPr>
          <a:xfrm>
            <a:off x="7284388" y="163900"/>
            <a:ext cx="111975" cy="93125"/>
          </a:xfrm>
          <a:custGeom>
            <a:avLst/>
            <a:gdLst/>
            <a:ahLst/>
            <a:cxnLst/>
            <a:rect l="l" t="t" r="r" b="b"/>
            <a:pathLst>
              <a:path w="4479" h="3725" extrusionOk="0">
                <a:moveTo>
                  <a:pt x="2260" y="1"/>
                </a:moveTo>
                <a:lnTo>
                  <a:pt x="0" y="3725"/>
                </a:lnTo>
                <a:lnTo>
                  <a:pt x="4478" y="3725"/>
                </a:lnTo>
                <a:lnTo>
                  <a:pt x="226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5" name="Google Shape;2145;p29"/>
          <p:cNvSpPr/>
          <p:nvPr/>
        </p:nvSpPr>
        <p:spPr>
          <a:xfrm>
            <a:off x="7377488" y="163900"/>
            <a:ext cx="110925" cy="93125"/>
          </a:xfrm>
          <a:custGeom>
            <a:avLst/>
            <a:gdLst/>
            <a:ahLst/>
            <a:cxnLst/>
            <a:rect l="l" t="t" r="r" b="b"/>
            <a:pathLst>
              <a:path w="4437" h="3725" extrusionOk="0">
                <a:moveTo>
                  <a:pt x="2219" y="1"/>
                </a:moveTo>
                <a:lnTo>
                  <a:pt x="1" y="3725"/>
                </a:lnTo>
                <a:lnTo>
                  <a:pt x="4437" y="3725"/>
                </a:lnTo>
                <a:lnTo>
                  <a:pt x="221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6" name="Google Shape;2146;p29"/>
          <p:cNvSpPr/>
          <p:nvPr/>
        </p:nvSpPr>
        <p:spPr>
          <a:xfrm>
            <a:off x="7469563" y="163900"/>
            <a:ext cx="110925" cy="93125"/>
          </a:xfrm>
          <a:custGeom>
            <a:avLst/>
            <a:gdLst/>
            <a:ahLst/>
            <a:cxnLst/>
            <a:rect l="l" t="t" r="r" b="b"/>
            <a:pathLst>
              <a:path w="4437" h="3725" extrusionOk="0">
                <a:moveTo>
                  <a:pt x="2218" y="1"/>
                </a:moveTo>
                <a:lnTo>
                  <a:pt x="0" y="3725"/>
                </a:lnTo>
                <a:lnTo>
                  <a:pt x="4436" y="3725"/>
                </a:lnTo>
                <a:lnTo>
                  <a:pt x="22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7" name="Google Shape;2147;p29"/>
          <p:cNvSpPr/>
          <p:nvPr/>
        </p:nvSpPr>
        <p:spPr>
          <a:xfrm>
            <a:off x="7561638" y="163900"/>
            <a:ext cx="111425" cy="93125"/>
          </a:xfrm>
          <a:custGeom>
            <a:avLst/>
            <a:gdLst/>
            <a:ahLst/>
            <a:cxnLst/>
            <a:rect l="l" t="t" r="r" b="b"/>
            <a:pathLst>
              <a:path w="4457" h="3725" extrusionOk="0">
                <a:moveTo>
                  <a:pt x="2239" y="1"/>
                </a:moveTo>
                <a:lnTo>
                  <a:pt x="0" y="3725"/>
                </a:lnTo>
                <a:lnTo>
                  <a:pt x="4457" y="3725"/>
                </a:lnTo>
                <a:lnTo>
                  <a:pt x="223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8" name="Google Shape;2148;p29"/>
          <p:cNvSpPr/>
          <p:nvPr/>
        </p:nvSpPr>
        <p:spPr>
          <a:xfrm>
            <a:off x="7654213" y="163900"/>
            <a:ext cx="111450" cy="93125"/>
          </a:xfrm>
          <a:custGeom>
            <a:avLst/>
            <a:gdLst/>
            <a:ahLst/>
            <a:cxnLst/>
            <a:rect l="l" t="t" r="r" b="b"/>
            <a:pathLst>
              <a:path w="4458" h="3725" extrusionOk="0">
                <a:moveTo>
                  <a:pt x="2218" y="1"/>
                </a:moveTo>
                <a:lnTo>
                  <a:pt x="0" y="3725"/>
                </a:lnTo>
                <a:lnTo>
                  <a:pt x="4457" y="3725"/>
                </a:lnTo>
                <a:lnTo>
                  <a:pt x="22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9" name="Google Shape;2149;p29"/>
          <p:cNvSpPr/>
          <p:nvPr/>
        </p:nvSpPr>
        <p:spPr>
          <a:xfrm>
            <a:off x="7746288" y="163900"/>
            <a:ext cx="111950" cy="93125"/>
          </a:xfrm>
          <a:custGeom>
            <a:avLst/>
            <a:gdLst/>
            <a:ahLst/>
            <a:cxnLst/>
            <a:rect l="l" t="t" r="r" b="b"/>
            <a:pathLst>
              <a:path w="4478" h="3725" extrusionOk="0">
                <a:moveTo>
                  <a:pt x="2218" y="1"/>
                </a:moveTo>
                <a:lnTo>
                  <a:pt x="0" y="3725"/>
                </a:lnTo>
                <a:lnTo>
                  <a:pt x="4478" y="3725"/>
                </a:lnTo>
                <a:lnTo>
                  <a:pt x="22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0" name="Google Shape;2150;p29"/>
          <p:cNvSpPr/>
          <p:nvPr/>
        </p:nvSpPr>
        <p:spPr>
          <a:xfrm>
            <a:off x="7838338" y="163900"/>
            <a:ext cx="111975" cy="93125"/>
          </a:xfrm>
          <a:custGeom>
            <a:avLst/>
            <a:gdLst/>
            <a:ahLst/>
            <a:cxnLst/>
            <a:rect l="l" t="t" r="r" b="b"/>
            <a:pathLst>
              <a:path w="4479" h="3725" extrusionOk="0">
                <a:moveTo>
                  <a:pt x="2239" y="1"/>
                </a:moveTo>
                <a:lnTo>
                  <a:pt x="1" y="3725"/>
                </a:lnTo>
                <a:lnTo>
                  <a:pt x="4478" y="3725"/>
                </a:lnTo>
                <a:lnTo>
                  <a:pt x="223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1" name="Google Shape;2151;p29"/>
          <p:cNvSpPr/>
          <p:nvPr/>
        </p:nvSpPr>
        <p:spPr>
          <a:xfrm>
            <a:off x="7931463" y="163900"/>
            <a:ext cx="110900" cy="93125"/>
          </a:xfrm>
          <a:custGeom>
            <a:avLst/>
            <a:gdLst/>
            <a:ahLst/>
            <a:cxnLst/>
            <a:rect l="l" t="t" r="r" b="b"/>
            <a:pathLst>
              <a:path w="4436" h="3725" extrusionOk="0">
                <a:moveTo>
                  <a:pt x="2218" y="1"/>
                </a:moveTo>
                <a:lnTo>
                  <a:pt x="0" y="3725"/>
                </a:lnTo>
                <a:lnTo>
                  <a:pt x="4436" y="3725"/>
                </a:lnTo>
                <a:lnTo>
                  <a:pt x="22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2" name="Google Shape;2152;p29"/>
          <p:cNvSpPr/>
          <p:nvPr/>
        </p:nvSpPr>
        <p:spPr>
          <a:xfrm>
            <a:off x="8023513" y="163900"/>
            <a:ext cx="110925" cy="93125"/>
          </a:xfrm>
          <a:custGeom>
            <a:avLst/>
            <a:gdLst/>
            <a:ahLst/>
            <a:cxnLst/>
            <a:rect l="l" t="t" r="r" b="b"/>
            <a:pathLst>
              <a:path w="4437" h="3725" extrusionOk="0">
                <a:moveTo>
                  <a:pt x="2218" y="1"/>
                </a:moveTo>
                <a:lnTo>
                  <a:pt x="1" y="3725"/>
                </a:lnTo>
                <a:lnTo>
                  <a:pt x="4436" y="3725"/>
                </a:lnTo>
                <a:lnTo>
                  <a:pt x="22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3" name="Google Shape;2153;p29"/>
          <p:cNvSpPr/>
          <p:nvPr/>
        </p:nvSpPr>
        <p:spPr>
          <a:xfrm>
            <a:off x="8115588" y="163900"/>
            <a:ext cx="111425" cy="93125"/>
          </a:xfrm>
          <a:custGeom>
            <a:avLst/>
            <a:gdLst/>
            <a:ahLst/>
            <a:cxnLst/>
            <a:rect l="l" t="t" r="r" b="b"/>
            <a:pathLst>
              <a:path w="4457" h="3725" extrusionOk="0">
                <a:moveTo>
                  <a:pt x="2218" y="1"/>
                </a:moveTo>
                <a:lnTo>
                  <a:pt x="0" y="3725"/>
                </a:lnTo>
                <a:lnTo>
                  <a:pt x="4457" y="3725"/>
                </a:lnTo>
                <a:lnTo>
                  <a:pt x="22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4" name="Google Shape;2154;p29"/>
          <p:cNvSpPr/>
          <p:nvPr/>
        </p:nvSpPr>
        <p:spPr>
          <a:xfrm>
            <a:off x="8207638" y="163900"/>
            <a:ext cx="111975" cy="93125"/>
          </a:xfrm>
          <a:custGeom>
            <a:avLst/>
            <a:gdLst/>
            <a:ahLst/>
            <a:cxnLst/>
            <a:rect l="l" t="t" r="r" b="b"/>
            <a:pathLst>
              <a:path w="4479" h="3725" extrusionOk="0">
                <a:moveTo>
                  <a:pt x="2240" y="1"/>
                </a:moveTo>
                <a:lnTo>
                  <a:pt x="1" y="3725"/>
                </a:lnTo>
                <a:lnTo>
                  <a:pt x="4478" y="3725"/>
                </a:lnTo>
                <a:lnTo>
                  <a:pt x="224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5" name="Google Shape;2155;p29"/>
          <p:cNvSpPr/>
          <p:nvPr/>
        </p:nvSpPr>
        <p:spPr>
          <a:xfrm>
            <a:off x="8300238" y="163900"/>
            <a:ext cx="111425" cy="93125"/>
          </a:xfrm>
          <a:custGeom>
            <a:avLst/>
            <a:gdLst/>
            <a:ahLst/>
            <a:cxnLst/>
            <a:rect l="l" t="t" r="r" b="b"/>
            <a:pathLst>
              <a:path w="4457" h="3725" extrusionOk="0">
                <a:moveTo>
                  <a:pt x="2218" y="1"/>
                </a:moveTo>
                <a:lnTo>
                  <a:pt x="0" y="3725"/>
                </a:lnTo>
                <a:lnTo>
                  <a:pt x="4457" y="3725"/>
                </a:lnTo>
                <a:lnTo>
                  <a:pt x="22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6" name="Google Shape;2156;p29"/>
          <p:cNvSpPr/>
          <p:nvPr/>
        </p:nvSpPr>
        <p:spPr>
          <a:xfrm>
            <a:off x="8392288" y="163900"/>
            <a:ext cx="111975" cy="93125"/>
          </a:xfrm>
          <a:custGeom>
            <a:avLst/>
            <a:gdLst/>
            <a:ahLst/>
            <a:cxnLst/>
            <a:rect l="l" t="t" r="r" b="b"/>
            <a:pathLst>
              <a:path w="4479" h="3725" extrusionOk="0">
                <a:moveTo>
                  <a:pt x="2240" y="1"/>
                </a:moveTo>
                <a:lnTo>
                  <a:pt x="1" y="3725"/>
                </a:lnTo>
                <a:lnTo>
                  <a:pt x="4478" y="3725"/>
                </a:lnTo>
                <a:lnTo>
                  <a:pt x="224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7" name="Google Shape;2157;p29"/>
          <p:cNvSpPr/>
          <p:nvPr/>
        </p:nvSpPr>
        <p:spPr>
          <a:xfrm>
            <a:off x="8484363" y="163900"/>
            <a:ext cx="111950" cy="93125"/>
          </a:xfrm>
          <a:custGeom>
            <a:avLst/>
            <a:gdLst/>
            <a:ahLst/>
            <a:cxnLst/>
            <a:rect l="l" t="t" r="r" b="b"/>
            <a:pathLst>
              <a:path w="4478" h="3725" extrusionOk="0">
                <a:moveTo>
                  <a:pt x="2260" y="1"/>
                </a:moveTo>
                <a:lnTo>
                  <a:pt x="0" y="3725"/>
                </a:lnTo>
                <a:lnTo>
                  <a:pt x="4478" y="3725"/>
                </a:lnTo>
                <a:lnTo>
                  <a:pt x="226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8" name="Google Shape;2158;p29"/>
          <p:cNvSpPr/>
          <p:nvPr/>
        </p:nvSpPr>
        <p:spPr>
          <a:xfrm>
            <a:off x="8577463" y="163900"/>
            <a:ext cx="110925" cy="93125"/>
          </a:xfrm>
          <a:custGeom>
            <a:avLst/>
            <a:gdLst/>
            <a:ahLst/>
            <a:cxnLst/>
            <a:rect l="l" t="t" r="r" b="b"/>
            <a:pathLst>
              <a:path w="4437" h="3725" extrusionOk="0">
                <a:moveTo>
                  <a:pt x="2219" y="1"/>
                </a:moveTo>
                <a:lnTo>
                  <a:pt x="1" y="3725"/>
                </a:lnTo>
                <a:lnTo>
                  <a:pt x="4436" y="3725"/>
                </a:lnTo>
                <a:lnTo>
                  <a:pt x="221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9" name="Google Shape;2159;p29"/>
          <p:cNvSpPr/>
          <p:nvPr/>
        </p:nvSpPr>
        <p:spPr>
          <a:xfrm>
            <a:off x="8669538" y="163900"/>
            <a:ext cx="110925" cy="93125"/>
          </a:xfrm>
          <a:custGeom>
            <a:avLst/>
            <a:gdLst/>
            <a:ahLst/>
            <a:cxnLst/>
            <a:rect l="l" t="t" r="r" b="b"/>
            <a:pathLst>
              <a:path w="4437" h="3725" extrusionOk="0">
                <a:moveTo>
                  <a:pt x="2218" y="1"/>
                </a:moveTo>
                <a:lnTo>
                  <a:pt x="0" y="3725"/>
                </a:lnTo>
                <a:lnTo>
                  <a:pt x="4436" y="3725"/>
                </a:lnTo>
                <a:lnTo>
                  <a:pt x="22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0" name="Google Shape;2160;p29"/>
          <p:cNvSpPr/>
          <p:nvPr/>
        </p:nvSpPr>
        <p:spPr>
          <a:xfrm>
            <a:off x="8761588" y="163900"/>
            <a:ext cx="111450" cy="93125"/>
          </a:xfrm>
          <a:custGeom>
            <a:avLst/>
            <a:gdLst/>
            <a:ahLst/>
            <a:cxnLst/>
            <a:rect l="l" t="t" r="r" b="b"/>
            <a:pathLst>
              <a:path w="4458" h="3725" extrusionOk="0">
                <a:moveTo>
                  <a:pt x="2219" y="1"/>
                </a:moveTo>
                <a:lnTo>
                  <a:pt x="1" y="3725"/>
                </a:lnTo>
                <a:lnTo>
                  <a:pt x="4458" y="3725"/>
                </a:lnTo>
                <a:lnTo>
                  <a:pt x="221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1" name="Google Shape;2161;p29"/>
          <p:cNvSpPr/>
          <p:nvPr/>
        </p:nvSpPr>
        <p:spPr>
          <a:xfrm>
            <a:off x="7327288" y="96425"/>
            <a:ext cx="1536325" cy="25"/>
          </a:xfrm>
          <a:custGeom>
            <a:avLst/>
            <a:gdLst/>
            <a:ahLst/>
            <a:cxnLst/>
            <a:rect l="l" t="t" r="r" b="b"/>
            <a:pathLst>
              <a:path w="61453" h="1" fill="none" extrusionOk="0">
                <a:moveTo>
                  <a:pt x="0" y="0"/>
                </a:moveTo>
                <a:lnTo>
                  <a:pt x="61453" y="0"/>
                </a:lnTo>
              </a:path>
            </a:pathLst>
          </a:custGeom>
          <a:noFill/>
          <a:ln w="46025" cap="rnd" cmpd="sng">
            <a:solidFill>
              <a:schemeClr val="accent2"/>
            </a:solidFill>
            <a:prstDash val="solid"/>
            <a:miter lim="209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2" name="Google Shape;2162;p29"/>
          <p:cNvSpPr/>
          <p:nvPr/>
        </p:nvSpPr>
        <p:spPr>
          <a:xfrm>
            <a:off x="7284388" y="405575"/>
            <a:ext cx="111975" cy="93125"/>
          </a:xfrm>
          <a:custGeom>
            <a:avLst/>
            <a:gdLst/>
            <a:ahLst/>
            <a:cxnLst/>
            <a:rect l="l" t="t" r="r" b="b"/>
            <a:pathLst>
              <a:path w="4479" h="3725" extrusionOk="0">
                <a:moveTo>
                  <a:pt x="2260" y="0"/>
                </a:moveTo>
                <a:lnTo>
                  <a:pt x="0" y="3725"/>
                </a:lnTo>
                <a:lnTo>
                  <a:pt x="4478" y="3725"/>
                </a:lnTo>
                <a:lnTo>
                  <a:pt x="226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3" name="Google Shape;2163;p29"/>
          <p:cNvSpPr/>
          <p:nvPr/>
        </p:nvSpPr>
        <p:spPr>
          <a:xfrm>
            <a:off x="7377488" y="405575"/>
            <a:ext cx="110925" cy="93125"/>
          </a:xfrm>
          <a:custGeom>
            <a:avLst/>
            <a:gdLst/>
            <a:ahLst/>
            <a:cxnLst/>
            <a:rect l="l" t="t" r="r" b="b"/>
            <a:pathLst>
              <a:path w="4437" h="3725" extrusionOk="0">
                <a:moveTo>
                  <a:pt x="2219" y="0"/>
                </a:moveTo>
                <a:lnTo>
                  <a:pt x="1" y="3725"/>
                </a:lnTo>
                <a:lnTo>
                  <a:pt x="4437" y="3725"/>
                </a:lnTo>
                <a:lnTo>
                  <a:pt x="221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4" name="Google Shape;2164;p29"/>
          <p:cNvSpPr/>
          <p:nvPr/>
        </p:nvSpPr>
        <p:spPr>
          <a:xfrm>
            <a:off x="7469563" y="405575"/>
            <a:ext cx="110925" cy="93125"/>
          </a:xfrm>
          <a:custGeom>
            <a:avLst/>
            <a:gdLst/>
            <a:ahLst/>
            <a:cxnLst/>
            <a:rect l="l" t="t" r="r" b="b"/>
            <a:pathLst>
              <a:path w="4437" h="3725" extrusionOk="0">
                <a:moveTo>
                  <a:pt x="2218" y="0"/>
                </a:moveTo>
                <a:lnTo>
                  <a:pt x="0" y="3725"/>
                </a:lnTo>
                <a:lnTo>
                  <a:pt x="4436" y="3725"/>
                </a:lnTo>
                <a:lnTo>
                  <a:pt x="221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5" name="Google Shape;2165;p29"/>
          <p:cNvSpPr/>
          <p:nvPr/>
        </p:nvSpPr>
        <p:spPr>
          <a:xfrm>
            <a:off x="7561638" y="405575"/>
            <a:ext cx="111425" cy="93125"/>
          </a:xfrm>
          <a:custGeom>
            <a:avLst/>
            <a:gdLst/>
            <a:ahLst/>
            <a:cxnLst/>
            <a:rect l="l" t="t" r="r" b="b"/>
            <a:pathLst>
              <a:path w="4457" h="3725" extrusionOk="0">
                <a:moveTo>
                  <a:pt x="2239" y="0"/>
                </a:moveTo>
                <a:lnTo>
                  <a:pt x="0" y="3725"/>
                </a:lnTo>
                <a:lnTo>
                  <a:pt x="4457" y="3725"/>
                </a:lnTo>
                <a:lnTo>
                  <a:pt x="223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6" name="Google Shape;2166;p29"/>
          <p:cNvSpPr/>
          <p:nvPr/>
        </p:nvSpPr>
        <p:spPr>
          <a:xfrm>
            <a:off x="7654213" y="405575"/>
            <a:ext cx="111450" cy="93125"/>
          </a:xfrm>
          <a:custGeom>
            <a:avLst/>
            <a:gdLst/>
            <a:ahLst/>
            <a:cxnLst/>
            <a:rect l="l" t="t" r="r" b="b"/>
            <a:pathLst>
              <a:path w="4458" h="3725" extrusionOk="0">
                <a:moveTo>
                  <a:pt x="2218" y="0"/>
                </a:moveTo>
                <a:lnTo>
                  <a:pt x="0" y="3725"/>
                </a:lnTo>
                <a:lnTo>
                  <a:pt x="4457" y="3725"/>
                </a:lnTo>
                <a:lnTo>
                  <a:pt x="221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7" name="Google Shape;2167;p29"/>
          <p:cNvSpPr/>
          <p:nvPr/>
        </p:nvSpPr>
        <p:spPr>
          <a:xfrm>
            <a:off x="7746288" y="405575"/>
            <a:ext cx="111950" cy="93125"/>
          </a:xfrm>
          <a:custGeom>
            <a:avLst/>
            <a:gdLst/>
            <a:ahLst/>
            <a:cxnLst/>
            <a:rect l="l" t="t" r="r" b="b"/>
            <a:pathLst>
              <a:path w="4478" h="3725" extrusionOk="0">
                <a:moveTo>
                  <a:pt x="2218" y="0"/>
                </a:moveTo>
                <a:lnTo>
                  <a:pt x="0" y="3725"/>
                </a:lnTo>
                <a:lnTo>
                  <a:pt x="4478" y="3725"/>
                </a:lnTo>
                <a:lnTo>
                  <a:pt x="221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8" name="Google Shape;2168;p29"/>
          <p:cNvSpPr/>
          <p:nvPr/>
        </p:nvSpPr>
        <p:spPr>
          <a:xfrm>
            <a:off x="7838338" y="405575"/>
            <a:ext cx="111975" cy="93125"/>
          </a:xfrm>
          <a:custGeom>
            <a:avLst/>
            <a:gdLst/>
            <a:ahLst/>
            <a:cxnLst/>
            <a:rect l="l" t="t" r="r" b="b"/>
            <a:pathLst>
              <a:path w="4479" h="3725" extrusionOk="0">
                <a:moveTo>
                  <a:pt x="2239" y="0"/>
                </a:moveTo>
                <a:lnTo>
                  <a:pt x="1" y="3725"/>
                </a:lnTo>
                <a:lnTo>
                  <a:pt x="4478" y="3725"/>
                </a:lnTo>
                <a:lnTo>
                  <a:pt x="223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9" name="Google Shape;2169;p29"/>
          <p:cNvSpPr/>
          <p:nvPr/>
        </p:nvSpPr>
        <p:spPr>
          <a:xfrm>
            <a:off x="7931463" y="405575"/>
            <a:ext cx="110900" cy="93125"/>
          </a:xfrm>
          <a:custGeom>
            <a:avLst/>
            <a:gdLst/>
            <a:ahLst/>
            <a:cxnLst/>
            <a:rect l="l" t="t" r="r" b="b"/>
            <a:pathLst>
              <a:path w="4436" h="3725" extrusionOk="0">
                <a:moveTo>
                  <a:pt x="2218" y="0"/>
                </a:moveTo>
                <a:lnTo>
                  <a:pt x="0" y="3725"/>
                </a:lnTo>
                <a:lnTo>
                  <a:pt x="4436" y="3725"/>
                </a:lnTo>
                <a:lnTo>
                  <a:pt x="221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0" name="Google Shape;2170;p29"/>
          <p:cNvSpPr/>
          <p:nvPr/>
        </p:nvSpPr>
        <p:spPr>
          <a:xfrm>
            <a:off x="8023513" y="405575"/>
            <a:ext cx="110925" cy="93125"/>
          </a:xfrm>
          <a:custGeom>
            <a:avLst/>
            <a:gdLst/>
            <a:ahLst/>
            <a:cxnLst/>
            <a:rect l="l" t="t" r="r" b="b"/>
            <a:pathLst>
              <a:path w="4437" h="3725" extrusionOk="0">
                <a:moveTo>
                  <a:pt x="2218" y="0"/>
                </a:moveTo>
                <a:lnTo>
                  <a:pt x="1" y="3725"/>
                </a:lnTo>
                <a:lnTo>
                  <a:pt x="4436" y="3725"/>
                </a:lnTo>
                <a:lnTo>
                  <a:pt x="221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1" name="Google Shape;2171;p29"/>
          <p:cNvSpPr/>
          <p:nvPr/>
        </p:nvSpPr>
        <p:spPr>
          <a:xfrm>
            <a:off x="8115588" y="405575"/>
            <a:ext cx="111425" cy="93125"/>
          </a:xfrm>
          <a:custGeom>
            <a:avLst/>
            <a:gdLst/>
            <a:ahLst/>
            <a:cxnLst/>
            <a:rect l="l" t="t" r="r" b="b"/>
            <a:pathLst>
              <a:path w="4457" h="3725" extrusionOk="0">
                <a:moveTo>
                  <a:pt x="2218" y="0"/>
                </a:moveTo>
                <a:lnTo>
                  <a:pt x="0" y="3725"/>
                </a:lnTo>
                <a:lnTo>
                  <a:pt x="4457" y="3725"/>
                </a:lnTo>
                <a:lnTo>
                  <a:pt x="221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2" name="Google Shape;2172;p29"/>
          <p:cNvSpPr/>
          <p:nvPr/>
        </p:nvSpPr>
        <p:spPr>
          <a:xfrm>
            <a:off x="8207638" y="405575"/>
            <a:ext cx="111975" cy="93125"/>
          </a:xfrm>
          <a:custGeom>
            <a:avLst/>
            <a:gdLst/>
            <a:ahLst/>
            <a:cxnLst/>
            <a:rect l="l" t="t" r="r" b="b"/>
            <a:pathLst>
              <a:path w="4479" h="3725" extrusionOk="0">
                <a:moveTo>
                  <a:pt x="2240" y="0"/>
                </a:moveTo>
                <a:lnTo>
                  <a:pt x="1" y="3725"/>
                </a:lnTo>
                <a:lnTo>
                  <a:pt x="4478" y="3725"/>
                </a:lnTo>
                <a:lnTo>
                  <a:pt x="224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3" name="Google Shape;2173;p29"/>
          <p:cNvSpPr/>
          <p:nvPr/>
        </p:nvSpPr>
        <p:spPr>
          <a:xfrm>
            <a:off x="8300238" y="405575"/>
            <a:ext cx="111425" cy="93125"/>
          </a:xfrm>
          <a:custGeom>
            <a:avLst/>
            <a:gdLst/>
            <a:ahLst/>
            <a:cxnLst/>
            <a:rect l="l" t="t" r="r" b="b"/>
            <a:pathLst>
              <a:path w="4457" h="3725" extrusionOk="0">
                <a:moveTo>
                  <a:pt x="2218" y="0"/>
                </a:moveTo>
                <a:lnTo>
                  <a:pt x="0" y="3725"/>
                </a:lnTo>
                <a:lnTo>
                  <a:pt x="4457" y="3725"/>
                </a:lnTo>
                <a:lnTo>
                  <a:pt x="221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4" name="Google Shape;2174;p29"/>
          <p:cNvSpPr/>
          <p:nvPr/>
        </p:nvSpPr>
        <p:spPr>
          <a:xfrm>
            <a:off x="8392288" y="405575"/>
            <a:ext cx="111975" cy="93125"/>
          </a:xfrm>
          <a:custGeom>
            <a:avLst/>
            <a:gdLst/>
            <a:ahLst/>
            <a:cxnLst/>
            <a:rect l="l" t="t" r="r" b="b"/>
            <a:pathLst>
              <a:path w="4479" h="3725" extrusionOk="0">
                <a:moveTo>
                  <a:pt x="2240" y="0"/>
                </a:moveTo>
                <a:lnTo>
                  <a:pt x="1" y="3725"/>
                </a:lnTo>
                <a:lnTo>
                  <a:pt x="4478" y="3725"/>
                </a:lnTo>
                <a:lnTo>
                  <a:pt x="224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5" name="Google Shape;2175;p29"/>
          <p:cNvSpPr/>
          <p:nvPr/>
        </p:nvSpPr>
        <p:spPr>
          <a:xfrm>
            <a:off x="8484363" y="405575"/>
            <a:ext cx="111950" cy="93125"/>
          </a:xfrm>
          <a:custGeom>
            <a:avLst/>
            <a:gdLst/>
            <a:ahLst/>
            <a:cxnLst/>
            <a:rect l="l" t="t" r="r" b="b"/>
            <a:pathLst>
              <a:path w="4478" h="3725" extrusionOk="0">
                <a:moveTo>
                  <a:pt x="2260" y="0"/>
                </a:moveTo>
                <a:lnTo>
                  <a:pt x="0" y="3725"/>
                </a:lnTo>
                <a:lnTo>
                  <a:pt x="4478" y="3725"/>
                </a:lnTo>
                <a:lnTo>
                  <a:pt x="226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6" name="Google Shape;2176;p29"/>
          <p:cNvSpPr/>
          <p:nvPr/>
        </p:nvSpPr>
        <p:spPr>
          <a:xfrm>
            <a:off x="8577463" y="405575"/>
            <a:ext cx="110925" cy="93125"/>
          </a:xfrm>
          <a:custGeom>
            <a:avLst/>
            <a:gdLst/>
            <a:ahLst/>
            <a:cxnLst/>
            <a:rect l="l" t="t" r="r" b="b"/>
            <a:pathLst>
              <a:path w="4437" h="3725" extrusionOk="0">
                <a:moveTo>
                  <a:pt x="2219" y="0"/>
                </a:moveTo>
                <a:lnTo>
                  <a:pt x="1" y="3725"/>
                </a:lnTo>
                <a:lnTo>
                  <a:pt x="4436" y="3725"/>
                </a:lnTo>
                <a:lnTo>
                  <a:pt x="221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7" name="Google Shape;2177;p29"/>
          <p:cNvSpPr/>
          <p:nvPr/>
        </p:nvSpPr>
        <p:spPr>
          <a:xfrm>
            <a:off x="8669538" y="405575"/>
            <a:ext cx="110925" cy="93125"/>
          </a:xfrm>
          <a:custGeom>
            <a:avLst/>
            <a:gdLst/>
            <a:ahLst/>
            <a:cxnLst/>
            <a:rect l="l" t="t" r="r" b="b"/>
            <a:pathLst>
              <a:path w="4437" h="3725" extrusionOk="0">
                <a:moveTo>
                  <a:pt x="2218" y="0"/>
                </a:moveTo>
                <a:lnTo>
                  <a:pt x="0" y="3725"/>
                </a:lnTo>
                <a:lnTo>
                  <a:pt x="4436" y="3725"/>
                </a:lnTo>
                <a:lnTo>
                  <a:pt x="221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8" name="Google Shape;2178;p29"/>
          <p:cNvSpPr/>
          <p:nvPr/>
        </p:nvSpPr>
        <p:spPr>
          <a:xfrm>
            <a:off x="8761588" y="405575"/>
            <a:ext cx="111450" cy="93125"/>
          </a:xfrm>
          <a:custGeom>
            <a:avLst/>
            <a:gdLst/>
            <a:ahLst/>
            <a:cxnLst/>
            <a:rect l="l" t="t" r="r" b="b"/>
            <a:pathLst>
              <a:path w="4458" h="3725" extrusionOk="0">
                <a:moveTo>
                  <a:pt x="2219" y="0"/>
                </a:moveTo>
                <a:lnTo>
                  <a:pt x="1" y="3725"/>
                </a:lnTo>
                <a:lnTo>
                  <a:pt x="4458" y="3725"/>
                </a:lnTo>
                <a:lnTo>
                  <a:pt x="221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9" name="Google Shape;2179;p29"/>
          <p:cNvSpPr/>
          <p:nvPr/>
        </p:nvSpPr>
        <p:spPr>
          <a:xfrm>
            <a:off x="7327288" y="338625"/>
            <a:ext cx="1536325" cy="25"/>
          </a:xfrm>
          <a:custGeom>
            <a:avLst/>
            <a:gdLst/>
            <a:ahLst/>
            <a:cxnLst/>
            <a:rect l="l" t="t" r="r" b="b"/>
            <a:pathLst>
              <a:path w="61453" h="1" fill="none" extrusionOk="0">
                <a:moveTo>
                  <a:pt x="0" y="0"/>
                </a:moveTo>
                <a:lnTo>
                  <a:pt x="61453" y="0"/>
                </a:lnTo>
              </a:path>
            </a:pathLst>
          </a:custGeom>
          <a:noFill/>
          <a:ln w="46025" cap="rnd" cmpd="sng">
            <a:solidFill>
              <a:schemeClr val="accent4"/>
            </a:solidFill>
            <a:prstDash val="solid"/>
            <a:miter lim="209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0" name="Google Shape;2180;p29"/>
          <p:cNvSpPr/>
          <p:nvPr/>
        </p:nvSpPr>
        <p:spPr>
          <a:xfrm>
            <a:off x="7284388" y="647750"/>
            <a:ext cx="111975" cy="93150"/>
          </a:xfrm>
          <a:custGeom>
            <a:avLst/>
            <a:gdLst/>
            <a:ahLst/>
            <a:cxnLst/>
            <a:rect l="l" t="t" r="r" b="b"/>
            <a:pathLst>
              <a:path w="4479" h="3726" extrusionOk="0">
                <a:moveTo>
                  <a:pt x="2260" y="1"/>
                </a:moveTo>
                <a:lnTo>
                  <a:pt x="0" y="3725"/>
                </a:lnTo>
                <a:lnTo>
                  <a:pt x="4478" y="3725"/>
                </a:lnTo>
                <a:lnTo>
                  <a:pt x="226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1" name="Google Shape;2181;p29"/>
          <p:cNvSpPr/>
          <p:nvPr/>
        </p:nvSpPr>
        <p:spPr>
          <a:xfrm>
            <a:off x="7377488" y="647750"/>
            <a:ext cx="110925" cy="93150"/>
          </a:xfrm>
          <a:custGeom>
            <a:avLst/>
            <a:gdLst/>
            <a:ahLst/>
            <a:cxnLst/>
            <a:rect l="l" t="t" r="r" b="b"/>
            <a:pathLst>
              <a:path w="4437" h="3726" extrusionOk="0">
                <a:moveTo>
                  <a:pt x="2219" y="1"/>
                </a:moveTo>
                <a:lnTo>
                  <a:pt x="1" y="3725"/>
                </a:lnTo>
                <a:lnTo>
                  <a:pt x="4437" y="3725"/>
                </a:lnTo>
                <a:lnTo>
                  <a:pt x="221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2" name="Google Shape;2182;p29"/>
          <p:cNvSpPr/>
          <p:nvPr/>
        </p:nvSpPr>
        <p:spPr>
          <a:xfrm>
            <a:off x="7469563" y="647750"/>
            <a:ext cx="110925" cy="93150"/>
          </a:xfrm>
          <a:custGeom>
            <a:avLst/>
            <a:gdLst/>
            <a:ahLst/>
            <a:cxnLst/>
            <a:rect l="l" t="t" r="r" b="b"/>
            <a:pathLst>
              <a:path w="4437" h="3726" extrusionOk="0">
                <a:moveTo>
                  <a:pt x="2218" y="1"/>
                </a:moveTo>
                <a:lnTo>
                  <a:pt x="0" y="3725"/>
                </a:lnTo>
                <a:lnTo>
                  <a:pt x="4436" y="3725"/>
                </a:lnTo>
                <a:lnTo>
                  <a:pt x="22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3" name="Google Shape;2183;p29"/>
          <p:cNvSpPr/>
          <p:nvPr/>
        </p:nvSpPr>
        <p:spPr>
          <a:xfrm>
            <a:off x="7561638" y="647750"/>
            <a:ext cx="111425" cy="93150"/>
          </a:xfrm>
          <a:custGeom>
            <a:avLst/>
            <a:gdLst/>
            <a:ahLst/>
            <a:cxnLst/>
            <a:rect l="l" t="t" r="r" b="b"/>
            <a:pathLst>
              <a:path w="4457" h="3726" extrusionOk="0">
                <a:moveTo>
                  <a:pt x="2239" y="1"/>
                </a:moveTo>
                <a:lnTo>
                  <a:pt x="0" y="3725"/>
                </a:lnTo>
                <a:lnTo>
                  <a:pt x="4457" y="3725"/>
                </a:lnTo>
                <a:lnTo>
                  <a:pt x="223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4" name="Google Shape;2184;p29"/>
          <p:cNvSpPr/>
          <p:nvPr/>
        </p:nvSpPr>
        <p:spPr>
          <a:xfrm>
            <a:off x="7654213" y="647750"/>
            <a:ext cx="111450" cy="93150"/>
          </a:xfrm>
          <a:custGeom>
            <a:avLst/>
            <a:gdLst/>
            <a:ahLst/>
            <a:cxnLst/>
            <a:rect l="l" t="t" r="r" b="b"/>
            <a:pathLst>
              <a:path w="4458" h="3726" extrusionOk="0">
                <a:moveTo>
                  <a:pt x="2218" y="1"/>
                </a:moveTo>
                <a:lnTo>
                  <a:pt x="0" y="3725"/>
                </a:lnTo>
                <a:lnTo>
                  <a:pt x="4457" y="3725"/>
                </a:lnTo>
                <a:lnTo>
                  <a:pt x="22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5" name="Google Shape;2185;p29"/>
          <p:cNvSpPr/>
          <p:nvPr/>
        </p:nvSpPr>
        <p:spPr>
          <a:xfrm>
            <a:off x="7746288" y="647750"/>
            <a:ext cx="111950" cy="93150"/>
          </a:xfrm>
          <a:custGeom>
            <a:avLst/>
            <a:gdLst/>
            <a:ahLst/>
            <a:cxnLst/>
            <a:rect l="l" t="t" r="r" b="b"/>
            <a:pathLst>
              <a:path w="4478" h="3726" extrusionOk="0">
                <a:moveTo>
                  <a:pt x="2218" y="1"/>
                </a:moveTo>
                <a:lnTo>
                  <a:pt x="0" y="3725"/>
                </a:lnTo>
                <a:lnTo>
                  <a:pt x="4478" y="3725"/>
                </a:lnTo>
                <a:lnTo>
                  <a:pt x="22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6" name="Google Shape;2186;p29"/>
          <p:cNvSpPr/>
          <p:nvPr/>
        </p:nvSpPr>
        <p:spPr>
          <a:xfrm>
            <a:off x="7838338" y="647750"/>
            <a:ext cx="111975" cy="93150"/>
          </a:xfrm>
          <a:custGeom>
            <a:avLst/>
            <a:gdLst/>
            <a:ahLst/>
            <a:cxnLst/>
            <a:rect l="l" t="t" r="r" b="b"/>
            <a:pathLst>
              <a:path w="4479" h="3726" extrusionOk="0">
                <a:moveTo>
                  <a:pt x="2239" y="1"/>
                </a:moveTo>
                <a:lnTo>
                  <a:pt x="1" y="3725"/>
                </a:lnTo>
                <a:lnTo>
                  <a:pt x="4478" y="3725"/>
                </a:lnTo>
                <a:lnTo>
                  <a:pt x="223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7" name="Google Shape;2187;p29"/>
          <p:cNvSpPr/>
          <p:nvPr/>
        </p:nvSpPr>
        <p:spPr>
          <a:xfrm>
            <a:off x="7931463" y="647750"/>
            <a:ext cx="110900" cy="93150"/>
          </a:xfrm>
          <a:custGeom>
            <a:avLst/>
            <a:gdLst/>
            <a:ahLst/>
            <a:cxnLst/>
            <a:rect l="l" t="t" r="r" b="b"/>
            <a:pathLst>
              <a:path w="4436" h="3726" extrusionOk="0">
                <a:moveTo>
                  <a:pt x="2218" y="1"/>
                </a:moveTo>
                <a:lnTo>
                  <a:pt x="0" y="3725"/>
                </a:lnTo>
                <a:lnTo>
                  <a:pt x="4436" y="3725"/>
                </a:lnTo>
                <a:lnTo>
                  <a:pt x="22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8" name="Google Shape;2188;p29"/>
          <p:cNvSpPr/>
          <p:nvPr/>
        </p:nvSpPr>
        <p:spPr>
          <a:xfrm>
            <a:off x="8023513" y="647750"/>
            <a:ext cx="110925" cy="93150"/>
          </a:xfrm>
          <a:custGeom>
            <a:avLst/>
            <a:gdLst/>
            <a:ahLst/>
            <a:cxnLst/>
            <a:rect l="l" t="t" r="r" b="b"/>
            <a:pathLst>
              <a:path w="4437" h="3726" extrusionOk="0">
                <a:moveTo>
                  <a:pt x="2218" y="1"/>
                </a:moveTo>
                <a:lnTo>
                  <a:pt x="1" y="3725"/>
                </a:lnTo>
                <a:lnTo>
                  <a:pt x="4436" y="3725"/>
                </a:lnTo>
                <a:lnTo>
                  <a:pt x="22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9" name="Google Shape;2189;p29"/>
          <p:cNvSpPr/>
          <p:nvPr/>
        </p:nvSpPr>
        <p:spPr>
          <a:xfrm>
            <a:off x="8115588" y="647750"/>
            <a:ext cx="111425" cy="93150"/>
          </a:xfrm>
          <a:custGeom>
            <a:avLst/>
            <a:gdLst/>
            <a:ahLst/>
            <a:cxnLst/>
            <a:rect l="l" t="t" r="r" b="b"/>
            <a:pathLst>
              <a:path w="4457" h="3726" extrusionOk="0">
                <a:moveTo>
                  <a:pt x="2218" y="1"/>
                </a:moveTo>
                <a:lnTo>
                  <a:pt x="0" y="3725"/>
                </a:lnTo>
                <a:lnTo>
                  <a:pt x="4457" y="3725"/>
                </a:lnTo>
                <a:lnTo>
                  <a:pt x="22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0" name="Google Shape;2190;p29"/>
          <p:cNvSpPr/>
          <p:nvPr/>
        </p:nvSpPr>
        <p:spPr>
          <a:xfrm>
            <a:off x="8207638" y="647750"/>
            <a:ext cx="111975" cy="93150"/>
          </a:xfrm>
          <a:custGeom>
            <a:avLst/>
            <a:gdLst/>
            <a:ahLst/>
            <a:cxnLst/>
            <a:rect l="l" t="t" r="r" b="b"/>
            <a:pathLst>
              <a:path w="4479" h="3726" extrusionOk="0">
                <a:moveTo>
                  <a:pt x="2240" y="1"/>
                </a:moveTo>
                <a:lnTo>
                  <a:pt x="1" y="3725"/>
                </a:lnTo>
                <a:lnTo>
                  <a:pt x="4478" y="3725"/>
                </a:lnTo>
                <a:lnTo>
                  <a:pt x="224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1" name="Google Shape;2191;p29"/>
          <p:cNvSpPr/>
          <p:nvPr/>
        </p:nvSpPr>
        <p:spPr>
          <a:xfrm>
            <a:off x="8300238" y="647750"/>
            <a:ext cx="111425" cy="93150"/>
          </a:xfrm>
          <a:custGeom>
            <a:avLst/>
            <a:gdLst/>
            <a:ahLst/>
            <a:cxnLst/>
            <a:rect l="l" t="t" r="r" b="b"/>
            <a:pathLst>
              <a:path w="4457" h="3726" extrusionOk="0">
                <a:moveTo>
                  <a:pt x="2218" y="1"/>
                </a:moveTo>
                <a:lnTo>
                  <a:pt x="0" y="3725"/>
                </a:lnTo>
                <a:lnTo>
                  <a:pt x="4457" y="3725"/>
                </a:lnTo>
                <a:lnTo>
                  <a:pt x="22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2" name="Google Shape;2192;p29"/>
          <p:cNvSpPr/>
          <p:nvPr/>
        </p:nvSpPr>
        <p:spPr>
          <a:xfrm>
            <a:off x="8392288" y="647750"/>
            <a:ext cx="111975" cy="93150"/>
          </a:xfrm>
          <a:custGeom>
            <a:avLst/>
            <a:gdLst/>
            <a:ahLst/>
            <a:cxnLst/>
            <a:rect l="l" t="t" r="r" b="b"/>
            <a:pathLst>
              <a:path w="4479" h="3726" extrusionOk="0">
                <a:moveTo>
                  <a:pt x="2240" y="1"/>
                </a:moveTo>
                <a:lnTo>
                  <a:pt x="1" y="3725"/>
                </a:lnTo>
                <a:lnTo>
                  <a:pt x="4478" y="3725"/>
                </a:lnTo>
                <a:lnTo>
                  <a:pt x="224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3" name="Google Shape;2193;p29"/>
          <p:cNvSpPr/>
          <p:nvPr/>
        </p:nvSpPr>
        <p:spPr>
          <a:xfrm>
            <a:off x="8484363" y="647750"/>
            <a:ext cx="111950" cy="93150"/>
          </a:xfrm>
          <a:custGeom>
            <a:avLst/>
            <a:gdLst/>
            <a:ahLst/>
            <a:cxnLst/>
            <a:rect l="l" t="t" r="r" b="b"/>
            <a:pathLst>
              <a:path w="4478" h="3726" extrusionOk="0">
                <a:moveTo>
                  <a:pt x="2260" y="1"/>
                </a:moveTo>
                <a:lnTo>
                  <a:pt x="0" y="3725"/>
                </a:lnTo>
                <a:lnTo>
                  <a:pt x="4478" y="3725"/>
                </a:lnTo>
                <a:lnTo>
                  <a:pt x="226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4" name="Google Shape;2194;p29"/>
          <p:cNvSpPr/>
          <p:nvPr/>
        </p:nvSpPr>
        <p:spPr>
          <a:xfrm>
            <a:off x="8577463" y="647750"/>
            <a:ext cx="110925" cy="93150"/>
          </a:xfrm>
          <a:custGeom>
            <a:avLst/>
            <a:gdLst/>
            <a:ahLst/>
            <a:cxnLst/>
            <a:rect l="l" t="t" r="r" b="b"/>
            <a:pathLst>
              <a:path w="4437" h="3726" extrusionOk="0">
                <a:moveTo>
                  <a:pt x="2219" y="1"/>
                </a:moveTo>
                <a:lnTo>
                  <a:pt x="1" y="3725"/>
                </a:lnTo>
                <a:lnTo>
                  <a:pt x="4436" y="3725"/>
                </a:lnTo>
                <a:lnTo>
                  <a:pt x="221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5" name="Google Shape;2195;p29"/>
          <p:cNvSpPr/>
          <p:nvPr/>
        </p:nvSpPr>
        <p:spPr>
          <a:xfrm>
            <a:off x="8669538" y="647750"/>
            <a:ext cx="110925" cy="93150"/>
          </a:xfrm>
          <a:custGeom>
            <a:avLst/>
            <a:gdLst/>
            <a:ahLst/>
            <a:cxnLst/>
            <a:rect l="l" t="t" r="r" b="b"/>
            <a:pathLst>
              <a:path w="4437" h="3726" extrusionOk="0">
                <a:moveTo>
                  <a:pt x="2218" y="1"/>
                </a:moveTo>
                <a:lnTo>
                  <a:pt x="0" y="3725"/>
                </a:lnTo>
                <a:lnTo>
                  <a:pt x="4436" y="3725"/>
                </a:lnTo>
                <a:lnTo>
                  <a:pt x="22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6" name="Google Shape;2196;p29"/>
          <p:cNvSpPr/>
          <p:nvPr/>
        </p:nvSpPr>
        <p:spPr>
          <a:xfrm>
            <a:off x="8761588" y="647750"/>
            <a:ext cx="111450" cy="93150"/>
          </a:xfrm>
          <a:custGeom>
            <a:avLst/>
            <a:gdLst/>
            <a:ahLst/>
            <a:cxnLst/>
            <a:rect l="l" t="t" r="r" b="b"/>
            <a:pathLst>
              <a:path w="4458" h="3726" extrusionOk="0">
                <a:moveTo>
                  <a:pt x="2219" y="1"/>
                </a:moveTo>
                <a:lnTo>
                  <a:pt x="1" y="3725"/>
                </a:lnTo>
                <a:lnTo>
                  <a:pt x="4458" y="3725"/>
                </a:lnTo>
                <a:lnTo>
                  <a:pt x="221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7" name="Google Shape;2197;p29"/>
          <p:cNvSpPr/>
          <p:nvPr/>
        </p:nvSpPr>
        <p:spPr>
          <a:xfrm>
            <a:off x="7327288" y="580275"/>
            <a:ext cx="1536325" cy="25"/>
          </a:xfrm>
          <a:custGeom>
            <a:avLst/>
            <a:gdLst/>
            <a:ahLst/>
            <a:cxnLst/>
            <a:rect l="l" t="t" r="r" b="b"/>
            <a:pathLst>
              <a:path w="61453" h="1" fill="none" extrusionOk="0">
                <a:moveTo>
                  <a:pt x="0" y="1"/>
                </a:moveTo>
                <a:lnTo>
                  <a:pt x="61453" y="1"/>
                </a:lnTo>
              </a:path>
            </a:pathLst>
          </a:custGeom>
          <a:noFill/>
          <a:ln w="46025" cap="rnd" cmpd="sng">
            <a:solidFill>
              <a:schemeClr val="accent2"/>
            </a:solidFill>
            <a:prstDash val="solid"/>
            <a:miter lim="209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8" name="Google Shape;2198;p29"/>
          <p:cNvSpPr/>
          <p:nvPr/>
        </p:nvSpPr>
        <p:spPr>
          <a:xfrm>
            <a:off x="7284388" y="889950"/>
            <a:ext cx="111975" cy="92600"/>
          </a:xfrm>
          <a:custGeom>
            <a:avLst/>
            <a:gdLst/>
            <a:ahLst/>
            <a:cxnLst/>
            <a:rect l="l" t="t" r="r" b="b"/>
            <a:pathLst>
              <a:path w="4479" h="3704" extrusionOk="0">
                <a:moveTo>
                  <a:pt x="2260" y="1"/>
                </a:moveTo>
                <a:lnTo>
                  <a:pt x="0" y="3704"/>
                </a:lnTo>
                <a:lnTo>
                  <a:pt x="4478" y="3704"/>
                </a:lnTo>
                <a:lnTo>
                  <a:pt x="226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9" name="Google Shape;2199;p29"/>
          <p:cNvSpPr/>
          <p:nvPr/>
        </p:nvSpPr>
        <p:spPr>
          <a:xfrm>
            <a:off x="7377488" y="889950"/>
            <a:ext cx="110925" cy="92600"/>
          </a:xfrm>
          <a:custGeom>
            <a:avLst/>
            <a:gdLst/>
            <a:ahLst/>
            <a:cxnLst/>
            <a:rect l="l" t="t" r="r" b="b"/>
            <a:pathLst>
              <a:path w="4437" h="3704" extrusionOk="0">
                <a:moveTo>
                  <a:pt x="2219" y="1"/>
                </a:moveTo>
                <a:lnTo>
                  <a:pt x="1" y="3704"/>
                </a:lnTo>
                <a:lnTo>
                  <a:pt x="4437" y="3704"/>
                </a:lnTo>
                <a:lnTo>
                  <a:pt x="221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0" name="Google Shape;2200;p29"/>
          <p:cNvSpPr/>
          <p:nvPr/>
        </p:nvSpPr>
        <p:spPr>
          <a:xfrm>
            <a:off x="7469563" y="889950"/>
            <a:ext cx="110925" cy="92600"/>
          </a:xfrm>
          <a:custGeom>
            <a:avLst/>
            <a:gdLst/>
            <a:ahLst/>
            <a:cxnLst/>
            <a:rect l="l" t="t" r="r" b="b"/>
            <a:pathLst>
              <a:path w="4437" h="3704" extrusionOk="0">
                <a:moveTo>
                  <a:pt x="2218" y="1"/>
                </a:moveTo>
                <a:lnTo>
                  <a:pt x="0" y="3704"/>
                </a:lnTo>
                <a:lnTo>
                  <a:pt x="4436" y="3704"/>
                </a:lnTo>
                <a:lnTo>
                  <a:pt x="22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1" name="Google Shape;2201;p29"/>
          <p:cNvSpPr/>
          <p:nvPr/>
        </p:nvSpPr>
        <p:spPr>
          <a:xfrm>
            <a:off x="7561638" y="889950"/>
            <a:ext cx="111425" cy="92600"/>
          </a:xfrm>
          <a:custGeom>
            <a:avLst/>
            <a:gdLst/>
            <a:ahLst/>
            <a:cxnLst/>
            <a:rect l="l" t="t" r="r" b="b"/>
            <a:pathLst>
              <a:path w="4457" h="3704" extrusionOk="0">
                <a:moveTo>
                  <a:pt x="2239" y="1"/>
                </a:moveTo>
                <a:lnTo>
                  <a:pt x="0" y="3704"/>
                </a:lnTo>
                <a:lnTo>
                  <a:pt x="4457" y="3704"/>
                </a:lnTo>
                <a:lnTo>
                  <a:pt x="223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2" name="Google Shape;2202;p29"/>
          <p:cNvSpPr/>
          <p:nvPr/>
        </p:nvSpPr>
        <p:spPr>
          <a:xfrm>
            <a:off x="7654213" y="889950"/>
            <a:ext cx="111450" cy="92600"/>
          </a:xfrm>
          <a:custGeom>
            <a:avLst/>
            <a:gdLst/>
            <a:ahLst/>
            <a:cxnLst/>
            <a:rect l="l" t="t" r="r" b="b"/>
            <a:pathLst>
              <a:path w="4458" h="3704" extrusionOk="0">
                <a:moveTo>
                  <a:pt x="2218" y="1"/>
                </a:moveTo>
                <a:lnTo>
                  <a:pt x="0" y="3704"/>
                </a:lnTo>
                <a:lnTo>
                  <a:pt x="4457" y="3704"/>
                </a:lnTo>
                <a:lnTo>
                  <a:pt x="22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3" name="Google Shape;2203;p29"/>
          <p:cNvSpPr/>
          <p:nvPr/>
        </p:nvSpPr>
        <p:spPr>
          <a:xfrm>
            <a:off x="7746288" y="889950"/>
            <a:ext cx="111950" cy="92600"/>
          </a:xfrm>
          <a:custGeom>
            <a:avLst/>
            <a:gdLst/>
            <a:ahLst/>
            <a:cxnLst/>
            <a:rect l="l" t="t" r="r" b="b"/>
            <a:pathLst>
              <a:path w="4478" h="3704" extrusionOk="0">
                <a:moveTo>
                  <a:pt x="2218" y="1"/>
                </a:moveTo>
                <a:lnTo>
                  <a:pt x="0" y="3704"/>
                </a:lnTo>
                <a:lnTo>
                  <a:pt x="4478" y="3704"/>
                </a:lnTo>
                <a:lnTo>
                  <a:pt x="22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4" name="Google Shape;2204;p29"/>
          <p:cNvSpPr/>
          <p:nvPr/>
        </p:nvSpPr>
        <p:spPr>
          <a:xfrm>
            <a:off x="7838338" y="889950"/>
            <a:ext cx="111975" cy="92600"/>
          </a:xfrm>
          <a:custGeom>
            <a:avLst/>
            <a:gdLst/>
            <a:ahLst/>
            <a:cxnLst/>
            <a:rect l="l" t="t" r="r" b="b"/>
            <a:pathLst>
              <a:path w="4479" h="3704" extrusionOk="0">
                <a:moveTo>
                  <a:pt x="2239" y="1"/>
                </a:moveTo>
                <a:lnTo>
                  <a:pt x="1" y="3704"/>
                </a:lnTo>
                <a:lnTo>
                  <a:pt x="4478" y="3704"/>
                </a:lnTo>
                <a:lnTo>
                  <a:pt x="223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5" name="Google Shape;2205;p29"/>
          <p:cNvSpPr/>
          <p:nvPr/>
        </p:nvSpPr>
        <p:spPr>
          <a:xfrm>
            <a:off x="7931463" y="889950"/>
            <a:ext cx="110900" cy="92600"/>
          </a:xfrm>
          <a:custGeom>
            <a:avLst/>
            <a:gdLst/>
            <a:ahLst/>
            <a:cxnLst/>
            <a:rect l="l" t="t" r="r" b="b"/>
            <a:pathLst>
              <a:path w="4436" h="3704" extrusionOk="0">
                <a:moveTo>
                  <a:pt x="2218" y="1"/>
                </a:moveTo>
                <a:lnTo>
                  <a:pt x="0" y="3704"/>
                </a:lnTo>
                <a:lnTo>
                  <a:pt x="4436" y="3704"/>
                </a:lnTo>
                <a:lnTo>
                  <a:pt x="22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6" name="Google Shape;2206;p29"/>
          <p:cNvSpPr/>
          <p:nvPr/>
        </p:nvSpPr>
        <p:spPr>
          <a:xfrm>
            <a:off x="8023513" y="889950"/>
            <a:ext cx="110925" cy="92600"/>
          </a:xfrm>
          <a:custGeom>
            <a:avLst/>
            <a:gdLst/>
            <a:ahLst/>
            <a:cxnLst/>
            <a:rect l="l" t="t" r="r" b="b"/>
            <a:pathLst>
              <a:path w="4437" h="3704" extrusionOk="0">
                <a:moveTo>
                  <a:pt x="2218" y="1"/>
                </a:moveTo>
                <a:lnTo>
                  <a:pt x="1" y="3704"/>
                </a:lnTo>
                <a:lnTo>
                  <a:pt x="4436" y="3704"/>
                </a:lnTo>
                <a:lnTo>
                  <a:pt x="22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7" name="Google Shape;2207;p29"/>
          <p:cNvSpPr/>
          <p:nvPr/>
        </p:nvSpPr>
        <p:spPr>
          <a:xfrm>
            <a:off x="8115588" y="889950"/>
            <a:ext cx="111425" cy="92600"/>
          </a:xfrm>
          <a:custGeom>
            <a:avLst/>
            <a:gdLst/>
            <a:ahLst/>
            <a:cxnLst/>
            <a:rect l="l" t="t" r="r" b="b"/>
            <a:pathLst>
              <a:path w="4457" h="3704" extrusionOk="0">
                <a:moveTo>
                  <a:pt x="2218" y="1"/>
                </a:moveTo>
                <a:lnTo>
                  <a:pt x="0" y="3704"/>
                </a:lnTo>
                <a:lnTo>
                  <a:pt x="4457" y="3704"/>
                </a:lnTo>
                <a:lnTo>
                  <a:pt x="22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8" name="Google Shape;2208;p29"/>
          <p:cNvSpPr/>
          <p:nvPr/>
        </p:nvSpPr>
        <p:spPr>
          <a:xfrm>
            <a:off x="8207638" y="889950"/>
            <a:ext cx="111975" cy="92600"/>
          </a:xfrm>
          <a:custGeom>
            <a:avLst/>
            <a:gdLst/>
            <a:ahLst/>
            <a:cxnLst/>
            <a:rect l="l" t="t" r="r" b="b"/>
            <a:pathLst>
              <a:path w="4479" h="3704" extrusionOk="0">
                <a:moveTo>
                  <a:pt x="2240" y="1"/>
                </a:moveTo>
                <a:lnTo>
                  <a:pt x="1" y="3704"/>
                </a:lnTo>
                <a:lnTo>
                  <a:pt x="4478" y="3704"/>
                </a:lnTo>
                <a:lnTo>
                  <a:pt x="224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9" name="Google Shape;2209;p29"/>
          <p:cNvSpPr/>
          <p:nvPr/>
        </p:nvSpPr>
        <p:spPr>
          <a:xfrm>
            <a:off x="8300238" y="889950"/>
            <a:ext cx="111425" cy="92600"/>
          </a:xfrm>
          <a:custGeom>
            <a:avLst/>
            <a:gdLst/>
            <a:ahLst/>
            <a:cxnLst/>
            <a:rect l="l" t="t" r="r" b="b"/>
            <a:pathLst>
              <a:path w="4457" h="3704" extrusionOk="0">
                <a:moveTo>
                  <a:pt x="2218" y="1"/>
                </a:moveTo>
                <a:lnTo>
                  <a:pt x="0" y="3704"/>
                </a:lnTo>
                <a:lnTo>
                  <a:pt x="4457" y="3704"/>
                </a:lnTo>
                <a:lnTo>
                  <a:pt x="22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0" name="Google Shape;2210;p29"/>
          <p:cNvSpPr/>
          <p:nvPr/>
        </p:nvSpPr>
        <p:spPr>
          <a:xfrm>
            <a:off x="8392288" y="889950"/>
            <a:ext cx="111975" cy="92600"/>
          </a:xfrm>
          <a:custGeom>
            <a:avLst/>
            <a:gdLst/>
            <a:ahLst/>
            <a:cxnLst/>
            <a:rect l="l" t="t" r="r" b="b"/>
            <a:pathLst>
              <a:path w="4479" h="3704" extrusionOk="0">
                <a:moveTo>
                  <a:pt x="2240" y="1"/>
                </a:moveTo>
                <a:lnTo>
                  <a:pt x="1" y="3704"/>
                </a:lnTo>
                <a:lnTo>
                  <a:pt x="4478" y="3704"/>
                </a:lnTo>
                <a:lnTo>
                  <a:pt x="224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1" name="Google Shape;2211;p29"/>
          <p:cNvSpPr/>
          <p:nvPr/>
        </p:nvSpPr>
        <p:spPr>
          <a:xfrm>
            <a:off x="8484363" y="889950"/>
            <a:ext cx="111950" cy="92600"/>
          </a:xfrm>
          <a:custGeom>
            <a:avLst/>
            <a:gdLst/>
            <a:ahLst/>
            <a:cxnLst/>
            <a:rect l="l" t="t" r="r" b="b"/>
            <a:pathLst>
              <a:path w="4478" h="3704" extrusionOk="0">
                <a:moveTo>
                  <a:pt x="2260" y="1"/>
                </a:moveTo>
                <a:lnTo>
                  <a:pt x="0" y="3704"/>
                </a:lnTo>
                <a:lnTo>
                  <a:pt x="4478" y="3704"/>
                </a:lnTo>
                <a:lnTo>
                  <a:pt x="226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2" name="Google Shape;2212;p29"/>
          <p:cNvSpPr/>
          <p:nvPr/>
        </p:nvSpPr>
        <p:spPr>
          <a:xfrm>
            <a:off x="8577463" y="889950"/>
            <a:ext cx="110925" cy="92600"/>
          </a:xfrm>
          <a:custGeom>
            <a:avLst/>
            <a:gdLst/>
            <a:ahLst/>
            <a:cxnLst/>
            <a:rect l="l" t="t" r="r" b="b"/>
            <a:pathLst>
              <a:path w="4437" h="3704" extrusionOk="0">
                <a:moveTo>
                  <a:pt x="2219" y="1"/>
                </a:moveTo>
                <a:lnTo>
                  <a:pt x="1" y="3704"/>
                </a:lnTo>
                <a:lnTo>
                  <a:pt x="4436" y="3704"/>
                </a:lnTo>
                <a:lnTo>
                  <a:pt x="221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3" name="Google Shape;2213;p29"/>
          <p:cNvSpPr/>
          <p:nvPr/>
        </p:nvSpPr>
        <p:spPr>
          <a:xfrm>
            <a:off x="8669538" y="889950"/>
            <a:ext cx="110925" cy="92600"/>
          </a:xfrm>
          <a:custGeom>
            <a:avLst/>
            <a:gdLst/>
            <a:ahLst/>
            <a:cxnLst/>
            <a:rect l="l" t="t" r="r" b="b"/>
            <a:pathLst>
              <a:path w="4437" h="3704" extrusionOk="0">
                <a:moveTo>
                  <a:pt x="2218" y="1"/>
                </a:moveTo>
                <a:lnTo>
                  <a:pt x="0" y="3704"/>
                </a:lnTo>
                <a:lnTo>
                  <a:pt x="4436" y="3704"/>
                </a:lnTo>
                <a:lnTo>
                  <a:pt x="22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4" name="Google Shape;2214;p29"/>
          <p:cNvSpPr/>
          <p:nvPr/>
        </p:nvSpPr>
        <p:spPr>
          <a:xfrm>
            <a:off x="8761588" y="889950"/>
            <a:ext cx="111450" cy="92600"/>
          </a:xfrm>
          <a:custGeom>
            <a:avLst/>
            <a:gdLst/>
            <a:ahLst/>
            <a:cxnLst/>
            <a:rect l="l" t="t" r="r" b="b"/>
            <a:pathLst>
              <a:path w="4458" h="3704" extrusionOk="0">
                <a:moveTo>
                  <a:pt x="2219" y="1"/>
                </a:moveTo>
                <a:lnTo>
                  <a:pt x="1" y="3704"/>
                </a:lnTo>
                <a:lnTo>
                  <a:pt x="4458" y="3704"/>
                </a:lnTo>
                <a:lnTo>
                  <a:pt x="221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5" name="Google Shape;2215;p29"/>
          <p:cNvSpPr/>
          <p:nvPr/>
        </p:nvSpPr>
        <p:spPr>
          <a:xfrm>
            <a:off x="7327288" y="822475"/>
            <a:ext cx="1536325" cy="25"/>
          </a:xfrm>
          <a:custGeom>
            <a:avLst/>
            <a:gdLst/>
            <a:ahLst/>
            <a:cxnLst/>
            <a:rect l="l" t="t" r="r" b="b"/>
            <a:pathLst>
              <a:path w="61453" h="1" fill="none" extrusionOk="0">
                <a:moveTo>
                  <a:pt x="0" y="0"/>
                </a:moveTo>
                <a:lnTo>
                  <a:pt x="61453" y="0"/>
                </a:lnTo>
              </a:path>
            </a:pathLst>
          </a:custGeom>
          <a:noFill/>
          <a:ln w="46025" cap="rnd" cmpd="sng">
            <a:solidFill>
              <a:schemeClr val="accent4"/>
            </a:solidFill>
            <a:prstDash val="solid"/>
            <a:miter lim="209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6" name="Google Shape;2216;p29"/>
          <p:cNvSpPr/>
          <p:nvPr/>
        </p:nvSpPr>
        <p:spPr>
          <a:xfrm rot="-2700000">
            <a:off x="2978335" y="1269246"/>
            <a:ext cx="194737" cy="194313"/>
          </a:xfrm>
          <a:prstGeom prst="corner">
            <a:avLst>
              <a:gd name="adj1" fmla="val 10430"/>
              <a:gd name="adj2" fmla="val 8333"/>
            </a:avLst>
          </a:prstGeom>
          <a:solidFill>
            <a:schemeClr val="dk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7" name="Google Shape;2217;p29"/>
          <p:cNvGrpSpPr/>
          <p:nvPr/>
        </p:nvGrpSpPr>
        <p:grpSpPr>
          <a:xfrm>
            <a:off x="226531" y="-128009"/>
            <a:ext cx="2326733" cy="4379968"/>
            <a:chOff x="226531" y="-128009"/>
            <a:chExt cx="2326733" cy="4379968"/>
          </a:xfrm>
        </p:grpSpPr>
        <p:sp>
          <p:nvSpPr>
            <p:cNvPr id="2218" name="Google Shape;2218;p29"/>
            <p:cNvSpPr/>
            <p:nvPr/>
          </p:nvSpPr>
          <p:spPr>
            <a:xfrm rot="10800000">
              <a:off x="226531" y="-128009"/>
              <a:ext cx="2326733" cy="4379968"/>
            </a:xfrm>
            <a:custGeom>
              <a:avLst/>
              <a:gdLst/>
              <a:ahLst/>
              <a:cxnLst/>
              <a:rect l="l" t="t" r="r" b="b"/>
              <a:pathLst>
                <a:path w="16887" h="31789" extrusionOk="0">
                  <a:moveTo>
                    <a:pt x="3773" y="0"/>
                  </a:moveTo>
                  <a:cubicBezTo>
                    <a:pt x="1687" y="0"/>
                    <a:pt x="1" y="1687"/>
                    <a:pt x="1" y="3759"/>
                  </a:cubicBezTo>
                  <a:lnTo>
                    <a:pt x="1" y="15729"/>
                  </a:lnTo>
                  <a:lnTo>
                    <a:pt x="14" y="15729"/>
                  </a:lnTo>
                  <a:lnTo>
                    <a:pt x="14" y="31788"/>
                  </a:lnTo>
                  <a:lnTo>
                    <a:pt x="2874" y="31788"/>
                  </a:lnTo>
                  <a:lnTo>
                    <a:pt x="2874" y="13157"/>
                  </a:lnTo>
                  <a:lnTo>
                    <a:pt x="2861" y="13157"/>
                  </a:lnTo>
                  <a:lnTo>
                    <a:pt x="2861" y="3759"/>
                  </a:lnTo>
                  <a:cubicBezTo>
                    <a:pt x="2861" y="3269"/>
                    <a:pt x="3269" y="2860"/>
                    <a:pt x="3773" y="2860"/>
                  </a:cubicBezTo>
                  <a:cubicBezTo>
                    <a:pt x="4276" y="2860"/>
                    <a:pt x="4684" y="3269"/>
                    <a:pt x="4684" y="3759"/>
                  </a:cubicBezTo>
                  <a:lnTo>
                    <a:pt x="4671" y="12748"/>
                  </a:lnTo>
                  <a:cubicBezTo>
                    <a:pt x="4671" y="14817"/>
                    <a:pt x="6374" y="16507"/>
                    <a:pt x="8443" y="16507"/>
                  </a:cubicBezTo>
                  <a:cubicBezTo>
                    <a:pt x="10525" y="16507"/>
                    <a:pt x="12215" y="14817"/>
                    <a:pt x="12215" y="12748"/>
                  </a:cubicBezTo>
                  <a:lnTo>
                    <a:pt x="12215" y="3759"/>
                  </a:lnTo>
                  <a:cubicBezTo>
                    <a:pt x="12215" y="3269"/>
                    <a:pt x="12624" y="2860"/>
                    <a:pt x="13114" y="2860"/>
                  </a:cubicBezTo>
                  <a:cubicBezTo>
                    <a:pt x="13618" y="2860"/>
                    <a:pt x="14026" y="3269"/>
                    <a:pt x="14026" y="3759"/>
                  </a:cubicBezTo>
                  <a:lnTo>
                    <a:pt x="14026" y="13157"/>
                  </a:lnTo>
                  <a:lnTo>
                    <a:pt x="14026" y="31788"/>
                  </a:lnTo>
                  <a:lnTo>
                    <a:pt x="16886" y="31788"/>
                  </a:lnTo>
                  <a:lnTo>
                    <a:pt x="16886" y="15729"/>
                  </a:lnTo>
                  <a:lnTo>
                    <a:pt x="16886" y="3759"/>
                  </a:lnTo>
                  <a:cubicBezTo>
                    <a:pt x="16886" y="1687"/>
                    <a:pt x="15200" y="0"/>
                    <a:pt x="13114" y="0"/>
                  </a:cubicBezTo>
                  <a:cubicBezTo>
                    <a:pt x="11045" y="0"/>
                    <a:pt x="9355" y="1687"/>
                    <a:pt x="9355" y="3759"/>
                  </a:cubicBezTo>
                  <a:lnTo>
                    <a:pt x="9355" y="12748"/>
                  </a:lnTo>
                  <a:cubicBezTo>
                    <a:pt x="9355" y="13209"/>
                    <a:pt x="9002" y="13591"/>
                    <a:pt x="8564" y="13647"/>
                  </a:cubicBezTo>
                  <a:lnTo>
                    <a:pt x="8336" y="13647"/>
                  </a:lnTo>
                  <a:cubicBezTo>
                    <a:pt x="7884" y="13591"/>
                    <a:pt x="7531" y="13209"/>
                    <a:pt x="7531" y="12748"/>
                  </a:cubicBezTo>
                  <a:lnTo>
                    <a:pt x="7531" y="3759"/>
                  </a:lnTo>
                  <a:cubicBezTo>
                    <a:pt x="7531" y="1687"/>
                    <a:pt x="5842" y="0"/>
                    <a:pt x="3773" y="0"/>
                  </a:cubicBezTo>
                  <a:close/>
                </a:path>
              </a:pathLst>
            </a:custGeom>
            <a:solidFill>
              <a:schemeClr val="dk2"/>
            </a:solidFill>
            <a:ln w="152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29"/>
            <p:cNvSpPr/>
            <p:nvPr/>
          </p:nvSpPr>
          <p:spPr>
            <a:xfrm rot="10800000">
              <a:off x="226531" y="-128009"/>
              <a:ext cx="2326733" cy="4379968"/>
            </a:xfrm>
            <a:custGeom>
              <a:avLst/>
              <a:gdLst/>
              <a:ahLst/>
              <a:cxnLst/>
              <a:rect l="l" t="t" r="r" b="b"/>
              <a:pathLst>
                <a:path w="16887" h="31789" extrusionOk="0">
                  <a:moveTo>
                    <a:pt x="3773" y="0"/>
                  </a:moveTo>
                  <a:cubicBezTo>
                    <a:pt x="1687" y="0"/>
                    <a:pt x="1" y="1687"/>
                    <a:pt x="1" y="3759"/>
                  </a:cubicBezTo>
                  <a:lnTo>
                    <a:pt x="1" y="15729"/>
                  </a:lnTo>
                  <a:lnTo>
                    <a:pt x="14" y="15729"/>
                  </a:lnTo>
                  <a:lnTo>
                    <a:pt x="14" y="31788"/>
                  </a:lnTo>
                  <a:lnTo>
                    <a:pt x="2874" y="31788"/>
                  </a:lnTo>
                  <a:lnTo>
                    <a:pt x="2874" y="13157"/>
                  </a:lnTo>
                  <a:lnTo>
                    <a:pt x="2861" y="13157"/>
                  </a:lnTo>
                  <a:lnTo>
                    <a:pt x="2861" y="3759"/>
                  </a:lnTo>
                  <a:cubicBezTo>
                    <a:pt x="2861" y="3269"/>
                    <a:pt x="3269" y="2860"/>
                    <a:pt x="3773" y="2860"/>
                  </a:cubicBezTo>
                  <a:cubicBezTo>
                    <a:pt x="4276" y="2860"/>
                    <a:pt x="4684" y="3269"/>
                    <a:pt x="4684" y="3759"/>
                  </a:cubicBezTo>
                  <a:lnTo>
                    <a:pt x="4671" y="12748"/>
                  </a:lnTo>
                  <a:cubicBezTo>
                    <a:pt x="4671" y="14817"/>
                    <a:pt x="6374" y="16507"/>
                    <a:pt x="8443" y="16507"/>
                  </a:cubicBezTo>
                  <a:cubicBezTo>
                    <a:pt x="10525" y="16507"/>
                    <a:pt x="12215" y="14817"/>
                    <a:pt x="12215" y="12748"/>
                  </a:cubicBezTo>
                  <a:lnTo>
                    <a:pt x="12215" y="3759"/>
                  </a:lnTo>
                  <a:cubicBezTo>
                    <a:pt x="12215" y="3269"/>
                    <a:pt x="12624" y="2860"/>
                    <a:pt x="13114" y="2860"/>
                  </a:cubicBezTo>
                  <a:cubicBezTo>
                    <a:pt x="13618" y="2860"/>
                    <a:pt x="14026" y="3269"/>
                    <a:pt x="14026" y="3759"/>
                  </a:cubicBezTo>
                  <a:lnTo>
                    <a:pt x="14026" y="13157"/>
                  </a:lnTo>
                  <a:lnTo>
                    <a:pt x="14026" y="31788"/>
                  </a:lnTo>
                  <a:lnTo>
                    <a:pt x="16886" y="31788"/>
                  </a:lnTo>
                  <a:lnTo>
                    <a:pt x="16886" y="15729"/>
                  </a:lnTo>
                  <a:lnTo>
                    <a:pt x="16886" y="3759"/>
                  </a:lnTo>
                  <a:cubicBezTo>
                    <a:pt x="16886" y="1687"/>
                    <a:pt x="15200" y="0"/>
                    <a:pt x="13114" y="0"/>
                  </a:cubicBezTo>
                  <a:cubicBezTo>
                    <a:pt x="11045" y="0"/>
                    <a:pt x="9355" y="1687"/>
                    <a:pt x="9355" y="3759"/>
                  </a:cubicBezTo>
                  <a:lnTo>
                    <a:pt x="9355" y="12748"/>
                  </a:lnTo>
                  <a:cubicBezTo>
                    <a:pt x="9355" y="13209"/>
                    <a:pt x="9002" y="13591"/>
                    <a:pt x="8564" y="13647"/>
                  </a:cubicBezTo>
                  <a:lnTo>
                    <a:pt x="8336" y="13647"/>
                  </a:lnTo>
                  <a:cubicBezTo>
                    <a:pt x="7884" y="13591"/>
                    <a:pt x="7531" y="13209"/>
                    <a:pt x="7531" y="12748"/>
                  </a:cubicBezTo>
                  <a:lnTo>
                    <a:pt x="7531" y="3759"/>
                  </a:lnTo>
                  <a:cubicBezTo>
                    <a:pt x="7531" y="1687"/>
                    <a:pt x="5842" y="0"/>
                    <a:pt x="3773" y="0"/>
                  </a:cubicBezTo>
                  <a:close/>
                </a:path>
              </a:pathLst>
            </a:custGeom>
            <a:solidFill>
              <a:schemeClr val="dk2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29"/>
            <p:cNvSpPr/>
            <p:nvPr/>
          </p:nvSpPr>
          <p:spPr>
            <a:xfrm rot="10800000">
              <a:off x="226531" y="-128009"/>
              <a:ext cx="2326733" cy="4379968"/>
            </a:xfrm>
            <a:custGeom>
              <a:avLst/>
              <a:gdLst/>
              <a:ahLst/>
              <a:cxnLst/>
              <a:rect l="l" t="t" r="r" b="b"/>
              <a:pathLst>
                <a:path w="16887" h="31789" extrusionOk="0">
                  <a:moveTo>
                    <a:pt x="3773" y="0"/>
                  </a:moveTo>
                  <a:cubicBezTo>
                    <a:pt x="1687" y="0"/>
                    <a:pt x="1" y="1687"/>
                    <a:pt x="1" y="3759"/>
                  </a:cubicBezTo>
                  <a:lnTo>
                    <a:pt x="1" y="15729"/>
                  </a:lnTo>
                  <a:lnTo>
                    <a:pt x="14" y="15729"/>
                  </a:lnTo>
                  <a:lnTo>
                    <a:pt x="14" y="31788"/>
                  </a:lnTo>
                  <a:lnTo>
                    <a:pt x="2874" y="31788"/>
                  </a:lnTo>
                  <a:lnTo>
                    <a:pt x="2874" y="13157"/>
                  </a:lnTo>
                  <a:lnTo>
                    <a:pt x="2861" y="13157"/>
                  </a:lnTo>
                  <a:lnTo>
                    <a:pt x="2861" y="3759"/>
                  </a:lnTo>
                  <a:cubicBezTo>
                    <a:pt x="2861" y="3269"/>
                    <a:pt x="3269" y="2860"/>
                    <a:pt x="3773" y="2860"/>
                  </a:cubicBezTo>
                  <a:cubicBezTo>
                    <a:pt x="4276" y="2860"/>
                    <a:pt x="4684" y="3269"/>
                    <a:pt x="4684" y="3759"/>
                  </a:cubicBezTo>
                  <a:lnTo>
                    <a:pt x="4671" y="12748"/>
                  </a:lnTo>
                  <a:cubicBezTo>
                    <a:pt x="4671" y="14817"/>
                    <a:pt x="6374" y="16507"/>
                    <a:pt x="8443" y="16507"/>
                  </a:cubicBezTo>
                  <a:cubicBezTo>
                    <a:pt x="10525" y="16507"/>
                    <a:pt x="12215" y="14817"/>
                    <a:pt x="12215" y="12748"/>
                  </a:cubicBezTo>
                  <a:lnTo>
                    <a:pt x="12215" y="3759"/>
                  </a:lnTo>
                  <a:cubicBezTo>
                    <a:pt x="12215" y="3269"/>
                    <a:pt x="12624" y="2860"/>
                    <a:pt x="13114" y="2860"/>
                  </a:cubicBezTo>
                  <a:cubicBezTo>
                    <a:pt x="13618" y="2860"/>
                    <a:pt x="14026" y="3269"/>
                    <a:pt x="14026" y="3759"/>
                  </a:cubicBezTo>
                  <a:lnTo>
                    <a:pt x="14026" y="13157"/>
                  </a:lnTo>
                  <a:lnTo>
                    <a:pt x="14026" y="31788"/>
                  </a:lnTo>
                  <a:lnTo>
                    <a:pt x="16886" y="31788"/>
                  </a:lnTo>
                  <a:lnTo>
                    <a:pt x="16886" y="15729"/>
                  </a:lnTo>
                  <a:lnTo>
                    <a:pt x="16886" y="3759"/>
                  </a:lnTo>
                  <a:cubicBezTo>
                    <a:pt x="16886" y="1687"/>
                    <a:pt x="15200" y="0"/>
                    <a:pt x="13114" y="0"/>
                  </a:cubicBezTo>
                  <a:cubicBezTo>
                    <a:pt x="11045" y="0"/>
                    <a:pt x="9355" y="1687"/>
                    <a:pt x="9355" y="3759"/>
                  </a:cubicBezTo>
                  <a:lnTo>
                    <a:pt x="9355" y="12748"/>
                  </a:lnTo>
                  <a:cubicBezTo>
                    <a:pt x="9355" y="13209"/>
                    <a:pt x="9002" y="13591"/>
                    <a:pt x="8564" y="13647"/>
                  </a:cubicBezTo>
                  <a:lnTo>
                    <a:pt x="8336" y="13647"/>
                  </a:lnTo>
                  <a:cubicBezTo>
                    <a:pt x="7884" y="13591"/>
                    <a:pt x="7531" y="13209"/>
                    <a:pt x="7531" y="12748"/>
                  </a:cubicBezTo>
                  <a:lnTo>
                    <a:pt x="7531" y="3759"/>
                  </a:lnTo>
                  <a:cubicBezTo>
                    <a:pt x="7531" y="1687"/>
                    <a:pt x="5842" y="0"/>
                    <a:pt x="37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21" name="Google Shape;2221;p29"/>
            <p:cNvGrpSpPr/>
            <p:nvPr/>
          </p:nvGrpSpPr>
          <p:grpSpPr>
            <a:xfrm rot="10800000">
              <a:off x="416119" y="104839"/>
              <a:ext cx="1947970" cy="3957944"/>
              <a:chOff x="5659156" y="1062406"/>
              <a:chExt cx="1720973" cy="3496726"/>
            </a:xfrm>
          </p:grpSpPr>
          <p:sp>
            <p:nvSpPr>
              <p:cNvPr id="2222" name="Google Shape;2222;p29"/>
              <p:cNvSpPr/>
              <p:nvPr/>
            </p:nvSpPr>
            <p:spPr>
              <a:xfrm>
                <a:off x="5661103" y="2645951"/>
                <a:ext cx="13268" cy="5307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29"/>
              <p:cNvSpPr/>
              <p:nvPr/>
            </p:nvSpPr>
            <p:spPr>
              <a:xfrm>
                <a:off x="7366861" y="3756465"/>
                <a:ext cx="13268" cy="534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0" y="0"/>
                    </a:moveTo>
                    <a:lnTo>
                      <a:pt x="0" y="438"/>
                    </a:lnTo>
                    <a:lnTo>
                      <a:pt x="108" y="438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29"/>
              <p:cNvSpPr/>
              <p:nvPr/>
            </p:nvSpPr>
            <p:spPr>
              <a:xfrm>
                <a:off x="7366861" y="3862732"/>
                <a:ext cx="13268" cy="54534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48" extrusionOk="0">
                    <a:moveTo>
                      <a:pt x="0" y="0"/>
                    </a:moveTo>
                    <a:lnTo>
                      <a:pt x="0" y="448"/>
                    </a:lnTo>
                    <a:lnTo>
                      <a:pt x="108" y="448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29"/>
              <p:cNvSpPr/>
              <p:nvPr/>
            </p:nvSpPr>
            <p:spPr>
              <a:xfrm>
                <a:off x="7366861" y="3648615"/>
                <a:ext cx="13268" cy="534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0" y="0"/>
                    </a:moveTo>
                    <a:lnTo>
                      <a:pt x="0" y="438"/>
                    </a:lnTo>
                    <a:lnTo>
                      <a:pt x="108" y="438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6" name="Google Shape;2226;p29"/>
              <p:cNvSpPr/>
              <p:nvPr/>
            </p:nvSpPr>
            <p:spPr>
              <a:xfrm>
                <a:off x="7366861" y="4506059"/>
                <a:ext cx="13268" cy="5307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0" y="0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29"/>
              <p:cNvSpPr/>
              <p:nvPr/>
            </p:nvSpPr>
            <p:spPr>
              <a:xfrm>
                <a:off x="7366861" y="3970461"/>
                <a:ext cx="13268" cy="5307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0" y="1"/>
                    </a:moveTo>
                    <a:lnTo>
                      <a:pt x="0" y="436"/>
                    </a:lnTo>
                    <a:lnTo>
                      <a:pt x="108" y="436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8" name="Google Shape;2228;p29"/>
              <p:cNvSpPr/>
              <p:nvPr/>
            </p:nvSpPr>
            <p:spPr>
              <a:xfrm>
                <a:off x="7366861" y="4078311"/>
                <a:ext cx="13268" cy="5307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0" y="1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9" name="Google Shape;2229;p29"/>
              <p:cNvSpPr/>
              <p:nvPr/>
            </p:nvSpPr>
            <p:spPr>
              <a:xfrm>
                <a:off x="7366861" y="4184213"/>
                <a:ext cx="13268" cy="534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0" y="0"/>
                    </a:moveTo>
                    <a:lnTo>
                      <a:pt x="0" y="438"/>
                    </a:lnTo>
                    <a:lnTo>
                      <a:pt x="108" y="438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0" name="Google Shape;2230;p29"/>
              <p:cNvSpPr/>
              <p:nvPr/>
            </p:nvSpPr>
            <p:spPr>
              <a:xfrm>
                <a:off x="7366861" y="4398209"/>
                <a:ext cx="13268" cy="54656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49" extrusionOk="0">
                    <a:moveTo>
                      <a:pt x="0" y="1"/>
                    </a:moveTo>
                    <a:lnTo>
                      <a:pt x="0" y="448"/>
                    </a:lnTo>
                    <a:lnTo>
                      <a:pt x="108" y="448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1" name="Google Shape;2231;p29"/>
              <p:cNvSpPr/>
              <p:nvPr/>
            </p:nvSpPr>
            <p:spPr>
              <a:xfrm>
                <a:off x="7366861" y="4291941"/>
                <a:ext cx="13268" cy="5307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0" y="1"/>
                    </a:moveTo>
                    <a:lnTo>
                      <a:pt x="0" y="436"/>
                    </a:lnTo>
                    <a:lnTo>
                      <a:pt x="108" y="436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29"/>
              <p:cNvSpPr/>
              <p:nvPr/>
            </p:nvSpPr>
            <p:spPr>
              <a:xfrm>
                <a:off x="7366861" y="2896221"/>
                <a:ext cx="13268" cy="54656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49" extrusionOk="0">
                    <a:moveTo>
                      <a:pt x="0" y="0"/>
                    </a:moveTo>
                    <a:lnTo>
                      <a:pt x="0" y="448"/>
                    </a:lnTo>
                    <a:lnTo>
                      <a:pt x="108" y="448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29"/>
              <p:cNvSpPr/>
              <p:nvPr/>
            </p:nvSpPr>
            <p:spPr>
              <a:xfrm>
                <a:off x="7366861" y="3004071"/>
                <a:ext cx="13268" cy="52951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0" y="0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29"/>
              <p:cNvSpPr/>
              <p:nvPr/>
            </p:nvSpPr>
            <p:spPr>
              <a:xfrm>
                <a:off x="7366861" y="2789954"/>
                <a:ext cx="13268" cy="5307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0" y="1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164"/>
                    </a:lnTo>
                    <a:lnTo>
                      <a:pt x="108" y="14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29"/>
              <p:cNvSpPr/>
              <p:nvPr/>
            </p:nvSpPr>
            <p:spPr>
              <a:xfrm>
                <a:off x="7366861" y="3111434"/>
                <a:ext cx="13268" cy="534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0" y="1"/>
                    </a:moveTo>
                    <a:lnTo>
                      <a:pt x="0" y="439"/>
                    </a:lnTo>
                    <a:lnTo>
                      <a:pt x="108" y="439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29"/>
              <p:cNvSpPr/>
              <p:nvPr/>
            </p:nvSpPr>
            <p:spPr>
              <a:xfrm>
                <a:off x="7366861" y="3217702"/>
                <a:ext cx="13268" cy="55021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0" y="1"/>
                    </a:moveTo>
                    <a:lnTo>
                      <a:pt x="0" y="452"/>
                    </a:lnTo>
                    <a:lnTo>
                      <a:pt x="108" y="452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7" name="Google Shape;2237;p29"/>
              <p:cNvSpPr/>
              <p:nvPr/>
            </p:nvSpPr>
            <p:spPr>
              <a:xfrm>
                <a:off x="7366861" y="3325552"/>
                <a:ext cx="13268" cy="5307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0" y="0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29"/>
              <p:cNvSpPr/>
              <p:nvPr/>
            </p:nvSpPr>
            <p:spPr>
              <a:xfrm>
                <a:off x="7366861" y="3539182"/>
                <a:ext cx="13268" cy="5660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65" extrusionOk="0">
                    <a:moveTo>
                      <a:pt x="0" y="1"/>
                    </a:moveTo>
                    <a:lnTo>
                      <a:pt x="0" y="30"/>
                    </a:lnTo>
                    <a:lnTo>
                      <a:pt x="0" y="439"/>
                    </a:lnTo>
                    <a:lnTo>
                      <a:pt x="0" y="465"/>
                    </a:lnTo>
                    <a:lnTo>
                      <a:pt x="108" y="465"/>
                    </a:lnTo>
                    <a:lnTo>
                      <a:pt x="108" y="439"/>
                    </a:lnTo>
                    <a:lnTo>
                      <a:pt x="108" y="30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239;p29"/>
              <p:cNvSpPr/>
              <p:nvPr/>
            </p:nvSpPr>
            <p:spPr>
              <a:xfrm>
                <a:off x="7366861" y="3431819"/>
                <a:ext cx="13268" cy="54534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48" extrusionOk="0">
                    <a:moveTo>
                      <a:pt x="0" y="0"/>
                    </a:moveTo>
                    <a:lnTo>
                      <a:pt x="0" y="448"/>
                    </a:lnTo>
                    <a:lnTo>
                      <a:pt x="108" y="448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0" name="Google Shape;2240;p29"/>
              <p:cNvSpPr/>
              <p:nvPr/>
            </p:nvSpPr>
            <p:spPr>
              <a:xfrm>
                <a:off x="5833347" y="1069101"/>
                <a:ext cx="54656" cy="2994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246" extrusionOk="0">
                    <a:moveTo>
                      <a:pt x="423" y="1"/>
                    </a:moveTo>
                    <a:cubicBezTo>
                      <a:pt x="285" y="43"/>
                      <a:pt x="138" y="83"/>
                      <a:pt x="1" y="151"/>
                    </a:cubicBezTo>
                    <a:lnTo>
                      <a:pt x="40" y="246"/>
                    </a:lnTo>
                    <a:cubicBezTo>
                      <a:pt x="178" y="190"/>
                      <a:pt x="315" y="138"/>
                      <a:pt x="449" y="109"/>
                    </a:cubicBezTo>
                    <a:lnTo>
                      <a:pt x="42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241;p29"/>
              <p:cNvSpPr/>
              <p:nvPr/>
            </p:nvSpPr>
            <p:spPr>
              <a:xfrm>
                <a:off x="5659156" y="1720827"/>
                <a:ext cx="13633" cy="5307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36" extrusionOk="0">
                    <a:moveTo>
                      <a:pt x="0" y="1"/>
                    </a:moveTo>
                    <a:lnTo>
                      <a:pt x="0" y="436"/>
                    </a:lnTo>
                    <a:lnTo>
                      <a:pt x="111" y="436"/>
                    </a:lnTo>
                    <a:lnTo>
                      <a:pt x="1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2" name="Google Shape;2242;p29"/>
              <p:cNvSpPr/>
              <p:nvPr/>
            </p:nvSpPr>
            <p:spPr>
              <a:xfrm>
                <a:off x="5659156" y="1826729"/>
                <a:ext cx="13633" cy="55021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52" extrusionOk="0">
                    <a:moveTo>
                      <a:pt x="0" y="0"/>
                    </a:moveTo>
                    <a:lnTo>
                      <a:pt x="0" y="451"/>
                    </a:lnTo>
                    <a:lnTo>
                      <a:pt x="111" y="451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3" name="Google Shape;2243;p29"/>
              <p:cNvSpPr/>
              <p:nvPr/>
            </p:nvSpPr>
            <p:spPr>
              <a:xfrm>
                <a:off x="5659156" y="1506831"/>
                <a:ext cx="13633" cy="5307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36" extrusionOk="0">
                    <a:moveTo>
                      <a:pt x="0" y="0"/>
                    </a:moveTo>
                    <a:lnTo>
                      <a:pt x="0" y="435"/>
                    </a:lnTo>
                    <a:lnTo>
                      <a:pt x="111" y="435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244;p29"/>
              <p:cNvSpPr/>
              <p:nvPr/>
            </p:nvSpPr>
            <p:spPr>
              <a:xfrm>
                <a:off x="5682649" y="1190097"/>
                <a:ext cx="38222" cy="55021"/>
              </a:xfrm>
              <a:custGeom>
                <a:avLst/>
                <a:gdLst/>
                <a:ahLst/>
                <a:cxnLst/>
                <a:rect l="l" t="t" r="r" b="b"/>
                <a:pathLst>
                  <a:path w="314" h="452" extrusionOk="0">
                    <a:moveTo>
                      <a:pt x="216" y="0"/>
                    </a:moveTo>
                    <a:cubicBezTo>
                      <a:pt x="134" y="138"/>
                      <a:pt x="69" y="259"/>
                      <a:pt x="0" y="396"/>
                    </a:cubicBezTo>
                    <a:lnTo>
                      <a:pt x="108" y="452"/>
                    </a:lnTo>
                    <a:cubicBezTo>
                      <a:pt x="164" y="314"/>
                      <a:pt x="232" y="193"/>
                      <a:pt x="314" y="69"/>
                    </a:cubicBezTo>
                    <a:lnTo>
                      <a:pt x="21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245;p29"/>
              <p:cNvSpPr/>
              <p:nvPr/>
            </p:nvSpPr>
            <p:spPr>
              <a:xfrm>
                <a:off x="5659156" y="1398981"/>
                <a:ext cx="13633" cy="53438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39" extrusionOk="0">
                    <a:moveTo>
                      <a:pt x="0" y="1"/>
                    </a:moveTo>
                    <a:lnTo>
                      <a:pt x="0" y="439"/>
                    </a:lnTo>
                    <a:lnTo>
                      <a:pt x="111" y="439"/>
                    </a:lnTo>
                    <a:lnTo>
                      <a:pt x="1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29"/>
              <p:cNvSpPr/>
              <p:nvPr/>
            </p:nvSpPr>
            <p:spPr>
              <a:xfrm>
                <a:off x="5743878" y="1114140"/>
                <a:ext cx="49908" cy="44674"/>
              </a:xfrm>
              <a:custGeom>
                <a:avLst/>
                <a:gdLst/>
                <a:ahLst/>
                <a:cxnLst/>
                <a:rect l="l" t="t" r="r" b="b"/>
                <a:pathLst>
                  <a:path w="410" h="367" extrusionOk="0">
                    <a:moveTo>
                      <a:pt x="340" y="0"/>
                    </a:moveTo>
                    <a:cubicBezTo>
                      <a:pt x="220" y="82"/>
                      <a:pt x="108" y="177"/>
                      <a:pt x="1" y="285"/>
                    </a:cubicBezTo>
                    <a:lnTo>
                      <a:pt x="82" y="366"/>
                    </a:lnTo>
                    <a:cubicBezTo>
                      <a:pt x="177" y="258"/>
                      <a:pt x="285" y="164"/>
                      <a:pt x="409" y="82"/>
                    </a:cubicBezTo>
                    <a:lnTo>
                      <a:pt x="34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7" name="Google Shape;2247;p29"/>
              <p:cNvSpPr/>
              <p:nvPr/>
            </p:nvSpPr>
            <p:spPr>
              <a:xfrm>
                <a:off x="5659156" y="1291131"/>
                <a:ext cx="19963" cy="55021"/>
              </a:xfrm>
              <a:custGeom>
                <a:avLst/>
                <a:gdLst/>
                <a:ahLst/>
                <a:cxnLst/>
                <a:rect l="l" t="t" r="r" b="b"/>
                <a:pathLst>
                  <a:path w="164" h="452" extrusionOk="0">
                    <a:moveTo>
                      <a:pt x="56" y="1"/>
                    </a:moveTo>
                    <a:cubicBezTo>
                      <a:pt x="30" y="151"/>
                      <a:pt x="17" y="301"/>
                      <a:pt x="0" y="452"/>
                    </a:cubicBezTo>
                    <a:lnTo>
                      <a:pt x="111" y="452"/>
                    </a:lnTo>
                    <a:cubicBezTo>
                      <a:pt x="125" y="301"/>
                      <a:pt x="138" y="164"/>
                      <a:pt x="164" y="30"/>
                    </a:cubicBezTo>
                    <a:lnTo>
                      <a:pt x="5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8" name="Google Shape;2248;p29"/>
              <p:cNvSpPr/>
              <p:nvPr/>
            </p:nvSpPr>
            <p:spPr>
              <a:xfrm>
                <a:off x="5659156" y="1613098"/>
                <a:ext cx="13633" cy="52951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35" extrusionOk="0">
                    <a:moveTo>
                      <a:pt x="0" y="0"/>
                    </a:moveTo>
                    <a:lnTo>
                      <a:pt x="0" y="435"/>
                    </a:lnTo>
                    <a:lnTo>
                      <a:pt x="111" y="435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249;p29"/>
              <p:cNvSpPr/>
              <p:nvPr/>
            </p:nvSpPr>
            <p:spPr>
              <a:xfrm>
                <a:off x="5659156" y="2470055"/>
                <a:ext cx="13633" cy="5307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36" extrusionOk="0">
                    <a:moveTo>
                      <a:pt x="0" y="1"/>
                    </a:moveTo>
                    <a:lnTo>
                      <a:pt x="0" y="435"/>
                    </a:lnTo>
                    <a:lnTo>
                      <a:pt x="111" y="435"/>
                    </a:lnTo>
                    <a:lnTo>
                      <a:pt x="1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0" name="Google Shape;2250;p29"/>
              <p:cNvSpPr/>
              <p:nvPr/>
            </p:nvSpPr>
            <p:spPr>
              <a:xfrm>
                <a:off x="5659156" y="2576323"/>
                <a:ext cx="13633" cy="54656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49" extrusionOk="0">
                    <a:moveTo>
                      <a:pt x="0" y="0"/>
                    </a:moveTo>
                    <a:lnTo>
                      <a:pt x="0" y="448"/>
                    </a:lnTo>
                    <a:lnTo>
                      <a:pt x="111" y="448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1" name="Google Shape;2251;p29"/>
              <p:cNvSpPr/>
              <p:nvPr/>
            </p:nvSpPr>
            <p:spPr>
              <a:xfrm>
                <a:off x="5659156" y="1934579"/>
                <a:ext cx="13633" cy="52951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35" extrusionOk="0">
                    <a:moveTo>
                      <a:pt x="0" y="0"/>
                    </a:moveTo>
                    <a:lnTo>
                      <a:pt x="0" y="435"/>
                    </a:lnTo>
                    <a:lnTo>
                      <a:pt x="111" y="435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2" name="Google Shape;2252;p29"/>
              <p:cNvSpPr/>
              <p:nvPr/>
            </p:nvSpPr>
            <p:spPr>
              <a:xfrm>
                <a:off x="5659156" y="2683808"/>
                <a:ext cx="13633" cy="53317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38" extrusionOk="0">
                    <a:moveTo>
                      <a:pt x="0" y="0"/>
                    </a:moveTo>
                    <a:lnTo>
                      <a:pt x="0" y="438"/>
                    </a:lnTo>
                    <a:lnTo>
                      <a:pt x="111" y="438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3" name="Google Shape;2253;p29"/>
              <p:cNvSpPr/>
              <p:nvPr/>
            </p:nvSpPr>
            <p:spPr>
              <a:xfrm>
                <a:off x="5659156" y="2040725"/>
                <a:ext cx="13633" cy="54656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49" extrusionOk="0">
                    <a:moveTo>
                      <a:pt x="0" y="1"/>
                    </a:moveTo>
                    <a:lnTo>
                      <a:pt x="0" y="449"/>
                    </a:lnTo>
                    <a:lnTo>
                      <a:pt x="111" y="449"/>
                    </a:lnTo>
                    <a:lnTo>
                      <a:pt x="1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29"/>
              <p:cNvSpPr/>
              <p:nvPr/>
            </p:nvSpPr>
            <p:spPr>
              <a:xfrm>
                <a:off x="5659156" y="2148575"/>
                <a:ext cx="13633" cy="5307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36" extrusionOk="0">
                    <a:moveTo>
                      <a:pt x="0" y="1"/>
                    </a:moveTo>
                    <a:lnTo>
                      <a:pt x="0" y="435"/>
                    </a:lnTo>
                    <a:lnTo>
                      <a:pt x="111" y="435"/>
                    </a:lnTo>
                    <a:lnTo>
                      <a:pt x="1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29"/>
              <p:cNvSpPr/>
              <p:nvPr/>
            </p:nvSpPr>
            <p:spPr>
              <a:xfrm>
                <a:off x="5659156" y="2362205"/>
                <a:ext cx="13633" cy="55021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52" extrusionOk="0">
                    <a:moveTo>
                      <a:pt x="0" y="1"/>
                    </a:moveTo>
                    <a:lnTo>
                      <a:pt x="0" y="452"/>
                    </a:lnTo>
                    <a:lnTo>
                      <a:pt x="111" y="452"/>
                    </a:lnTo>
                    <a:lnTo>
                      <a:pt x="1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29"/>
              <p:cNvSpPr/>
              <p:nvPr/>
            </p:nvSpPr>
            <p:spPr>
              <a:xfrm>
                <a:off x="5659156" y="2256060"/>
                <a:ext cx="13633" cy="53438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39" extrusionOk="0">
                    <a:moveTo>
                      <a:pt x="0" y="0"/>
                    </a:moveTo>
                    <a:lnTo>
                      <a:pt x="0" y="438"/>
                    </a:lnTo>
                    <a:lnTo>
                      <a:pt x="111" y="438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29"/>
              <p:cNvSpPr/>
              <p:nvPr/>
            </p:nvSpPr>
            <p:spPr>
              <a:xfrm>
                <a:off x="6228107" y="1965984"/>
                <a:ext cx="13268" cy="534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0" y="0"/>
                    </a:moveTo>
                    <a:lnTo>
                      <a:pt x="0" y="438"/>
                    </a:lnTo>
                    <a:lnTo>
                      <a:pt x="108" y="438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29"/>
              <p:cNvSpPr/>
              <p:nvPr/>
            </p:nvSpPr>
            <p:spPr>
              <a:xfrm>
                <a:off x="6228107" y="1430386"/>
                <a:ext cx="14851" cy="53438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39" extrusionOk="0">
                    <a:moveTo>
                      <a:pt x="0" y="1"/>
                    </a:moveTo>
                    <a:lnTo>
                      <a:pt x="0" y="439"/>
                    </a:lnTo>
                    <a:lnTo>
                      <a:pt x="121" y="439"/>
                    </a:lnTo>
                    <a:lnTo>
                      <a:pt x="12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29"/>
              <p:cNvSpPr/>
              <p:nvPr/>
            </p:nvSpPr>
            <p:spPr>
              <a:xfrm>
                <a:off x="6228107" y="1538236"/>
                <a:ext cx="14851" cy="53438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39" extrusionOk="0">
                    <a:moveTo>
                      <a:pt x="0" y="1"/>
                    </a:moveTo>
                    <a:lnTo>
                      <a:pt x="0" y="439"/>
                    </a:lnTo>
                    <a:lnTo>
                      <a:pt x="121" y="439"/>
                    </a:lnTo>
                    <a:lnTo>
                      <a:pt x="12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29"/>
              <p:cNvSpPr/>
              <p:nvPr/>
            </p:nvSpPr>
            <p:spPr>
              <a:xfrm>
                <a:off x="6228107" y="1644504"/>
                <a:ext cx="14851" cy="54656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49" extrusionOk="0">
                    <a:moveTo>
                      <a:pt x="0" y="0"/>
                    </a:moveTo>
                    <a:lnTo>
                      <a:pt x="0" y="448"/>
                    </a:lnTo>
                    <a:lnTo>
                      <a:pt x="121" y="448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29"/>
              <p:cNvSpPr/>
              <p:nvPr/>
            </p:nvSpPr>
            <p:spPr>
              <a:xfrm>
                <a:off x="6228107" y="2393733"/>
                <a:ext cx="13268" cy="55021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0" y="0"/>
                    </a:moveTo>
                    <a:lnTo>
                      <a:pt x="0" y="438"/>
                    </a:lnTo>
                    <a:lnTo>
                      <a:pt x="0" y="451"/>
                    </a:lnTo>
                    <a:lnTo>
                      <a:pt x="108" y="451"/>
                    </a:lnTo>
                    <a:lnTo>
                      <a:pt x="108" y="438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29"/>
              <p:cNvSpPr/>
              <p:nvPr/>
            </p:nvSpPr>
            <p:spPr>
              <a:xfrm>
                <a:off x="6448554" y="2715578"/>
                <a:ext cx="54656" cy="21546"/>
              </a:xfrm>
              <a:custGeom>
                <a:avLst/>
                <a:gdLst/>
                <a:ahLst/>
                <a:cxnLst/>
                <a:rect l="l" t="t" r="r" b="b"/>
                <a:pathLst>
                  <a:path w="449" h="177" extrusionOk="0">
                    <a:moveTo>
                      <a:pt x="26" y="1"/>
                    </a:moveTo>
                    <a:lnTo>
                      <a:pt x="0" y="108"/>
                    </a:lnTo>
                    <a:cubicBezTo>
                      <a:pt x="134" y="148"/>
                      <a:pt x="285" y="164"/>
                      <a:pt x="435" y="177"/>
                    </a:cubicBezTo>
                    <a:lnTo>
                      <a:pt x="448" y="66"/>
                    </a:lnTo>
                    <a:cubicBezTo>
                      <a:pt x="298" y="53"/>
                      <a:pt x="164" y="40"/>
                      <a:pt x="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29"/>
              <p:cNvSpPr/>
              <p:nvPr/>
            </p:nvSpPr>
            <p:spPr>
              <a:xfrm>
                <a:off x="6228107" y="1752354"/>
                <a:ext cx="14851" cy="52951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35" extrusionOk="0">
                    <a:moveTo>
                      <a:pt x="0" y="0"/>
                    </a:moveTo>
                    <a:lnTo>
                      <a:pt x="0" y="435"/>
                    </a:lnTo>
                    <a:lnTo>
                      <a:pt x="121" y="435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4" name="Google Shape;2264;p29"/>
              <p:cNvSpPr/>
              <p:nvPr/>
            </p:nvSpPr>
            <p:spPr>
              <a:xfrm>
                <a:off x="6234437" y="2499878"/>
                <a:ext cx="26780" cy="54656"/>
              </a:xfrm>
              <a:custGeom>
                <a:avLst/>
                <a:gdLst/>
                <a:ahLst/>
                <a:cxnLst/>
                <a:rect l="l" t="t" r="r" b="b"/>
                <a:pathLst>
                  <a:path w="220" h="449" extrusionOk="0">
                    <a:moveTo>
                      <a:pt x="112" y="1"/>
                    </a:moveTo>
                    <a:lnTo>
                      <a:pt x="1" y="14"/>
                    </a:lnTo>
                    <a:cubicBezTo>
                      <a:pt x="30" y="164"/>
                      <a:pt x="69" y="315"/>
                      <a:pt x="125" y="449"/>
                    </a:cubicBezTo>
                    <a:lnTo>
                      <a:pt x="220" y="409"/>
                    </a:lnTo>
                    <a:cubicBezTo>
                      <a:pt x="177" y="272"/>
                      <a:pt x="138" y="138"/>
                      <a:pt x="1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5" name="Google Shape;2265;p29"/>
              <p:cNvSpPr/>
              <p:nvPr/>
            </p:nvSpPr>
            <p:spPr>
              <a:xfrm>
                <a:off x="6349103" y="2672244"/>
                <a:ext cx="52951" cy="3822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14" extrusionOk="0">
                    <a:moveTo>
                      <a:pt x="69" y="0"/>
                    </a:moveTo>
                    <a:lnTo>
                      <a:pt x="0" y="82"/>
                    </a:lnTo>
                    <a:cubicBezTo>
                      <a:pt x="121" y="177"/>
                      <a:pt x="258" y="245"/>
                      <a:pt x="396" y="314"/>
                    </a:cubicBezTo>
                    <a:lnTo>
                      <a:pt x="435" y="219"/>
                    </a:lnTo>
                    <a:cubicBezTo>
                      <a:pt x="314" y="151"/>
                      <a:pt x="190" y="82"/>
                      <a:pt x="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29"/>
              <p:cNvSpPr/>
              <p:nvPr/>
            </p:nvSpPr>
            <p:spPr>
              <a:xfrm>
                <a:off x="6274241" y="2596164"/>
                <a:ext cx="43457" cy="49908"/>
              </a:xfrm>
              <a:custGeom>
                <a:avLst/>
                <a:gdLst/>
                <a:ahLst/>
                <a:cxnLst/>
                <a:rect l="l" t="t" r="r" b="b"/>
                <a:pathLst>
                  <a:path w="357" h="410" extrusionOk="0">
                    <a:moveTo>
                      <a:pt x="95" y="1"/>
                    </a:moveTo>
                    <a:lnTo>
                      <a:pt x="1" y="53"/>
                    </a:lnTo>
                    <a:cubicBezTo>
                      <a:pt x="82" y="190"/>
                      <a:pt x="177" y="298"/>
                      <a:pt x="275" y="409"/>
                    </a:cubicBezTo>
                    <a:lnTo>
                      <a:pt x="357" y="341"/>
                    </a:lnTo>
                    <a:cubicBezTo>
                      <a:pt x="259" y="230"/>
                      <a:pt x="177" y="122"/>
                      <a:pt x="9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29"/>
              <p:cNvSpPr/>
              <p:nvPr/>
            </p:nvSpPr>
            <p:spPr>
              <a:xfrm>
                <a:off x="5939614" y="1062406"/>
                <a:ext cx="54656" cy="16798"/>
              </a:xfrm>
              <a:custGeom>
                <a:avLst/>
                <a:gdLst/>
                <a:ahLst/>
                <a:cxnLst/>
                <a:rect l="l" t="t" r="r" b="b"/>
                <a:pathLst>
                  <a:path w="449" h="138" extrusionOk="0">
                    <a:moveTo>
                      <a:pt x="1" y="0"/>
                    </a:moveTo>
                    <a:lnTo>
                      <a:pt x="1" y="111"/>
                    </a:lnTo>
                    <a:lnTo>
                      <a:pt x="96" y="111"/>
                    </a:lnTo>
                    <a:cubicBezTo>
                      <a:pt x="203" y="111"/>
                      <a:pt x="328" y="111"/>
                      <a:pt x="435" y="138"/>
                    </a:cubicBezTo>
                    <a:lnTo>
                      <a:pt x="449" y="30"/>
                    </a:lnTo>
                    <a:cubicBezTo>
                      <a:pt x="341" y="0"/>
                      <a:pt x="216" y="0"/>
                      <a:pt x="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29"/>
              <p:cNvSpPr/>
              <p:nvPr/>
            </p:nvSpPr>
            <p:spPr>
              <a:xfrm>
                <a:off x="6228107" y="1323023"/>
                <a:ext cx="14851" cy="54656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49" extrusionOk="0">
                    <a:moveTo>
                      <a:pt x="108" y="0"/>
                    </a:moveTo>
                    <a:lnTo>
                      <a:pt x="0" y="13"/>
                    </a:lnTo>
                    <a:lnTo>
                      <a:pt x="0" y="245"/>
                    </a:lnTo>
                    <a:lnTo>
                      <a:pt x="0" y="448"/>
                    </a:lnTo>
                    <a:lnTo>
                      <a:pt x="121" y="448"/>
                    </a:lnTo>
                    <a:lnTo>
                      <a:pt x="121" y="245"/>
                    </a:lnTo>
                    <a:cubicBezTo>
                      <a:pt x="121" y="164"/>
                      <a:pt x="108" y="82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9" name="Google Shape;2269;p29"/>
              <p:cNvSpPr/>
              <p:nvPr/>
            </p:nvSpPr>
            <p:spPr>
              <a:xfrm>
                <a:off x="6198284" y="1218338"/>
                <a:ext cx="31527" cy="55021"/>
              </a:xfrm>
              <a:custGeom>
                <a:avLst/>
                <a:gdLst/>
                <a:ahLst/>
                <a:cxnLst/>
                <a:rect l="l" t="t" r="r" b="b"/>
                <a:pathLst>
                  <a:path w="259" h="452" extrusionOk="0">
                    <a:moveTo>
                      <a:pt x="95" y="1"/>
                    </a:moveTo>
                    <a:lnTo>
                      <a:pt x="0" y="56"/>
                    </a:lnTo>
                    <a:cubicBezTo>
                      <a:pt x="53" y="177"/>
                      <a:pt x="108" y="314"/>
                      <a:pt x="147" y="452"/>
                    </a:cubicBezTo>
                    <a:lnTo>
                      <a:pt x="259" y="422"/>
                    </a:lnTo>
                    <a:cubicBezTo>
                      <a:pt x="216" y="272"/>
                      <a:pt x="164" y="138"/>
                      <a:pt x="9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29"/>
              <p:cNvSpPr/>
              <p:nvPr/>
            </p:nvSpPr>
            <p:spPr>
              <a:xfrm>
                <a:off x="6133403" y="1133981"/>
                <a:ext cx="46622" cy="47839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93" extrusionOk="0">
                    <a:moveTo>
                      <a:pt x="69" y="1"/>
                    </a:moveTo>
                    <a:lnTo>
                      <a:pt x="1" y="82"/>
                    </a:lnTo>
                    <a:cubicBezTo>
                      <a:pt x="108" y="177"/>
                      <a:pt x="206" y="272"/>
                      <a:pt x="288" y="393"/>
                    </a:cubicBezTo>
                    <a:lnTo>
                      <a:pt x="383" y="327"/>
                    </a:lnTo>
                    <a:cubicBezTo>
                      <a:pt x="288" y="203"/>
                      <a:pt x="177" y="95"/>
                      <a:pt x="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29"/>
              <p:cNvSpPr/>
              <p:nvPr/>
            </p:nvSpPr>
            <p:spPr>
              <a:xfrm>
                <a:off x="6042352" y="1079083"/>
                <a:ext cx="54534" cy="3311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272" extrusionOk="0">
                    <a:moveTo>
                      <a:pt x="39" y="1"/>
                    </a:moveTo>
                    <a:lnTo>
                      <a:pt x="0" y="95"/>
                    </a:lnTo>
                    <a:cubicBezTo>
                      <a:pt x="137" y="151"/>
                      <a:pt x="271" y="206"/>
                      <a:pt x="396" y="272"/>
                    </a:cubicBezTo>
                    <a:lnTo>
                      <a:pt x="448" y="177"/>
                    </a:lnTo>
                    <a:cubicBezTo>
                      <a:pt x="327" y="108"/>
                      <a:pt x="177" y="43"/>
                      <a:pt x="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29"/>
              <p:cNvSpPr/>
              <p:nvPr/>
            </p:nvSpPr>
            <p:spPr>
              <a:xfrm>
                <a:off x="6228107" y="2287830"/>
                <a:ext cx="13268" cy="5307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0" y="1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29"/>
              <p:cNvSpPr/>
              <p:nvPr/>
            </p:nvSpPr>
            <p:spPr>
              <a:xfrm>
                <a:off x="6228107" y="2073834"/>
                <a:ext cx="13268" cy="52951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0" y="0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29"/>
              <p:cNvSpPr/>
              <p:nvPr/>
            </p:nvSpPr>
            <p:spPr>
              <a:xfrm>
                <a:off x="6228107" y="1858134"/>
                <a:ext cx="13268" cy="55021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0" y="1"/>
                    </a:moveTo>
                    <a:lnTo>
                      <a:pt x="0" y="452"/>
                    </a:lnTo>
                    <a:lnTo>
                      <a:pt x="108" y="452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29"/>
              <p:cNvSpPr/>
              <p:nvPr/>
            </p:nvSpPr>
            <p:spPr>
              <a:xfrm>
                <a:off x="6228107" y="2179980"/>
                <a:ext cx="13268" cy="5307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0" y="1"/>
                    </a:moveTo>
                    <a:lnTo>
                      <a:pt x="0" y="436"/>
                    </a:lnTo>
                    <a:lnTo>
                      <a:pt x="108" y="436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29"/>
              <p:cNvSpPr/>
              <p:nvPr/>
            </p:nvSpPr>
            <p:spPr>
              <a:xfrm>
                <a:off x="7151161" y="1069101"/>
                <a:ext cx="55021" cy="29945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46" extrusionOk="0">
                    <a:moveTo>
                      <a:pt x="30" y="1"/>
                    </a:moveTo>
                    <a:lnTo>
                      <a:pt x="1" y="109"/>
                    </a:lnTo>
                    <a:cubicBezTo>
                      <a:pt x="138" y="138"/>
                      <a:pt x="275" y="190"/>
                      <a:pt x="409" y="246"/>
                    </a:cubicBezTo>
                    <a:lnTo>
                      <a:pt x="452" y="151"/>
                    </a:lnTo>
                    <a:cubicBezTo>
                      <a:pt x="314" y="83"/>
                      <a:pt x="180" y="43"/>
                      <a:pt x="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29"/>
              <p:cNvSpPr/>
              <p:nvPr/>
            </p:nvSpPr>
            <p:spPr>
              <a:xfrm>
                <a:off x="7366861" y="1720827"/>
                <a:ext cx="13268" cy="5307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0" y="1"/>
                    </a:moveTo>
                    <a:lnTo>
                      <a:pt x="0" y="436"/>
                    </a:lnTo>
                    <a:lnTo>
                      <a:pt x="108" y="436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29"/>
              <p:cNvSpPr/>
              <p:nvPr/>
            </p:nvSpPr>
            <p:spPr>
              <a:xfrm>
                <a:off x="7366861" y="1826729"/>
                <a:ext cx="13268" cy="55021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0" y="0"/>
                    </a:moveTo>
                    <a:lnTo>
                      <a:pt x="0" y="451"/>
                    </a:lnTo>
                    <a:lnTo>
                      <a:pt x="108" y="451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9" name="Google Shape;2279;p29"/>
              <p:cNvSpPr/>
              <p:nvPr/>
            </p:nvSpPr>
            <p:spPr>
              <a:xfrm>
                <a:off x="7366861" y="1506831"/>
                <a:ext cx="13268" cy="5307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0" y="0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29"/>
              <p:cNvSpPr/>
              <p:nvPr/>
            </p:nvSpPr>
            <p:spPr>
              <a:xfrm>
                <a:off x="7318657" y="1190097"/>
                <a:ext cx="38344" cy="55021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2" extrusionOk="0">
                    <a:moveTo>
                      <a:pt x="96" y="0"/>
                    </a:moveTo>
                    <a:lnTo>
                      <a:pt x="1" y="69"/>
                    </a:lnTo>
                    <a:cubicBezTo>
                      <a:pt x="82" y="193"/>
                      <a:pt x="151" y="314"/>
                      <a:pt x="207" y="452"/>
                    </a:cubicBezTo>
                    <a:lnTo>
                      <a:pt x="315" y="396"/>
                    </a:lnTo>
                    <a:cubicBezTo>
                      <a:pt x="259" y="259"/>
                      <a:pt x="177" y="138"/>
                      <a:pt x="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1" name="Google Shape;2281;p29"/>
              <p:cNvSpPr/>
              <p:nvPr/>
            </p:nvSpPr>
            <p:spPr>
              <a:xfrm>
                <a:off x="7366861" y="1398981"/>
                <a:ext cx="13268" cy="534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0" y="1"/>
                    </a:moveTo>
                    <a:lnTo>
                      <a:pt x="0" y="439"/>
                    </a:lnTo>
                    <a:lnTo>
                      <a:pt x="108" y="439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2" name="Google Shape;2282;p29"/>
              <p:cNvSpPr/>
              <p:nvPr/>
            </p:nvSpPr>
            <p:spPr>
              <a:xfrm>
                <a:off x="7245864" y="1114140"/>
                <a:ext cx="49908" cy="44674"/>
              </a:xfrm>
              <a:custGeom>
                <a:avLst/>
                <a:gdLst/>
                <a:ahLst/>
                <a:cxnLst/>
                <a:rect l="l" t="t" r="r" b="b"/>
                <a:pathLst>
                  <a:path w="410" h="367" extrusionOk="0">
                    <a:moveTo>
                      <a:pt x="69" y="0"/>
                    </a:moveTo>
                    <a:lnTo>
                      <a:pt x="1" y="82"/>
                    </a:lnTo>
                    <a:cubicBezTo>
                      <a:pt x="122" y="164"/>
                      <a:pt x="233" y="258"/>
                      <a:pt x="327" y="366"/>
                    </a:cubicBezTo>
                    <a:lnTo>
                      <a:pt x="409" y="285"/>
                    </a:lnTo>
                    <a:cubicBezTo>
                      <a:pt x="314" y="177"/>
                      <a:pt x="190" y="82"/>
                      <a:pt x="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3" name="Google Shape;2283;p29"/>
              <p:cNvSpPr/>
              <p:nvPr/>
            </p:nvSpPr>
            <p:spPr>
              <a:xfrm>
                <a:off x="7360044" y="1291131"/>
                <a:ext cx="20085" cy="55021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52" extrusionOk="0">
                    <a:moveTo>
                      <a:pt x="112" y="1"/>
                    </a:moveTo>
                    <a:lnTo>
                      <a:pt x="1" y="30"/>
                    </a:lnTo>
                    <a:cubicBezTo>
                      <a:pt x="30" y="164"/>
                      <a:pt x="56" y="301"/>
                      <a:pt x="56" y="452"/>
                    </a:cubicBezTo>
                    <a:lnTo>
                      <a:pt x="164" y="452"/>
                    </a:lnTo>
                    <a:cubicBezTo>
                      <a:pt x="164" y="301"/>
                      <a:pt x="138" y="151"/>
                      <a:pt x="1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4" name="Google Shape;2284;p29"/>
              <p:cNvSpPr/>
              <p:nvPr/>
            </p:nvSpPr>
            <p:spPr>
              <a:xfrm>
                <a:off x="7366861" y="1613098"/>
                <a:ext cx="13268" cy="52951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0" y="0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29"/>
              <p:cNvSpPr/>
              <p:nvPr/>
            </p:nvSpPr>
            <p:spPr>
              <a:xfrm>
                <a:off x="7366861" y="2470055"/>
                <a:ext cx="13268" cy="5307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0" y="1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29"/>
              <p:cNvSpPr/>
              <p:nvPr/>
            </p:nvSpPr>
            <p:spPr>
              <a:xfrm>
                <a:off x="7366861" y="2576323"/>
                <a:ext cx="13268" cy="54656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49" extrusionOk="0">
                    <a:moveTo>
                      <a:pt x="0" y="0"/>
                    </a:moveTo>
                    <a:lnTo>
                      <a:pt x="0" y="448"/>
                    </a:lnTo>
                    <a:lnTo>
                      <a:pt x="108" y="448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29"/>
              <p:cNvSpPr/>
              <p:nvPr/>
            </p:nvSpPr>
            <p:spPr>
              <a:xfrm>
                <a:off x="7366861" y="1934579"/>
                <a:ext cx="13268" cy="52951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0" y="0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29"/>
              <p:cNvSpPr/>
              <p:nvPr/>
            </p:nvSpPr>
            <p:spPr>
              <a:xfrm>
                <a:off x="7366861" y="2683808"/>
                <a:ext cx="13268" cy="53317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8" extrusionOk="0">
                    <a:moveTo>
                      <a:pt x="0" y="0"/>
                    </a:moveTo>
                    <a:lnTo>
                      <a:pt x="0" y="438"/>
                    </a:lnTo>
                    <a:lnTo>
                      <a:pt x="108" y="438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29"/>
              <p:cNvSpPr/>
              <p:nvPr/>
            </p:nvSpPr>
            <p:spPr>
              <a:xfrm>
                <a:off x="7366861" y="2040725"/>
                <a:ext cx="13268" cy="54656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49" extrusionOk="0">
                    <a:moveTo>
                      <a:pt x="0" y="1"/>
                    </a:moveTo>
                    <a:lnTo>
                      <a:pt x="0" y="449"/>
                    </a:lnTo>
                    <a:lnTo>
                      <a:pt x="108" y="449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29"/>
              <p:cNvSpPr/>
              <p:nvPr/>
            </p:nvSpPr>
            <p:spPr>
              <a:xfrm>
                <a:off x="7366861" y="2148575"/>
                <a:ext cx="13268" cy="5307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0" y="1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29"/>
              <p:cNvSpPr/>
              <p:nvPr/>
            </p:nvSpPr>
            <p:spPr>
              <a:xfrm>
                <a:off x="7366861" y="2362205"/>
                <a:ext cx="13268" cy="55021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0" y="1"/>
                    </a:moveTo>
                    <a:lnTo>
                      <a:pt x="0" y="452"/>
                    </a:lnTo>
                    <a:lnTo>
                      <a:pt x="108" y="452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29"/>
              <p:cNvSpPr/>
              <p:nvPr/>
            </p:nvSpPr>
            <p:spPr>
              <a:xfrm>
                <a:off x="7366861" y="2256060"/>
                <a:ext cx="13268" cy="534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0" y="0"/>
                    </a:moveTo>
                    <a:lnTo>
                      <a:pt x="0" y="438"/>
                    </a:lnTo>
                    <a:lnTo>
                      <a:pt x="108" y="438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29"/>
              <p:cNvSpPr/>
              <p:nvPr/>
            </p:nvSpPr>
            <p:spPr>
              <a:xfrm>
                <a:off x="6798275" y="1965984"/>
                <a:ext cx="13268" cy="534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0" y="0"/>
                    </a:moveTo>
                    <a:lnTo>
                      <a:pt x="0" y="438"/>
                    </a:lnTo>
                    <a:lnTo>
                      <a:pt x="108" y="438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29"/>
              <p:cNvSpPr/>
              <p:nvPr/>
            </p:nvSpPr>
            <p:spPr>
              <a:xfrm>
                <a:off x="6798275" y="1430386"/>
                <a:ext cx="13268" cy="534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0" y="1"/>
                    </a:moveTo>
                    <a:lnTo>
                      <a:pt x="0" y="439"/>
                    </a:lnTo>
                    <a:lnTo>
                      <a:pt x="108" y="439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29"/>
              <p:cNvSpPr/>
              <p:nvPr/>
            </p:nvSpPr>
            <p:spPr>
              <a:xfrm>
                <a:off x="6798275" y="1538236"/>
                <a:ext cx="13268" cy="534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0" y="1"/>
                    </a:moveTo>
                    <a:lnTo>
                      <a:pt x="0" y="439"/>
                    </a:lnTo>
                    <a:lnTo>
                      <a:pt x="108" y="439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29"/>
              <p:cNvSpPr/>
              <p:nvPr/>
            </p:nvSpPr>
            <p:spPr>
              <a:xfrm>
                <a:off x="6798275" y="1644504"/>
                <a:ext cx="13268" cy="54656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49" extrusionOk="0">
                    <a:moveTo>
                      <a:pt x="0" y="0"/>
                    </a:moveTo>
                    <a:lnTo>
                      <a:pt x="0" y="448"/>
                    </a:lnTo>
                    <a:lnTo>
                      <a:pt x="108" y="448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29"/>
              <p:cNvSpPr/>
              <p:nvPr/>
            </p:nvSpPr>
            <p:spPr>
              <a:xfrm>
                <a:off x="6798275" y="2393733"/>
                <a:ext cx="13268" cy="55021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0" y="0"/>
                    </a:moveTo>
                    <a:lnTo>
                      <a:pt x="0" y="438"/>
                    </a:lnTo>
                    <a:lnTo>
                      <a:pt x="0" y="451"/>
                    </a:lnTo>
                    <a:lnTo>
                      <a:pt x="108" y="451"/>
                    </a:lnTo>
                    <a:lnTo>
                      <a:pt x="108" y="438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29"/>
              <p:cNvSpPr/>
              <p:nvPr/>
            </p:nvSpPr>
            <p:spPr>
              <a:xfrm>
                <a:off x="6536441" y="2715578"/>
                <a:ext cx="54656" cy="21546"/>
              </a:xfrm>
              <a:custGeom>
                <a:avLst/>
                <a:gdLst/>
                <a:ahLst/>
                <a:cxnLst/>
                <a:rect l="l" t="t" r="r" b="b"/>
                <a:pathLst>
                  <a:path w="449" h="177" extrusionOk="0">
                    <a:moveTo>
                      <a:pt x="422" y="1"/>
                    </a:moveTo>
                    <a:cubicBezTo>
                      <a:pt x="285" y="40"/>
                      <a:pt x="148" y="53"/>
                      <a:pt x="1" y="66"/>
                    </a:cubicBezTo>
                    <a:lnTo>
                      <a:pt x="14" y="177"/>
                    </a:lnTo>
                    <a:cubicBezTo>
                      <a:pt x="164" y="164"/>
                      <a:pt x="311" y="148"/>
                      <a:pt x="448" y="108"/>
                    </a:cubicBezTo>
                    <a:lnTo>
                      <a:pt x="42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29"/>
              <p:cNvSpPr/>
              <p:nvPr/>
            </p:nvSpPr>
            <p:spPr>
              <a:xfrm>
                <a:off x="6798275" y="1752354"/>
                <a:ext cx="13268" cy="52951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0" y="0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0" name="Google Shape;2300;p29"/>
              <p:cNvSpPr/>
              <p:nvPr/>
            </p:nvSpPr>
            <p:spPr>
              <a:xfrm>
                <a:off x="6778312" y="2499878"/>
                <a:ext cx="28484" cy="54656"/>
              </a:xfrm>
              <a:custGeom>
                <a:avLst/>
                <a:gdLst/>
                <a:ahLst/>
                <a:cxnLst/>
                <a:rect l="l" t="t" r="r" b="b"/>
                <a:pathLst>
                  <a:path w="234" h="449" extrusionOk="0">
                    <a:moveTo>
                      <a:pt x="122" y="1"/>
                    </a:moveTo>
                    <a:cubicBezTo>
                      <a:pt x="96" y="138"/>
                      <a:pt x="57" y="272"/>
                      <a:pt x="1" y="409"/>
                    </a:cubicBezTo>
                    <a:lnTo>
                      <a:pt x="96" y="449"/>
                    </a:lnTo>
                    <a:cubicBezTo>
                      <a:pt x="151" y="315"/>
                      <a:pt x="204" y="164"/>
                      <a:pt x="233" y="14"/>
                    </a:cubicBezTo>
                    <a:lnTo>
                      <a:pt x="12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1" name="Google Shape;2301;p29"/>
              <p:cNvSpPr/>
              <p:nvPr/>
            </p:nvSpPr>
            <p:spPr>
              <a:xfrm>
                <a:off x="6637474" y="2672244"/>
                <a:ext cx="53073" cy="38222"/>
              </a:xfrm>
              <a:custGeom>
                <a:avLst/>
                <a:gdLst/>
                <a:ahLst/>
                <a:cxnLst/>
                <a:rect l="l" t="t" r="r" b="b"/>
                <a:pathLst>
                  <a:path w="436" h="314" extrusionOk="0">
                    <a:moveTo>
                      <a:pt x="367" y="0"/>
                    </a:moveTo>
                    <a:cubicBezTo>
                      <a:pt x="259" y="82"/>
                      <a:pt x="135" y="151"/>
                      <a:pt x="1" y="219"/>
                    </a:cubicBezTo>
                    <a:lnTo>
                      <a:pt x="53" y="314"/>
                    </a:lnTo>
                    <a:cubicBezTo>
                      <a:pt x="190" y="245"/>
                      <a:pt x="315" y="177"/>
                      <a:pt x="436" y="82"/>
                    </a:cubicBezTo>
                    <a:lnTo>
                      <a:pt x="36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2" name="Google Shape;2302;p29"/>
              <p:cNvSpPr/>
              <p:nvPr/>
            </p:nvSpPr>
            <p:spPr>
              <a:xfrm>
                <a:off x="6721831" y="2596164"/>
                <a:ext cx="43578" cy="49908"/>
              </a:xfrm>
              <a:custGeom>
                <a:avLst/>
                <a:gdLst/>
                <a:ahLst/>
                <a:cxnLst/>
                <a:rect l="l" t="t" r="r" b="b"/>
                <a:pathLst>
                  <a:path w="358" h="410" extrusionOk="0">
                    <a:moveTo>
                      <a:pt x="259" y="1"/>
                    </a:moveTo>
                    <a:cubicBezTo>
                      <a:pt x="194" y="122"/>
                      <a:pt x="96" y="230"/>
                      <a:pt x="1" y="341"/>
                    </a:cubicBezTo>
                    <a:lnTo>
                      <a:pt x="83" y="409"/>
                    </a:lnTo>
                    <a:cubicBezTo>
                      <a:pt x="177" y="298"/>
                      <a:pt x="275" y="190"/>
                      <a:pt x="357" y="53"/>
                    </a:cubicBezTo>
                    <a:lnTo>
                      <a:pt x="25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3" name="Google Shape;2303;p29"/>
              <p:cNvSpPr/>
              <p:nvPr/>
            </p:nvSpPr>
            <p:spPr>
              <a:xfrm>
                <a:off x="7045380" y="1062406"/>
                <a:ext cx="54534" cy="16798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38" extrusionOk="0">
                    <a:moveTo>
                      <a:pt x="353" y="0"/>
                    </a:moveTo>
                    <a:cubicBezTo>
                      <a:pt x="245" y="0"/>
                      <a:pt x="121" y="0"/>
                      <a:pt x="0" y="30"/>
                    </a:cubicBezTo>
                    <a:lnTo>
                      <a:pt x="13" y="138"/>
                    </a:lnTo>
                    <a:cubicBezTo>
                      <a:pt x="134" y="111"/>
                      <a:pt x="245" y="111"/>
                      <a:pt x="353" y="111"/>
                    </a:cubicBezTo>
                    <a:lnTo>
                      <a:pt x="448" y="111"/>
                    </a:lnTo>
                    <a:lnTo>
                      <a:pt x="44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4" name="Google Shape;2304;p29"/>
              <p:cNvSpPr/>
              <p:nvPr/>
            </p:nvSpPr>
            <p:spPr>
              <a:xfrm>
                <a:off x="6798275" y="1323023"/>
                <a:ext cx="14851" cy="54656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49" extrusionOk="0">
                    <a:moveTo>
                      <a:pt x="13" y="0"/>
                    </a:moveTo>
                    <a:cubicBezTo>
                      <a:pt x="0" y="82"/>
                      <a:pt x="0" y="164"/>
                      <a:pt x="0" y="245"/>
                    </a:cubicBezTo>
                    <a:lnTo>
                      <a:pt x="0" y="448"/>
                    </a:lnTo>
                    <a:lnTo>
                      <a:pt x="108" y="448"/>
                    </a:lnTo>
                    <a:lnTo>
                      <a:pt x="108" y="245"/>
                    </a:lnTo>
                    <a:cubicBezTo>
                      <a:pt x="108" y="177"/>
                      <a:pt x="108" y="95"/>
                      <a:pt x="121" y="13"/>
                    </a:cubicBezTo>
                    <a:lnTo>
                      <a:pt x="1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5" name="Google Shape;2305;p29"/>
              <p:cNvSpPr/>
              <p:nvPr/>
            </p:nvSpPr>
            <p:spPr>
              <a:xfrm>
                <a:off x="6809839" y="1218338"/>
                <a:ext cx="33110" cy="55021"/>
              </a:xfrm>
              <a:custGeom>
                <a:avLst/>
                <a:gdLst/>
                <a:ahLst/>
                <a:cxnLst/>
                <a:rect l="l" t="t" r="r" b="b"/>
                <a:pathLst>
                  <a:path w="272" h="452" extrusionOk="0">
                    <a:moveTo>
                      <a:pt x="177" y="1"/>
                    </a:moveTo>
                    <a:cubicBezTo>
                      <a:pt x="108" y="138"/>
                      <a:pt x="43" y="272"/>
                      <a:pt x="0" y="422"/>
                    </a:cubicBezTo>
                    <a:lnTo>
                      <a:pt x="108" y="452"/>
                    </a:lnTo>
                    <a:cubicBezTo>
                      <a:pt x="151" y="314"/>
                      <a:pt x="206" y="177"/>
                      <a:pt x="271" y="56"/>
                    </a:cubicBezTo>
                    <a:lnTo>
                      <a:pt x="17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6" name="Google Shape;2306;p29"/>
              <p:cNvSpPr/>
              <p:nvPr/>
            </p:nvSpPr>
            <p:spPr>
              <a:xfrm>
                <a:off x="6861086" y="1133981"/>
                <a:ext cx="46743" cy="47839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93" extrusionOk="0">
                    <a:moveTo>
                      <a:pt x="302" y="1"/>
                    </a:moveTo>
                    <a:cubicBezTo>
                      <a:pt x="194" y="95"/>
                      <a:pt x="83" y="203"/>
                      <a:pt x="1" y="327"/>
                    </a:cubicBezTo>
                    <a:lnTo>
                      <a:pt x="83" y="393"/>
                    </a:lnTo>
                    <a:cubicBezTo>
                      <a:pt x="164" y="272"/>
                      <a:pt x="275" y="177"/>
                      <a:pt x="383" y="82"/>
                    </a:cubicBezTo>
                    <a:lnTo>
                      <a:pt x="30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7" name="Google Shape;2307;p29"/>
              <p:cNvSpPr/>
              <p:nvPr/>
            </p:nvSpPr>
            <p:spPr>
              <a:xfrm>
                <a:off x="6942278" y="1079083"/>
                <a:ext cx="55021" cy="3311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72" extrusionOk="0">
                    <a:moveTo>
                      <a:pt x="409" y="1"/>
                    </a:moveTo>
                    <a:cubicBezTo>
                      <a:pt x="275" y="43"/>
                      <a:pt x="138" y="108"/>
                      <a:pt x="1" y="177"/>
                    </a:cubicBezTo>
                    <a:lnTo>
                      <a:pt x="56" y="272"/>
                    </a:lnTo>
                    <a:cubicBezTo>
                      <a:pt x="180" y="206"/>
                      <a:pt x="314" y="151"/>
                      <a:pt x="452" y="95"/>
                    </a:cubicBezTo>
                    <a:lnTo>
                      <a:pt x="4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8" name="Google Shape;2308;p29"/>
              <p:cNvSpPr/>
              <p:nvPr/>
            </p:nvSpPr>
            <p:spPr>
              <a:xfrm>
                <a:off x="6798275" y="2287830"/>
                <a:ext cx="13268" cy="5307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0" y="1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9" name="Google Shape;2309;p29"/>
              <p:cNvSpPr/>
              <p:nvPr/>
            </p:nvSpPr>
            <p:spPr>
              <a:xfrm>
                <a:off x="6798275" y="2073834"/>
                <a:ext cx="13268" cy="52951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0" y="0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0" name="Google Shape;2310;p29"/>
              <p:cNvSpPr/>
              <p:nvPr/>
            </p:nvSpPr>
            <p:spPr>
              <a:xfrm>
                <a:off x="6798275" y="1858134"/>
                <a:ext cx="13268" cy="55021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0" y="1"/>
                    </a:moveTo>
                    <a:lnTo>
                      <a:pt x="0" y="452"/>
                    </a:lnTo>
                    <a:lnTo>
                      <a:pt x="108" y="452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1" name="Google Shape;2311;p29"/>
              <p:cNvSpPr/>
              <p:nvPr/>
            </p:nvSpPr>
            <p:spPr>
              <a:xfrm>
                <a:off x="6798275" y="2179980"/>
                <a:ext cx="13268" cy="5307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0" y="1"/>
                    </a:moveTo>
                    <a:lnTo>
                      <a:pt x="0" y="436"/>
                    </a:lnTo>
                    <a:lnTo>
                      <a:pt x="108" y="436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2" name="Google Shape;2312;p29"/>
              <p:cNvSpPr/>
              <p:nvPr/>
            </p:nvSpPr>
            <p:spPr>
              <a:xfrm>
                <a:off x="5661103" y="3756465"/>
                <a:ext cx="13268" cy="534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3" name="Google Shape;2313;p29"/>
              <p:cNvSpPr/>
              <p:nvPr/>
            </p:nvSpPr>
            <p:spPr>
              <a:xfrm>
                <a:off x="5661103" y="3862732"/>
                <a:ext cx="13268" cy="54534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48" extrusionOk="0">
                    <a:moveTo>
                      <a:pt x="1" y="0"/>
                    </a:moveTo>
                    <a:lnTo>
                      <a:pt x="1" y="448"/>
                    </a:lnTo>
                    <a:lnTo>
                      <a:pt x="109" y="44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4" name="Google Shape;2314;p29"/>
              <p:cNvSpPr/>
              <p:nvPr/>
            </p:nvSpPr>
            <p:spPr>
              <a:xfrm>
                <a:off x="5661103" y="3648615"/>
                <a:ext cx="13268" cy="534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5" name="Google Shape;2315;p29"/>
              <p:cNvSpPr/>
              <p:nvPr/>
            </p:nvSpPr>
            <p:spPr>
              <a:xfrm>
                <a:off x="5661103" y="4506059"/>
                <a:ext cx="13268" cy="5307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6" name="Google Shape;2316;p29"/>
              <p:cNvSpPr/>
              <p:nvPr/>
            </p:nvSpPr>
            <p:spPr>
              <a:xfrm>
                <a:off x="5661103" y="3970461"/>
                <a:ext cx="13268" cy="5307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7" name="Google Shape;2317;p29"/>
              <p:cNvSpPr/>
              <p:nvPr/>
            </p:nvSpPr>
            <p:spPr>
              <a:xfrm>
                <a:off x="5661103" y="4078311"/>
                <a:ext cx="13268" cy="5307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8" name="Google Shape;2318;p29"/>
              <p:cNvSpPr/>
              <p:nvPr/>
            </p:nvSpPr>
            <p:spPr>
              <a:xfrm>
                <a:off x="5661103" y="4184213"/>
                <a:ext cx="13268" cy="534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9" name="Google Shape;2319;p29"/>
              <p:cNvSpPr/>
              <p:nvPr/>
            </p:nvSpPr>
            <p:spPr>
              <a:xfrm>
                <a:off x="5661103" y="4398209"/>
                <a:ext cx="13268" cy="54656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49" extrusionOk="0">
                    <a:moveTo>
                      <a:pt x="1" y="1"/>
                    </a:moveTo>
                    <a:lnTo>
                      <a:pt x="1" y="448"/>
                    </a:lnTo>
                    <a:lnTo>
                      <a:pt x="109" y="448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0" name="Google Shape;2320;p29"/>
              <p:cNvSpPr/>
              <p:nvPr/>
            </p:nvSpPr>
            <p:spPr>
              <a:xfrm>
                <a:off x="5661103" y="4291941"/>
                <a:ext cx="13268" cy="5307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1" name="Google Shape;2321;p29"/>
              <p:cNvSpPr/>
              <p:nvPr/>
            </p:nvSpPr>
            <p:spPr>
              <a:xfrm>
                <a:off x="5661103" y="2896221"/>
                <a:ext cx="13268" cy="54656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49" extrusionOk="0">
                    <a:moveTo>
                      <a:pt x="1" y="0"/>
                    </a:moveTo>
                    <a:lnTo>
                      <a:pt x="1" y="448"/>
                    </a:lnTo>
                    <a:lnTo>
                      <a:pt x="109" y="44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2" name="Google Shape;2322;p29"/>
              <p:cNvSpPr/>
              <p:nvPr/>
            </p:nvSpPr>
            <p:spPr>
              <a:xfrm>
                <a:off x="5661103" y="3004071"/>
                <a:ext cx="13268" cy="52951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5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3" name="Google Shape;2323;p29"/>
              <p:cNvSpPr/>
              <p:nvPr/>
            </p:nvSpPr>
            <p:spPr>
              <a:xfrm>
                <a:off x="5659156" y="2789954"/>
                <a:ext cx="15216" cy="5307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436" extrusionOk="0">
                    <a:moveTo>
                      <a:pt x="17" y="1"/>
                    </a:moveTo>
                    <a:lnTo>
                      <a:pt x="17" y="14"/>
                    </a:lnTo>
                    <a:lnTo>
                      <a:pt x="0" y="14"/>
                    </a:lnTo>
                    <a:lnTo>
                      <a:pt x="0" y="164"/>
                    </a:lnTo>
                    <a:lnTo>
                      <a:pt x="17" y="164"/>
                    </a:lnTo>
                    <a:lnTo>
                      <a:pt x="17" y="435"/>
                    </a:lnTo>
                    <a:lnTo>
                      <a:pt x="125" y="435"/>
                    </a:lnTo>
                    <a:lnTo>
                      <a:pt x="12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4" name="Google Shape;2324;p29"/>
              <p:cNvSpPr/>
              <p:nvPr/>
            </p:nvSpPr>
            <p:spPr>
              <a:xfrm>
                <a:off x="5661103" y="3111434"/>
                <a:ext cx="13268" cy="534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9" extrusionOk="0">
                    <a:moveTo>
                      <a:pt x="1" y="1"/>
                    </a:moveTo>
                    <a:lnTo>
                      <a:pt x="1" y="439"/>
                    </a:lnTo>
                    <a:lnTo>
                      <a:pt x="109" y="43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5" name="Google Shape;2325;p29"/>
              <p:cNvSpPr/>
              <p:nvPr/>
            </p:nvSpPr>
            <p:spPr>
              <a:xfrm>
                <a:off x="5661103" y="3217702"/>
                <a:ext cx="13268" cy="55021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2" extrusionOk="0">
                    <a:moveTo>
                      <a:pt x="1" y="1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6" name="Google Shape;2326;p29"/>
              <p:cNvSpPr/>
              <p:nvPr/>
            </p:nvSpPr>
            <p:spPr>
              <a:xfrm>
                <a:off x="5661103" y="3325552"/>
                <a:ext cx="13268" cy="5307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36" extrusionOk="0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7" name="Google Shape;2327;p29"/>
              <p:cNvSpPr/>
              <p:nvPr/>
            </p:nvSpPr>
            <p:spPr>
              <a:xfrm>
                <a:off x="5661103" y="3539182"/>
                <a:ext cx="13268" cy="5660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65" extrusionOk="0">
                    <a:moveTo>
                      <a:pt x="1" y="1"/>
                    </a:moveTo>
                    <a:lnTo>
                      <a:pt x="1" y="30"/>
                    </a:lnTo>
                    <a:lnTo>
                      <a:pt x="1" y="439"/>
                    </a:lnTo>
                    <a:lnTo>
                      <a:pt x="1" y="465"/>
                    </a:lnTo>
                    <a:lnTo>
                      <a:pt x="109" y="465"/>
                    </a:lnTo>
                    <a:lnTo>
                      <a:pt x="109" y="439"/>
                    </a:lnTo>
                    <a:lnTo>
                      <a:pt x="109" y="30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8" name="Google Shape;2328;p29"/>
              <p:cNvSpPr/>
              <p:nvPr/>
            </p:nvSpPr>
            <p:spPr>
              <a:xfrm>
                <a:off x="5661103" y="3431819"/>
                <a:ext cx="13268" cy="54534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48" extrusionOk="0">
                    <a:moveTo>
                      <a:pt x="1" y="0"/>
                    </a:moveTo>
                    <a:lnTo>
                      <a:pt x="1" y="448"/>
                    </a:lnTo>
                    <a:lnTo>
                      <a:pt x="109" y="44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29" name="Google Shape;2329;p29"/>
          <p:cNvGrpSpPr/>
          <p:nvPr/>
        </p:nvGrpSpPr>
        <p:grpSpPr>
          <a:xfrm>
            <a:off x="3821197" y="4371525"/>
            <a:ext cx="5056674" cy="3048274"/>
            <a:chOff x="1407897" y="4371525"/>
            <a:chExt cx="5056674" cy="3048274"/>
          </a:xfrm>
        </p:grpSpPr>
        <p:sp>
          <p:nvSpPr>
            <p:cNvPr id="2330" name="Google Shape;2330;p29"/>
            <p:cNvSpPr/>
            <p:nvPr/>
          </p:nvSpPr>
          <p:spPr>
            <a:xfrm rot="5400000">
              <a:off x="2419287" y="3371723"/>
              <a:ext cx="3031124" cy="5041850"/>
            </a:xfrm>
            <a:custGeom>
              <a:avLst/>
              <a:gdLst/>
              <a:ahLst/>
              <a:cxnLst/>
              <a:rect l="l" t="t" r="r" b="b"/>
              <a:pathLst>
                <a:path w="136799" h="227546" fill="none" extrusionOk="0">
                  <a:moveTo>
                    <a:pt x="136799" y="1"/>
                  </a:moveTo>
                  <a:lnTo>
                    <a:pt x="136799" y="20401"/>
                  </a:lnTo>
                  <a:cubicBezTo>
                    <a:pt x="136799" y="26888"/>
                    <a:pt x="131505" y="32181"/>
                    <a:pt x="125019" y="32181"/>
                  </a:cubicBezTo>
                  <a:lnTo>
                    <a:pt x="62248" y="32181"/>
                  </a:lnTo>
                  <a:cubicBezTo>
                    <a:pt x="55762" y="32181"/>
                    <a:pt x="50489" y="37454"/>
                    <a:pt x="50489" y="43940"/>
                  </a:cubicBezTo>
                  <a:lnTo>
                    <a:pt x="50489" y="46556"/>
                  </a:lnTo>
                  <a:cubicBezTo>
                    <a:pt x="50489" y="53042"/>
                    <a:pt x="55762" y="58336"/>
                    <a:pt x="62248" y="58336"/>
                  </a:cubicBezTo>
                  <a:lnTo>
                    <a:pt x="104367" y="58336"/>
                  </a:lnTo>
                  <a:cubicBezTo>
                    <a:pt x="110833" y="58336"/>
                    <a:pt x="116126" y="63609"/>
                    <a:pt x="116126" y="70095"/>
                  </a:cubicBezTo>
                  <a:lnTo>
                    <a:pt x="116126" y="95726"/>
                  </a:lnTo>
                  <a:cubicBezTo>
                    <a:pt x="116126" y="102213"/>
                    <a:pt x="110833" y="107506"/>
                    <a:pt x="104367" y="107506"/>
                  </a:cubicBezTo>
                  <a:lnTo>
                    <a:pt x="11780" y="107506"/>
                  </a:lnTo>
                  <a:cubicBezTo>
                    <a:pt x="5273" y="107506"/>
                    <a:pt x="0" y="112779"/>
                    <a:pt x="0" y="119265"/>
                  </a:cubicBezTo>
                  <a:lnTo>
                    <a:pt x="0" y="139666"/>
                  </a:lnTo>
                  <a:cubicBezTo>
                    <a:pt x="0" y="146152"/>
                    <a:pt x="5273" y="151446"/>
                    <a:pt x="11780" y="151446"/>
                  </a:cubicBezTo>
                  <a:lnTo>
                    <a:pt x="76895" y="151446"/>
                  </a:lnTo>
                  <a:cubicBezTo>
                    <a:pt x="83381" y="151446"/>
                    <a:pt x="88675" y="156719"/>
                    <a:pt x="88675" y="163205"/>
                  </a:cubicBezTo>
                  <a:lnTo>
                    <a:pt x="88675" y="227545"/>
                  </a:lnTo>
                </a:path>
              </a:pathLst>
            </a:custGeom>
            <a:noFill/>
            <a:ln w="3923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29"/>
            <p:cNvSpPr/>
            <p:nvPr/>
          </p:nvSpPr>
          <p:spPr>
            <a:xfrm rot="5400000">
              <a:off x="2419287" y="3371723"/>
              <a:ext cx="3031124" cy="5041850"/>
            </a:xfrm>
            <a:custGeom>
              <a:avLst/>
              <a:gdLst/>
              <a:ahLst/>
              <a:cxnLst/>
              <a:rect l="l" t="t" r="r" b="b"/>
              <a:pathLst>
                <a:path w="136799" h="227546" fill="none" extrusionOk="0">
                  <a:moveTo>
                    <a:pt x="136799" y="1"/>
                  </a:moveTo>
                  <a:lnTo>
                    <a:pt x="136799" y="20401"/>
                  </a:lnTo>
                  <a:cubicBezTo>
                    <a:pt x="136799" y="26888"/>
                    <a:pt x="131505" y="32181"/>
                    <a:pt x="125019" y="32181"/>
                  </a:cubicBezTo>
                  <a:lnTo>
                    <a:pt x="62248" y="32181"/>
                  </a:lnTo>
                  <a:cubicBezTo>
                    <a:pt x="55762" y="32181"/>
                    <a:pt x="50489" y="37454"/>
                    <a:pt x="50489" y="43940"/>
                  </a:cubicBezTo>
                  <a:lnTo>
                    <a:pt x="50489" y="46556"/>
                  </a:lnTo>
                  <a:cubicBezTo>
                    <a:pt x="50489" y="53042"/>
                    <a:pt x="55762" y="58336"/>
                    <a:pt x="62248" y="58336"/>
                  </a:cubicBezTo>
                  <a:lnTo>
                    <a:pt x="104367" y="58336"/>
                  </a:lnTo>
                  <a:cubicBezTo>
                    <a:pt x="110833" y="58336"/>
                    <a:pt x="116126" y="63609"/>
                    <a:pt x="116126" y="70095"/>
                  </a:cubicBezTo>
                  <a:lnTo>
                    <a:pt x="116126" y="95726"/>
                  </a:lnTo>
                  <a:cubicBezTo>
                    <a:pt x="116126" y="102213"/>
                    <a:pt x="110833" y="107506"/>
                    <a:pt x="104367" y="107506"/>
                  </a:cubicBezTo>
                  <a:lnTo>
                    <a:pt x="11780" y="107506"/>
                  </a:lnTo>
                  <a:cubicBezTo>
                    <a:pt x="5273" y="107506"/>
                    <a:pt x="0" y="112779"/>
                    <a:pt x="0" y="119265"/>
                  </a:cubicBezTo>
                  <a:lnTo>
                    <a:pt x="0" y="139666"/>
                  </a:lnTo>
                  <a:cubicBezTo>
                    <a:pt x="0" y="146152"/>
                    <a:pt x="5273" y="151446"/>
                    <a:pt x="11780" y="151446"/>
                  </a:cubicBezTo>
                  <a:lnTo>
                    <a:pt x="76895" y="151446"/>
                  </a:lnTo>
                  <a:cubicBezTo>
                    <a:pt x="83381" y="151446"/>
                    <a:pt x="88675" y="156719"/>
                    <a:pt x="88675" y="163205"/>
                  </a:cubicBezTo>
                  <a:lnTo>
                    <a:pt x="88675" y="227545"/>
                  </a:lnTo>
                </a:path>
              </a:pathLst>
            </a:custGeom>
            <a:noFill/>
            <a:ln w="326925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29"/>
            <p:cNvSpPr/>
            <p:nvPr/>
          </p:nvSpPr>
          <p:spPr>
            <a:xfrm rot="5400000">
              <a:off x="2419287" y="3371723"/>
              <a:ext cx="3031124" cy="5041850"/>
            </a:xfrm>
            <a:custGeom>
              <a:avLst/>
              <a:gdLst/>
              <a:ahLst/>
              <a:cxnLst/>
              <a:rect l="l" t="t" r="r" b="b"/>
              <a:pathLst>
                <a:path w="136799" h="227546" fill="none" extrusionOk="0">
                  <a:moveTo>
                    <a:pt x="136799" y="1"/>
                  </a:moveTo>
                  <a:lnTo>
                    <a:pt x="136799" y="20401"/>
                  </a:lnTo>
                  <a:cubicBezTo>
                    <a:pt x="136799" y="26888"/>
                    <a:pt x="131505" y="32181"/>
                    <a:pt x="125019" y="32181"/>
                  </a:cubicBezTo>
                  <a:lnTo>
                    <a:pt x="62248" y="32181"/>
                  </a:lnTo>
                  <a:cubicBezTo>
                    <a:pt x="55762" y="32181"/>
                    <a:pt x="50489" y="37454"/>
                    <a:pt x="50489" y="43940"/>
                  </a:cubicBezTo>
                  <a:lnTo>
                    <a:pt x="50489" y="46556"/>
                  </a:lnTo>
                  <a:cubicBezTo>
                    <a:pt x="50489" y="53042"/>
                    <a:pt x="55762" y="58336"/>
                    <a:pt x="62248" y="58336"/>
                  </a:cubicBezTo>
                  <a:lnTo>
                    <a:pt x="104367" y="58336"/>
                  </a:lnTo>
                  <a:cubicBezTo>
                    <a:pt x="110833" y="58336"/>
                    <a:pt x="116126" y="63609"/>
                    <a:pt x="116126" y="70095"/>
                  </a:cubicBezTo>
                  <a:lnTo>
                    <a:pt x="116126" y="95726"/>
                  </a:lnTo>
                  <a:cubicBezTo>
                    <a:pt x="116126" y="102213"/>
                    <a:pt x="110833" y="107506"/>
                    <a:pt x="104367" y="107506"/>
                  </a:cubicBezTo>
                  <a:lnTo>
                    <a:pt x="11780" y="107506"/>
                  </a:lnTo>
                  <a:cubicBezTo>
                    <a:pt x="5273" y="107506"/>
                    <a:pt x="0" y="112779"/>
                    <a:pt x="0" y="119265"/>
                  </a:cubicBezTo>
                  <a:lnTo>
                    <a:pt x="0" y="139666"/>
                  </a:lnTo>
                  <a:cubicBezTo>
                    <a:pt x="0" y="146152"/>
                    <a:pt x="5273" y="151446"/>
                    <a:pt x="11780" y="151446"/>
                  </a:cubicBezTo>
                  <a:lnTo>
                    <a:pt x="76895" y="151446"/>
                  </a:lnTo>
                  <a:cubicBezTo>
                    <a:pt x="83381" y="151446"/>
                    <a:pt x="88675" y="156719"/>
                    <a:pt x="88675" y="163205"/>
                  </a:cubicBezTo>
                  <a:lnTo>
                    <a:pt x="88675" y="227545"/>
                  </a:lnTo>
                </a:path>
              </a:pathLst>
            </a:custGeom>
            <a:noFill/>
            <a:ln w="2615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29"/>
            <p:cNvSpPr/>
            <p:nvPr/>
          </p:nvSpPr>
          <p:spPr>
            <a:xfrm rot="5400000">
              <a:off x="2412097" y="3367325"/>
              <a:ext cx="3048274" cy="5056674"/>
            </a:xfrm>
            <a:custGeom>
              <a:avLst/>
              <a:gdLst/>
              <a:ahLst/>
              <a:cxnLst/>
              <a:rect l="l" t="t" r="r" b="b"/>
              <a:pathLst>
                <a:path w="137573" h="228215" extrusionOk="0">
                  <a:moveTo>
                    <a:pt x="137175" y="0"/>
                  </a:moveTo>
                  <a:cubicBezTo>
                    <a:pt x="136966" y="0"/>
                    <a:pt x="136778" y="189"/>
                    <a:pt x="136778" y="398"/>
                  </a:cubicBezTo>
                  <a:lnTo>
                    <a:pt x="136778" y="5880"/>
                  </a:lnTo>
                  <a:cubicBezTo>
                    <a:pt x="136778" y="6089"/>
                    <a:pt x="136966" y="6277"/>
                    <a:pt x="137175" y="6277"/>
                  </a:cubicBezTo>
                  <a:cubicBezTo>
                    <a:pt x="137385" y="6277"/>
                    <a:pt x="137573" y="6089"/>
                    <a:pt x="137573" y="5880"/>
                  </a:cubicBezTo>
                  <a:lnTo>
                    <a:pt x="137573" y="398"/>
                  </a:lnTo>
                  <a:cubicBezTo>
                    <a:pt x="137573" y="189"/>
                    <a:pt x="137385" y="0"/>
                    <a:pt x="137175" y="0"/>
                  </a:cubicBezTo>
                  <a:close/>
                  <a:moveTo>
                    <a:pt x="137175" y="10985"/>
                  </a:moveTo>
                  <a:cubicBezTo>
                    <a:pt x="136966" y="10985"/>
                    <a:pt x="136778" y="11173"/>
                    <a:pt x="136778" y="11383"/>
                  </a:cubicBezTo>
                  <a:lnTo>
                    <a:pt x="136778" y="16886"/>
                  </a:lnTo>
                  <a:cubicBezTo>
                    <a:pt x="136778" y="17074"/>
                    <a:pt x="136966" y="17262"/>
                    <a:pt x="137175" y="17262"/>
                  </a:cubicBezTo>
                  <a:cubicBezTo>
                    <a:pt x="137385" y="17262"/>
                    <a:pt x="137573" y="17074"/>
                    <a:pt x="137573" y="16886"/>
                  </a:cubicBezTo>
                  <a:lnTo>
                    <a:pt x="137573" y="11383"/>
                  </a:lnTo>
                  <a:cubicBezTo>
                    <a:pt x="137573" y="11173"/>
                    <a:pt x="137385" y="10985"/>
                    <a:pt x="137175" y="10985"/>
                  </a:cubicBezTo>
                  <a:close/>
                  <a:moveTo>
                    <a:pt x="137069" y="21947"/>
                  </a:moveTo>
                  <a:cubicBezTo>
                    <a:pt x="136859" y="21947"/>
                    <a:pt x="136693" y="22088"/>
                    <a:pt x="136673" y="22284"/>
                  </a:cubicBezTo>
                  <a:cubicBezTo>
                    <a:pt x="136464" y="24062"/>
                    <a:pt x="135836" y="25799"/>
                    <a:pt x="134916" y="27285"/>
                  </a:cubicBezTo>
                  <a:cubicBezTo>
                    <a:pt x="134811" y="27473"/>
                    <a:pt x="134874" y="27724"/>
                    <a:pt x="135062" y="27829"/>
                  </a:cubicBezTo>
                  <a:cubicBezTo>
                    <a:pt x="135125" y="27871"/>
                    <a:pt x="135188" y="27891"/>
                    <a:pt x="135271" y="27891"/>
                  </a:cubicBezTo>
                  <a:cubicBezTo>
                    <a:pt x="135397" y="27891"/>
                    <a:pt x="135522" y="27829"/>
                    <a:pt x="135606" y="27703"/>
                  </a:cubicBezTo>
                  <a:cubicBezTo>
                    <a:pt x="136590" y="26113"/>
                    <a:pt x="137217" y="24272"/>
                    <a:pt x="137468" y="22389"/>
                  </a:cubicBezTo>
                  <a:cubicBezTo>
                    <a:pt x="137489" y="22179"/>
                    <a:pt x="137322" y="21970"/>
                    <a:pt x="137113" y="21949"/>
                  </a:cubicBezTo>
                  <a:cubicBezTo>
                    <a:pt x="137098" y="21948"/>
                    <a:pt x="137083" y="21947"/>
                    <a:pt x="137069" y="21947"/>
                  </a:cubicBezTo>
                  <a:close/>
                  <a:moveTo>
                    <a:pt x="71308" y="32578"/>
                  </a:moveTo>
                  <a:cubicBezTo>
                    <a:pt x="71099" y="32578"/>
                    <a:pt x="70931" y="32746"/>
                    <a:pt x="70931" y="32955"/>
                  </a:cubicBezTo>
                  <a:cubicBezTo>
                    <a:pt x="70931" y="33164"/>
                    <a:pt x="71099" y="33353"/>
                    <a:pt x="71308" y="33353"/>
                  </a:cubicBezTo>
                  <a:lnTo>
                    <a:pt x="76811" y="33353"/>
                  </a:lnTo>
                  <a:cubicBezTo>
                    <a:pt x="77020" y="33353"/>
                    <a:pt x="77208" y="33164"/>
                    <a:pt x="77208" y="32955"/>
                  </a:cubicBezTo>
                  <a:cubicBezTo>
                    <a:pt x="77208" y="32746"/>
                    <a:pt x="77020" y="32578"/>
                    <a:pt x="76811" y="32578"/>
                  </a:cubicBezTo>
                  <a:close/>
                  <a:moveTo>
                    <a:pt x="82293" y="32578"/>
                  </a:moveTo>
                  <a:cubicBezTo>
                    <a:pt x="82083" y="32578"/>
                    <a:pt x="81916" y="32746"/>
                    <a:pt x="81916" y="32955"/>
                  </a:cubicBezTo>
                  <a:cubicBezTo>
                    <a:pt x="81916" y="33164"/>
                    <a:pt x="82083" y="33353"/>
                    <a:pt x="82293" y="33353"/>
                  </a:cubicBezTo>
                  <a:lnTo>
                    <a:pt x="87796" y="33353"/>
                  </a:lnTo>
                  <a:cubicBezTo>
                    <a:pt x="88005" y="33353"/>
                    <a:pt x="88193" y="33164"/>
                    <a:pt x="88193" y="32955"/>
                  </a:cubicBezTo>
                  <a:cubicBezTo>
                    <a:pt x="88193" y="32746"/>
                    <a:pt x="88005" y="32578"/>
                    <a:pt x="87796" y="32578"/>
                  </a:cubicBezTo>
                  <a:close/>
                  <a:moveTo>
                    <a:pt x="93278" y="32578"/>
                  </a:moveTo>
                  <a:cubicBezTo>
                    <a:pt x="93068" y="32578"/>
                    <a:pt x="92901" y="32746"/>
                    <a:pt x="92901" y="32955"/>
                  </a:cubicBezTo>
                  <a:cubicBezTo>
                    <a:pt x="92901" y="33164"/>
                    <a:pt x="93068" y="33353"/>
                    <a:pt x="93278" y="33353"/>
                  </a:cubicBezTo>
                  <a:lnTo>
                    <a:pt x="98781" y="33353"/>
                  </a:lnTo>
                  <a:cubicBezTo>
                    <a:pt x="98990" y="33353"/>
                    <a:pt x="99178" y="33164"/>
                    <a:pt x="99178" y="32955"/>
                  </a:cubicBezTo>
                  <a:cubicBezTo>
                    <a:pt x="99178" y="32746"/>
                    <a:pt x="98990" y="32578"/>
                    <a:pt x="98781" y="32578"/>
                  </a:cubicBezTo>
                  <a:close/>
                  <a:moveTo>
                    <a:pt x="104263" y="32578"/>
                  </a:moveTo>
                  <a:cubicBezTo>
                    <a:pt x="104053" y="32578"/>
                    <a:pt x="103886" y="32746"/>
                    <a:pt x="103886" y="32955"/>
                  </a:cubicBezTo>
                  <a:cubicBezTo>
                    <a:pt x="103886" y="33164"/>
                    <a:pt x="104053" y="33353"/>
                    <a:pt x="104263" y="33353"/>
                  </a:cubicBezTo>
                  <a:lnTo>
                    <a:pt x="109765" y="33353"/>
                  </a:lnTo>
                  <a:cubicBezTo>
                    <a:pt x="109975" y="33353"/>
                    <a:pt x="110163" y="33164"/>
                    <a:pt x="110163" y="32955"/>
                  </a:cubicBezTo>
                  <a:cubicBezTo>
                    <a:pt x="110163" y="32746"/>
                    <a:pt x="109975" y="32578"/>
                    <a:pt x="109765" y="32578"/>
                  </a:cubicBezTo>
                  <a:close/>
                  <a:moveTo>
                    <a:pt x="115247" y="32578"/>
                  </a:moveTo>
                  <a:cubicBezTo>
                    <a:pt x="115038" y="32578"/>
                    <a:pt x="114871" y="32746"/>
                    <a:pt x="114871" y="32955"/>
                  </a:cubicBezTo>
                  <a:cubicBezTo>
                    <a:pt x="114871" y="33164"/>
                    <a:pt x="115038" y="33353"/>
                    <a:pt x="115247" y="33353"/>
                  </a:cubicBezTo>
                  <a:lnTo>
                    <a:pt x="120750" y="33353"/>
                  </a:lnTo>
                  <a:cubicBezTo>
                    <a:pt x="120960" y="33353"/>
                    <a:pt x="121148" y="33164"/>
                    <a:pt x="121148" y="32955"/>
                  </a:cubicBezTo>
                  <a:cubicBezTo>
                    <a:pt x="121148" y="32746"/>
                    <a:pt x="120960" y="32578"/>
                    <a:pt x="120750" y="32578"/>
                  </a:cubicBezTo>
                  <a:close/>
                  <a:moveTo>
                    <a:pt x="131409" y="31000"/>
                  </a:moveTo>
                  <a:cubicBezTo>
                    <a:pt x="131342" y="31000"/>
                    <a:pt x="131275" y="31016"/>
                    <a:pt x="131212" y="31051"/>
                  </a:cubicBezTo>
                  <a:cubicBezTo>
                    <a:pt x="129685" y="31992"/>
                    <a:pt x="127990" y="32495"/>
                    <a:pt x="126211" y="32578"/>
                  </a:cubicBezTo>
                  <a:cubicBezTo>
                    <a:pt x="126002" y="32599"/>
                    <a:pt x="125856" y="32788"/>
                    <a:pt x="125856" y="32997"/>
                  </a:cubicBezTo>
                  <a:cubicBezTo>
                    <a:pt x="125856" y="33206"/>
                    <a:pt x="126023" y="33353"/>
                    <a:pt x="126232" y="33353"/>
                  </a:cubicBezTo>
                  <a:cubicBezTo>
                    <a:pt x="128178" y="33269"/>
                    <a:pt x="129978" y="32725"/>
                    <a:pt x="131631" y="31741"/>
                  </a:cubicBezTo>
                  <a:cubicBezTo>
                    <a:pt x="131819" y="31595"/>
                    <a:pt x="131882" y="31365"/>
                    <a:pt x="131756" y="31176"/>
                  </a:cubicBezTo>
                  <a:cubicBezTo>
                    <a:pt x="131672" y="31065"/>
                    <a:pt x="131542" y="31000"/>
                    <a:pt x="131409" y="31000"/>
                  </a:cubicBezTo>
                  <a:close/>
                  <a:moveTo>
                    <a:pt x="63022" y="32578"/>
                  </a:moveTo>
                  <a:cubicBezTo>
                    <a:pt x="62101" y="32578"/>
                    <a:pt x="61202" y="32683"/>
                    <a:pt x="60281" y="32850"/>
                  </a:cubicBezTo>
                  <a:cubicBezTo>
                    <a:pt x="60051" y="32913"/>
                    <a:pt x="59904" y="33122"/>
                    <a:pt x="59967" y="33332"/>
                  </a:cubicBezTo>
                  <a:cubicBezTo>
                    <a:pt x="60009" y="33520"/>
                    <a:pt x="60176" y="33645"/>
                    <a:pt x="60365" y="33645"/>
                  </a:cubicBezTo>
                  <a:cubicBezTo>
                    <a:pt x="60386" y="33645"/>
                    <a:pt x="60407" y="33645"/>
                    <a:pt x="60428" y="33625"/>
                  </a:cubicBezTo>
                  <a:cubicBezTo>
                    <a:pt x="61265" y="33457"/>
                    <a:pt x="62164" y="33353"/>
                    <a:pt x="63022" y="33353"/>
                  </a:cubicBezTo>
                  <a:lnTo>
                    <a:pt x="65826" y="33353"/>
                  </a:lnTo>
                  <a:cubicBezTo>
                    <a:pt x="66035" y="33353"/>
                    <a:pt x="66223" y="33164"/>
                    <a:pt x="66223" y="32955"/>
                  </a:cubicBezTo>
                  <a:cubicBezTo>
                    <a:pt x="66223" y="32746"/>
                    <a:pt x="66035" y="32578"/>
                    <a:pt x="65826" y="32578"/>
                  </a:cubicBezTo>
                  <a:close/>
                  <a:moveTo>
                    <a:pt x="55402" y="35104"/>
                  </a:moveTo>
                  <a:cubicBezTo>
                    <a:pt x="55320" y="35104"/>
                    <a:pt x="55234" y="35133"/>
                    <a:pt x="55155" y="35194"/>
                  </a:cubicBezTo>
                  <a:cubicBezTo>
                    <a:pt x="53606" y="36366"/>
                    <a:pt x="52372" y="37851"/>
                    <a:pt x="51577" y="39525"/>
                  </a:cubicBezTo>
                  <a:cubicBezTo>
                    <a:pt x="51451" y="39713"/>
                    <a:pt x="51577" y="39943"/>
                    <a:pt x="51744" y="40048"/>
                  </a:cubicBezTo>
                  <a:cubicBezTo>
                    <a:pt x="51807" y="40069"/>
                    <a:pt x="51849" y="40069"/>
                    <a:pt x="51912" y="40069"/>
                  </a:cubicBezTo>
                  <a:cubicBezTo>
                    <a:pt x="52058" y="40069"/>
                    <a:pt x="52205" y="40006"/>
                    <a:pt x="52267" y="39860"/>
                  </a:cubicBezTo>
                  <a:cubicBezTo>
                    <a:pt x="53042" y="38290"/>
                    <a:pt x="54192" y="36910"/>
                    <a:pt x="55615" y="35822"/>
                  </a:cubicBezTo>
                  <a:cubicBezTo>
                    <a:pt x="55803" y="35675"/>
                    <a:pt x="55824" y="35445"/>
                    <a:pt x="55699" y="35257"/>
                  </a:cubicBezTo>
                  <a:cubicBezTo>
                    <a:pt x="55626" y="35159"/>
                    <a:pt x="55517" y="35104"/>
                    <a:pt x="55402" y="35104"/>
                  </a:cubicBezTo>
                  <a:close/>
                  <a:moveTo>
                    <a:pt x="50865" y="44651"/>
                  </a:moveTo>
                  <a:cubicBezTo>
                    <a:pt x="50656" y="44651"/>
                    <a:pt x="50468" y="44840"/>
                    <a:pt x="50468" y="45049"/>
                  </a:cubicBezTo>
                  <a:lnTo>
                    <a:pt x="50468" y="46974"/>
                  </a:lnTo>
                  <a:cubicBezTo>
                    <a:pt x="50468" y="48187"/>
                    <a:pt x="50656" y="49422"/>
                    <a:pt x="51054" y="50594"/>
                  </a:cubicBezTo>
                  <a:cubicBezTo>
                    <a:pt x="51096" y="50740"/>
                    <a:pt x="51263" y="50845"/>
                    <a:pt x="51409" y="50845"/>
                  </a:cubicBezTo>
                  <a:cubicBezTo>
                    <a:pt x="51451" y="50845"/>
                    <a:pt x="51475" y="50835"/>
                    <a:pt x="51498" y="50835"/>
                  </a:cubicBezTo>
                  <a:cubicBezTo>
                    <a:pt x="51509" y="50835"/>
                    <a:pt x="51521" y="50838"/>
                    <a:pt x="51535" y="50845"/>
                  </a:cubicBezTo>
                  <a:cubicBezTo>
                    <a:pt x="51744" y="50782"/>
                    <a:pt x="51891" y="50573"/>
                    <a:pt x="51807" y="50363"/>
                  </a:cubicBezTo>
                  <a:cubicBezTo>
                    <a:pt x="51430" y="49254"/>
                    <a:pt x="51263" y="48104"/>
                    <a:pt x="51263" y="46974"/>
                  </a:cubicBezTo>
                  <a:lnTo>
                    <a:pt x="51263" y="45049"/>
                  </a:lnTo>
                  <a:cubicBezTo>
                    <a:pt x="51263" y="44840"/>
                    <a:pt x="51075" y="44651"/>
                    <a:pt x="50865" y="44651"/>
                  </a:cubicBezTo>
                  <a:close/>
                  <a:moveTo>
                    <a:pt x="54212" y="54746"/>
                  </a:moveTo>
                  <a:cubicBezTo>
                    <a:pt x="54117" y="54746"/>
                    <a:pt x="54020" y="54784"/>
                    <a:pt x="53941" y="54862"/>
                  </a:cubicBezTo>
                  <a:cubicBezTo>
                    <a:pt x="53795" y="54988"/>
                    <a:pt x="53753" y="55239"/>
                    <a:pt x="53920" y="55406"/>
                  </a:cubicBezTo>
                  <a:cubicBezTo>
                    <a:pt x="55197" y="56808"/>
                    <a:pt x="56787" y="57917"/>
                    <a:pt x="58524" y="58628"/>
                  </a:cubicBezTo>
                  <a:cubicBezTo>
                    <a:pt x="58586" y="58649"/>
                    <a:pt x="58628" y="58649"/>
                    <a:pt x="58691" y="58649"/>
                  </a:cubicBezTo>
                  <a:cubicBezTo>
                    <a:pt x="58837" y="58649"/>
                    <a:pt x="58963" y="58545"/>
                    <a:pt x="59047" y="58419"/>
                  </a:cubicBezTo>
                  <a:cubicBezTo>
                    <a:pt x="59130" y="58189"/>
                    <a:pt x="59047" y="57959"/>
                    <a:pt x="58837" y="57896"/>
                  </a:cubicBezTo>
                  <a:cubicBezTo>
                    <a:pt x="57205" y="57226"/>
                    <a:pt x="55720" y="56180"/>
                    <a:pt x="54506" y="54883"/>
                  </a:cubicBezTo>
                  <a:cubicBezTo>
                    <a:pt x="54428" y="54794"/>
                    <a:pt x="54321" y="54746"/>
                    <a:pt x="54212" y="54746"/>
                  </a:cubicBezTo>
                  <a:close/>
                  <a:moveTo>
                    <a:pt x="64047" y="58733"/>
                  </a:moveTo>
                  <a:cubicBezTo>
                    <a:pt x="63838" y="58733"/>
                    <a:pt x="63650" y="58900"/>
                    <a:pt x="63650" y="59109"/>
                  </a:cubicBezTo>
                  <a:cubicBezTo>
                    <a:pt x="63650" y="59319"/>
                    <a:pt x="63838" y="59507"/>
                    <a:pt x="64047" y="59507"/>
                  </a:cubicBezTo>
                  <a:lnTo>
                    <a:pt x="69529" y="59507"/>
                  </a:lnTo>
                  <a:cubicBezTo>
                    <a:pt x="69780" y="59507"/>
                    <a:pt x="69927" y="59319"/>
                    <a:pt x="69927" y="59109"/>
                  </a:cubicBezTo>
                  <a:cubicBezTo>
                    <a:pt x="69927" y="58900"/>
                    <a:pt x="69739" y="58733"/>
                    <a:pt x="69529" y="58733"/>
                  </a:cubicBezTo>
                  <a:close/>
                  <a:moveTo>
                    <a:pt x="75032" y="58733"/>
                  </a:moveTo>
                  <a:cubicBezTo>
                    <a:pt x="74823" y="58733"/>
                    <a:pt x="74635" y="58900"/>
                    <a:pt x="74635" y="59109"/>
                  </a:cubicBezTo>
                  <a:cubicBezTo>
                    <a:pt x="74635" y="59319"/>
                    <a:pt x="74823" y="59507"/>
                    <a:pt x="75032" y="59507"/>
                  </a:cubicBezTo>
                  <a:lnTo>
                    <a:pt x="80514" y="59507"/>
                  </a:lnTo>
                  <a:cubicBezTo>
                    <a:pt x="80765" y="59507"/>
                    <a:pt x="80912" y="59319"/>
                    <a:pt x="80912" y="59109"/>
                  </a:cubicBezTo>
                  <a:cubicBezTo>
                    <a:pt x="80912" y="58900"/>
                    <a:pt x="80723" y="58733"/>
                    <a:pt x="80514" y="58733"/>
                  </a:cubicBezTo>
                  <a:close/>
                  <a:moveTo>
                    <a:pt x="86017" y="58733"/>
                  </a:moveTo>
                  <a:cubicBezTo>
                    <a:pt x="85808" y="58733"/>
                    <a:pt x="85620" y="58900"/>
                    <a:pt x="85620" y="59109"/>
                  </a:cubicBezTo>
                  <a:cubicBezTo>
                    <a:pt x="85620" y="59319"/>
                    <a:pt x="85808" y="59507"/>
                    <a:pt x="86017" y="59507"/>
                  </a:cubicBezTo>
                  <a:lnTo>
                    <a:pt x="91499" y="59507"/>
                  </a:lnTo>
                  <a:cubicBezTo>
                    <a:pt x="91750" y="59507"/>
                    <a:pt x="91897" y="59319"/>
                    <a:pt x="91897" y="59109"/>
                  </a:cubicBezTo>
                  <a:cubicBezTo>
                    <a:pt x="91897" y="58900"/>
                    <a:pt x="91708" y="58733"/>
                    <a:pt x="91499" y="58733"/>
                  </a:cubicBezTo>
                  <a:close/>
                  <a:moveTo>
                    <a:pt x="97002" y="58733"/>
                  </a:moveTo>
                  <a:cubicBezTo>
                    <a:pt x="96793" y="58733"/>
                    <a:pt x="96604" y="58900"/>
                    <a:pt x="96604" y="59109"/>
                  </a:cubicBezTo>
                  <a:cubicBezTo>
                    <a:pt x="96604" y="59319"/>
                    <a:pt x="96793" y="59507"/>
                    <a:pt x="97002" y="59507"/>
                  </a:cubicBezTo>
                  <a:lnTo>
                    <a:pt x="102484" y="59507"/>
                  </a:lnTo>
                  <a:cubicBezTo>
                    <a:pt x="102714" y="59507"/>
                    <a:pt x="102882" y="59319"/>
                    <a:pt x="102882" y="59109"/>
                  </a:cubicBezTo>
                  <a:cubicBezTo>
                    <a:pt x="102882" y="58900"/>
                    <a:pt x="102693" y="58733"/>
                    <a:pt x="102484" y="58733"/>
                  </a:cubicBezTo>
                  <a:close/>
                  <a:moveTo>
                    <a:pt x="107959" y="59053"/>
                  </a:moveTo>
                  <a:cubicBezTo>
                    <a:pt x="107799" y="59053"/>
                    <a:pt x="107642" y="59185"/>
                    <a:pt x="107589" y="59361"/>
                  </a:cubicBezTo>
                  <a:cubicBezTo>
                    <a:pt x="107548" y="59570"/>
                    <a:pt x="107673" y="59779"/>
                    <a:pt x="107882" y="59821"/>
                  </a:cubicBezTo>
                  <a:cubicBezTo>
                    <a:pt x="109619" y="60239"/>
                    <a:pt x="111230" y="61076"/>
                    <a:pt x="112527" y="62227"/>
                  </a:cubicBezTo>
                  <a:cubicBezTo>
                    <a:pt x="112611" y="62311"/>
                    <a:pt x="112695" y="62332"/>
                    <a:pt x="112799" y="62332"/>
                  </a:cubicBezTo>
                  <a:cubicBezTo>
                    <a:pt x="112904" y="62332"/>
                    <a:pt x="113009" y="62311"/>
                    <a:pt x="113092" y="62206"/>
                  </a:cubicBezTo>
                  <a:cubicBezTo>
                    <a:pt x="113239" y="62039"/>
                    <a:pt x="113218" y="61809"/>
                    <a:pt x="113050" y="61662"/>
                  </a:cubicBezTo>
                  <a:cubicBezTo>
                    <a:pt x="111649" y="60407"/>
                    <a:pt x="109912" y="59507"/>
                    <a:pt x="108050" y="59068"/>
                  </a:cubicBezTo>
                  <a:cubicBezTo>
                    <a:pt x="108020" y="59058"/>
                    <a:pt x="107989" y="59053"/>
                    <a:pt x="107959" y="59053"/>
                  </a:cubicBezTo>
                  <a:close/>
                  <a:moveTo>
                    <a:pt x="115844" y="66069"/>
                  </a:moveTo>
                  <a:cubicBezTo>
                    <a:pt x="115798" y="66069"/>
                    <a:pt x="115752" y="66078"/>
                    <a:pt x="115708" y="66098"/>
                  </a:cubicBezTo>
                  <a:cubicBezTo>
                    <a:pt x="115499" y="66182"/>
                    <a:pt x="115394" y="66391"/>
                    <a:pt x="115457" y="66600"/>
                  </a:cubicBezTo>
                  <a:cubicBezTo>
                    <a:pt x="115875" y="67835"/>
                    <a:pt x="116126" y="69132"/>
                    <a:pt x="116126" y="70492"/>
                  </a:cubicBezTo>
                  <a:lnTo>
                    <a:pt x="116126" y="71873"/>
                  </a:lnTo>
                  <a:cubicBezTo>
                    <a:pt x="116126" y="72082"/>
                    <a:pt x="116294" y="72270"/>
                    <a:pt x="116503" y="72270"/>
                  </a:cubicBezTo>
                  <a:cubicBezTo>
                    <a:pt x="116712" y="72270"/>
                    <a:pt x="116900" y="72082"/>
                    <a:pt x="116900" y="71873"/>
                  </a:cubicBezTo>
                  <a:lnTo>
                    <a:pt x="116900" y="70492"/>
                  </a:lnTo>
                  <a:cubicBezTo>
                    <a:pt x="116900" y="69048"/>
                    <a:pt x="116670" y="67646"/>
                    <a:pt x="116189" y="66328"/>
                  </a:cubicBezTo>
                  <a:cubicBezTo>
                    <a:pt x="116141" y="66168"/>
                    <a:pt x="115995" y="66069"/>
                    <a:pt x="115844" y="66069"/>
                  </a:cubicBezTo>
                  <a:close/>
                  <a:moveTo>
                    <a:pt x="116503" y="76978"/>
                  </a:moveTo>
                  <a:cubicBezTo>
                    <a:pt x="116294" y="76978"/>
                    <a:pt x="116126" y="77167"/>
                    <a:pt x="116126" y="77376"/>
                  </a:cubicBezTo>
                  <a:lnTo>
                    <a:pt x="116126" y="82858"/>
                  </a:lnTo>
                  <a:cubicBezTo>
                    <a:pt x="116126" y="83067"/>
                    <a:pt x="116294" y="83255"/>
                    <a:pt x="116503" y="83255"/>
                  </a:cubicBezTo>
                  <a:cubicBezTo>
                    <a:pt x="116712" y="83255"/>
                    <a:pt x="116900" y="83067"/>
                    <a:pt x="116900" y="82858"/>
                  </a:cubicBezTo>
                  <a:lnTo>
                    <a:pt x="116900" y="77376"/>
                  </a:lnTo>
                  <a:cubicBezTo>
                    <a:pt x="116900" y="77167"/>
                    <a:pt x="116712" y="76978"/>
                    <a:pt x="116503" y="76978"/>
                  </a:cubicBezTo>
                  <a:close/>
                  <a:moveTo>
                    <a:pt x="116503" y="87963"/>
                  </a:moveTo>
                  <a:cubicBezTo>
                    <a:pt x="116294" y="87963"/>
                    <a:pt x="116126" y="88151"/>
                    <a:pt x="116126" y="88361"/>
                  </a:cubicBezTo>
                  <a:lnTo>
                    <a:pt x="116126" y="93843"/>
                  </a:lnTo>
                  <a:cubicBezTo>
                    <a:pt x="116126" y="94052"/>
                    <a:pt x="116294" y="94240"/>
                    <a:pt x="116503" y="94240"/>
                  </a:cubicBezTo>
                  <a:cubicBezTo>
                    <a:pt x="116712" y="94240"/>
                    <a:pt x="116900" y="94052"/>
                    <a:pt x="116900" y="93843"/>
                  </a:cubicBezTo>
                  <a:lnTo>
                    <a:pt x="116900" y="88361"/>
                  </a:lnTo>
                  <a:cubicBezTo>
                    <a:pt x="116900" y="88151"/>
                    <a:pt x="116712" y="87963"/>
                    <a:pt x="116503" y="87963"/>
                  </a:cubicBezTo>
                  <a:close/>
                  <a:moveTo>
                    <a:pt x="116080" y="98911"/>
                  </a:moveTo>
                  <a:cubicBezTo>
                    <a:pt x="115912" y="98911"/>
                    <a:pt x="115763" y="99027"/>
                    <a:pt x="115729" y="99199"/>
                  </a:cubicBezTo>
                  <a:cubicBezTo>
                    <a:pt x="115268" y="100936"/>
                    <a:pt x="114473" y="102568"/>
                    <a:pt x="113343" y="103907"/>
                  </a:cubicBezTo>
                  <a:cubicBezTo>
                    <a:pt x="113218" y="104074"/>
                    <a:pt x="113239" y="104346"/>
                    <a:pt x="113406" y="104472"/>
                  </a:cubicBezTo>
                  <a:cubicBezTo>
                    <a:pt x="113469" y="104514"/>
                    <a:pt x="113574" y="104556"/>
                    <a:pt x="113657" y="104556"/>
                  </a:cubicBezTo>
                  <a:cubicBezTo>
                    <a:pt x="113762" y="104556"/>
                    <a:pt x="113887" y="104493"/>
                    <a:pt x="113950" y="104409"/>
                  </a:cubicBezTo>
                  <a:cubicBezTo>
                    <a:pt x="115143" y="102965"/>
                    <a:pt x="116022" y="101229"/>
                    <a:pt x="116482" y="99387"/>
                  </a:cubicBezTo>
                  <a:cubicBezTo>
                    <a:pt x="116524" y="99178"/>
                    <a:pt x="116398" y="98969"/>
                    <a:pt x="116189" y="98927"/>
                  </a:cubicBezTo>
                  <a:cubicBezTo>
                    <a:pt x="116152" y="98916"/>
                    <a:pt x="116116" y="98911"/>
                    <a:pt x="116080" y="98911"/>
                  </a:cubicBezTo>
                  <a:close/>
                  <a:moveTo>
                    <a:pt x="16049" y="107903"/>
                  </a:moveTo>
                  <a:cubicBezTo>
                    <a:pt x="15839" y="107903"/>
                    <a:pt x="15651" y="108071"/>
                    <a:pt x="15651" y="108280"/>
                  </a:cubicBezTo>
                  <a:cubicBezTo>
                    <a:pt x="15651" y="108489"/>
                    <a:pt x="15839" y="108678"/>
                    <a:pt x="16049" y="108678"/>
                  </a:cubicBezTo>
                  <a:lnTo>
                    <a:pt x="21551" y="108678"/>
                  </a:lnTo>
                  <a:cubicBezTo>
                    <a:pt x="21782" y="108678"/>
                    <a:pt x="21928" y="108489"/>
                    <a:pt x="21928" y="108280"/>
                  </a:cubicBezTo>
                  <a:cubicBezTo>
                    <a:pt x="21928" y="108071"/>
                    <a:pt x="21761" y="107903"/>
                    <a:pt x="21551" y="107903"/>
                  </a:cubicBezTo>
                  <a:close/>
                  <a:moveTo>
                    <a:pt x="27033" y="107903"/>
                  </a:moveTo>
                  <a:cubicBezTo>
                    <a:pt x="26824" y="107903"/>
                    <a:pt x="26636" y="108071"/>
                    <a:pt x="26636" y="108280"/>
                  </a:cubicBezTo>
                  <a:cubicBezTo>
                    <a:pt x="26636" y="108489"/>
                    <a:pt x="26824" y="108678"/>
                    <a:pt x="27033" y="108678"/>
                  </a:cubicBezTo>
                  <a:lnTo>
                    <a:pt x="32515" y="108678"/>
                  </a:lnTo>
                  <a:cubicBezTo>
                    <a:pt x="32767" y="108678"/>
                    <a:pt x="32913" y="108489"/>
                    <a:pt x="32913" y="108280"/>
                  </a:cubicBezTo>
                  <a:cubicBezTo>
                    <a:pt x="32913" y="108071"/>
                    <a:pt x="32746" y="107903"/>
                    <a:pt x="32515" y="107903"/>
                  </a:cubicBezTo>
                  <a:close/>
                  <a:moveTo>
                    <a:pt x="38018" y="107903"/>
                  </a:moveTo>
                  <a:cubicBezTo>
                    <a:pt x="37809" y="107903"/>
                    <a:pt x="37621" y="108071"/>
                    <a:pt x="37621" y="108280"/>
                  </a:cubicBezTo>
                  <a:cubicBezTo>
                    <a:pt x="37621" y="108489"/>
                    <a:pt x="37809" y="108678"/>
                    <a:pt x="38018" y="108678"/>
                  </a:cubicBezTo>
                  <a:lnTo>
                    <a:pt x="43500" y="108678"/>
                  </a:lnTo>
                  <a:cubicBezTo>
                    <a:pt x="43751" y="108678"/>
                    <a:pt x="43898" y="108489"/>
                    <a:pt x="43898" y="108280"/>
                  </a:cubicBezTo>
                  <a:cubicBezTo>
                    <a:pt x="43898" y="108071"/>
                    <a:pt x="43731" y="107903"/>
                    <a:pt x="43500" y="107903"/>
                  </a:cubicBezTo>
                  <a:close/>
                  <a:moveTo>
                    <a:pt x="49003" y="107903"/>
                  </a:moveTo>
                  <a:cubicBezTo>
                    <a:pt x="48794" y="107903"/>
                    <a:pt x="48606" y="108071"/>
                    <a:pt x="48606" y="108280"/>
                  </a:cubicBezTo>
                  <a:cubicBezTo>
                    <a:pt x="48606" y="108489"/>
                    <a:pt x="48794" y="108678"/>
                    <a:pt x="49003" y="108678"/>
                  </a:cubicBezTo>
                  <a:lnTo>
                    <a:pt x="54506" y="108678"/>
                  </a:lnTo>
                  <a:cubicBezTo>
                    <a:pt x="54736" y="108678"/>
                    <a:pt x="54883" y="108489"/>
                    <a:pt x="54883" y="108280"/>
                  </a:cubicBezTo>
                  <a:cubicBezTo>
                    <a:pt x="54883" y="108071"/>
                    <a:pt x="54715" y="107903"/>
                    <a:pt x="54506" y="107903"/>
                  </a:cubicBezTo>
                  <a:close/>
                  <a:moveTo>
                    <a:pt x="59988" y="107903"/>
                  </a:moveTo>
                  <a:cubicBezTo>
                    <a:pt x="59779" y="107903"/>
                    <a:pt x="59591" y="108071"/>
                    <a:pt x="59591" y="108280"/>
                  </a:cubicBezTo>
                  <a:cubicBezTo>
                    <a:pt x="59591" y="108489"/>
                    <a:pt x="59779" y="108678"/>
                    <a:pt x="59988" y="108678"/>
                  </a:cubicBezTo>
                  <a:lnTo>
                    <a:pt x="65491" y="108678"/>
                  </a:lnTo>
                  <a:cubicBezTo>
                    <a:pt x="65721" y="108678"/>
                    <a:pt x="65868" y="108489"/>
                    <a:pt x="65868" y="108280"/>
                  </a:cubicBezTo>
                  <a:cubicBezTo>
                    <a:pt x="65868" y="108071"/>
                    <a:pt x="65700" y="107903"/>
                    <a:pt x="65491" y="107903"/>
                  </a:cubicBezTo>
                  <a:close/>
                  <a:moveTo>
                    <a:pt x="70973" y="107903"/>
                  </a:moveTo>
                  <a:cubicBezTo>
                    <a:pt x="70764" y="107903"/>
                    <a:pt x="70576" y="108071"/>
                    <a:pt x="70576" y="108280"/>
                  </a:cubicBezTo>
                  <a:cubicBezTo>
                    <a:pt x="70576" y="108489"/>
                    <a:pt x="70764" y="108678"/>
                    <a:pt x="70973" y="108678"/>
                  </a:cubicBezTo>
                  <a:lnTo>
                    <a:pt x="76476" y="108678"/>
                  </a:lnTo>
                  <a:cubicBezTo>
                    <a:pt x="76706" y="108678"/>
                    <a:pt x="76853" y="108489"/>
                    <a:pt x="76853" y="108280"/>
                  </a:cubicBezTo>
                  <a:cubicBezTo>
                    <a:pt x="76853" y="108071"/>
                    <a:pt x="76685" y="107903"/>
                    <a:pt x="76476" y="107903"/>
                  </a:cubicBezTo>
                  <a:close/>
                  <a:moveTo>
                    <a:pt x="81958" y="107903"/>
                  </a:moveTo>
                  <a:cubicBezTo>
                    <a:pt x="81749" y="107903"/>
                    <a:pt x="81560" y="108071"/>
                    <a:pt x="81560" y="108280"/>
                  </a:cubicBezTo>
                  <a:cubicBezTo>
                    <a:pt x="81560" y="108489"/>
                    <a:pt x="81749" y="108678"/>
                    <a:pt x="81958" y="108678"/>
                  </a:cubicBezTo>
                  <a:lnTo>
                    <a:pt x="87461" y="108678"/>
                  </a:lnTo>
                  <a:cubicBezTo>
                    <a:pt x="87691" y="108678"/>
                    <a:pt x="87837" y="108489"/>
                    <a:pt x="87837" y="108280"/>
                  </a:cubicBezTo>
                  <a:cubicBezTo>
                    <a:pt x="87837" y="108071"/>
                    <a:pt x="87670" y="107903"/>
                    <a:pt x="87461" y="107903"/>
                  </a:cubicBezTo>
                  <a:close/>
                  <a:moveTo>
                    <a:pt x="92943" y="107903"/>
                  </a:moveTo>
                  <a:cubicBezTo>
                    <a:pt x="92734" y="107903"/>
                    <a:pt x="92545" y="108071"/>
                    <a:pt x="92545" y="108280"/>
                  </a:cubicBezTo>
                  <a:cubicBezTo>
                    <a:pt x="92545" y="108489"/>
                    <a:pt x="92734" y="108678"/>
                    <a:pt x="92943" y="108678"/>
                  </a:cubicBezTo>
                  <a:lnTo>
                    <a:pt x="98446" y="108678"/>
                  </a:lnTo>
                  <a:cubicBezTo>
                    <a:pt x="98676" y="108678"/>
                    <a:pt x="98822" y="108489"/>
                    <a:pt x="98822" y="108280"/>
                  </a:cubicBezTo>
                  <a:cubicBezTo>
                    <a:pt x="98822" y="108071"/>
                    <a:pt x="98634" y="107903"/>
                    <a:pt x="98446" y="107903"/>
                  </a:cubicBezTo>
                  <a:close/>
                  <a:moveTo>
                    <a:pt x="109319" y="107055"/>
                  </a:moveTo>
                  <a:cubicBezTo>
                    <a:pt x="109267" y="107055"/>
                    <a:pt x="109213" y="107066"/>
                    <a:pt x="109159" y="107087"/>
                  </a:cubicBezTo>
                  <a:cubicBezTo>
                    <a:pt x="107882" y="107631"/>
                    <a:pt x="106522" y="107903"/>
                    <a:pt x="105141" y="107903"/>
                  </a:cubicBezTo>
                  <a:lnTo>
                    <a:pt x="103928" y="107903"/>
                  </a:lnTo>
                  <a:cubicBezTo>
                    <a:pt x="103719" y="107903"/>
                    <a:pt x="103530" y="108071"/>
                    <a:pt x="103530" y="108280"/>
                  </a:cubicBezTo>
                  <a:cubicBezTo>
                    <a:pt x="103530" y="108489"/>
                    <a:pt x="103719" y="108678"/>
                    <a:pt x="103928" y="108678"/>
                  </a:cubicBezTo>
                  <a:lnTo>
                    <a:pt x="105141" y="108678"/>
                  </a:lnTo>
                  <a:cubicBezTo>
                    <a:pt x="106648" y="108678"/>
                    <a:pt x="108092" y="108385"/>
                    <a:pt x="109473" y="107820"/>
                  </a:cubicBezTo>
                  <a:cubicBezTo>
                    <a:pt x="109682" y="107715"/>
                    <a:pt x="109786" y="107506"/>
                    <a:pt x="109682" y="107297"/>
                  </a:cubicBezTo>
                  <a:cubicBezTo>
                    <a:pt x="109604" y="107141"/>
                    <a:pt x="109469" y="107055"/>
                    <a:pt x="109319" y="107055"/>
                  </a:cubicBezTo>
                  <a:close/>
                  <a:moveTo>
                    <a:pt x="10549" y="108027"/>
                  </a:moveTo>
                  <a:cubicBezTo>
                    <a:pt x="10534" y="108027"/>
                    <a:pt x="10519" y="108027"/>
                    <a:pt x="10504" y="108029"/>
                  </a:cubicBezTo>
                  <a:cubicBezTo>
                    <a:pt x="8642" y="108322"/>
                    <a:pt x="6842" y="109012"/>
                    <a:pt x="5273" y="110058"/>
                  </a:cubicBezTo>
                  <a:cubicBezTo>
                    <a:pt x="5085" y="110205"/>
                    <a:pt x="5043" y="110435"/>
                    <a:pt x="5168" y="110623"/>
                  </a:cubicBezTo>
                  <a:cubicBezTo>
                    <a:pt x="5231" y="110749"/>
                    <a:pt x="5357" y="110791"/>
                    <a:pt x="5482" y="110791"/>
                  </a:cubicBezTo>
                  <a:cubicBezTo>
                    <a:pt x="5566" y="110791"/>
                    <a:pt x="5650" y="110770"/>
                    <a:pt x="5691" y="110728"/>
                  </a:cubicBezTo>
                  <a:cubicBezTo>
                    <a:pt x="7156" y="109745"/>
                    <a:pt x="8851" y="109075"/>
                    <a:pt x="10608" y="108803"/>
                  </a:cubicBezTo>
                  <a:cubicBezTo>
                    <a:pt x="10839" y="108782"/>
                    <a:pt x="10985" y="108573"/>
                    <a:pt x="10943" y="108364"/>
                  </a:cubicBezTo>
                  <a:cubicBezTo>
                    <a:pt x="10924" y="108150"/>
                    <a:pt x="10742" y="108027"/>
                    <a:pt x="10549" y="108027"/>
                  </a:cubicBezTo>
                  <a:close/>
                  <a:moveTo>
                    <a:pt x="1781" y="113988"/>
                  </a:moveTo>
                  <a:cubicBezTo>
                    <a:pt x="1642" y="113988"/>
                    <a:pt x="1496" y="114069"/>
                    <a:pt x="1423" y="114201"/>
                  </a:cubicBezTo>
                  <a:cubicBezTo>
                    <a:pt x="481" y="115875"/>
                    <a:pt x="0" y="117696"/>
                    <a:pt x="0" y="119642"/>
                  </a:cubicBezTo>
                  <a:cubicBezTo>
                    <a:pt x="0" y="119851"/>
                    <a:pt x="168" y="120039"/>
                    <a:pt x="377" y="120039"/>
                  </a:cubicBezTo>
                  <a:cubicBezTo>
                    <a:pt x="586" y="120039"/>
                    <a:pt x="774" y="119851"/>
                    <a:pt x="774" y="119600"/>
                  </a:cubicBezTo>
                  <a:cubicBezTo>
                    <a:pt x="774" y="117821"/>
                    <a:pt x="1214" y="116126"/>
                    <a:pt x="2113" y="114557"/>
                  </a:cubicBezTo>
                  <a:cubicBezTo>
                    <a:pt x="2218" y="114369"/>
                    <a:pt x="2134" y="114139"/>
                    <a:pt x="1946" y="114034"/>
                  </a:cubicBezTo>
                  <a:cubicBezTo>
                    <a:pt x="1896" y="114003"/>
                    <a:pt x="1839" y="113988"/>
                    <a:pt x="1781" y="113988"/>
                  </a:cubicBezTo>
                  <a:close/>
                  <a:moveTo>
                    <a:pt x="377" y="124747"/>
                  </a:moveTo>
                  <a:cubicBezTo>
                    <a:pt x="168" y="124747"/>
                    <a:pt x="0" y="124914"/>
                    <a:pt x="0" y="125123"/>
                  </a:cubicBezTo>
                  <a:lnTo>
                    <a:pt x="0" y="130626"/>
                  </a:lnTo>
                  <a:cubicBezTo>
                    <a:pt x="0" y="130836"/>
                    <a:pt x="168" y="131024"/>
                    <a:pt x="377" y="131024"/>
                  </a:cubicBezTo>
                  <a:cubicBezTo>
                    <a:pt x="586" y="131024"/>
                    <a:pt x="774" y="130836"/>
                    <a:pt x="774" y="130626"/>
                  </a:cubicBezTo>
                  <a:lnTo>
                    <a:pt x="774" y="125123"/>
                  </a:lnTo>
                  <a:cubicBezTo>
                    <a:pt x="774" y="124914"/>
                    <a:pt x="586" y="124747"/>
                    <a:pt x="377" y="124747"/>
                  </a:cubicBezTo>
                  <a:close/>
                  <a:moveTo>
                    <a:pt x="377" y="135732"/>
                  </a:moveTo>
                  <a:cubicBezTo>
                    <a:pt x="168" y="135732"/>
                    <a:pt x="0" y="135899"/>
                    <a:pt x="0" y="136108"/>
                  </a:cubicBezTo>
                  <a:lnTo>
                    <a:pt x="0" y="140063"/>
                  </a:lnTo>
                  <a:cubicBezTo>
                    <a:pt x="0" y="140586"/>
                    <a:pt x="21" y="141109"/>
                    <a:pt x="105" y="141632"/>
                  </a:cubicBezTo>
                  <a:cubicBezTo>
                    <a:pt x="126" y="141841"/>
                    <a:pt x="314" y="141967"/>
                    <a:pt x="481" y="141967"/>
                  </a:cubicBezTo>
                  <a:lnTo>
                    <a:pt x="544" y="141967"/>
                  </a:lnTo>
                  <a:cubicBezTo>
                    <a:pt x="753" y="141946"/>
                    <a:pt x="900" y="141737"/>
                    <a:pt x="879" y="141528"/>
                  </a:cubicBezTo>
                  <a:cubicBezTo>
                    <a:pt x="795" y="141067"/>
                    <a:pt x="774" y="140565"/>
                    <a:pt x="774" y="140063"/>
                  </a:cubicBezTo>
                  <a:lnTo>
                    <a:pt x="774" y="136108"/>
                  </a:lnTo>
                  <a:cubicBezTo>
                    <a:pt x="774" y="135899"/>
                    <a:pt x="586" y="135732"/>
                    <a:pt x="377" y="135732"/>
                  </a:cubicBezTo>
                  <a:close/>
                  <a:moveTo>
                    <a:pt x="2466" y="146268"/>
                  </a:moveTo>
                  <a:cubicBezTo>
                    <a:pt x="2390" y="146268"/>
                    <a:pt x="2311" y="146292"/>
                    <a:pt x="2239" y="146340"/>
                  </a:cubicBezTo>
                  <a:cubicBezTo>
                    <a:pt x="2051" y="146466"/>
                    <a:pt x="2009" y="146717"/>
                    <a:pt x="2134" y="146884"/>
                  </a:cubicBezTo>
                  <a:cubicBezTo>
                    <a:pt x="3181" y="148453"/>
                    <a:pt x="4603" y="149792"/>
                    <a:pt x="6194" y="150797"/>
                  </a:cubicBezTo>
                  <a:cubicBezTo>
                    <a:pt x="6277" y="150818"/>
                    <a:pt x="6319" y="150839"/>
                    <a:pt x="6403" y="150839"/>
                  </a:cubicBezTo>
                  <a:cubicBezTo>
                    <a:pt x="6528" y="150839"/>
                    <a:pt x="6654" y="150755"/>
                    <a:pt x="6738" y="150650"/>
                  </a:cubicBezTo>
                  <a:cubicBezTo>
                    <a:pt x="6842" y="150462"/>
                    <a:pt x="6779" y="150211"/>
                    <a:pt x="6612" y="150106"/>
                  </a:cubicBezTo>
                  <a:cubicBezTo>
                    <a:pt x="5085" y="149186"/>
                    <a:pt x="3787" y="147909"/>
                    <a:pt x="2783" y="146445"/>
                  </a:cubicBezTo>
                  <a:cubicBezTo>
                    <a:pt x="2706" y="146329"/>
                    <a:pt x="2589" y="146268"/>
                    <a:pt x="2466" y="146268"/>
                  </a:cubicBezTo>
                  <a:close/>
                  <a:moveTo>
                    <a:pt x="11571" y="151780"/>
                  </a:moveTo>
                  <a:cubicBezTo>
                    <a:pt x="11362" y="151780"/>
                    <a:pt x="11152" y="151927"/>
                    <a:pt x="11152" y="152136"/>
                  </a:cubicBezTo>
                  <a:cubicBezTo>
                    <a:pt x="11152" y="152366"/>
                    <a:pt x="11320" y="152533"/>
                    <a:pt x="11529" y="152554"/>
                  </a:cubicBezTo>
                  <a:cubicBezTo>
                    <a:pt x="11864" y="152596"/>
                    <a:pt x="12199" y="152617"/>
                    <a:pt x="12554" y="152617"/>
                  </a:cubicBezTo>
                  <a:lnTo>
                    <a:pt x="17053" y="152617"/>
                  </a:lnTo>
                  <a:cubicBezTo>
                    <a:pt x="17262" y="152617"/>
                    <a:pt x="17430" y="152429"/>
                    <a:pt x="17430" y="152220"/>
                  </a:cubicBezTo>
                  <a:cubicBezTo>
                    <a:pt x="17430" y="152010"/>
                    <a:pt x="17241" y="151843"/>
                    <a:pt x="17032" y="151843"/>
                  </a:cubicBezTo>
                  <a:lnTo>
                    <a:pt x="12533" y="151843"/>
                  </a:lnTo>
                  <a:cubicBezTo>
                    <a:pt x="12199" y="151843"/>
                    <a:pt x="11885" y="151801"/>
                    <a:pt x="11571" y="151780"/>
                  </a:cubicBezTo>
                  <a:close/>
                  <a:moveTo>
                    <a:pt x="22535" y="151843"/>
                  </a:moveTo>
                  <a:cubicBezTo>
                    <a:pt x="22326" y="151843"/>
                    <a:pt x="22137" y="152010"/>
                    <a:pt x="22137" y="152220"/>
                  </a:cubicBezTo>
                  <a:cubicBezTo>
                    <a:pt x="22137" y="152429"/>
                    <a:pt x="22326" y="152617"/>
                    <a:pt x="22535" y="152617"/>
                  </a:cubicBezTo>
                  <a:lnTo>
                    <a:pt x="28038" y="152617"/>
                  </a:lnTo>
                  <a:cubicBezTo>
                    <a:pt x="28247" y="152617"/>
                    <a:pt x="28414" y="152429"/>
                    <a:pt x="28414" y="152220"/>
                  </a:cubicBezTo>
                  <a:cubicBezTo>
                    <a:pt x="28414" y="152010"/>
                    <a:pt x="28247" y="151843"/>
                    <a:pt x="28038" y="151843"/>
                  </a:cubicBezTo>
                  <a:close/>
                  <a:moveTo>
                    <a:pt x="33520" y="151843"/>
                  </a:moveTo>
                  <a:cubicBezTo>
                    <a:pt x="33311" y="151843"/>
                    <a:pt x="33122" y="152010"/>
                    <a:pt x="33122" y="152220"/>
                  </a:cubicBezTo>
                  <a:cubicBezTo>
                    <a:pt x="33122" y="152429"/>
                    <a:pt x="33311" y="152617"/>
                    <a:pt x="33520" y="152617"/>
                  </a:cubicBezTo>
                  <a:lnTo>
                    <a:pt x="39023" y="152617"/>
                  </a:lnTo>
                  <a:cubicBezTo>
                    <a:pt x="39232" y="152617"/>
                    <a:pt x="39399" y="152429"/>
                    <a:pt x="39399" y="152220"/>
                  </a:cubicBezTo>
                  <a:cubicBezTo>
                    <a:pt x="39399" y="152010"/>
                    <a:pt x="39232" y="151843"/>
                    <a:pt x="39023" y="151843"/>
                  </a:cubicBezTo>
                  <a:close/>
                  <a:moveTo>
                    <a:pt x="44505" y="151843"/>
                  </a:moveTo>
                  <a:cubicBezTo>
                    <a:pt x="44295" y="151843"/>
                    <a:pt x="44107" y="152010"/>
                    <a:pt x="44107" y="152220"/>
                  </a:cubicBezTo>
                  <a:cubicBezTo>
                    <a:pt x="44107" y="152429"/>
                    <a:pt x="44295" y="152617"/>
                    <a:pt x="44505" y="152617"/>
                  </a:cubicBezTo>
                  <a:lnTo>
                    <a:pt x="50008" y="152617"/>
                  </a:lnTo>
                  <a:cubicBezTo>
                    <a:pt x="50217" y="152617"/>
                    <a:pt x="50384" y="152429"/>
                    <a:pt x="50384" y="152220"/>
                  </a:cubicBezTo>
                  <a:cubicBezTo>
                    <a:pt x="50384" y="152010"/>
                    <a:pt x="50217" y="151843"/>
                    <a:pt x="50008" y="151843"/>
                  </a:cubicBezTo>
                  <a:close/>
                  <a:moveTo>
                    <a:pt x="55490" y="151843"/>
                  </a:moveTo>
                  <a:cubicBezTo>
                    <a:pt x="55280" y="151843"/>
                    <a:pt x="55092" y="152010"/>
                    <a:pt x="55092" y="152220"/>
                  </a:cubicBezTo>
                  <a:cubicBezTo>
                    <a:pt x="55092" y="152429"/>
                    <a:pt x="55280" y="152617"/>
                    <a:pt x="55490" y="152617"/>
                  </a:cubicBezTo>
                  <a:lnTo>
                    <a:pt x="60992" y="152617"/>
                  </a:lnTo>
                  <a:cubicBezTo>
                    <a:pt x="61202" y="152617"/>
                    <a:pt x="61369" y="152429"/>
                    <a:pt x="61369" y="152220"/>
                  </a:cubicBezTo>
                  <a:cubicBezTo>
                    <a:pt x="61369" y="152010"/>
                    <a:pt x="61202" y="151843"/>
                    <a:pt x="60992" y="151843"/>
                  </a:cubicBezTo>
                  <a:close/>
                  <a:moveTo>
                    <a:pt x="66474" y="151843"/>
                  </a:moveTo>
                  <a:cubicBezTo>
                    <a:pt x="66265" y="151843"/>
                    <a:pt x="66077" y="152010"/>
                    <a:pt x="66077" y="152220"/>
                  </a:cubicBezTo>
                  <a:cubicBezTo>
                    <a:pt x="66077" y="152429"/>
                    <a:pt x="66265" y="152617"/>
                    <a:pt x="66474" y="152617"/>
                  </a:cubicBezTo>
                  <a:lnTo>
                    <a:pt x="71977" y="152617"/>
                  </a:lnTo>
                  <a:cubicBezTo>
                    <a:pt x="72187" y="152617"/>
                    <a:pt x="72354" y="152429"/>
                    <a:pt x="72354" y="152220"/>
                  </a:cubicBezTo>
                  <a:cubicBezTo>
                    <a:pt x="72354" y="152010"/>
                    <a:pt x="72187" y="151843"/>
                    <a:pt x="71977" y="151843"/>
                  </a:cubicBezTo>
                  <a:close/>
                  <a:moveTo>
                    <a:pt x="77459" y="151822"/>
                  </a:moveTo>
                  <a:cubicBezTo>
                    <a:pt x="77250" y="151822"/>
                    <a:pt x="77062" y="152010"/>
                    <a:pt x="77062" y="152220"/>
                  </a:cubicBezTo>
                  <a:cubicBezTo>
                    <a:pt x="77062" y="152429"/>
                    <a:pt x="77250" y="152617"/>
                    <a:pt x="77459" y="152617"/>
                  </a:cubicBezTo>
                  <a:lnTo>
                    <a:pt x="77669" y="152617"/>
                  </a:lnTo>
                  <a:cubicBezTo>
                    <a:pt x="79426" y="152617"/>
                    <a:pt x="81100" y="152994"/>
                    <a:pt x="82607" y="153705"/>
                  </a:cubicBezTo>
                  <a:cubicBezTo>
                    <a:pt x="82669" y="153747"/>
                    <a:pt x="82711" y="153747"/>
                    <a:pt x="82774" y="153747"/>
                  </a:cubicBezTo>
                  <a:cubicBezTo>
                    <a:pt x="82920" y="153747"/>
                    <a:pt x="83067" y="153663"/>
                    <a:pt x="83130" y="153538"/>
                  </a:cubicBezTo>
                  <a:cubicBezTo>
                    <a:pt x="83234" y="153349"/>
                    <a:pt x="83130" y="153119"/>
                    <a:pt x="82962" y="153015"/>
                  </a:cubicBezTo>
                  <a:cubicBezTo>
                    <a:pt x="81330" y="152220"/>
                    <a:pt x="79552" y="151822"/>
                    <a:pt x="77669" y="151822"/>
                  </a:cubicBezTo>
                  <a:close/>
                  <a:moveTo>
                    <a:pt x="86939" y="156442"/>
                  </a:moveTo>
                  <a:cubicBezTo>
                    <a:pt x="86865" y="156442"/>
                    <a:pt x="86791" y="156462"/>
                    <a:pt x="86729" y="156509"/>
                  </a:cubicBezTo>
                  <a:cubicBezTo>
                    <a:pt x="86561" y="156655"/>
                    <a:pt x="86519" y="156886"/>
                    <a:pt x="86645" y="157074"/>
                  </a:cubicBezTo>
                  <a:cubicBezTo>
                    <a:pt x="87628" y="158476"/>
                    <a:pt x="88319" y="160171"/>
                    <a:pt x="88549" y="161949"/>
                  </a:cubicBezTo>
                  <a:cubicBezTo>
                    <a:pt x="88570" y="162158"/>
                    <a:pt x="88758" y="162305"/>
                    <a:pt x="88946" y="162305"/>
                  </a:cubicBezTo>
                  <a:cubicBezTo>
                    <a:pt x="88946" y="162305"/>
                    <a:pt x="88967" y="162305"/>
                    <a:pt x="88988" y="162263"/>
                  </a:cubicBezTo>
                  <a:cubicBezTo>
                    <a:pt x="89198" y="162242"/>
                    <a:pt x="89365" y="162033"/>
                    <a:pt x="89344" y="161824"/>
                  </a:cubicBezTo>
                  <a:cubicBezTo>
                    <a:pt x="89072" y="159919"/>
                    <a:pt x="88340" y="158099"/>
                    <a:pt x="87273" y="156593"/>
                  </a:cubicBezTo>
                  <a:cubicBezTo>
                    <a:pt x="87194" y="156501"/>
                    <a:pt x="87065" y="156442"/>
                    <a:pt x="86939" y="156442"/>
                  </a:cubicBezTo>
                  <a:close/>
                  <a:moveTo>
                    <a:pt x="89051" y="167013"/>
                  </a:moveTo>
                  <a:cubicBezTo>
                    <a:pt x="88842" y="167013"/>
                    <a:pt x="88654" y="167180"/>
                    <a:pt x="88654" y="167389"/>
                  </a:cubicBezTo>
                  <a:lnTo>
                    <a:pt x="88654" y="172892"/>
                  </a:lnTo>
                  <a:cubicBezTo>
                    <a:pt x="88654" y="173101"/>
                    <a:pt x="88842" y="173290"/>
                    <a:pt x="89051" y="173290"/>
                  </a:cubicBezTo>
                  <a:cubicBezTo>
                    <a:pt x="89260" y="173290"/>
                    <a:pt x="89449" y="173101"/>
                    <a:pt x="89449" y="172892"/>
                  </a:cubicBezTo>
                  <a:lnTo>
                    <a:pt x="89449" y="167389"/>
                  </a:lnTo>
                  <a:cubicBezTo>
                    <a:pt x="89449" y="167180"/>
                    <a:pt x="89260" y="167013"/>
                    <a:pt x="89051" y="167013"/>
                  </a:cubicBezTo>
                  <a:close/>
                  <a:moveTo>
                    <a:pt x="89051" y="177997"/>
                  </a:moveTo>
                  <a:cubicBezTo>
                    <a:pt x="88842" y="177997"/>
                    <a:pt x="88654" y="178165"/>
                    <a:pt x="88654" y="178374"/>
                  </a:cubicBezTo>
                  <a:lnTo>
                    <a:pt x="88654" y="183877"/>
                  </a:lnTo>
                  <a:cubicBezTo>
                    <a:pt x="88654" y="184086"/>
                    <a:pt x="88842" y="184275"/>
                    <a:pt x="89051" y="184275"/>
                  </a:cubicBezTo>
                  <a:cubicBezTo>
                    <a:pt x="89260" y="184275"/>
                    <a:pt x="89449" y="184086"/>
                    <a:pt x="89449" y="183877"/>
                  </a:cubicBezTo>
                  <a:lnTo>
                    <a:pt x="89449" y="178374"/>
                  </a:lnTo>
                  <a:cubicBezTo>
                    <a:pt x="89449" y="178165"/>
                    <a:pt x="89260" y="177997"/>
                    <a:pt x="89051" y="177997"/>
                  </a:cubicBezTo>
                  <a:close/>
                  <a:moveTo>
                    <a:pt x="89051" y="188982"/>
                  </a:moveTo>
                  <a:cubicBezTo>
                    <a:pt x="88842" y="188982"/>
                    <a:pt x="88654" y="189150"/>
                    <a:pt x="88654" y="189359"/>
                  </a:cubicBezTo>
                  <a:lnTo>
                    <a:pt x="88654" y="194862"/>
                  </a:lnTo>
                  <a:cubicBezTo>
                    <a:pt x="88654" y="195071"/>
                    <a:pt x="88842" y="195259"/>
                    <a:pt x="89051" y="195259"/>
                  </a:cubicBezTo>
                  <a:cubicBezTo>
                    <a:pt x="89260" y="195259"/>
                    <a:pt x="89449" y="195071"/>
                    <a:pt x="89449" y="194862"/>
                  </a:cubicBezTo>
                  <a:lnTo>
                    <a:pt x="89449" y="189359"/>
                  </a:lnTo>
                  <a:cubicBezTo>
                    <a:pt x="89449" y="189150"/>
                    <a:pt x="89260" y="188982"/>
                    <a:pt x="89051" y="188982"/>
                  </a:cubicBezTo>
                  <a:close/>
                  <a:moveTo>
                    <a:pt x="89051" y="199967"/>
                  </a:moveTo>
                  <a:cubicBezTo>
                    <a:pt x="88842" y="199967"/>
                    <a:pt x="88654" y="200135"/>
                    <a:pt x="88654" y="200344"/>
                  </a:cubicBezTo>
                  <a:lnTo>
                    <a:pt x="88654" y="205847"/>
                  </a:lnTo>
                  <a:cubicBezTo>
                    <a:pt x="88654" y="206056"/>
                    <a:pt x="88842" y="206244"/>
                    <a:pt x="89051" y="206244"/>
                  </a:cubicBezTo>
                  <a:cubicBezTo>
                    <a:pt x="89260" y="206244"/>
                    <a:pt x="89449" y="206056"/>
                    <a:pt x="89449" y="205847"/>
                  </a:cubicBezTo>
                  <a:lnTo>
                    <a:pt x="89449" y="200344"/>
                  </a:lnTo>
                  <a:cubicBezTo>
                    <a:pt x="89449" y="200135"/>
                    <a:pt x="89260" y="199967"/>
                    <a:pt x="89051" y="199967"/>
                  </a:cubicBezTo>
                  <a:close/>
                  <a:moveTo>
                    <a:pt x="89051" y="210952"/>
                  </a:moveTo>
                  <a:cubicBezTo>
                    <a:pt x="88842" y="210952"/>
                    <a:pt x="88654" y="211120"/>
                    <a:pt x="88654" y="211329"/>
                  </a:cubicBezTo>
                  <a:lnTo>
                    <a:pt x="88654" y="216832"/>
                  </a:lnTo>
                  <a:cubicBezTo>
                    <a:pt x="88654" y="217041"/>
                    <a:pt x="88842" y="217229"/>
                    <a:pt x="89051" y="217229"/>
                  </a:cubicBezTo>
                  <a:cubicBezTo>
                    <a:pt x="89260" y="217229"/>
                    <a:pt x="89449" y="217041"/>
                    <a:pt x="89449" y="216832"/>
                  </a:cubicBezTo>
                  <a:lnTo>
                    <a:pt x="89449" y="211329"/>
                  </a:lnTo>
                  <a:cubicBezTo>
                    <a:pt x="89449" y="211120"/>
                    <a:pt x="89260" y="210952"/>
                    <a:pt x="89051" y="210952"/>
                  </a:cubicBezTo>
                  <a:close/>
                  <a:moveTo>
                    <a:pt x="89051" y="221937"/>
                  </a:moveTo>
                  <a:cubicBezTo>
                    <a:pt x="88842" y="221937"/>
                    <a:pt x="88654" y="222104"/>
                    <a:pt x="88654" y="222314"/>
                  </a:cubicBezTo>
                  <a:lnTo>
                    <a:pt x="88654" y="227817"/>
                  </a:lnTo>
                  <a:cubicBezTo>
                    <a:pt x="88654" y="228026"/>
                    <a:pt x="88842" y="228214"/>
                    <a:pt x="89051" y="228214"/>
                  </a:cubicBezTo>
                  <a:cubicBezTo>
                    <a:pt x="89260" y="228214"/>
                    <a:pt x="89449" y="228026"/>
                    <a:pt x="89449" y="227817"/>
                  </a:cubicBezTo>
                  <a:lnTo>
                    <a:pt x="89449" y="222314"/>
                  </a:lnTo>
                  <a:cubicBezTo>
                    <a:pt x="89449" y="222104"/>
                    <a:pt x="89260" y="221937"/>
                    <a:pt x="89051" y="221937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39913FF-E599-43BE-6956-A30DA8717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7922" y="-361413"/>
            <a:ext cx="1251490" cy="125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32679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8" name="Google Shape;2438;p32"/>
          <p:cNvSpPr txBox="1">
            <a:spLocks noGrp="1"/>
          </p:cNvSpPr>
          <p:nvPr>
            <p:ph type="title"/>
          </p:nvPr>
        </p:nvSpPr>
        <p:spPr>
          <a:xfrm>
            <a:off x="720000" y="253400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Ex1: Work in pairs. Tick (√) the things that you want in your home town. Add more ideas if you have any.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DA2DBA-241C-7E54-6A62-EEA499C03E92}"/>
              </a:ext>
            </a:extLst>
          </p:cNvPr>
          <p:cNvSpPr txBox="1"/>
          <p:nvPr/>
        </p:nvSpPr>
        <p:spPr>
          <a:xfrm>
            <a:off x="1754405" y="1113172"/>
            <a:ext cx="4356109" cy="3626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0" i="0" u="none" strike="noStrike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a. Nice parks </a:t>
            </a:r>
            <a:endParaRPr lang="en-US" sz="2600" b="0" dirty="0">
              <a:effectLst/>
              <a:latin typeface="Comic Sans MS" panose="030F0702030302020204" pitchFamily="66" charset="0"/>
            </a:endParaRP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0" i="0" u="none" strike="noStrike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b. Modern cinemas </a:t>
            </a:r>
            <a:endParaRPr lang="en-US" sz="2600" b="0" dirty="0">
              <a:effectLst/>
              <a:latin typeface="Comic Sans MS" panose="030F0702030302020204" pitchFamily="66" charset="0"/>
            </a:endParaRP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0" i="0" u="none" strike="noStrike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c. Air-conditioned buses </a:t>
            </a:r>
            <a:endParaRPr lang="en-US" sz="2600" b="0" dirty="0">
              <a:effectLst/>
              <a:latin typeface="Comic Sans MS" panose="030F0702030302020204" pitchFamily="66" charset="0"/>
            </a:endParaRP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0" i="0" u="none" strike="noStrike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d. Free sports facilities </a:t>
            </a:r>
            <a:endParaRPr lang="en-US" sz="2600" b="0" dirty="0">
              <a:effectLst/>
              <a:latin typeface="Comic Sans MS" panose="030F0702030302020204" pitchFamily="66" charset="0"/>
            </a:endParaRP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0" i="0" u="none" strike="noStrike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e. Convenient food stalls </a:t>
            </a:r>
            <a:endParaRPr lang="en-US" sz="2600" b="0" dirty="0">
              <a:effectLst/>
              <a:latin typeface="Comic Sans MS" panose="030F0702030302020204" pitchFamily="66" charset="0"/>
            </a:endParaRP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0" i="0" u="none" strike="noStrike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f. Wide roads</a:t>
            </a:r>
            <a:endParaRPr lang="en-US" sz="2600" b="0" dirty="0">
              <a:effectLst/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075284-0E4C-D63E-8CEA-DE9B7BBE1FB8}"/>
              </a:ext>
            </a:extLst>
          </p:cNvPr>
          <p:cNvSpPr/>
          <p:nvPr/>
        </p:nvSpPr>
        <p:spPr>
          <a:xfrm>
            <a:off x="6357225" y="1357074"/>
            <a:ext cx="326571" cy="3265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87A2BC-62B3-6A78-0319-F2D40BAF5436}"/>
              </a:ext>
            </a:extLst>
          </p:cNvPr>
          <p:cNvSpPr/>
          <p:nvPr/>
        </p:nvSpPr>
        <p:spPr>
          <a:xfrm>
            <a:off x="6357225" y="1920102"/>
            <a:ext cx="326571" cy="3265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E426D0D-FCF3-FB9B-438B-ABA8B0DC5CA4}"/>
              </a:ext>
            </a:extLst>
          </p:cNvPr>
          <p:cNvSpPr/>
          <p:nvPr/>
        </p:nvSpPr>
        <p:spPr>
          <a:xfrm>
            <a:off x="6357225" y="2519467"/>
            <a:ext cx="326571" cy="3265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1A48185-3DC1-C73E-51AB-3E7509B94388}"/>
              </a:ext>
            </a:extLst>
          </p:cNvPr>
          <p:cNvSpPr/>
          <p:nvPr/>
        </p:nvSpPr>
        <p:spPr>
          <a:xfrm>
            <a:off x="6357225" y="3090809"/>
            <a:ext cx="326571" cy="3265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DE6D561-2080-D99E-B518-11482C21F6E5}"/>
              </a:ext>
            </a:extLst>
          </p:cNvPr>
          <p:cNvSpPr/>
          <p:nvPr/>
        </p:nvSpPr>
        <p:spPr>
          <a:xfrm>
            <a:off x="6357225" y="3681861"/>
            <a:ext cx="326571" cy="3265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C776EFA-A3BE-812C-E8DB-F85C7116647D}"/>
              </a:ext>
            </a:extLst>
          </p:cNvPr>
          <p:cNvSpPr/>
          <p:nvPr/>
        </p:nvSpPr>
        <p:spPr>
          <a:xfrm>
            <a:off x="6357225" y="4277179"/>
            <a:ext cx="326571" cy="3265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34878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" name="Google Shape;2037;p26"/>
          <p:cNvSpPr txBox="1">
            <a:spLocks noGrp="1"/>
          </p:cNvSpPr>
          <p:nvPr>
            <p:ph type="title"/>
          </p:nvPr>
        </p:nvSpPr>
        <p:spPr>
          <a:xfrm>
            <a:off x="482600" y="112748"/>
            <a:ext cx="8178800" cy="5927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Ex2: Listen to an interview with three teenagers about life in their cities. Decide if the statements are true (T) or false (F).</a:t>
            </a:r>
          </a:p>
        </p:txBody>
      </p:sp>
      <p:graphicFrame>
        <p:nvGraphicFramePr>
          <p:cNvPr id="2038" name="Google Shape;2038;p26"/>
          <p:cNvGraphicFramePr/>
          <p:nvPr>
            <p:extLst>
              <p:ext uri="{D42A27DB-BD31-4B8C-83A1-F6EECF244321}">
                <p14:modId xmlns:p14="http://schemas.microsoft.com/office/powerpoint/2010/main" val="3672465370"/>
              </p:ext>
            </p:extLst>
          </p:nvPr>
        </p:nvGraphicFramePr>
        <p:xfrm>
          <a:off x="725713" y="989023"/>
          <a:ext cx="7705500" cy="3578762"/>
        </p:xfrm>
        <a:graphic>
          <a:graphicData uri="http://schemas.openxmlformats.org/drawingml/2006/table">
            <a:tbl>
              <a:tblPr>
                <a:noFill/>
                <a:tableStyleId>{3DE3D6BD-F426-416F-AE81-FE42D243ABFF}</a:tableStyleId>
              </a:tblPr>
              <a:tblGrid>
                <a:gridCol w="6428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4947">
                  <a:extLst>
                    <a:ext uri="{9D8B030D-6E8A-4147-A177-3AD203B41FA5}">
                      <a16:colId xmlns:a16="http://schemas.microsoft.com/office/drawing/2014/main" val="2942550679"/>
                    </a:ext>
                  </a:extLst>
                </a:gridCol>
              </a:tblGrid>
              <a:tr h="2877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2200" b="0" u="none" dirty="0">
                        <a:solidFill>
                          <a:schemeClr val="hlink"/>
                        </a:solidFill>
                        <a:latin typeface="Comic Sans MS" panose="030F0702030302020204" pitchFamily="66" charset="0"/>
                        <a:ea typeface="Archivo"/>
                        <a:cs typeface="Archivo"/>
                        <a:sym typeface="Archivo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2200" b="1" dirty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Archivo"/>
                          <a:cs typeface="Archivo"/>
                          <a:sym typeface="Archivo"/>
                        </a:rPr>
                        <a:t>T</a:t>
                      </a:r>
                    </a:p>
                  </a:txBody>
                  <a:tcPr marL="91425" marR="91425" marT="0" marB="0" anchor="ctr">
                    <a:lnL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2200" b="1" dirty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Archivo"/>
                          <a:cs typeface="Archivo"/>
                          <a:sym typeface="Archivo"/>
                        </a:rPr>
                        <a:t>F</a:t>
                      </a:r>
                    </a:p>
                  </a:txBody>
                  <a:tcPr marL="91425" marR="91425" marT="0" marB="0" anchor="ctr">
                    <a:lnL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7103359"/>
                  </a:ext>
                </a:extLst>
              </a:tr>
              <a:tr h="4012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200" b="0" u="none" dirty="0">
                          <a:solidFill>
                            <a:schemeClr val="hlink"/>
                          </a:solidFill>
                          <a:latin typeface="Comic Sans MS" panose="030F0702030302020204" pitchFamily="66" charset="0"/>
                          <a:ea typeface="Archivo"/>
                          <a:cs typeface="Archivo"/>
                          <a:sym typeface="Archivo"/>
                        </a:rPr>
                        <a:t>1. There are many facilities for public use in Tom’s city</a:t>
                      </a: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dk1"/>
                          </a:solidFill>
                          <a:latin typeface="Archivo"/>
                          <a:ea typeface="Archivo"/>
                          <a:cs typeface="Archivo"/>
                          <a:sym typeface="Archivo"/>
                        </a:rPr>
                        <a:t> 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dk1"/>
                          </a:solidFill>
                          <a:latin typeface="Archivo"/>
                          <a:ea typeface="Archivo"/>
                          <a:cs typeface="Archivo"/>
                          <a:sym typeface="Archivo"/>
                        </a:rPr>
                        <a:t> </a:t>
                      </a:r>
                    </a:p>
                  </a:txBody>
                  <a:tcPr marL="91425" marR="91425" marT="0" marB="0" anchor="ctr">
                    <a:lnL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lang="en-US" sz="2200" dirty="0">
                        <a:solidFill>
                          <a:schemeClr val="dk1"/>
                        </a:solidFill>
                        <a:latin typeface="Archivo"/>
                        <a:ea typeface="Archivo"/>
                        <a:cs typeface="Archivo"/>
                        <a:sym typeface="Archivo"/>
                      </a:endParaRPr>
                    </a:p>
                  </a:txBody>
                  <a:tcPr marL="91425" marR="91425" marT="0" marB="0" anchor="ctr">
                    <a:lnL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1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200" b="0" u="none" dirty="0">
                          <a:solidFill>
                            <a:schemeClr val="hlink"/>
                          </a:solidFill>
                          <a:latin typeface="Comic Sans MS" panose="030F0702030302020204" pitchFamily="66" charset="0"/>
                          <a:ea typeface="Archivo"/>
                          <a:cs typeface="Archivo"/>
                          <a:sym typeface="Archivo"/>
                        </a:rPr>
                        <a:t>2. Elena likes spending her free time in shopping malls.</a:t>
                      </a: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dk1"/>
                          </a:solidFill>
                          <a:latin typeface="Archivo"/>
                          <a:ea typeface="Archivo"/>
                          <a:cs typeface="Archivo"/>
                          <a:sym typeface="Archivo"/>
                        </a:rPr>
                        <a:t>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dk1"/>
                          </a:solidFill>
                          <a:latin typeface="Archivo"/>
                          <a:ea typeface="Archivo"/>
                          <a:cs typeface="Archivo"/>
                          <a:sym typeface="Archivo"/>
                        </a:rPr>
                        <a:t> </a:t>
                      </a: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lang="en-US" sz="2200" dirty="0">
                        <a:solidFill>
                          <a:schemeClr val="dk1"/>
                        </a:solidFill>
                        <a:latin typeface="Archivo"/>
                        <a:ea typeface="Archivo"/>
                        <a:cs typeface="Archivo"/>
                        <a:sym typeface="Archivo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22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200" b="0" u="none" dirty="0">
                          <a:solidFill>
                            <a:schemeClr val="hlink"/>
                          </a:solidFill>
                          <a:latin typeface="Comic Sans MS" panose="030F0702030302020204" pitchFamily="66" charset="0"/>
                          <a:ea typeface="Archivo"/>
                          <a:cs typeface="Archivo"/>
                          <a:sym typeface="Archivo"/>
                        </a:rPr>
                        <a:t>3. Food stalls are not popular in Chi’s city</a:t>
                      </a: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dk1"/>
                          </a:solidFill>
                          <a:latin typeface="Archivo"/>
                          <a:ea typeface="Archivo"/>
                          <a:cs typeface="Archivo"/>
                          <a:sym typeface="Archivo"/>
                        </a:rPr>
                        <a:t>  </a:t>
                      </a: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200" dirty="0">
                        <a:solidFill>
                          <a:schemeClr val="dk1"/>
                        </a:solidFill>
                        <a:latin typeface="Archivo"/>
                        <a:ea typeface="Archivo"/>
                        <a:cs typeface="Archivo"/>
                        <a:sym typeface="Archivo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65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200" b="0" u="none" dirty="0">
                          <a:solidFill>
                            <a:schemeClr val="hlink"/>
                          </a:solidFill>
                          <a:latin typeface="Comic Sans MS" panose="030F0702030302020204" pitchFamily="66" charset="0"/>
                          <a:ea typeface="Archivo"/>
                          <a:cs typeface="Archivo"/>
                          <a:sym typeface="Archivo"/>
                        </a:rPr>
                        <a:t>4. In Chi’s city, many teens like street food more than food prepared at home.</a:t>
                      </a: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dk1"/>
                          </a:solidFill>
                          <a:latin typeface="Archivo"/>
                          <a:ea typeface="Archivo"/>
                          <a:cs typeface="Archivo"/>
                          <a:sym typeface="Archivo"/>
                        </a:rPr>
                        <a:t>  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dk1"/>
                          </a:solidFill>
                          <a:latin typeface="Archivo"/>
                          <a:ea typeface="Archivo"/>
                          <a:cs typeface="Archivo"/>
                          <a:sym typeface="Archivo"/>
                        </a:rPr>
                        <a:t> </a:t>
                      </a: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lang="en-US" sz="2200" dirty="0">
                        <a:solidFill>
                          <a:schemeClr val="dk1"/>
                        </a:solidFill>
                        <a:latin typeface="Archivo"/>
                        <a:ea typeface="Archivo"/>
                        <a:cs typeface="Archivo"/>
                        <a:sym typeface="Archivo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" name="012 (mp3cut.net) (1)">
            <a:hlinkClick r:id="" action="ppaction://media"/>
            <a:extLst>
              <a:ext uri="{FF2B5EF4-FFF2-40B4-BE49-F238E27FC236}">
                <a16:creationId xmlns:a16="http://schemas.microsoft.com/office/drawing/2014/main" id="{C0C3075D-F8E0-A869-1294-BD6CF6A5A0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2896" y="977446"/>
            <a:ext cx="487363" cy="487363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9EC60CB-0F8B-B6E4-DF5D-F9F27EE0E4D7}"/>
              </a:ext>
            </a:extLst>
          </p:cNvPr>
          <p:cNvCxnSpPr>
            <a:cxnSpLocks/>
          </p:cNvCxnSpPr>
          <p:nvPr/>
        </p:nvCxnSpPr>
        <p:spPr>
          <a:xfrm>
            <a:off x="2510972" y="1756227"/>
            <a:ext cx="18723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C1A9A5B-C8A3-26DC-A957-BAFE9280E29D}"/>
              </a:ext>
            </a:extLst>
          </p:cNvPr>
          <p:cNvCxnSpPr>
            <a:cxnSpLocks/>
          </p:cNvCxnSpPr>
          <p:nvPr/>
        </p:nvCxnSpPr>
        <p:spPr>
          <a:xfrm>
            <a:off x="4963886" y="1748970"/>
            <a:ext cx="7692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1A7E54-9C49-C76B-06A3-F62270BB6C2C}"/>
              </a:ext>
            </a:extLst>
          </p:cNvPr>
          <p:cNvCxnSpPr>
            <a:cxnSpLocks/>
          </p:cNvCxnSpPr>
          <p:nvPr/>
        </p:nvCxnSpPr>
        <p:spPr>
          <a:xfrm>
            <a:off x="889002" y="2075542"/>
            <a:ext cx="120105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40263A2-C788-A891-EA01-CDCBE243240F}"/>
              </a:ext>
            </a:extLst>
          </p:cNvPr>
          <p:cNvCxnSpPr>
            <a:cxnSpLocks/>
          </p:cNvCxnSpPr>
          <p:nvPr/>
        </p:nvCxnSpPr>
        <p:spPr>
          <a:xfrm>
            <a:off x="1923144" y="2608035"/>
            <a:ext cx="5878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AEB4DB6-7F14-D55B-2C68-62BDB3D5FB57}"/>
              </a:ext>
            </a:extLst>
          </p:cNvPr>
          <p:cNvCxnSpPr>
            <a:cxnSpLocks/>
          </p:cNvCxnSpPr>
          <p:nvPr/>
        </p:nvCxnSpPr>
        <p:spPr>
          <a:xfrm>
            <a:off x="2554515" y="2608035"/>
            <a:ext cx="30262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95AF395-8BEB-E8E0-5B64-63F90096824D}"/>
              </a:ext>
            </a:extLst>
          </p:cNvPr>
          <p:cNvCxnSpPr>
            <a:cxnSpLocks/>
          </p:cNvCxnSpPr>
          <p:nvPr/>
        </p:nvCxnSpPr>
        <p:spPr>
          <a:xfrm>
            <a:off x="827315" y="2960914"/>
            <a:ext cx="1879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D28FC60-0C66-FD64-513B-D883642A4698}"/>
              </a:ext>
            </a:extLst>
          </p:cNvPr>
          <p:cNvCxnSpPr>
            <a:cxnSpLocks/>
          </p:cNvCxnSpPr>
          <p:nvPr/>
        </p:nvCxnSpPr>
        <p:spPr>
          <a:xfrm>
            <a:off x="1088573" y="3548743"/>
            <a:ext cx="14659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E174A95-6885-1013-C2E1-BC83554FC037}"/>
              </a:ext>
            </a:extLst>
          </p:cNvPr>
          <p:cNvCxnSpPr>
            <a:cxnSpLocks/>
          </p:cNvCxnSpPr>
          <p:nvPr/>
        </p:nvCxnSpPr>
        <p:spPr>
          <a:xfrm>
            <a:off x="3193144" y="3548743"/>
            <a:ext cx="13643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4A79D92-53A3-0C45-D799-9AA3006E39F5}"/>
              </a:ext>
            </a:extLst>
          </p:cNvPr>
          <p:cNvCxnSpPr>
            <a:cxnSpLocks/>
          </p:cNvCxnSpPr>
          <p:nvPr/>
        </p:nvCxnSpPr>
        <p:spPr>
          <a:xfrm>
            <a:off x="5014686" y="3534229"/>
            <a:ext cx="1146628" cy="145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C89A3D0-8C9B-D5CB-715B-C362952E1C64}"/>
              </a:ext>
            </a:extLst>
          </p:cNvPr>
          <p:cNvCxnSpPr>
            <a:cxnSpLocks/>
          </p:cNvCxnSpPr>
          <p:nvPr/>
        </p:nvCxnSpPr>
        <p:spPr>
          <a:xfrm>
            <a:off x="1538516" y="4107539"/>
            <a:ext cx="111034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5847F2B-7D3C-57C4-2BF4-995CD84AAE8B}"/>
              </a:ext>
            </a:extLst>
          </p:cNvPr>
          <p:cNvCxnSpPr>
            <a:cxnSpLocks/>
          </p:cNvCxnSpPr>
          <p:nvPr/>
        </p:nvCxnSpPr>
        <p:spPr>
          <a:xfrm>
            <a:off x="2217058" y="4427351"/>
            <a:ext cx="30298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D562FFA-FAF3-E1D2-E683-6F5D7DA04722}"/>
              </a:ext>
            </a:extLst>
          </p:cNvPr>
          <p:cNvCxnSpPr>
            <a:cxnSpLocks/>
          </p:cNvCxnSpPr>
          <p:nvPr/>
        </p:nvCxnSpPr>
        <p:spPr>
          <a:xfrm>
            <a:off x="4383314" y="4107539"/>
            <a:ext cx="20537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58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9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" name="Google Shape;2037;p26"/>
          <p:cNvSpPr txBox="1">
            <a:spLocks noGrp="1"/>
          </p:cNvSpPr>
          <p:nvPr>
            <p:ph type="title"/>
          </p:nvPr>
        </p:nvSpPr>
        <p:spPr>
          <a:xfrm>
            <a:off x="482600" y="112748"/>
            <a:ext cx="8178800" cy="5927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Ex2: Listen to an interview with three teenagers about life in their cities. Decide if the statements are true (T) or false (F).</a:t>
            </a:r>
          </a:p>
        </p:txBody>
      </p:sp>
      <p:graphicFrame>
        <p:nvGraphicFramePr>
          <p:cNvPr id="2038" name="Google Shape;2038;p26"/>
          <p:cNvGraphicFramePr/>
          <p:nvPr>
            <p:extLst>
              <p:ext uri="{D42A27DB-BD31-4B8C-83A1-F6EECF244321}">
                <p14:modId xmlns:p14="http://schemas.microsoft.com/office/powerpoint/2010/main" val="4058735188"/>
              </p:ext>
            </p:extLst>
          </p:nvPr>
        </p:nvGraphicFramePr>
        <p:xfrm>
          <a:off x="725713" y="894682"/>
          <a:ext cx="7705500" cy="3365402"/>
        </p:xfrm>
        <a:graphic>
          <a:graphicData uri="http://schemas.openxmlformats.org/drawingml/2006/table">
            <a:tbl>
              <a:tblPr>
                <a:noFill/>
                <a:tableStyleId>{3DE3D6BD-F426-416F-AE81-FE42D243ABFF}</a:tableStyleId>
              </a:tblPr>
              <a:tblGrid>
                <a:gridCol w="6428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4947">
                  <a:extLst>
                    <a:ext uri="{9D8B030D-6E8A-4147-A177-3AD203B41FA5}">
                      <a16:colId xmlns:a16="http://schemas.microsoft.com/office/drawing/2014/main" val="2942550679"/>
                    </a:ext>
                  </a:extLst>
                </a:gridCol>
              </a:tblGrid>
              <a:tr h="2877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2000" b="0" u="none" dirty="0">
                        <a:solidFill>
                          <a:schemeClr val="hlink"/>
                        </a:solidFill>
                        <a:latin typeface="Comic Sans MS" panose="030F0702030302020204" pitchFamily="66" charset="0"/>
                        <a:ea typeface="Archivo"/>
                        <a:cs typeface="Archivo"/>
                        <a:sym typeface="Archivo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2000" b="1" dirty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Archivo"/>
                          <a:cs typeface="Archivo"/>
                          <a:sym typeface="Archivo"/>
                        </a:rPr>
                        <a:t>T</a:t>
                      </a:r>
                    </a:p>
                  </a:txBody>
                  <a:tcPr marL="91425" marR="91425" marT="0" marB="0" anchor="ctr">
                    <a:lnL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2000" b="1" dirty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Archivo"/>
                          <a:cs typeface="Archivo"/>
                          <a:sym typeface="Archivo"/>
                        </a:rPr>
                        <a:t>F</a:t>
                      </a:r>
                    </a:p>
                  </a:txBody>
                  <a:tcPr marL="91425" marR="91425" marT="0" marB="0" anchor="ctr">
                    <a:lnL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7103359"/>
                  </a:ext>
                </a:extLst>
              </a:tr>
              <a:tr h="4012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0" u="none" dirty="0">
                          <a:solidFill>
                            <a:schemeClr val="hlink"/>
                          </a:solidFill>
                          <a:latin typeface="Comic Sans MS" panose="030F0702030302020204" pitchFamily="66" charset="0"/>
                          <a:ea typeface="Archivo"/>
                          <a:cs typeface="Archivo"/>
                          <a:sym typeface="Archivo"/>
                        </a:rPr>
                        <a:t>1. There are many facilities for public use in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0" u="none" dirty="0">
                          <a:solidFill>
                            <a:schemeClr val="hlink"/>
                          </a:solidFill>
                          <a:latin typeface="Comic Sans MS" panose="030F0702030302020204" pitchFamily="66" charset="0"/>
                          <a:ea typeface="Archivo"/>
                          <a:cs typeface="Archivo"/>
                          <a:sym typeface="Archivo"/>
                        </a:rPr>
                        <a:t>Tom’s city</a:t>
                      </a: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dk1"/>
                          </a:solidFill>
                          <a:latin typeface="Archivo"/>
                          <a:ea typeface="Archivo"/>
                          <a:cs typeface="Archivo"/>
                          <a:sym typeface="Archivo"/>
                        </a:rPr>
                        <a:t> 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dk1"/>
                          </a:solidFill>
                          <a:latin typeface="Archivo"/>
                          <a:ea typeface="Archivo"/>
                          <a:cs typeface="Archivo"/>
                          <a:sym typeface="Archivo"/>
                        </a:rPr>
                        <a:t> </a:t>
                      </a:r>
                    </a:p>
                  </a:txBody>
                  <a:tcPr marL="91425" marR="91425" marT="0" marB="0" anchor="ctr">
                    <a:lnL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lang="en-US" sz="2000" dirty="0">
                        <a:solidFill>
                          <a:schemeClr val="dk1"/>
                        </a:solidFill>
                        <a:latin typeface="Archivo"/>
                        <a:ea typeface="Archivo"/>
                        <a:cs typeface="Archivo"/>
                        <a:sym typeface="Archivo"/>
                      </a:endParaRPr>
                    </a:p>
                  </a:txBody>
                  <a:tcPr marL="91425" marR="91425" marT="0" marB="0" anchor="ctr">
                    <a:lnL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1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0" u="none" dirty="0">
                          <a:solidFill>
                            <a:schemeClr val="hlink"/>
                          </a:solidFill>
                          <a:latin typeface="Comic Sans MS" panose="030F0702030302020204" pitchFamily="66" charset="0"/>
                          <a:ea typeface="Archivo"/>
                          <a:cs typeface="Archivo"/>
                          <a:sym typeface="Archivo"/>
                        </a:rPr>
                        <a:t>2. Elena likes spending her free time in shopping malls.</a:t>
                      </a: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dk1"/>
                          </a:solidFill>
                          <a:latin typeface="Archivo"/>
                          <a:ea typeface="Archivo"/>
                          <a:cs typeface="Archivo"/>
                          <a:sym typeface="Archivo"/>
                        </a:rPr>
                        <a:t>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dk1"/>
                          </a:solidFill>
                          <a:latin typeface="Archivo"/>
                          <a:ea typeface="Archivo"/>
                          <a:cs typeface="Archivo"/>
                          <a:sym typeface="Archivo"/>
                        </a:rPr>
                        <a:t> </a:t>
                      </a: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lang="en-US" sz="2000" dirty="0">
                        <a:solidFill>
                          <a:schemeClr val="dk1"/>
                        </a:solidFill>
                        <a:latin typeface="Archivo"/>
                        <a:ea typeface="Archivo"/>
                        <a:cs typeface="Archivo"/>
                        <a:sym typeface="Archivo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22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0" u="none" dirty="0">
                          <a:solidFill>
                            <a:schemeClr val="hlink"/>
                          </a:solidFill>
                          <a:latin typeface="Comic Sans MS" panose="030F0702030302020204" pitchFamily="66" charset="0"/>
                          <a:ea typeface="Archivo"/>
                          <a:cs typeface="Archivo"/>
                          <a:sym typeface="Archivo"/>
                        </a:rPr>
                        <a:t>3. Food stalls are not popular in Chi’s city</a:t>
                      </a: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dk1"/>
                          </a:solidFill>
                          <a:latin typeface="Archivo"/>
                          <a:ea typeface="Archivo"/>
                          <a:cs typeface="Archivo"/>
                          <a:sym typeface="Archivo"/>
                        </a:rPr>
                        <a:t>  </a:t>
                      </a: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000" dirty="0">
                        <a:solidFill>
                          <a:schemeClr val="dk1"/>
                        </a:solidFill>
                        <a:latin typeface="Archivo"/>
                        <a:ea typeface="Archivo"/>
                        <a:cs typeface="Archivo"/>
                        <a:sym typeface="Archivo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65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0" u="none" dirty="0">
                          <a:solidFill>
                            <a:schemeClr val="hlink"/>
                          </a:solidFill>
                          <a:latin typeface="Comic Sans MS" panose="030F0702030302020204" pitchFamily="66" charset="0"/>
                          <a:ea typeface="Archivo"/>
                          <a:cs typeface="Archivo"/>
                          <a:sym typeface="Archivo"/>
                        </a:rPr>
                        <a:t>4. In Chi’s city, many teens like street food more than food prepared at home.</a:t>
                      </a: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dk1"/>
                          </a:solidFill>
                          <a:latin typeface="Archivo"/>
                          <a:ea typeface="Archivo"/>
                          <a:cs typeface="Archivo"/>
                          <a:sym typeface="Archivo"/>
                        </a:rPr>
                        <a:t>  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dk1"/>
                          </a:solidFill>
                          <a:latin typeface="Archivo"/>
                          <a:ea typeface="Archivo"/>
                          <a:cs typeface="Archivo"/>
                          <a:sym typeface="Archivo"/>
                        </a:rPr>
                        <a:t> </a:t>
                      </a: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lang="en-US" sz="2000" dirty="0">
                        <a:solidFill>
                          <a:schemeClr val="dk1"/>
                        </a:solidFill>
                        <a:latin typeface="Archivo"/>
                        <a:ea typeface="Archivo"/>
                        <a:cs typeface="Archivo"/>
                        <a:sym typeface="Archivo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" name="012 (mp3cut.net) (1)">
            <a:hlinkClick r:id="" action="ppaction://media"/>
            <a:extLst>
              <a:ext uri="{FF2B5EF4-FFF2-40B4-BE49-F238E27FC236}">
                <a16:creationId xmlns:a16="http://schemas.microsoft.com/office/drawing/2014/main" id="{C0C3075D-F8E0-A869-1294-BD6CF6A5A03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386" end="60078.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2896" y="977446"/>
            <a:ext cx="487363" cy="48736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84B8478-FD44-974D-9B06-BA079E21C4FF}"/>
              </a:ext>
            </a:extLst>
          </p:cNvPr>
          <p:cNvSpPr/>
          <p:nvPr/>
        </p:nvSpPr>
        <p:spPr>
          <a:xfrm>
            <a:off x="1922745" y="4350335"/>
            <a:ext cx="5298509" cy="6694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It has good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parks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libraries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and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cinemas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533A0B-12E3-C2A3-F947-B1A4D556A1AF}"/>
              </a:ext>
            </a:extLst>
          </p:cNvPr>
          <p:cNvSpPr txBox="1"/>
          <p:nvPr/>
        </p:nvSpPr>
        <p:spPr>
          <a:xfrm>
            <a:off x="7228117" y="1370468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6DE34FF-BDE4-AC4C-CFD1-7E2FE9ECEA04}"/>
              </a:ext>
            </a:extLst>
          </p:cNvPr>
          <p:cNvCxnSpPr>
            <a:cxnSpLocks/>
          </p:cNvCxnSpPr>
          <p:nvPr/>
        </p:nvCxnSpPr>
        <p:spPr>
          <a:xfrm>
            <a:off x="2336801" y="1582058"/>
            <a:ext cx="17344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535A015-9D24-100B-4313-9357E4C606D0}"/>
              </a:ext>
            </a:extLst>
          </p:cNvPr>
          <p:cNvCxnSpPr>
            <a:cxnSpLocks/>
          </p:cNvCxnSpPr>
          <p:nvPr/>
        </p:nvCxnSpPr>
        <p:spPr>
          <a:xfrm>
            <a:off x="4579259" y="1582058"/>
            <a:ext cx="71845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EF4CB2F-CED3-4D2E-A10A-E922DC496641}"/>
              </a:ext>
            </a:extLst>
          </p:cNvPr>
          <p:cNvCxnSpPr>
            <a:cxnSpLocks/>
          </p:cNvCxnSpPr>
          <p:nvPr/>
        </p:nvCxnSpPr>
        <p:spPr>
          <a:xfrm>
            <a:off x="834572" y="1879601"/>
            <a:ext cx="11393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79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" name="Google Shape;2037;p26"/>
          <p:cNvSpPr txBox="1">
            <a:spLocks noGrp="1"/>
          </p:cNvSpPr>
          <p:nvPr>
            <p:ph type="title"/>
          </p:nvPr>
        </p:nvSpPr>
        <p:spPr>
          <a:xfrm>
            <a:off x="482600" y="112748"/>
            <a:ext cx="8178800" cy="5927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Ex2: Listen to an interview with three teenagers about life in their cities. Decide if the statements are true (T) or false (F).</a:t>
            </a:r>
          </a:p>
        </p:txBody>
      </p:sp>
      <p:graphicFrame>
        <p:nvGraphicFramePr>
          <p:cNvPr id="2038" name="Google Shape;2038;p26"/>
          <p:cNvGraphicFramePr/>
          <p:nvPr>
            <p:extLst>
              <p:ext uri="{D42A27DB-BD31-4B8C-83A1-F6EECF244321}">
                <p14:modId xmlns:p14="http://schemas.microsoft.com/office/powerpoint/2010/main" val="1804664059"/>
              </p:ext>
            </p:extLst>
          </p:nvPr>
        </p:nvGraphicFramePr>
        <p:xfrm>
          <a:off x="725713" y="894682"/>
          <a:ext cx="7705500" cy="3365402"/>
        </p:xfrm>
        <a:graphic>
          <a:graphicData uri="http://schemas.openxmlformats.org/drawingml/2006/table">
            <a:tbl>
              <a:tblPr>
                <a:noFill/>
                <a:tableStyleId>{3DE3D6BD-F426-416F-AE81-FE42D243ABFF}</a:tableStyleId>
              </a:tblPr>
              <a:tblGrid>
                <a:gridCol w="6428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4947">
                  <a:extLst>
                    <a:ext uri="{9D8B030D-6E8A-4147-A177-3AD203B41FA5}">
                      <a16:colId xmlns:a16="http://schemas.microsoft.com/office/drawing/2014/main" val="2942550679"/>
                    </a:ext>
                  </a:extLst>
                </a:gridCol>
              </a:tblGrid>
              <a:tr h="2877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2000" b="0" u="none" dirty="0">
                        <a:solidFill>
                          <a:schemeClr val="hlink"/>
                        </a:solidFill>
                        <a:latin typeface="Comic Sans MS" panose="030F0702030302020204" pitchFamily="66" charset="0"/>
                        <a:ea typeface="Archivo"/>
                        <a:cs typeface="Archivo"/>
                        <a:sym typeface="Archivo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2000" b="1" dirty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Archivo"/>
                          <a:cs typeface="Archivo"/>
                          <a:sym typeface="Archivo"/>
                        </a:rPr>
                        <a:t>T</a:t>
                      </a:r>
                    </a:p>
                  </a:txBody>
                  <a:tcPr marL="91425" marR="91425" marT="0" marB="0" anchor="ctr">
                    <a:lnL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2000" b="1" dirty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Archivo"/>
                          <a:cs typeface="Archivo"/>
                          <a:sym typeface="Archivo"/>
                        </a:rPr>
                        <a:t>F</a:t>
                      </a:r>
                    </a:p>
                  </a:txBody>
                  <a:tcPr marL="91425" marR="91425" marT="0" marB="0" anchor="ctr">
                    <a:lnL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7103359"/>
                  </a:ext>
                </a:extLst>
              </a:tr>
              <a:tr h="4012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0" u="none" dirty="0">
                          <a:solidFill>
                            <a:schemeClr val="hlink"/>
                          </a:solidFill>
                          <a:latin typeface="Comic Sans MS" panose="030F0702030302020204" pitchFamily="66" charset="0"/>
                          <a:ea typeface="Archivo"/>
                          <a:cs typeface="Archivo"/>
                          <a:sym typeface="Archivo"/>
                        </a:rPr>
                        <a:t>1. There are many facilities for public use in Tom’s city</a:t>
                      </a: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dk1"/>
                          </a:solidFill>
                          <a:latin typeface="Archivo"/>
                          <a:ea typeface="Archivo"/>
                          <a:cs typeface="Archivo"/>
                          <a:sym typeface="Archivo"/>
                        </a:rPr>
                        <a:t> 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dk1"/>
                          </a:solidFill>
                          <a:latin typeface="Archivo"/>
                          <a:ea typeface="Archivo"/>
                          <a:cs typeface="Archivo"/>
                          <a:sym typeface="Archivo"/>
                        </a:rPr>
                        <a:t> </a:t>
                      </a:r>
                    </a:p>
                  </a:txBody>
                  <a:tcPr marL="91425" marR="91425" marT="0" marB="0" anchor="ctr">
                    <a:lnL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lang="en-US" sz="2000" dirty="0">
                        <a:solidFill>
                          <a:schemeClr val="dk1"/>
                        </a:solidFill>
                        <a:latin typeface="Archivo"/>
                        <a:ea typeface="Archivo"/>
                        <a:cs typeface="Archivo"/>
                        <a:sym typeface="Archivo"/>
                      </a:endParaRPr>
                    </a:p>
                  </a:txBody>
                  <a:tcPr marL="91425" marR="91425" marT="0" marB="0" anchor="ctr">
                    <a:lnL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1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0" u="none" dirty="0">
                          <a:solidFill>
                            <a:schemeClr val="hlink"/>
                          </a:solidFill>
                          <a:latin typeface="Comic Sans MS" panose="030F0702030302020204" pitchFamily="66" charset="0"/>
                          <a:ea typeface="Archivo"/>
                          <a:cs typeface="Archivo"/>
                          <a:sym typeface="Archivo"/>
                        </a:rPr>
                        <a:t>2. Elena likes spending her free time in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0" u="none" dirty="0">
                          <a:solidFill>
                            <a:schemeClr val="hlink"/>
                          </a:solidFill>
                          <a:latin typeface="Comic Sans MS" panose="030F0702030302020204" pitchFamily="66" charset="0"/>
                          <a:ea typeface="Archivo"/>
                          <a:cs typeface="Archivo"/>
                          <a:sym typeface="Archivo"/>
                        </a:rPr>
                        <a:t>shopping malls.</a:t>
                      </a: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dk1"/>
                          </a:solidFill>
                          <a:latin typeface="Archivo"/>
                          <a:ea typeface="Archivo"/>
                          <a:cs typeface="Archivo"/>
                          <a:sym typeface="Archivo"/>
                        </a:rPr>
                        <a:t>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dk1"/>
                          </a:solidFill>
                          <a:latin typeface="Archivo"/>
                          <a:ea typeface="Archivo"/>
                          <a:cs typeface="Archivo"/>
                          <a:sym typeface="Archivo"/>
                        </a:rPr>
                        <a:t> </a:t>
                      </a: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lang="en-US" sz="2000" dirty="0">
                        <a:solidFill>
                          <a:schemeClr val="dk1"/>
                        </a:solidFill>
                        <a:latin typeface="Archivo"/>
                        <a:ea typeface="Archivo"/>
                        <a:cs typeface="Archivo"/>
                        <a:sym typeface="Archivo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22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0" u="none" dirty="0">
                          <a:solidFill>
                            <a:schemeClr val="hlink"/>
                          </a:solidFill>
                          <a:latin typeface="Comic Sans MS" panose="030F0702030302020204" pitchFamily="66" charset="0"/>
                          <a:ea typeface="Archivo"/>
                          <a:cs typeface="Archivo"/>
                          <a:sym typeface="Archivo"/>
                        </a:rPr>
                        <a:t>3. Food stalls are not popular in Chi’s city</a:t>
                      </a: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dk1"/>
                          </a:solidFill>
                          <a:latin typeface="Archivo"/>
                          <a:ea typeface="Archivo"/>
                          <a:cs typeface="Archivo"/>
                          <a:sym typeface="Archivo"/>
                        </a:rPr>
                        <a:t>  </a:t>
                      </a: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000" dirty="0">
                        <a:solidFill>
                          <a:schemeClr val="dk1"/>
                        </a:solidFill>
                        <a:latin typeface="Archivo"/>
                        <a:ea typeface="Archivo"/>
                        <a:cs typeface="Archivo"/>
                        <a:sym typeface="Archivo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65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0" u="none" dirty="0">
                          <a:solidFill>
                            <a:schemeClr val="hlink"/>
                          </a:solidFill>
                          <a:latin typeface="Comic Sans MS" panose="030F0702030302020204" pitchFamily="66" charset="0"/>
                          <a:ea typeface="Archivo"/>
                          <a:cs typeface="Archivo"/>
                          <a:sym typeface="Archivo"/>
                        </a:rPr>
                        <a:t>4. In Chi’s city, many teens like street food more than food prepared at home.</a:t>
                      </a: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dk1"/>
                          </a:solidFill>
                          <a:latin typeface="Archivo"/>
                          <a:ea typeface="Archivo"/>
                          <a:cs typeface="Archivo"/>
                          <a:sym typeface="Archivo"/>
                        </a:rPr>
                        <a:t>  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dk1"/>
                          </a:solidFill>
                          <a:latin typeface="Archivo"/>
                          <a:ea typeface="Archivo"/>
                          <a:cs typeface="Archivo"/>
                          <a:sym typeface="Archivo"/>
                        </a:rPr>
                        <a:t> </a:t>
                      </a: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lang="en-US" sz="2000" dirty="0">
                        <a:solidFill>
                          <a:schemeClr val="dk1"/>
                        </a:solidFill>
                        <a:latin typeface="Archivo"/>
                        <a:ea typeface="Archivo"/>
                        <a:cs typeface="Archivo"/>
                        <a:sym typeface="Archivo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84B8478-FD44-974D-9B06-BA079E21C4FF}"/>
              </a:ext>
            </a:extLst>
          </p:cNvPr>
          <p:cNvSpPr/>
          <p:nvPr/>
        </p:nvSpPr>
        <p:spPr>
          <a:xfrm>
            <a:off x="1349829" y="4337956"/>
            <a:ext cx="6385157" cy="72182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The only place teens can find entertainment is a shopping mall, but it's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very costly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, so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I don't like it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533A0B-12E3-C2A3-F947-B1A4D556A1AF}"/>
              </a:ext>
            </a:extLst>
          </p:cNvPr>
          <p:cNvSpPr txBox="1"/>
          <p:nvPr/>
        </p:nvSpPr>
        <p:spPr>
          <a:xfrm>
            <a:off x="7228117" y="1370468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505FEC-C202-0326-DFB3-B10F07A19636}"/>
              </a:ext>
            </a:extLst>
          </p:cNvPr>
          <p:cNvSpPr txBox="1"/>
          <p:nvPr/>
        </p:nvSpPr>
        <p:spPr>
          <a:xfrm>
            <a:off x="7837717" y="205263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646A383-56C3-4B08-F053-4CC5E1289CE9}"/>
              </a:ext>
            </a:extLst>
          </p:cNvPr>
          <p:cNvCxnSpPr>
            <a:cxnSpLocks/>
          </p:cNvCxnSpPr>
          <p:nvPr/>
        </p:nvCxnSpPr>
        <p:spPr>
          <a:xfrm>
            <a:off x="1814285" y="2394859"/>
            <a:ext cx="5079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31F3E7F-B3CA-952A-0AFB-EFC0A3E64D41}"/>
              </a:ext>
            </a:extLst>
          </p:cNvPr>
          <p:cNvCxnSpPr>
            <a:cxnSpLocks/>
          </p:cNvCxnSpPr>
          <p:nvPr/>
        </p:nvCxnSpPr>
        <p:spPr>
          <a:xfrm>
            <a:off x="2438399" y="2394859"/>
            <a:ext cx="27794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267D475-8E45-402B-0B6D-4C49D8F411DD}"/>
              </a:ext>
            </a:extLst>
          </p:cNvPr>
          <p:cNvCxnSpPr>
            <a:cxnSpLocks/>
          </p:cNvCxnSpPr>
          <p:nvPr/>
        </p:nvCxnSpPr>
        <p:spPr>
          <a:xfrm>
            <a:off x="769255" y="2688213"/>
            <a:ext cx="17272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012 (mp3cut.net) (1)">
            <a:hlinkClick r:id="" action="ppaction://media"/>
            <a:extLst>
              <a:ext uri="{FF2B5EF4-FFF2-40B4-BE49-F238E27FC236}">
                <a16:creationId xmlns:a16="http://schemas.microsoft.com/office/drawing/2014/main" id="{65ADDDED-17D7-5026-38CD-D30090E0FBF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3373" end="33546.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2896" y="977446"/>
            <a:ext cx="487363" cy="4873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10923C-1EDC-5346-D85D-1FF325E951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7922" y="-361413"/>
            <a:ext cx="1251490" cy="125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62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" name="Google Shape;2037;p26"/>
          <p:cNvSpPr txBox="1">
            <a:spLocks noGrp="1"/>
          </p:cNvSpPr>
          <p:nvPr>
            <p:ph type="title"/>
          </p:nvPr>
        </p:nvSpPr>
        <p:spPr>
          <a:xfrm>
            <a:off x="482600" y="112748"/>
            <a:ext cx="8178800" cy="5927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Ex2: Listen to an interview with three teenagers about life in their cities. Decide if the statements are true (T) or false (F).</a:t>
            </a:r>
          </a:p>
        </p:txBody>
      </p:sp>
      <p:graphicFrame>
        <p:nvGraphicFramePr>
          <p:cNvPr id="2038" name="Google Shape;2038;p26"/>
          <p:cNvGraphicFramePr/>
          <p:nvPr>
            <p:extLst>
              <p:ext uri="{D42A27DB-BD31-4B8C-83A1-F6EECF244321}">
                <p14:modId xmlns:p14="http://schemas.microsoft.com/office/powerpoint/2010/main" val="2227734177"/>
              </p:ext>
            </p:extLst>
          </p:nvPr>
        </p:nvGraphicFramePr>
        <p:xfrm>
          <a:off x="725713" y="909196"/>
          <a:ext cx="7705500" cy="3365402"/>
        </p:xfrm>
        <a:graphic>
          <a:graphicData uri="http://schemas.openxmlformats.org/drawingml/2006/table">
            <a:tbl>
              <a:tblPr>
                <a:noFill/>
                <a:tableStyleId>{3DE3D6BD-F426-416F-AE81-FE42D243ABFF}</a:tableStyleId>
              </a:tblPr>
              <a:tblGrid>
                <a:gridCol w="6428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4947">
                  <a:extLst>
                    <a:ext uri="{9D8B030D-6E8A-4147-A177-3AD203B41FA5}">
                      <a16:colId xmlns:a16="http://schemas.microsoft.com/office/drawing/2014/main" val="2942550679"/>
                    </a:ext>
                  </a:extLst>
                </a:gridCol>
              </a:tblGrid>
              <a:tr h="2877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2000" b="0" u="none" dirty="0">
                        <a:solidFill>
                          <a:schemeClr val="hlink"/>
                        </a:solidFill>
                        <a:latin typeface="Comic Sans MS" panose="030F0702030302020204" pitchFamily="66" charset="0"/>
                        <a:ea typeface="Archivo"/>
                        <a:cs typeface="Archivo"/>
                        <a:sym typeface="Archivo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2000" b="1" dirty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Archivo"/>
                          <a:cs typeface="Archivo"/>
                          <a:sym typeface="Archivo"/>
                        </a:rPr>
                        <a:t>T</a:t>
                      </a:r>
                    </a:p>
                  </a:txBody>
                  <a:tcPr marL="91425" marR="91425" marT="0" marB="0" anchor="ctr">
                    <a:lnL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2000" b="1" dirty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Archivo"/>
                          <a:cs typeface="Archivo"/>
                          <a:sym typeface="Archivo"/>
                        </a:rPr>
                        <a:t>F</a:t>
                      </a:r>
                    </a:p>
                  </a:txBody>
                  <a:tcPr marL="91425" marR="91425" marT="0" marB="0" anchor="ctr">
                    <a:lnL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7103359"/>
                  </a:ext>
                </a:extLst>
              </a:tr>
              <a:tr h="4012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0" u="none" dirty="0">
                          <a:solidFill>
                            <a:schemeClr val="hlink"/>
                          </a:solidFill>
                          <a:latin typeface="Comic Sans MS" panose="030F0702030302020204" pitchFamily="66" charset="0"/>
                          <a:ea typeface="Archivo"/>
                          <a:cs typeface="Archivo"/>
                          <a:sym typeface="Archivo"/>
                        </a:rPr>
                        <a:t>1. There are many facilities for public use in Tom’s city</a:t>
                      </a: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dk1"/>
                          </a:solidFill>
                          <a:latin typeface="Archivo"/>
                          <a:ea typeface="Archivo"/>
                          <a:cs typeface="Archivo"/>
                          <a:sym typeface="Archivo"/>
                        </a:rPr>
                        <a:t> 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dk1"/>
                          </a:solidFill>
                          <a:latin typeface="Archivo"/>
                          <a:ea typeface="Archivo"/>
                          <a:cs typeface="Archivo"/>
                          <a:sym typeface="Archivo"/>
                        </a:rPr>
                        <a:t> </a:t>
                      </a:r>
                    </a:p>
                  </a:txBody>
                  <a:tcPr marL="91425" marR="91425" marT="0" marB="0" anchor="ctr">
                    <a:lnL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lang="en-US" sz="2000" dirty="0">
                        <a:solidFill>
                          <a:schemeClr val="dk1"/>
                        </a:solidFill>
                        <a:latin typeface="Archivo"/>
                        <a:ea typeface="Archivo"/>
                        <a:cs typeface="Archivo"/>
                        <a:sym typeface="Archivo"/>
                      </a:endParaRPr>
                    </a:p>
                  </a:txBody>
                  <a:tcPr marL="91425" marR="91425" marT="0" marB="0" anchor="ctr">
                    <a:lnL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1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0" u="none" dirty="0">
                          <a:solidFill>
                            <a:schemeClr val="hlink"/>
                          </a:solidFill>
                          <a:latin typeface="Comic Sans MS" panose="030F0702030302020204" pitchFamily="66" charset="0"/>
                          <a:ea typeface="Archivo"/>
                          <a:cs typeface="Archivo"/>
                          <a:sym typeface="Archivo"/>
                        </a:rPr>
                        <a:t>2. Elena likes spending her free time in shopping malls.</a:t>
                      </a: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dk1"/>
                          </a:solidFill>
                          <a:latin typeface="Archivo"/>
                          <a:ea typeface="Archivo"/>
                          <a:cs typeface="Archivo"/>
                          <a:sym typeface="Archivo"/>
                        </a:rPr>
                        <a:t>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dk1"/>
                          </a:solidFill>
                          <a:latin typeface="Archivo"/>
                          <a:ea typeface="Archivo"/>
                          <a:cs typeface="Archivo"/>
                          <a:sym typeface="Archivo"/>
                        </a:rPr>
                        <a:t> </a:t>
                      </a: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lang="en-US" sz="2000" dirty="0">
                        <a:solidFill>
                          <a:schemeClr val="dk1"/>
                        </a:solidFill>
                        <a:latin typeface="Archivo"/>
                        <a:ea typeface="Archivo"/>
                        <a:cs typeface="Archivo"/>
                        <a:sym typeface="Archivo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22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0" u="none" dirty="0">
                          <a:solidFill>
                            <a:schemeClr val="hlink"/>
                          </a:solidFill>
                          <a:latin typeface="Comic Sans MS" panose="030F0702030302020204" pitchFamily="66" charset="0"/>
                          <a:ea typeface="Archivo"/>
                          <a:cs typeface="Archivo"/>
                          <a:sym typeface="Archivo"/>
                        </a:rPr>
                        <a:t>3. Food stalls are not popular in Chi’s city</a:t>
                      </a: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dk1"/>
                          </a:solidFill>
                          <a:latin typeface="Archivo"/>
                          <a:ea typeface="Archivo"/>
                          <a:cs typeface="Archivo"/>
                          <a:sym typeface="Archivo"/>
                        </a:rPr>
                        <a:t>  </a:t>
                      </a: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000" dirty="0">
                        <a:solidFill>
                          <a:schemeClr val="dk1"/>
                        </a:solidFill>
                        <a:latin typeface="Archivo"/>
                        <a:ea typeface="Archivo"/>
                        <a:cs typeface="Archivo"/>
                        <a:sym typeface="Archivo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65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0" u="none" dirty="0">
                          <a:solidFill>
                            <a:schemeClr val="hlink"/>
                          </a:solidFill>
                          <a:latin typeface="Comic Sans MS" panose="030F0702030302020204" pitchFamily="66" charset="0"/>
                          <a:ea typeface="Archivo"/>
                          <a:cs typeface="Archivo"/>
                          <a:sym typeface="Archivo"/>
                        </a:rPr>
                        <a:t>4. In Chi’s city, many teens like street food more than food prepared at home.</a:t>
                      </a: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dk1"/>
                          </a:solidFill>
                          <a:latin typeface="Archivo"/>
                          <a:ea typeface="Archivo"/>
                          <a:cs typeface="Archivo"/>
                          <a:sym typeface="Archivo"/>
                        </a:rPr>
                        <a:t>  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dk1"/>
                          </a:solidFill>
                          <a:latin typeface="Archivo"/>
                          <a:ea typeface="Archivo"/>
                          <a:cs typeface="Archivo"/>
                          <a:sym typeface="Archivo"/>
                        </a:rPr>
                        <a:t> </a:t>
                      </a: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lang="en-US" sz="2000" dirty="0">
                        <a:solidFill>
                          <a:schemeClr val="dk1"/>
                        </a:solidFill>
                        <a:latin typeface="Archivo"/>
                        <a:ea typeface="Archivo"/>
                        <a:cs typeface="Archivo"/>
                        <a:sym typeface="Archivo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84B8478-FD44-974D-9B06-BA079E21C4FF}"/>
              </a:ext>
            </a:extLst>
          </p:cNvPr>
          <p:cNvSpPr/>
          <p:nvPr/>
        </p:nvSpPr>
        <p:spPr>
          <a:xfrm>
            <a:off x="1705826" y="4295526"/>
            <a:ext cx="5732348" cy="6694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There are </a:t>
            </a:r>
            <a:r>
              <a:rPr lang="en-US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food stalls </a:t>
            </a:r>
            <a:r>
              <a:rPr lang="en-US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at </a:t>
            </a:r>
            <a:r>
              <a:rPr lang="en-US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almost all street corners</a:t>
            </a:r>
            <a:r>
              <a:rPr lang="en-US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533A0B-12E3-C2A3-F947-B1A4D556A1AF}"/>
              </a:ext>
            </a:extLst>
          </p:cNvPr>
          <p:cNvSpPr txBox="1"/>
          <p:nvPr/>
        </p:nvSpPr>
        <p:spPr>
          <a:xfrm>
            <a:off x="7228117" y="138498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F3D16C-4387-D51D-1ED0-AB645672DCF7}"/>
              </a:ext>
            </a:extLst>
          </p:cNvPr>
          <p:cNvSpPr txBox="1"/>
          <p:nvPr/>
        </p:nvSpPr>
        <p:spPr>
          <a:xfrm>
            <a:off x="7837717" y="204538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8CEDEE-A302-D581-E12F-49743432744A}"/>
              </a:ext>
            </a:extLst>
          </p:cNvPr>
          <p:cNvSpPr txBox="1"/>
          <p:nvPr/>
        </p:nvSpPr>
        <p:spPr>
          <a:xfrm>
            <a:off x="7852231" y="2767627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D506E4F-A8E4-34F6-AA87-3925480D6767}"/>
              </a:ext>
            </a:extLst>
          </p:cNvPr>
          <p:cNvCxnSpPr>
            <a:cxnSpLocks/>
          </p:cNvCxnSpPr>
          <p:nvPr/>
        </p:nvCxnSpPr>
        <p:spPr>
          <a:xfrm>
            <a:off x="1095829" y="3265716"/>
            <a:ext cx="12917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2F33B73-2912-94ED-4FB7-5C5FD29C334B}"/>
              </a:ext>
            </a:extLst>
          </p:cNvPr>
          <p:cNvCxnSpPr>
            <a:cxnSpLocks/>
          </p:cNvCxnSpPr>
          <p:nvPr/>
        </p:nvCxnSpPr>
        <p:spPr>
          <a:xfrm>
            <a:off x="2939144" y="3265716"/>
            <a:ext cx="12845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1D7AF1E-2887-03FD-F161-21204873E204}"/>
              </a:ext>
            </a:extLst>
          </p:cNvPr>
          <p:cNvCxnSpPr>
            <a:cxnSpLocks/>
          </p:cNvCxnSpPr>
          <p:nvPr/>
        </p:nvCxnSpPr>
        <p:spPr>
          <a:xfrm>
            <a:off x="4659086" y="3265716"/>
            <a:ext cx="10014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012 (mp3cut.net) (1)">
            <a:hlinkClick r:id="" action="ppaction://media"/>
            <a:extLst>
              <a:ext uri="{FF2B5EF4-FFF2-40B4-BE49-F238E27FC236}">
                <a16:creationId xmlns:a16="http://schemas.microsoft.com/office/drawing/2014/main" id="{29EEC301-D075-D8BF-7510-F7525FE304D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4412" end="16256.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2896" y="977446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9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" name="Google Shape;2037;p26"/>
          <p:cNvSpPr txBox="1">
            <a:spLocks noGrp="1"/>
          </p:cNvSpPr>
          <p:nvPr>
            <p:ph type="title"/>
          </p:nvPr>
        </p:nvSpPr>
        <p:spPr>
          <a:xfrm>
            <a:off x="482600" y="112748"/>
            <a:ext cx="8178800" cy="5927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Ex2: Listen to an interview with three teenagers about life in their cities. Decide if the statements are true (T) or false (F).</a:t>
            </a:r>
          </a:p>
        </p:txBody>
      </p:sp>
      <p:graphicFrame>
        <p:nvGraphicFramePr>
          <p:cNvPr id="2038" name="Google Shape;2038;p26"/>
          <p:cNvGraphicFramePr/>
          <p:nvPr>
            <p:extLst>
              <p:ext uri="{D42A27DB-BD31-4B8C-83A1-F6EECF244321}">
                <p14:modId xmlns:p14="http://schemas.microsoft.com/office/powerpoint/2010/main" val="298872294"/>
              </p:ext>
            </p:extLst>
          </p:nvPr>
        </p:nvGraphicFramePr>
        <p:xfrm>
          <a:off x="725713" y="989023"/>
          <a:ext cx="7705500" cy="3365402"/>
        </p:xfrm>
        <a:graphic>
          <a:graphicData uri="http://schemas.openxmlformats.org/drawingml/2006/table">
            <a:tbl>
              <a:tblPr>
                <a:noFill/>
                <a:tableStyleId>{3DE3D6BD-F426-416F-AE81-FE42D243ABFF}</a:tableStyleId>
              </a:tblPr>
              <a:tblGrid>
                <a:gridCol w="6428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4947">
                  <a:extLst>
                    <a:ext uri="{9D8B030D-6E8A-4147-A177-3AD203B41FA5}">
                      <a16:colId xmlns:a16="http://schemas.microsoft.com/office/drawing/2014/main" val="2942550679"/>
                    </a:ext>
                  </a:extLst>
                </a:gridCol>
              </a:tblGrid>
              <a:tr h="2877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2000" b="0" u="none" dirty="0">
                        <a:solidFill>
                          <a:schemeClr val="hlink"/>
                        </a:solidFill>
                        <a:latin typeface="Comic Sans MS" panose="030F0702030302020204" pitchFamily="66" charset="0"/>
                        <a:ea typeface="Archivo"/>
                        <a:cs typeface="Archivo"/>
                        <a:sym typeface="Archivo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2000" b="1" dirty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Archivo"/>
                          <a:cs typeface="Archivo"/>
                          <a:sym typeface="Archivo"/>
                        </a:rPr>
                        <a:t>T</a:t>
                      </a:r>
                    </a:p>
                  </a:txBody>
                  <a:tcPr marL="91425" marR="91425" marT="0" marB="0" anchor="ctr">
                    <a:lnL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2000" b="1" dirty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Archivo"/>
                          <a:cs typeface="Archivo"/>
                          <a:sym typeface="Archivo"/>
                        </a:rPr>
                        <a:t>F</a:t>
                      </a:r>
                    </a:p>
                  </a:txBody>
                  <a:tcPr marL="91425" marR="91425" marT="0" marB="0" anchor="ctr">
                    <a:lnL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7103359"/>
                  </a:ext>
                </a:extLst>
              </a:tr>
              <a:tr h="4012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0" u="none" dirty="0">
                          <a:solidFill>
                            <a:schemeClr val="hlink"/>
                          </a:solidFill>
                          <a:latin typeface="Comic Sans MS" panose="030F0702030302020204" pitchFamily="66" charset="0"/>
                          <a:ea typeface="Archivo"/>
                          <a:cs typeface="Archivo"/>
                          <a:sym typeface="Archivo"/>
                        </a:rPr>
                        <a:t>1. There are many facilities for public use in Tom’s city</a:t>
                      </a: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dk1"/>
                          </a:solidFill>
                          <a:latin typeface="Archivo"/>
                          <a:ea typeface="Archivo"/>
                          <a:cs typeface="Archivo"/>
                          <a:sym typeface="Archivo"/>
                        </a:rPr>
                        <a:t> 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dk1"/>
                          </a:solidFill>
                          <a:latin typeface="Archivo"/>
                          <a:ea typeface="Archivo"/>
                          <a:cs typeface="Archivo"/>
                          <a:sym typeface="Archivo"/>
                        </a:rPr>
                        <a:t> </a:t>
                      </a:r>
                    </a:p>
                  </a:txBody>
                  <a:tcPr marL="91425" marR="91425" marT="0" marB="0" anchor="ctr">
                    <a:lnL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lang="en-US" sz="2000" dirty="0">
                        <a:solidFill>
                          <a:schemeClr val="dk1"/>
                        </a:solidFill>
                        <a:latin typeface="Archivo"/>
                        <a:ea typeface="Archivo"/>
                        <a:cs typeface="Archivo"/>
                        <a:sym typeface="Archivo"/>
                      </a:endParaRPr>
                    </a:p>
                  </a:txBody>
                  <a:tcPr marL="91425" marR="91425" marT="0" marB="0" anchor="ctr">
                    <a:lnL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1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0" u="none" dirty="0">
                          <a:solidFill>
                            <a:schemeClr val="hlink"/>
                          </a:solidFill>
                          <a:latin typeface="Comic Sans MS" panose="030F0702030302020204" pitchFamily="66" charset="0"/>
                          <a:ea typeface="Archivo"/>
                          <a:cs typeface="Archivo"/>
                          <a:sym typeface="Archivo"/>
                        </a:rPr>
                        <a:t>2. Elena likes spending her free time in shopping malls.</a:t>
                      </a: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dk1"/>
                          </a:solidFill>
                          <a:latin typeface="Archivo"/>
                          <a:ea typeface="Archivo"/>
                          <a:cs typeface="Archivo"/>
                          <a:sym typeface="Archivo"/>
                        </a:rPr>
                        <a:t>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dk1"/>
                          </a:solidFill>
                          <a:latin typeface="Archivo"/>
                          <a:ea typeface="Archivo"/>
                          <a:cs typeface="Archivo"/>
                          <a:sym typeface="Archivo"/>
                        </a:rPr>
                        <a:t> </a:t>
                      </a: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lang="en-US" sz="2000" dirty="0">
                        <a:solidFill>
                          <a:schemeClr val="dk1"/>
                        </a:solidFill>
                        <a:latin typeface="Archivo"/>
                        <a:ea typeface="Archivo"/>
                        <a:cs typeface="Archivo"/>
                        <a:sym typeface="Archivo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22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0" u="none" dirty="0">
                          <a:solidFill>
                            <a:schemeClr val="hlink"/>
                          </a:solidFill>
                          <a:latin typeface="Comic Sans MS" panose="030F0702030302020204" pitchFamily="66" charset="0"/>
                          <a:ea typeface="Archivo"/>
                          <a:cs typeface="Archivo"/>
                          <a:sym typeface="Archivo"/>
                        </a:rPr>
                        <a:t>3. Food stalls are not popular in Chi’s city</a:t>
                      </a: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dk1"/>
                          </a:solidFill>
                          <a:latin typeface="Archivo"/>
                          <a:ea typeface="Archivo"/>
                          <a:cs typeface="Archivo"/>
                          <a:sym typeface="Archivo"/>
                        </a:rPr>
                        <a:t>  </a:t>
                      </a: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000" dirty="0">
                        <a:solidFill>
                          <a:schemeClr val="dk1"/>
                        </a:solidFill>
                        <a:latin typeface="Archivo"/>
                        <a:ea typeface="Archivo"/>
                        <a:cs typeface="Archivo"/>
                        <a:sym typeface="Archivo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65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0" u="none" dirty="0">
                          <a:solidFill>
                            <a:schemeClr val="hlink"/>
                          </a:solidFill>
                          <a:latin typeface="Comic Sans MS" panose="030F0702030302020204" pitchFamily="66" charset="0"/>
                          <a:ea typeface="Archivo"/>
                          <a:cs typeface="Archivo"/>
                          <a:sym typeface="Archivo"/>
                        </a:rPr>
                        <a:t>4. In Chi’s city, many teens like street food more than food prepared at home.</a:t>
                      </a: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dk1"/>
                          </a:solidFill>
                          <a:latin typeface="Archivo"/>
                          <a:ea typeface="Archivo"/>
                          <a:cs typeface="Archivo"/>
                          <a:sym typeface="Archivo"/>
                        </a:rPr>
                        <a:t>  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dk1"/>
                          </a:solidFill>
                          <a:latin typeface="Archivo"/>
                          <a:ea typeface="Archivo"/>
                          <a:cs typeface="Archivo"/>
                          <a:sym typeface="Archivo"/>
                        </a:rPr>
                        <a:t> </a:t>
                      </a: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lang="en-US" sz="2000" dirty="0">
                        <a:solidFill>
                          <a:schemeClr val="dk1"/>
                        </a:solidFill>
                        <a:latin typeface="Archivo"/>
                        <a:ea typeface="Archivo"/>
                        <a:cs typeface="Archivo"/>
                        <a:sym typeface="Archivo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84B8478-FD44-974D-9B06-BA079E21C4FF}"/>
              </a:ext>
            </a:extLst>
          </p:cNvPr>
          <p:cNvSpPr/>
          <p:nvPr/>
        </p:nvSpPr>
        <p:spPr>
          <a:xfrm>
            <a:off x="1667786" y="4400287"/>
            <a:ext cx="5813766" cy="6694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Many teens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like street food 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and are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too lazy to cook on their own.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533A0B-12E3-C2A3-F947-B1A4D556A1AF}"/>
              </a:ext>
            </a:extLst>
          </p:cNvPr>
          <p:cNvSpPr txBox="1"/>
          <p:nvPr/>
        </p:nvSpPr>
        <p:spPr>
          <a:xfrm>
            <a:off x="7228117" y="146480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5AD03D-5249-C625-2BF0-3632EE17B8C2}"/>
              </a:ext>
            </a:extLst>
          </p:cNvPr>
          <p:cNvSpPr txBox="1"/>
          <p:nvPr/>
        </p:nvSpPr>
        <p:spPr>
          <a:xfrm>
            <a:off x="7837717" y="210363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955A21-972A-8782-262B-C7ADCE1B1FF5}"/>
              </a:ext>
            </a:extLst>
          </p:cNvPr>
          <p:cNvSpPr txBox="1"/>
          <p:nvPr/>
        </p:nvSpPr>
        <p:spPr>
          <a:xfrm>
            <a:off x="7837717" y="283017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68D995-7D45-08FA-0BE7-A13D0682ACE3}"/>
              </a:ext>
            </a:extLst>
          </p:cNvPr>
          <p:cNvSpPr txBox="1"/>
          <p:nvPr/>
        </p:nvSpPr>
        <p:spPr>
          <a:xfrm>
            <a:off x="7228117" y="349680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B381841-77B2-8094-E80A-0CCB4F6C965D}"/>
              </a:ext>
            </a:extLst>
          </p:cNvPr>
          <p:cNvCxnSpPr>
            <a:cxnSpLocks/>
          </p:cNvCxnSpPr>
          <p:nvPr/>
        </p:nvCxnSpPr>
        <p:spPr>
          <a:xfrm>
            <a:off x="1458686" y="3911599"/>
            <a:ext cx="10087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3B4C4B7-8826-9621-00AD-81950DEBAFF0}"/>
              </a:ext>
            </a:extLst>
          </p:cNvPr>
          <p:cNvCxnSpPr>
            <a:cxnSpLocks/>
          </p:cNvCxnSpPr>
          <p:nvPr/>
        </p:nvCxnSpPr>
        <p:spPr>
          <a:xfrm flipV="1">
            <a:off x="4085773" y="3911599"/>
            <a:ext cx="2532741" cy="145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8168D12-430F-9E0C-9285-7BDFB8E932E0}"/>
              </a:ext>
            </a:extLst>
          </p:cNvPr>
          <p:cNvCxnSpPr>
            <a:cxnSpLocks/>
          </p:cNvCxnSpPr>
          <p:nvPr/>
        </p:nvCxnSpPr>
        <p:spPr>
          <a:xfrm>
            <a:off x="1458686" y="4216399"/>
            <a:ext cx="2692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012 (mp3cut.net) (1)">
            <a:hlinkClick r:id="" action="ppaction://media"/>
            <a:extLst>
              <a:ext uri="{FF2B5EF4-FFF2-40B4-BE49-F238E27FC236}">
                <a16:creationId xmlns:a16="http://schemas.microsoft.com/office/drawing/2014/main" id="{A52C3327-3ADA-3EA4-B981-D0C7B79499C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3224" end="10169.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2896" y="977446"/>
            <a:ext cx="487363" cy="4873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7C0832-0C4B-CC47-CFC1-AEACED8CD6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7922" y="-361413"/>
            <a:ext cx="1251490" cy="125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80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6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0" animBg="1"/>
      <p:bldP spid="7" grpId="0"/>
    </p:bldLst>
  </p:timing>
</p:sld>
</file>

<file path=ppt/theme/theme1.xml><?xml version="1.0" encoding="utf-8"?>
<a:theme xmlns:a="http://schemas.openxmlformats.org/drawingml/2006/main" name="Small City Minitheme by Slidesgo">
  <a:themeElements>
    <a:clrScheme name="Simple Light">
      <a:dk1>
        <a:srgbClr val="50380B"/>
      </a:dk1>
      <a:lt1>
        <a:srgbClr val="FAF4E6"/>
      </a:lt1>
      <a:dk2>
        <a:srgbClr val="B0AF9D"/>
      </a:dk2>
      <a:lt2>
        <a:srgbClr val="AAE5EA"/>
      </a:lt2>
      <a:accent1>
        <a:srgbClr val="FCB282"/>
      </a:accent1>
      <a:accent2>
        <a:srgbClr val="FFC8BB"/>
      </a:accent2>
      <a:accent3>
        <a:srgbClr val="68899A"/>
      </a:accent3>
      <a:accent4>
        <a:srgbClr val="EECF95"/>
      </a:accent4>
      <a:accent5>
        <a:srgbClr val="D39A81"/>
      </a:accent5>
      <a:accent6>
        <a:srgbClr val="FFFFFF"/>
      </a:accent6>
      <a:hlink>
        <a:srgbClr val="50380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1695</Words>
  <Application>Microsoft Office PowerPoint</Application>
  <PresentationFormat>On-screen Show (16:9)</PresentationFormat>
  <Paragraphs>212</Paragraphs>
  <Slides>21</Slides>
  <Notes>21</Notes>
  <HiddenSlides>0</HiddenSlides>
  <MMClips>10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Berlin Sans FB</vt:lpstr>
      <vt:lpstr>Patrick Hand</vt:lpstr>
      <vt:lpstr>Lexend Deca</vt:lpstr>
      <vt:lpstr>Wingdings</vt:lpstr>
      <vt:lpstr>Comic Sans MS</vt:lpstr>
      <vt:lpstr>Archivo</vt:lpstr>
      <vt:lpstr>Cooper Black</vt:lpstr>
      <vt:lpstr>Bebas Neue</vt:lpstr>
      <vt:lpstr>Patrick Hand</vt:lpstr>
      <vt:lpstr>Small City Minitheme by Slidesgo</vt:lpstr>
      <vt:lpstr>Unit 2:  CITY LIFE</vt:lpstr>
      <vt:lpstr>Listening </vt:lpstr>
      <vt:lpstr>LISTENING</vt:lpstr>
      <vt:lpstr>Ex1: Work in pairs. Tick (√) the things that you want in your home town. Add more ideas if you have any.</vt:lpstr>
      <vt:lpstr>Ex2: Listen to an interview with three teenagers about life in their cities. Decide if the statements are true (T) or false (F).</vt:lpstr>
      <vt:lpstr>Ex2: Listen to an interview with three teenagers about life in their cities. Decide if the statements are true (T) or false (F).</vt:lpstr>
      <vt:lpstr>Ex2: Listen to an interview with three teenagers about life in their cities. Decide if the statements are true (T) or false (F).</vt:lpstr>
      <vt:lpstr>Ex2: Listen to an interview with three teenagers about life in their cities. Decide if the statements are true (T) or false (F).</vt:lpstr>
      <vt:lpstr>Ex2: Listen to an interview with three teenagers about life in their cities. Decide if the statements are true (T) or false (F).</vt:lpstr>
      <vt:lpstr>Ex3: Listen again. Choose the correct answer A, B, or C.</vt:lpstr>
      <vt:lpstr>Ex3: Listen again. Choose the correct answer A, B, or C.</vt:lpstr>
      <vt:lpstr>Ex3: Listen again. Choose the correct answer A, B, or C.</vt:lpstr>
      <vt:lpstr>PowerPoint Presentation</vt:lpstr>
      <vt:lpstr>Remember check</vt:lpstr>
      <vt:lpstr>WRITING </vt:lpstr>
      <vt:lpstr>Ex4: Work in pairs. Put the phrases from the box in the correct column. </vt:lpstr>
      <vt:lpstr>Ex5: Write a paragraph (about 100 words) about what you like or dislike about living in a city. You can use the ideas in 4 or your own ideas.</vt:lpstr>
      <vt:lpstr>Ex5: Write a paragraph (about 100 words) about what you like or dislike about living in a city. You can use the ideas in 4 or your own ideas.</vt:lpstr>
      <vt:lpstr>SWAP AND CHECK </vt:lpstr>
      <vt:lpstr>Listening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2:  CITY LIFE</dc:title>
  <dc:creator>nhi tran</dc:creator>
  <cp:lastModifiedBy>GALAXY</cp:lastModifiedBy>
  <cp:revision>18</cp:revision>
  <dcterms:modified xsi:type="dcterms:W3CDTF">2024-10-09T23:38:39Z</dcterms:modified>
</cp:coreProperties>
</file>