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37"/>
  </p:notesMasterIdLst>
  <p:sldIdLst>
    <p:sldId id="279" r:id="rId2"/>
    <p:sldId id="267" r:id="rId3"/>
    <p:sldId id="280" r:id="rId4"/>
    <p:sldId id="281" r:id="rId5"/>
    <p:sldId id="282" r:id="rId6"/>
    <p:sldId id="283" r:id="rId7"/>
    <p:sldId id="256" r:id="rId8"/>
    <p:sldId id="257" r:id="rId9"/>
    <p:sldId id="259" r:id="rId10"/>
    <p:sldId id="270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58" r:id="rId19"/>
    <p:sldId id="291" r:id="rId20"/>
    <p:sldId id="268" r:id="rId21"/>
    <p:sldId id="271" r:id="rId22"/>
    <p:sldId id="292" r:id="rId23"/>
    <p:sldId id="293" r:id="rId24"/>
    <p:sldId id="299" r:id="rId25"/>
    <p:sldId id="294" r:id="rId26"/>
    <p:sldId id="295" r:id="rId27"/>
    <p:sldId id="296" r:id="rId28"/>
    <p:sldId id="260" r:id="rId29"/>
    <p:sldId id="263" r:id="rId30"/>
    <p:sldId id="278" r:id="rId31"/>
    <p:sldId id="297" r:id="rId32"/>
    <p:sldId id="264" r:id="rId33"/>
    <p:sldId id="298" r:id="rId34"/>
    <p:sldId id="261" r:id="rId35"/>
    <p:sldId id="275" r:id="rId36"/>
  </p:sldIdLst>
  <p:sldSz cx="9144000" cy="5143500" type="screen16x9"/>
  <p:notesSz cx="6858000" cy="9144000"/>
  <p:embeddedFontLst>
    <p:embeddedFont>
      <p:font typeface="Anaheim" panose="020B0604020202020204" charset="0"/>
      <p:regular r:id="rId38"/>
    </p:embeddedFont>
    <p:embeddedFont>
      <p:font typeface="Bebas Neue" panose="020B0606020202050201" pitchFamily="34" charset="0"/>
      <p:regular r:id="rId39"/>
    </p:embeddedFont>
    <p:embeddedFont>
      <p:font typeface="Nunito Light" panose="00000400000000000000" pitchFamily="2" charset="0"/>
      <p:regular r:id="rId40"/>
      <p:italic r:id="rId41"/>
    </p:embeddedFont>
    <p:embeddedFont>
      <p:font typeface="Open Sans" panose="020B0606030504020204" pitchFamily="34" charset="0"/>
      <p:regular r:id="rId42"/>
      <p:bold r:id="rId43"/>
      <p:italic r:id="rId44"/>
      <p:boldItalic r:id="rId45"/>
    </p:embeddedFont>
    <p:embeddedFont>
      <p:font typeface="Open Sans Light" panose="020B0306030504020204" pitchFamily="34" charset="0"/>
      <p:regular r:id="rId46"/>
      <p:italic r:id="rId47"/>
    </p:embeddedFont>
    <p:embeddedFont>
      <p:font typeface="Passion One" panose="020B0604020202020204" charset="0"/>
      <p:regular r:id="rId48"/>
      <p:bold r:id="rId49"/>
    </p:embeddedFont>
    <p:embeddedFont>
      <p:font typeface="Patrick Hand" panose="00000500000000000000" pitchFamily="2" charset="0"/>
      <p:regular r:id="rId50"/>
    </p:embeddedFont>
    <p:embeddedFont>
      <p:font typeface="PT Sans" panose="020B0503020203020204" pitchFamily="34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40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BFC5484-3FE5-47E8-8AED-0CBB14B80988}">
  <a:tblStyle styleId="{DBFC5484-3FE5-47E8-8AED-0CBB14B8098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56CEC57-7562-45F1-BE28-3753CD1C90D9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8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" name="Google Shape;1689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0" name="Google Shape;1690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2903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8" name="Google Shape;2098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9" name="Google Shape;2099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4729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8" name="Google Shape;2098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9" name="Google Shape;2099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2342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8" name="Google Shape;2098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9" name="Google Shape;2099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24098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8" name="Google Shape;2098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9" name="Google Shape;2099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0604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8" name="Google Shape;2098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9" name="Google Shape;2099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70823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8" name="Google Shape;2098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9" name="Google Shape;2099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04504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8" name="Google Shape;2098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9" name="Google Shape;2099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82219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8" name="Google Shape;2098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9" name="Google Shape;2099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16648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0887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2" name="Google Shape;2072;g184d99d1a72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3" name="Google Shape;2073;g184d99d1a72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472558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1" name="Google Shape;2081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2" name="Google Shape;2082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g1869b490b2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g1869b490b2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34061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g1869b490b2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g1869b490b2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558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g1869b490b2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g1869b490b2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57926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g1869b490b2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g1869b490b2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06533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g1869b490b2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g1869b490b2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48465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g1869b490b2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g1869b490b2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65233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g1869b490b2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g1869b490b2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47036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" name="Google Shape;882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Google Shape;1657;g184d99d1a72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8" name="Google Shape;1658;g184d99d1a72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2" name="Google Shape;2072;g184d99d1a72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3" name="Google Shape;2073;g184d99d1a72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75956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81390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7" name="Google Shape;2147;g18661f04b0b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8" name="Google Shape;2148;g18661f04b0b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34872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184d99d1a7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184d99d1a72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184d99d1a7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184d99d1a72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33029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5" name="Google Shape;1255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5" name="Google Shape;2175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6" name="Google Shape;2176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2" name="Google Shape;2072;g184d99d1a72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3" name="Google Shape;2073;g184d99d1a72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1842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2" name="Google Shape;2072;g184d99d1a72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3" name="Google Shape;2073;g184d99d1a72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8963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2" name="Google Shape;2072;g184d99d1a72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3" name="Google Shape;2073;g184d99d1a72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4926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884250"/>
            <a:ext cx="4700100" cy="270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3783475"/>
            <a:ext cx="41505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204196" y="2309443"/>
            <a:ext cx="1125135" cy="356313"/>
            <a:chOff x="5762775" y="261825"/>
            <a:chExt cx="564600" cy="178800"/>
          </a:xfrm>
        </p:grpSpPr>
        <p:sp>
          <p:nvSpPr>
            <p:cNvPr id="12" name="Google Shape;12;p2"/>
            <p:cNvSpPr/>
            <p:nvPr/>
          </p:nvSpPr>
          <p:spPr>
            <a:xfrm>
              <a:off x="5762775" y="261825"/>
              <a:ext cx="564600" cy="178800"/>
            </a:xfrm>
            <a:custGeom>
              <a:avLst/>
              <a:gdLst/>
              <a:ahLst/>
              <a:cxnLst/>
              <a:rect l="l" t="t" r="r" b="b"/>
              <a:pathLst>
                <a:path w="22584" h="7152" extrusionOk="0">
                  <a:moveTo>
                    <a:pt x="10458" y="1"/>
                  </a:moveTo>
                  <a:cubicBezTo>
                    <a:pt x="7286" y="1"/>
                    <a:pt x="4732" y="2501"/>
                    <a:pt x="4732" y="5673"/>
                  </a:cubicBezTo>
                  <a:lnTo>
                    <a:pt x="4732" y="5942"/>
                  </a:lnTo>
                  <a:cubicBezTo>
                    <a:pt x="4194" y="5539"/>
                    <a:pt x="3576" y="5270"/>
                    <a:pt x="2823" y="5270"/>
                  </a:cubicBezTo>
                  <a:cubicBezTo>
                    <a:pt x="1560" y="5270"/>
                    <a:pt x="484" y="6050"/>
                    <a:pt x="0" y="7125"/>
                  </a:cubicBezTo>
                  <a:lnTo>
                    <a:pt x="0" y="7152"/>
                  </a:lnTo>
                  <a:lnTo>
                    <a:pt x="22583" y="7152"/>
                  </a:lnTo>
                  <a:cubicBezTo>
                    <a:pt x="22422" y="5136"/>
                    <a:pt x="20701" y="3549"/>
                    <a:pt x="18658" y="3549"/>
                  </a:cubicBezTo>
                  <a:cubicBezTo>
                    <a:pt x="17690" y="3549"/>
                    <a:pt x="16776" y="3926"/>
                    <a:pt x="16077" y="4517"/>
                  </a:cubicBezTo>
                  <a:cubicBezTo>
                    <a:pt x="15539" y="1936"/>
                    <a:pt x="13201" y="1"/>
                    <a:pt x="10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136450" y="371375"/>
              <a:ext cx="30275" cy="47075"/>
            </a:xfrm>
            <a:custGeom>
              <a:avLst/>
              <a:gdLst/>
              <a:ahLst/>
              <a:cxnLst/>
              <a:rect l="l" t="t" r="r" b="b"/>
              <a:pathLst>
                <a:path w="1211" h="1883" extrusionOk="0">
                  <a:moveTo>
                    <a:pt x="996" y="1"/>
                  </a:moveTo>
                  <a:cubicBezTo>
                    <a:pt x="942" y="55"/>
                    <a:pt x="135" y="754"/>
                    <a:pt x="1" y="1856"/>
                  </a:cubicBezTo>
                  <a:lnTo>
                    <a:pt x="350" y="1883"/>
                  </a:lnTo>
                  <a:cubicBezTo>
                    <a:pt x="485" y="915"/>
                    <a:pt x="1211" y="270"/>
                    <a:pt x="1211" y="270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/>
          <p:nvPr/>
        </p:nvSpPr>
        <p:spPr>
          <a:xfrm>
            <a:off x="7455186" y="102175"/>
            <a:ext cx="1003708" cy="356298"/>
          </a:xfrm>
          <a:custGeom>
            <a:avLst/>
            <a:gdLst/>
            <a:ahLst/>
            <a:cxnLst/>
            <a:rect l="l" t="t" r="r" b="b"/>
            <a:pathLst>
              <a:path w="10378" h="3684" extrusionOk="0">
                <a:moveTo>
                  <a:pt x="7044" y="0"/>
                </a:moveTo>
                <a:cubicBezTo>
                  <a:pt x="5619" y="0"/>
                  <a:pt x="4409" y="914"/>
                  <a:pt x="3925" y="2178"/>
                </a:cubicBezTo>
                <a:cubicBezTo>
                  <a:pt x="3495" y="1855"/>
                  <a:pt x="2984" y="1640"/>
                  <a:pt x="2420" y="1640"/>
                </a:cubicBezTo>
                <a:cubicBezTo>
                  <a:pt x="1183" y="1640"/>
                  <a:pt x="161" y="2554"/>
                  <a:pt x="0" y="3683"/>
                </a:cubicBezTo>
                <a:lnTo>
                  <a:pt x="10350" y="3683"/>
                </a:lnTo>
                <a:cubicBezTo>
                  <a:pt x="10377" y="3549"/>
                  <a:pt x="10377" y="3387"/>
                  <a:pt x="10377" y="3253"/>
                </a:cubicBezTo>
                <a:cubicBezTo>
                  <a:pt x="10350" y="1479"/>
                  <a:pt x="8872" y="0"/>
                  <a:pt x="70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-162856" y="303743"/>
            <a:ext cx="1752143" cy="550210"/>
            <a:chOff x="4626925" y="135475"/>
            <a:chExt cx="973900" cy="305825"/>
          </a:xfrm>
        </p:grpSpPr>
        <p:sp>
          <p:nvSpPr>
            <p:cNvPr id="16" name="Google Shape;16;p2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2" hasCustomPrompt="1"/>
          </p:nvPr>
        </p:nvSpPr>
        <p:spPr>
          <a:xfrm>
            <a:off x="1669500" y="1557075"/>
            <a:ext cx="633000" cy="4476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title" idx="3" hasCustomPrompt="1"/>
          </p:nvPr>
        </p:nvSpPr>
        <p:spPr>
          <a:xfrm>
            <a:off x="1669500" y="2990496"/>
            <a:ext cx="633000" cy="4476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0" name="Google Shape;140;p13"/>
          <p:cNvSpPr txBox="1">
            <a:spLocks noGrp="1"/>
          </p:cNvSpPr>
          <p:nvPr>
            <p:ph type="title" idx="4" hasCustomPrompt="1"/>
          </p:nvPr>
        </p:nvSpPr>
        <p:spPr>
          <a:xfrm>
            <a:off x="4255500" y="1557075"/>
            <a:ext cx="633000" cy="4476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1" name="Google Shape;141;p13"/>
          <p:cNvSpPr txBox="1">
            <a:spLocks noGrp="1"/>
          </p:cNvSpPr>
          <p:nvPr>
            <p:ph type="title" idx="5" hasCustomPrompt="1"/>
          </p:nvPr>
        </p:nvSpPr>
        <p:spPr>
          <a:xfrm>
            <a:off x="4255500" y="2990496"/>
            <a:ext cx="633000" cy="4476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2" name="Google Shape;142;p13"/>
          <p:cNvSpPr txBox="1">
            <a:spLocks noGrp="1"/>
          </p:cNvSpPr>
          <p:nvPr>
            <p:ph type="title" idx="6" hasCustomPrompt="1"/>
          </p:nvPr>
        </p:nvSpPr>
        <p:spPr>
          <a:xfrm>
            <a:off x="6841500" y="1557075"/>
            <a:ext cx="633000" cy="4476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3" name="Google Shape;143;p13"/>
          <p:cNvSpPr txBox="1">
            <a:spLocks noGrp="1"/>
          </p:cNvSpPr>
          <p:nvPr>
            <p:ph type="title" idx="7" hasCustomPrompt="1"/>
          </p:nvPr>
        </p:nvSpPr>
        <p:spPr>
          <a:xfrm>
            <a:off x="6841500" y="2990496"/>
            <a:ext cx="633000" cy="4476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4" name="Google Shape;144;p13"/>
          <p:cNvSpPr txBox="1">
            <a:spLocks noGrp="1"/>
          </p:cNvSpPr>
          <p:nvPr>
            <p:ph type="subTitle" idx="1"/>
          </p:nvPr>
        </p:nvSpPr>
        <p:spPr>
          <a:xfrm>
            <a:off x="720000" y="2035225"/>
            <a:ext cx="25320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4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8"/>
          </p:nvPr>
        </p:nvSpPr>
        <p:spPr>
          <a:xfrm>
            <a:off x="3306000" y="2035225"/>
            <a:ext cx="25320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4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subTitle" idx="9"/>
          </p:nvPr>
        </p:nvSpPr>
        <p:spPr>
          <a:xfrm>
            <a:off x="5892000" y="2035225"/>
            <a:ext cx="25320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4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13"/>
          </p:nvPr>
        </p:nvSpPr>
        <p:spPr>
          <a:xfrm>
            <a:off x="720000" y="3468700"/>
            <a:ext cx="25320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4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4"/>
          </p:nvPr>
        </p:nvSpPr>
        <p:spPr>
          <a:xfrm>
            <a:off x="3306000" y="3468700"/>
            <a:ext cx="25320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4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subTitle" idx="15"/>
          </p:nvPr>
        </p:nvSpPr>
        <p:spPr>
          <a:xfrm>
            <a:off x="5892000" y="3468700"/>
            <a:ext cx="25320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4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0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82" name="Google Shape;182;p16"/>
          <p:cNvGrpSpPr/>
          <p:nvPr/>
        </p:nvGrpSpPr>
        <p:grpSpPr>
          <a:xfrm>
            <a:off x="-458917" y="2608643"/>
            <a:ext cx="1125135" cy="356313"/>
            <a:chOff x="5762775" y="261825"/>
            <a:chExt cx="564600" cy="178800"/>
          </a:xfrm>
        </p:grpSpPr>
        <p:sp>
          <p:nvSpPr>
            <p:cNvPr id="183" name="Google Shape;183;p16"/>
            <p:cNvSpPr/>
            <p:nvPr/>
          </p:nvSpPr>
          <p:spPr>
            <a:xfrm>
              <a:off x="5762775" y="261825"/>
              <a:ext cx="564600" cy="178800"/>
            </a:xfrm>
            <a:custGeom>
              <a:avLst/>
              <a:gdLst/>
              <a:ahLst/>
              <a:cxnLst/>
              <a:rect l="l" t="t" r="r" b="b"/>
              <a:pathLst>
                <a:path w="22584" h="7152" extrusionOk="0">
                  <a:moveTo>
                    <a:pt x="10458" y="1"/>
                  </a:moveTo>
                  <a:cubicBezTo>
                    <a:pt x="7286" y="1"/>
                    <a:pt x="4732" y="2501"/>
                    <a:pt x="4732" y="5673"/>
                  </a:cubicBezTo>
                  <a:lnTo>
                    <a:pt x="4732" y="5942"/>
                  </a:lnTo>
                  <a:cubicBezTo>
                    <a:pt x="4194" y="5539"/>
                    <a:pt x="3576" y="5270"/>
                    <a:pt x="2823" y="5270"/>
                  </a:cubicBezTo>
                  <a:cubicBezTo>
                    <a:pt x="1560" y="5270"/>
                    <a:pt x="484" y="6050"/>
                    <a:pt x="0" y="7125"/>
                  </a:cubicBezTo>
                  <a:lnTo>
                    <a:pt x="0" y="7152"/>
                  </a:lnTo>
                  <a:lnTo>
                    <a:pt x="22583" y="7152"/>
                  </a:lnTo>
                  <a:cubicBezTo>
                    <a:pt x="22422" y="5136"/>
                    <a:pt x="20701" y="3549"/>
                    <a:pt x="18658" y="3549"/>
                  </a:cubicBezTo>
                  <a:cubicBezTo>
                    <a:pt x="17690" y="3549"/>
                    <a:pt x="16776" y="3926"/>
                    <a:pt x="16077" y="4517"/>
                  </a:cubicBezTo>
                  <a:cubicBezTo>
                    <a:pt x="15539" y="1936"/>
                    <a:pt x="13201" y="1"/>
                    <a:pt x="10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6"/>
            <p:cNvSpPr/>
            <p:nvPr/>
          </p:nvSpPr>
          <p:spPr>
            <a:xfrm>
              <a:off x="6136450" y="371375"/>
              <a:ext cx="30275" cy="47075"/>
            </a:xfrm>
            <a:custGeom>
              <a:avLst/>
              <a:gdLst/>
              <a:ahLst/>
              <a:cxnLst/>
              <a:rect l="l" t="t" r="r" b="b"/>
              <a:pathLst>
                <a:path w="1211" h="1883" extrusionOk="0">
                  <a:moveTo>
                    <a:pt x="996" y="1"/>
                  </a:moveTo>
                  <a:cubicBezTo>
                    <a:pt x="942" y="55"/>
                    <a:pt x="135" y="754"/>
                    <a:pt x="1" y="1856"/>
                  </a:cubicBezTo>
                  <a:lnTo>
                    <a:pt x="350" y="1883"/>
                  </a:lnTo>
                  <a:cubicBezTo>
                    <a:pt x="485" y="915"/>
                    <a:pt x="1211" y="270"/>
                    <a:pt x="1211" y="270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5" name="Google Shape;185;p16"/>
          <p:cNvSpPr/>
          <p:nvPr/>
        </p:nvSpPr>
        <p:spPr>
          <a:xfrm>
            <a:off x="7013710" y="315650"/>
            <a:ext cx="249464" cy="83372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6" name="Google Shape;186;p16"/>
          <p:cNvGrpSpPr/>
          <p:nvPr/>
        </p:nvGrpSpPr>
        <p:grpSpPr>
          <a:xfrm>
            <a:off x="8214169" y="399031"/>
            <a:ext cx="1752143" cy="550210"/>
            <a:chOff x="4626925" y="135475"/>
            <a:chExt cx="973900" cy="305825"/>
          </a:xfrm>
        </p:grpSpPr>
        <p:sp>
          <p:nvSpPr>
            <p:cNvPr id="187" name="Google Shape;187;p16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6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6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6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6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6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" name="Google Shape;193;p16"/>
          <p:cNvSpPr/>
          <p:nvPr/>
        </p:nvSpPr>
        <p:spPr>
          <a:xfrm>
            <a:off x="8489311" y="4604000"/>
            <a:ext cx="1003708" cy="356298"/>
          </a:xfrm>
          <a:custGeom>
            <a:avLst/>
            <a:gdLst/>
            <a:ahLst/>
            <a:cxnLst/>
            <a:rect l="l" t="t" r="r" b="b"/>
            <a:pathLst>
              <a:path w="10378" h="3684" extrusionOk="0">
                <a:moveTo>
                  <a:pt x="7044" y="0"/>
                </a:moveTo>
                <a:cubicBezTo>
                  <a:pt x="5619" y="0"/>
                  <a:pt x="4409" y="914"/>
                  <a:pt x="3925" y="2178"/>
                </a:cubicBezTo>
                <a:cubicBezTo>
                  <a:pt x="3495" y="1855"/>
                  <a:pt x="2984" y="1640"/>
                  <a:pt x="2420" y="1640"/>
                </a:cubicBezTo>
                <a:cubicBezTo>
                  <a:pt x="1183" y="1640"/>
                  <a:pt x="161" y="2554"/>
                  <a:pt x="0" y="3683"/>
                </a:cubicBezTo>
                <a:lnTo>
                  <a:pt x="10350" y="3683"/>
                </a:lnTo>
                <a:cubicBezTo>
                  <a:pt x="10377" y="3549"/>
                  <a:pt x="10377" y="3387"/>
                  <a:pt x="10377" y="3253"/>
                </a:cubicBezTo>
                <a:cubicBezTo>
                  <a:pt x="10350" y="1479"/>
                  <a:pt x="8872" y="0"/>
                  <a:pt x="70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6"/>
          <p:cNvSpPr/>
          <p:nvPr/>
        </p:nvSpPr>
        <p:spPr>
          <a:xfrm>
            <a:off x="5839585" y="4818250"/>
            <a:ext cx="249464" cy="83372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18"/>
          <p:cNvSpPr txBox="1">
            <a:spLocks noGrp="1"/>
          </p:cNvSpPr>
          <p:nvPr>
            <p:ph type="subTitle" idx="1"/>
          </p:nvPr>
        </p:nvSpPr>
        <p:spPr>
          <a:xfrm>
            <a:off x="1001574" y="1735625"/>
            <a:ext cx="3314400" cy="12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8"/>
          <p:cNvSpPr txBox="1">
            <a:spLocks noGrp="1"/>
          </p:cNvSpPr>
          <p:nvPr>
            <p:ph type="subTitle" idx="2"/>
          </p:nvPr>
        </p:nvSpPr>
        <p:spPr>
          <a:xfrm>
            <a:off x="4828026" y="1735625"/>
            <a:ext cx="3314400" cy="12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18"/>
          <p:cNvSpPr txBox="1">
            <a:spLocks noGrp="1"/>
          </p:cNvSpPr>
          <p:nvPr>
            <p:ph type="subTitle" idx="3"/>
          </p:nvPr>
        </p:nvSpPr>
        <p:spPr>
          <a:xfrm>
            <a:off x="1001574" y="3396200"/>
            <a:ext cx="3314400" cy="12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18"/>
          <p:cNvSpPr txBox="1">
            <a:spLocks noGrp="1"/>
          </p:cNvSpPr>
          <p:nvPr>
            <p:ph type="subTitle" idx="4"/>
          </p:nvPr>
        </p:nvSpPr>
        <p:spPr>
          <a:xfrm>
            <a:off x="4828026" y="3396200"/>
            <a:ext cx="3314400" cy="12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18"/>
          <p:cNvSpPr txBox="1">
            <a:spLocks noGrp="1"/>
          </p:cNvSpPr>
          <p:nvPr>
            <p:ph type="subTitle" idx="5"/>
          </p:nvPr>
        </p:nvSpPr>
        <p:spPr>
          <a:xfrm>
            <a:off x="1001575" y="1285875"/>
            <a:ext cx="3314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8" name="Google Shape;218;p18"/>
          <p:cNvSpPr txBox="1">
            <a:spLocks noGrp="1"/>
          </p:cNvSpPr>
          <p:nvPr>
            <p:ph type="subTitle" idx="6"/>
          </p:nvPr>
        </p:nvSpPr>
        <p:spPr>
          <a:xfrm>
            <a:off x="1001575" y="2946675"/>
            <a:ext cx="3314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9" name="Google Shape;219;p18"/>
          <p:cNvSpPr txBox="1">
            <a:spLocks noGrp="1"/>
          </p:cNvSpPr>
          <p:nvPr>
            <p:ph type="subTitle" idx="7"/>
          </p:nvPr>
        </p:nvSpPr>
        <p:spPr>
          <a:xfrm>
            <a:off x="4828000" y="1285875"/>
            <a:ext cx="3314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18"/>
          <p:cNvSpPr txBox="1">
            <a:spLocks noGrp="1"/>
          </p:cNvSpPr>
          <p:nvPr>
            <p:ph type="subTitle" idx="8"/>
          </p:nvPr>
        </p:nvSpPr>
        <p:spPr>
          <a:xfrm>
            <a:off x="4827999" y="2946675"/>
            <a:ext cx="3314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18"/>
          <p:cNvSpPr/>
          <p:nvPr/>
        </p:nvSpPr>
        <p:spPr>
          <a:xfrm>
            <a:off x="-636389" y="2161375"/>
            <a:ext cx="1003708" cy="356298"/>
          </a:xfrm>
          <a:custGeom>
            <a:avLst/>
            <a:gdLst/>
            <a:ahLst/>
            <a:cxnLst/>
            <a:rect l="l" t="t" r="r" b="b"/>
            <a:pathLst>
              <a:path w="10378" h="3684" extrusionOk="0">
                <a:moveTo>
                  <a:pt x="7044" y="0"/>
                </a:moveTo>
                <a:cubicBezTo>
                  <a:pt x="5619" y="0"/>
                  <a:pt x="4409" y="914"/>
                  <a:pt x="3925" y="2178"/>
                </a:cubicBezTo>
                <a:cubicBezTo>
                  <a:pt x="3495" y="1855"/>
                  <a:pt x="2984" y="1640"/>
                  <a:pt x="2420" y="1640"/>
                </a:cubicBezTo>
                <a:cubicBezTo>
                  <a:pt x="1183" y="1640"/>
                  <a:pt x="161" y="2554"/>
                  <a:pt x="0" y="3683"/>
                </a:cubicBezTo>
                <a:lnTo>
                  <a:pt x="10350" y="3683"/>
                </a:lnTo>
                <a:cubicBezTo>
                  <a:pt x="10377" y="3549"/>
                  <a:pt x="10377" y="3387"/>
                  <a:pt x="10377" y="3253"/>
                </a:cubicBezTo>
                <a:cubicBezTo>
                  <a:pt x="10350" y="1479"/>
                  <a:pt x="8872" y="0"/>
                  <a:pt x="70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8"/>
          <p:cNvSpPr/>
          <p:nvPr/>
        </p:nvSpPr>
        <p:spPr>
          <a:xfrm>
            <a:off x="299720" y="3544263"/>
            <a:ext cx="249464" cy="83836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3" name="Google Shape;223;p18"/>
          <p:cNvGrpSpPr/>
          <p:nvPr/>
        </p:nvGrpSpPr>
        <p:grpSpPr>
          <a:xfrm>
            <a:off x="8348819" y="3182881"/>
            <a:ext cx="1752143" cy="550210"/>
            <a:chOff x="4626925" y="135475"/>
            <a:chExt cx="973900" cy="305825"/>
          </a:xfrm>
        </p:grpSpPr>
        <p:sp>
          <p:nvSpPr>
            <p:cNvPr id="224" name="Google Shape;224;p18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8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8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8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8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8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0" name="Google Shape;230;p18"/>
          <p:cNvSpPr/>
          <p:nvPr/>
        </p:nvSpPr>
        <p:spPr>
          <a:xfrm>
            <a:off x="8705185" y="1603075"/>
            <a:ext cx="249464" cy="83372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1" name="Google Shape;231;p18"/>
          <p:cNvGrpSpPr/>
          <p:nvPr/>
        </p:nvGrpSpPr>
        <p:grpSpPr>
          <a:xfrm>
            <a:off x="7476621" y="228543"/>
            <a:ext cx="1125135" cy="356313"/>
            <a:chOff x="5762775" y="261825"/>
            <a:chExt cx="564600" cy="178800"/>
          </a:xfrm>
        </p:grpSpPr>
        <p:sp>
          <p:nvSpPr>
            <p:cNvPr id="232" name="Google Shape;232;p18"/>
            <p:cNvSpPr/>
            <p:nvPr/>
          </p:nvSpPr>
          <p:spPr>
            <a:xfrm>
              <a:off x="5762775" y="261825"/>
              <a:ext cx="564600" cy="178800"/>
            </a:xfrm>
            <a:custGeom>
              <a:avLst/>
              <a:gdLst/>
              <a:ahLst/>
              <a:cxnLst/>
              <a:rect l="l" t="t" r="r" b="b"/>
              <a:pathLst>
                <a:path w="22584" h="7152" extrusionOk="0">
                  <a:moveTo>
                    <a:pt x="10458" y="1"/>
                  </a:moveTo>
                  <a:cubicBezTo>
                    <a:pt x="7286" y="1"/>
                    <a:pt x="4732" y="2501"/>
                    <a:pt x="4732" y="5673"/>
                  </a:cubicBezTo>
                  <a:lnTo>
                    <a:pt x="4732" y="5942"/>
                  </a:lnTo>
                  <a:cubicBezTo>
                    <a:pt x="4194" y="5539"/>
                    <a:pt x="3576" y="5270"/>
                    <a:pt x="2823" y="5270"/>
                  </a:cubicBezTo>
                  <a:cubicBezTo>
                    <a:pt x="1560" y="5270"/>
                    <a:pt x="484" y="6050"/>
                    <a:pt x="0" y="7125"/>
                  </a:cubicBezTo>
                  <a:lnTo>
                    <a:pt x="0" y="7152"/>
                  </a:lnTo>
                  <a:lnTo>
                    <a:pt x="22583" y="7152"/>
                  </a:lnTo>
                  <a:cubicBezTo>
                    <a:pt x="22422" y="5136"/>
                    <a:pt x="20701" y="3549"/>
                    <a:pt x="18658" y="3549"/>
                  </a:cubicBezTo>
                  <a:cubicBezTo>
                    <a:pt x="17690" y="3549"/>
                    <a:pt x="16776" y="3926"/>
                    <a:pt x="16077" y="4517"/>
                  </a:cubicBezTo>
                  <a:cubicBezTo>
                    <a:pt x="15539" y="1936"/>
                    <a:pt x="13201" y="1"/>
                    <a:pt x="10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8"/>
            <p:cNvSpPr/>
            <p:nvPr/>
          </p:nvSpPr>
          <p:spPr>
            <a:xfrm>
              <a:off x="6136450" y="371375"/>
              <a:ext cx="30275" cy="47075"/>
            </a:xfrm>
            <a:custGeom>
              <a:avLst/>
              <a:gdLst/>
              <a:ahLst/>
              <a:cxnLst/>
              <a:rect l="l" t="t" r="r" b="b"/>
              <a:pathLst>
                <a:path w="1211" h="1883" extrusionOk="0">
                  <a:moveTo>
                    <a:pt x="996" y="1"/>
                  </a:moveTo>
                  <a:cubicBezTo>
                    <a:pt x="942" y="55"/>
                    <a:pt x="135" y="754"/>
                    <a:pt x="1" y="1856"/>
                  </a:cubicBezTo>
                  <a:lnTo>
                    <a:pt x="350" y="1883"/>
                  </a:lnTo>
                  <a:cubicBezTo>
                    <a:pt x="485" y="915"/>
                    <a:pt x="1211" y="270"/>
                    <a:pt x="1211" y="270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9"/>
          <p:cNvSpPr txBox="1">
            <a:spLocks noGrp="1"/>
          </p:cNvSpPr>
          <p:nvPr>
            <p:ph type="subTitle" idx="1"/>
          </p:nvPr>
        </p:nvSpPr>
        <p:spPr>
          <a:xfrm>
            <a:off x="720000" y="1710160"/>
            <a:ext cx="2233500" cy="11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9"/>
          <p:cNvSpPr txBox="1">
            <a:spLocks noGrp="1"/>
          </p:cNvSpPr>
          <p:nvPr>
            <p:ph type="subTitle" idx="2"/>
          </p:nvPr>
        </p:nvSpPr>
        <p:spPr>
          <a:xfrm>
            <a:off x="3455250" y="1710160"/>
            <a:ext cx="2233500" cy="11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9"/>
          <p:cNvSpPr txBox="1">
            <a:spLocks noGrp="1"/>
          </p:cNvSpPr>
          <p:nvPr>
            <p:ph type="subTitle" idx="3"/>
          </p:nvPr>
        </p:nvSpPr>
        <p:spPr>
          <a:xfrm>
            <a:off x="720000" y="3440454"/>
            <a:ext cx="2233500" cy="11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9"/>
          <p:cNvSpPr txBox="1">
            <a:spLocks noGrp="1"/>
          </p:cNvSpPr>
          <p:nvPr>
            <p:ph type="subTitle" idx="4"/>
          </p:nvPr>
        </p:nvSpPr>
        <p:spPr>
          <a:xfrm>
            <a:off x="3455250" y="3440454"/>
            <a:ext cx="2233500" cy="11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9"/>
          <p:cNvSpPr txBox="1">
            <a:spLocks noGrp="1"/>
          </p:cNvSpPr>
          <p:nvPr>
            <p:ph type="subTitle" idx="5"/>
          </p:nvPr>
        </p:nvSpPr>
        <p:spPr>
          <a:xfrm>
            <a:off x="6190500" y="1710160"/>
            <a:ext cx="2233500" cy="11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9"/>
          <p:cNvSpPr txBox="1">
            <a:spLocks noGrp="1"/>
          </p:cNvSpPr>
          <p:nvPr>
            <p:ph type="subTitle" idx="6"/>
          </p:nvPr>
        </p:nvSpPr>
        <p:spPr>
          <a:xfrm>
            <a:off x="6190500" y="3440454"/>
            <a:ext cx="2233500" cy="11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9"/>
          <p:cNvSpPr txBox="1">
            <a:spLocks noGrp="1"/>
          </p:cNvSpPr>
          <p:nvPr>
            <p:ph type="subTitle" idx="7"/>
          </p:nvPr>
        </p:nvSpPr>
        <p:spPr>
          <a:xfrm>
            <a:off x="720000" y="1336275"/>
            <a:ext cx="22335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3" name="Google Shape;243;p19"/>
          <p:cNvSpPr txBox="1">
            <a:spLocks noGrp="1"/>
          </p:cNvSpPr>
          <p:nvPr>
            <p:ph type="subTitle" idx="8"/>
          </p:nvPr>
        </p:nvSpPr>
        <p:spPr>
          <a:xfrm>
            <a:off x="3455250" y="1336275"/>
            <a:ext cx="22311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4" name="Google Shape;244;p19"/>
          <p:cNvSpPr txBox="1">
            <a:spLocks noGrp="1"/>
          </p:cNvSpPr>
          <p:nvPr>
            <p:ph type="subTitle" idx="9"/>
          </p:nvPr>
        </p:nvSpPr>
        <p:spPr>
          <a:xfrm>
            <a:off x="6190500" y="1336275"/>
            <a:ext cx="22311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5" name="Google Shape;245;p19"/>
          <p:cNvSpPr txBox="1">
            <a:spLocks noGrp="1"/>
          </p:cNvSpPr>
          <p:nvPr>
            <p:ph type="subTitle" idx="13"/>
          </p:nvPr>
        </p:nvSpPr>
        <p:spPr>
          <a:xfrm>
            <a:off x="720000" y="3063351"/>
            <a:ext cx="22335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6" name="Google Shape;246;p19"/>
          <p:cNvSpPr txBox="1">
            <a:spLocks noGrp="1"/>
          </p:cNvSpPr>
          <p:nvPr>
            <p:ph type="subTitle" idx="14"/>
          </p:nvPr>
        </p:nvSpPr>
        <p:spPr>
          <a:xfrm>
            <a:off x="3455250" y="3063356"/>
            <a:ext cx="22311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7" name="Google Shape;247;p19"/>
          <p:cNvSpPr txBox="1">
            <a:spLocks noGrp="1"/>
          </p:cNvSpPr>
          <p:nvPr>
            <p:ph type="subTitle" idx="15"/>
          </p:nvPr>
        </p:nvSpPr>
        <p:spPr>
          <a:xfrm>
            <a:off x="6190500" y="3063356"/>
            <a:ext cx="22311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8" name="Google Shape;248;p19"/>
          <p:cNvSpPr/>
          <p:nvPr/>
        </p:nvSpPr>
        <p:spPr>
          <a:xfrm>
            <a:off x="-385639" y="4247550"/>
            <a:ext cx="1003708" cy="356298"/>
          </a:xfrm>
          <a:custGeom>
            <a:avLst/>
            <a:gdLst/>
            <a:ahLst/>
            <a:cxnLst/>
            <a:rect l="l" t="t" r="r" b="b"/>
            <a:pathLst>
              <a:path w="10378" h="3684" extrusionOk="0">
                <a:moveTo>
                  <a:pt x="7044" y="0"/>
                </a:moveTo>
                <a:cubicBezTo>
                  <a:pt x="5619" y="0"/>
                  <a:pt x="4409" y="914"/>
                  <a:pt x="3925" y="2178"/>
                </a:cubicBezTo>
                <a:cubicBezTo>
                  <a:pt x="3495" y="1855"/>
                  <a:pt x="2984" y="1640"/>
                  <a:pt x="2420" y="1640"/>
                </a:cubicBezTo>
                <a:cubicBezTo>
                  <a:pt x="1183" y="1640"/>
                  <a:pt x="161" y="2554"/>
                  <a:pt x="0" y="3683"/>
                </a:cubicBezTo>
                <a:lnTo>
                  <a:pt x="10350" y="3683"/>
                </a:lnTo>
                <a:cubicBezTo>
                  <a:pt x="10377" y="3549"/>
                  <a:pt x="10377" y="3387"/>
                  <a:pt x="10377" y="3253"/>
                </a:cubicBezTo>
                <a:cubicBezTo>
                  <a:pt x="10350" y="1479"/>
                  <a:pt x="8872" y="0"/>
                  <a:pt x="70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9"/>
          <p:cNvSpPr/>
          <p:nvPr/>
        </p:nvSpPr>
        <p:spPr>
          <a:xfrm>
            <a:off x="241870" y="1482900"/>
            <a:ext cx="249464" cy="83836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0" name="Google Shape;250;p19"/>
          <p:cNvGrpSpPr/>
          <p:nvPr/>
        </p:nvGrpSpPr>
        <p:grpSpPr>
          <a:xfrm>
            <a:off x="8430771" y="2780993"/>
            <a:ext cx="1125135" cy="356313"/>
            <a:chOff x="5762775" y="261825"/>
            <a:chExt cx="564600" cy="178800"/>
          </a:xfrm>
        </p:grpSpPr>
        <p:sp>
          <p:nvSpPr>
            <p:cNvPr id="251" name="Google Shape;251;p19"/>
            <p:cNvSpPr/>
            <p:nvPr/>
          </p:nvSpPr>
          <p:spPr>
            <a:xfrm>
              <a:off x="5762775" y="261825"/>
              <a:ext cx="564600" cy="178800"/>
            </a:xfrm>
            <a:custGeom>
              <a:avLst/>
              <a:gdLst/>
              <a:ahLst/>
              <a:cxnLst/>
              <a:rect l="l" t="t" r="r" b="b"/>
              <a:pathLst>
                <a:path w="22584" h="7152" extrusionOk="0">
                  <a:moveTo>
                    <a:pt x="10458" y="1"/>
                  </a:moveTo>
                  <a:cubicBezTo>
                    <a:pt x="7286" y="1"/>
                    <a:pt x="4732" y="2501"/>
                    <a:pt x="4732" y="5673"/>
                  </a:cubicBezTo>
                  <a:lnTo>
                    <a:pt x="4732" y="5942"/>
                  </a:lnTo>
                  <a:cubicBezTo>
                    <a:pt x="4194" y="5539"/>
                    <a:pt x="3576" y="5270"/>
                    <a:pt x="2823" y="5270"/>
                  </a:cubicBezTo>
                  <a:cubicBezTo>
                    <a:pt x="1560" y="5270"/>
                    <a:pt x="484" y="6050"/>
                    <a:pt x="0" y="7125"/>
                  </a:cubicBezTo>
                  <a:lnTo>
                    <a:pt x="0" y="7152"/>
                  </a:lnTo>
                  <a:lnTo>
                    <a:pt x="22583" y="7152"/>
                  </a:lnTo>
                  <a:cubicBezTo>
                    <a:pt x="22422" y="5136"/>
                    <a:pt x="20701" y="3549"/>
                    <a:pt x="18658" y="3549"/>
                  </a:cubicBezTo>
                  <a:cubicBezTo>
                    <a:pt x="17690" y="3549"/>
                    <a:pt x="16776" y="3926"/>
                    <a:pt x="16077" y="4517"/>
                  </a:cubicBezTo>
                  <a:cubicBezTo>
                    <a:pt x="15539" y="1936"/>
                    <a:pt x="13201" y="1"/>
                    <a:pt x="10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9"/>
            <p:cNvSpPr/>
            <p:nvPr/>
          </p:nvSpPr>
          <p:spPr>
            <a:xfrm>
              <a:off x="6136450" y="371375"/>
              <a:ext cx="30275" cy="47075"/>
            </a:xfrm>
            <a:custGeom>
              <a:avLst/>
              <a:gdLst/>
              <a:ahLst/>
              <a:cxnLst/>
              <a:rect l="l" t="t" r="r" b="b"/>
              <a:pathLst>
                <a:path w="1211" h="1883" extrusionOk="0">
                  <a:moveTo>
                    <a:pt x="996" y="1"/>
                  </a:moveTo>
                  <a:cubicBezTo>
                    <a:pt x="942" y="55"/>
                    <a:pt x="135" y="754"/>
                    <a:pt x="1" y="1856"/>
                  </a:cubicBezTo>
                  <a:lnTo>
                    <a:pt x="350" y="1883"/>
                  </a:lnTo>
                  <a:cubicBezTo>
                    <a:pt x="485" y="915"/>
                    <a:pt x="1211" y="270"/>
                    <a:pt x="1211" y="270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" name="Google Shape;253;p19"/>
          <p:cNvSpPr/>
          <p:nvPr/>
        </p:nvSpPr>
        <p:spPr>
          <a:xfrm>
            <a:off x="8698760" y="4303400"/>
            <a:ext cx="249464" cy="83372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4" name="Google Shape;254;p19"/>
          <p:cNvGrpSpPr/>
          <p:nvPr/>
        </p:nvGrpSpPr>
        <p:grpSpPr>
          <a:xfrm>
            <a:off x="4234019" y="231781"/>
            <a:ext cx="1752143" cy="550210"/>
            <a:chOff x="4626925" y="135475"/>
            <a:chExt cx="973900" cy="305825"/>
          </a:xfrm>
        </p:grpSpPr>
        <p:sp>
          <p:nvSpPr>
            <p:cNvPr id="255" name="Google Shape;255;p19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9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9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9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9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9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0"/>
          <p:cNvSpPr txBox="1">
            <a:spLocks noGrp="1"/>
          </p:cNvSpPr>
          <p:nvPr>
            <p:ph type="title" hasCustomPrompt="1"/>
          </p:nvPr>
        </p:nvSpPr>
        <p:spPr>
          <a:xfrm>
            <a:off x="1356175" y="1983782"/>
            <a:ext cx="2424600" cy="7689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3" name="Google Shape;263;p20"/>
          <p:cNvSpPr txBox="1">
            <a:spLocks noGrp="1"/>
          </p:cNvSpPr>
          <p:nvPr>
            <p:ph type="subTitle" idx="1"/>
          </p:nvPr>
        </p:nvSpPr>
        <p:spPr>
          <a:xfrm>
            <a:off x="1356177" y="2742701"/>
            <a:ext cx="2424600" cy="3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64" name="Google Shape;264;p20"/>
          <p:cNvSpPr txBox="1">
            <a:spLocks noGrp="1"/>
          </p:cNvSpPr>
          <p:nvPr>
            <p:ph type="title" idx="2" hasCustomPrompt="1"/>
          </p:nvPr>
        </p:nvSpPr>
        <p:spPr>
          <a:xfrm>
            <a:off x="1356175" y="773125"/>
            <a:ext cx="2424600" cy="7689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5" name="Google Shape;265;p20"/>
          <p:cNvSpPr txBox="1">
            <a:spLocks noGrp="1"/>
          </p:cNvSpPr>
          <p:nvPr>
            <p:ph type="subTitle" idx="3"/>
          </p:nvPr>
        </p:nvSpPr>
        <p:spPr>
          <a:xfrm>
            <a:off x="1356177" y="1532029"/>
            <a:ext cx="2424600" cy="3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66" name="Google Shape;266;p20"/>
          <p:cNvSpPr txBox="1">
            <a:spLocks noGrp="1"/>
          </p:cNvSpPr>
          <p:nvPr>
            <p:ph type="title" idx="4" hasCustomPrompt="1"/>
          </p:nvPr>
        </p:nvSpPr>
        <p:spPr>
          <a:xfrm>
            <a:off x="1356176" y="3217257"/>
            <a:ext cx="2424600" cy="7689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7" name="Google Shape;267;p20"/>
          <p:cNvSpPr txBox="1">
            <a:spLocks noGrp="1"/>
          </p:cNvSpPr>
          <p:nvPr>
            <p:ph type="subTitle" idx="5"/>
          </p:nvPr>
        </p:nvSpPr>
        <p:spPr>
          <a:xfrm>
            <a:off x="1356177" y="3976175"/>
            <a:ext cx="2424600" cy="3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grpSp>
        <p:nvGrpSpPr>
          <p:cNvPr id="268" name="Google Shape;268;p20"/>
          <p:cNvGrpSpPr/>
          <p:nvPr/>
        </p:nvGrpSpPr>
        <p:grpSpPr>
          <a:xfrm>
            <a:off x="-407981" y="765431"/>
            <a:ext cx="1752143" cy="550210"/>
            <a:chOff x="4626925" y="135475"/>
            <a:chExt cx="973900" cy="305825"/>
          </a:xfrm>
        </p:grpSpPr>
        <p:sp>
          <p:nvSpPr>
            <p:cNvPr id="269" name="Google Shape;269;p20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0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0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0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0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0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5" name="Google Shape;275;p20"/>
          <p:cNvSpPr/>
          <p:nvPr/>
        </p:nvSpPr>
        <p:spPr>
          <a:xfrm>
            <a:off x="8512611" y="3511050"/>
            <a:ext cx="1003708" cy="356298"/>
          </a:xfrm>
          <a:custGeom>
            <a:avLst/>
            <a:gdLst/>
            <a:ahLst/>
            <a:cxnLst/>
            <a:rect l="l" t="t" r="r" b="b"/>
            <a:pathLst>
              <a:path w="10378" h="3684" extrusionOk="0">
                <a:moveTo>
                  <a:pt x="7044" y="0"/>
                </a:moveTo>
                <a:cubicBezTo>
                  <a:pt x="5619" y="0"/>
                  <a:pt x="4409" y="914"/>
                  <a:pt x="3925" y="2178"/>
                </a:cubicBezTo>
                <a:cubicBezTo>
                  <a:pt x="3495" y="1855"/>
                  <a:pt x="2984" y="1640"/>
                  <a:pt x="2420" y="1640"/>
                </a:cubicBezTo>
                <a:cubicBezTo>
                  <a:pt x="1183" y="1640"/>
                  <a:pt x="161" y="2554"/>
                  <a:pt x="0" y="3683"/>
                </a:cubicBezTo>
                <a:lnTo>
                  <a:pt x="10350" y="3683"/>
                </a:lnTo>
                <a:cubicBezTo>
                  <a:pt x="10377" y="3549"/>
                  <a:pt x="10377" y="3387"/>
                  <a:pt x="10377" y="3253"/>
                </a:cubicBezTo>
                <a:cubicBezTo>
                  <a:pt x="10350" y="1479"/>
                  <a:pt x="8872" y="0"/>
                  <a:pt x="70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0"/>
          <p:cNvSpPr/>
          <p:nvPr/>
        </p:nvSpPr>
        <p:spPr>
          <a:xfrm>
            <a:off x="8092145" y="929188"/>
            <a:ext cx="249464" cy="83836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0"/>
          <p:cNvSpPr/>
          <p:nvPr/>
        </p:nvSpPr>
        <p:spPr>
          <a:xfrm>
            <a:off x="4060385" y="322625"/>
            <a:ext cx="249464" cy="83372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8" name="Google Shape;278;p20"/>
          <p:cNvGrpSpPr/>
          <p:nvPr/>
        </p:nvGrpSpPr>
        <p:grpSpPr>
          <a:xfrm>
            <a:off x="6801546" y="1700868"/>
            <a:ext cx="1125135" cy="356313"/>
            <a:chOff x="5762775" y="261825"/>
            <a:chExt cx="564600" cy="178800"/>
          </a:xfrm>
        </p:grpSpPr>
        <p:sp>
          <p:nvSpPr>
            <p:cNvPr id="279" name="Google Shape;279;p20"/>
            <p:cNvSpPr/>
            <p:nvPr/>
          </p:nvSpPr>
          <p:spPr>
            <a:xfrm>
              <a:off x="5762775" y="261825"/>
              <a:ext cx="564600" cy="178800"/>
            </a:xfrm>
            <a:custGeom>
              <a:avLst/>
              <a:gdLst/>
              <a:ahLst/>
              <a:cxnLst/>
              <a:rect l="l" t="t" r="r" b="b"/>
              <a:pathLst>
                <a:path w="22584" h="7152" extrusionOk="0">
                  <a:moveTo>
                    <a:pt x="10458" y="1"/>
                  </a:moveTo>
                  <a:cubicBezTo>
                    <a:pt x="7286" y="1"/>
                    <a:pt x="4732" y="2501"/>
                    <a:pt x="4732" y="5673"/>
                  </a:cubicBezTo>
                  <a:lnTo>
                    <a:pt x="4732" y="5942"/>
                  </a:lnTo>
                  <a:cubicBezTo>
                    <a:pt x="4194" y="5539"/>
                    <a:pt x="3576" y="5270"/>
                    <a:pt x="2823" y="5270"/>
                  </a:cubicBezTo>
                  <a:cubicBezTo>
                    <a:pt x="1560" y="5270"/>
                    <a:pt x="484" y="6050"/>
                    <a:pt x="0" y="7125"/>
                  </a:cubicBezTo>
                  <a:lnTo>
                    <a:pt x="0" y="7152"/>
                  </a:lnTo>
                  <a:lnTo>
                    <a:pt x="22583" y="7152"/>
                  </a:lnTo>
                  <a:cubicBezTo>
                    <a:pt x="22422" y="5136"/>
                    <a:pt x="20701" y="3549"/>
                    <a:pt x="18658" y="3549"/>
                  </a:cubicBezTo>
                  <a:cubicBezTo>
                    <a:pt x="17690" y="3549"/>
                    <a:pt x="16776" y="3926"/>
                    <a:pt x="16077" y="4517"/>
                  </a:cubicBezTo>
                  <a:cubicBezTo>
                    <a:pt x="15539" y="1936"/>
                    <a:pt x="13201" y="1"/>
                    <a:pt x="10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0"/>
            <p:cNvSpPr/>
            <p:nvPr/>
          </p:nvSpPr>
          <p:spPr>
            <a:xfrm>
              <a:off x="6136450" y="371375"/>
              <a:ext cx="30275" cy="47075"/>
            </a:xfrm>
            <a:custGeom>
              <a:avLst/>
              <a:gdLst/>
              <a:ahLst/>
              <a:cxnLst/>
              <a:rect l="l" t="t" r="r" b="b"/>
              <a:pathLst>
                <a:path w="1211" h="1883" extrusionOk="0">
                  <a:moveTo>
                    <a:pt x="996" y="1"/>
                  </a:moveTo>
                  <a:cubicBezTo>
                    <a:pt x="942" y="55"/>
                    <a:pt x="135" y="754"/>
                    <a:pt x="1" y="1856"/>
                  </a:cubicBezTo>
                  <a:lnTo>
                    <a:pt x="350" y="1883"/>
                  </a:lnTo>
                  <a:cubicBezTo>
                    <a:pt x="485" y="915"/>
                    <a:pt x="1211" y="270"/>
                    <a:pt x="1211" y="270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1"/>
          <p:cNvSpPr txBox="1">
            <a:spLocks noGrp="1"/>
          </p:cNvSpPr>
          <p:nvPr>
            <p:ph type="title"/>
          </p:nvPr>
        </p:nvSpPr>
        <p:spPr>
          <a:xfrm>
            <a:off x="4130900" y="540000"/>
            <a:ext cx="36777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21"/>
          <p:cNvSpPr txBox="1">
            <a:spLocks noGrp="1"/>
          </p:cNvSpPr>
          <p:nvPr>
            <p:ph type="subTitle" idx="1"/>
          </p:nvPr>
        </p:nvSpPr>
        <p:spPr>
          <a:xfrm>
            <a:off x="4130900" y="1841450"/>
            <a:ext cx="36777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21"/>
          <p:cNvSpPr txBox="1"/>
          <p:nvPr/>
        </p:nvSpPr>
        <p:spPr>
          <a:xfrm>
            <a:off x="4130900" y="3611950"/>
            <a:ext cx="42219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CREDITS:</a:t>
            </a: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This presentation template was created by </a:t>
            </a:r>
            <a:r>
              <a:rPr lang="en" sz="1000" b="1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2"/>
              </a:rPr>
              <a:t>Slidesgo</a:t>
            </a: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and includes icons by </a:t>
            </a:r>
            <a:r>
              <a:rPr lang="en" sz="1000" b="1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and infographics &amp; images by </a:t>
            </a:r>
            <a:r>
              <a:rPr lang="en" sz="1000" b="1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000" b="1" u="sng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85" name="Google Shape;285;p21"/>
          <p:cNvGrpSpPr/>
          <p:nvPr/>
        </p:nvGrpSpPr>
        <p:grpSpPr>
          <a:xfrm>
            <a:off x="-172654" y="1694480"/>
            <a:ext cx="1125135" cy="356313"/>
            <a:chOff x="5762775" y="261825"/>
            <a:chExt cx="564600" cy="178800"/>
          </a:xfrm>
        </p:grpSpPr>
        <p:sp>
          <p:nvSpPr>
            <p:cNvPr id="286" name="Google Shape;286;p21"/>
            <p:cNvSpPr/>
            <p:nvPr/>
          </p:nvSpPr>
          <p:spPr>
            <a:xfrm>
              <a:off x="5762775" y="261825"/>
              <a:ext cx="564600" cy="178800"/>
            </a:xfrm>
            <a:custGeom>
              <a:avLst/>
              <a:gdLst/>
              <a:ahLst/>
              <a:cxnLst/>
              <a:rect l="l" t="t" r="r" b="b"/>
              <a:pathLst>
                <a:path w="22584" h="7152" extrusionOk="0">
                  <a:moveTo>
                    <a:pt x="10458" y="1"/>
                  </a:moveTo>
                  <a:cubicBezTo>
                    <a:pt x="7286" y="1"/>
                    <a:pt x="4732" y="2501"/>
                    <a:pt x="4732" y="5673"/>
                  </a:cubicBezTo>
                  <a:lnTo>
                    <a:pt x="4732" y="5942"/>
                  </a:lnTo>
                  <a:cubicBezTo>
                    <a:pt x="4194" y="5539"/>
                    <a:pt x="3576" y="5270"/>
                    <a:pt x="2823" y="5270"/>
                  </a:cubicBezTo>
                  <a:cubicBezTo>
                    <a:pt x="1560" y="5270"/>
                    <a:pt x="484" y="6050"/>
                    <a:pt x="0" y="7125"/>
                  </a:cubicBezTo>
                  <a:lnTo>
                    <a:pt x="0" y="7152"/>
                  </a:lnTo>
                  <a:lnTo>
                    <a:pt x="22583" y="7152"/>
                  </a:lnTo>
                  <a:cubicBezTo>
                    <a:pt x="22422" y="5136"/>
                    <a:pt x="20701" y="3549"/>
                    <a:pt x="18658" y="3549"/>
                  </a:cubicBezTo>
                  <a:cubicBezTo>
                    <a:pt x="17690" y="3549"/>
                    <a:pt x="16776" y="3926"/>
                    <a:pt x="16077" y="4517"/>
                  </a:cubicBezTo>
                  <a:cubicBezTo>
                    <a:pt x="15539" y="1936"/>
                    <a:pt x="13201" y="1"/>
                    <a:pt x="10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1"/>
            <p:cNvSpPr/>
            <p:nvPr/>
          </p:nvSpPr>
          <p:spPr>
            <a:xfrm>
              <a:off x="6136450" y="371375"/>
              <a:ext cx="30275" cy="47075"/>
            </a:xfrm>
            <a:custGeom>
              <a:avLst/>
              <a:gdLst/>
              <a:ahLst/>
              <a:cxnLst/>
              <a:rect l="l" t="t" r="r" b="b"/>
              <a:pathLst>
                <a:path w="1211" h="1883" extrusionOk="0">
                  <a:moveTo>
                    <a:pt x="996" y="1"/>
                  </a:moveTo>
                  <a:cubicBezTo>
                    <a:pt x="942" y="55"/>
                    <a:pt x="135" y="754"/>
                    <a:pt x="1" y="1856"/>
                  </a:cubicBezTo>
                  <a:lnTo>
                    <a:pt x="350" y="1883"/>
                  </a:lnTo>
                  <a:cubicBezTo>
                    <a:pt x="485" y="915"/>
                    <a:pt x="1211" y="270"/>
                    <a:pt x="1211" y="270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8" name="Google Shape;288;p21"/>
          <p:cNvSpPr/>
          <p:nvPr/>
        </p:nvSpPr>
        <p:spPr>
          <a:xfrm>
            <a:off x="7750936" y="1047275"/>
            <a:ext cx="1003708" cy="356298"/>
          </a:xfrm>
          <a:custGeom>
            <a:avLst/>
            <a:gdLst/>
            <a:ahLst/>
            <a:cxnLst/>
            <a:rect l="l" t="t" r="r" b="b"/>
            <a:pathLst>
              <a:path w="10378" h="3684" extrusionOk="0">
                <a:moveTo>
                  <a:pt x="7044" y="0"/>
                </a:moveTo>
                <a:cubicBezTo>
                  <a:pt x="5619" y="0"/>
                  <a:pt x="4409" y="914"/>
                  <a:pt x="3925" y="2178"/>
                </a:cubicBezTo>
                <a:cubicBezTo>
                  <a:pt x="3495" y="1855"/>
                  <a:pt x="2984" y="1640"/>
                  <a:pt x="2420" y="1640"/>
                </a:cubicBezTo>
                <a:cubicBezTo>
                  <a:pt x="1183" y="1640"/>
                  <a:pt x="161" y="2554"/>
                  <a:pt x="0" y="3683"/>
                </a:cubicBezTo>
                <a:lnTo>
                  <a:pt x="10350" y="3683"/>
                </a:lnTo>
                <a:cubicBezTo>
                  <a:pt x="10377" y="3549"/>
                  <a:pt x="10377" y="3387"/>
                  <a:pt x="10377" y="3253"/>
                </a:cubicBezTo>
                <a:cubicBezTo>
                  <a:pt x="10350" y="1479"/>
                  <a:pt x="8872" y="0"/>
                  <a:pt x="70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9" name="Google Shape;289;p21"/>
          <p:cNvGrpSpPr/>
          <p:nvPr/>
        </p:nvGrpSpPr>
        <p:grpSpPr>
          <a:xfrm>
            <a:off x="7706694" y="4386243"/>
            <a:ext cx="1752143" cy="550210"/>
            <a:chOff x="4626925" y="135475"/>
            <a:chExt cx="973900" cy="305825"/>
          </a:xfrm>
        </p:grpSpPr>
        <p:sp>
          <p:nvSpPr>
            <p:cNvPr id="290" name="Google Shape;290;p21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1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1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1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1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1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oogle Shape;297;p22"/>
          <p:cNvGrpSpPr/>
          <p:nvPr/>
        </p:nvGrpSpPr>
        <p:grpSpPr>
          <a:xfrm>
            <a:off x="6792546" y="4425843"/>
            <a:ext cx="1125135" cy="356313"/>
            <a:chOff x="5762775" y="261825"/>
            <a:chExt cx="564600" cy="178800"/>
          </a:xfrm>
        </p:grpSpPr>
        <p:sp>
          <p:nvSpPr>
            <p:cNvPr id="298" name="Google Shape;298;p22"/>
            <p:cNvSpPr/>
            <p:nvPr/>
          </p:nvSpPr>
          <p:spPr>
            <a:xfrm>
              <a:off x="5762775" y="261825"/>
              <a:ext cx="564600" cy="178800"/>
            </a:xfrm>
            <a:custGeom>
              <a:avLst/>
              <a:gdLst/>
              <a:ahLst/>
              <a:cxnLst/>
              <a:rect l="l" t="t" r="r" b="b"/>
              <a:pathLst>
                <a:path w="22584" h="7152" extrusionOk="0">
                  <a:moveTo>
                    <a:pt x="10458" y="1"/>
                  </a:moveTo>
                  <a:cubicBezTo>
                    <a:pt x="7286" y="1"/>
                    <a:pt x="4732" y="2501"/>
                    <a:pt x="4732" y="5673"/>
                  </a:cubicBezTo>
                  <a:lnTo>
                    <a:pt x="4732" y="5942"/>
                  </a:lnTo>
                  <a:cubicBezTo>
                    <a:pt x="4194" y="5539"/>
                    <a:pt x="3576" y="5270"/>
                    <a:pt x="2823" y="5270"/>
                  </a:cubicBezTo>
                  <a:cubicBezTo>
                    <a:pt x="1560" y="5270"/>
                    <a:pt x="484" y="6050"/>
                    <a:pt x="0" y="7125"/>
                  </a:cubicBezTo>
                  <a:lnTo>
                    <a:pt x="0" y="7152"/>
                  </a:lnTo>
                  <a:lnTo>
                    <a:pt x="22583" y="7152"/>
                  </a:lnTo>
                  <a:cubicBezTo>
                    <a:pt x="22422" y="5136"/>
                    <a:pt x="20701" y="3549"/>
                    <a:pt x="18658" y="3549"/>
                  </a:cubicBezTo>
                  <a:cubicBezTo>
                    <a:pt x="17690" y="3549"/>
                    <a:pt x="16776" y="3926"/>
                    <a:pt x="16077" y="4517"/>
                  </a:cubicBezTo>
                  <a:cubicBezTo>
                    <a:pt x="15539" y="1936"/>
                    <a:pt x="13201" y="1"/>
                    <a:pt x="10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2"/>
            <p:cNvSpPr/>
            <p:nvPr/>
          </p:nvSpPr>
          <p:spPr>
            <a:xfrm>
              <a:off x="6136450" y="371375"/>
              <a:ext cx="30275" cy="47075"/>
            </a:xfrm>
            <a:custGeom>
              <a:avLst/>
              <a:gdLst/>
              <a:ahLst/>
              <a:cxnLst/>
              <a:rect l="l" t="t" r="r" b="b"/>
              <a:pathLst>
                <a:path w="1211" h="1883" extrusionOk="0">
                  <a:moveTo>
                    <a:pt x="996" y="1"/>
                  </a:moveTo>
                  <a:cubicBezTo>
                    <a:pt x="942" y="55"/>
                    <a:pt x="135" y="754"/>
                    <a:pt x="1" y="1856"/>
                  </a:cubicBezTo>
                  <a:lnTo>
                    <a:pt x="350" y="1883"/>
                  </a:lnTo>
                  <a:cubicBezTo>
                    <a:pt x="485" y="915"/>
                    <a:pt x="1211" y="270"/>
                    <a:pt x="1211" y="270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" name="Google Shape;300;p22"/>
          <p:cNvGrpSpPr/>
          <p:nvPr/>
        </p:nvGrpSpPr>
        <p:grpSpPr>
          <a:xfrm>
            <a:off x="-401056" y="1175943"/>
            <a:ext cx="1752143" cy="550210"/>
            <a:chOff x="4626925" y="135475"/>
            <a:chExt cx="973900" cy="305825"/>
          </a:xfrm>
        </p:grpSpPr>
        <p:sp>
          <p:nvSpPr>
            <p:cNvPr id="301" name="Google Shape;301;p22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2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2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2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2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2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7" name="Google Shape;307;p22"/>
          <p:cNvSpPr/>
          <p:nvPr/>
        </p:nvSpPr>
        <p:spPr>
          <a:xfrm>
            <a:off x="8254145" y="1175938"/>
            <a:ext cx="249464" cy="83836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23"/>
          <p:cNvGrpSpPr/>
          <p:nvPr/>
        </p:nvGrpSpPr>
        <p:grpSpPr>
          <a:xfrm>
            <a:off x="8246146" y="2149343"/>
            <a:ext cx="1125135" cy="356313"/>
            <a:chOff x="5762775" y="261825"/>
            <a:chExt cx="564600" cy="178800"/>
          </a:xfrm>
        </p:grpSpPr>
        <p:sp>
          <p:nvSpPr>
            <p:cNvPr id="310" name="Google Shape;310;p23"/>
            <p:cNvSpPr/>
            <p:nvPr/>
          </p:nvSpPr>
          <p:spPr>
            <a:xfrm>
              <a:off x="5762775" y="261825"/>
              <a:ext cx="564600" cy="178800"/>
            </a:xfrm>
            <a:custGeom>
              <a:avLst/>
              <a:gdLst/>
              <a:ahLst/>
              <a:cxnLst/>
              <a:rect l="l" t="t" r="r" b="b"/>
              <a:pathLst>
                <a:path w="22584" h="7152" extrusionOk="0">
                  <a:moveTo>
                    <a:pt x="10458" y="1"/>
                  </a:moveTo>
                  <a:cubicBezTo>
                    <a:pt x="7286" y="1"/>
                    <a:pt x="4732" y="2501"/>
                    <a:pt x="4732" y="5673"/>
                  </a:cubicBezTo>
                  <a:lnTo>
                    <a:pt x="4732" y="5942"/>
                  </a:lnTo>
                  <a:cubicBezTo>
                    <a:pt x="4194" y="5539"/>
                    <a:pt x="3576" y="5270"/>
                    <a:pt x="2823" y="5270"/>
                  </a:cubicBezTo>
                  <a:cubicBezTo>
                    <a:pt x="1560" y="5270"/>
                    <a:pt x="484" y="6050"/>
                    <a:pt x="0" y="7125"/>
                  </a:cubicBezTo>
                  <a:lnTo>
                    <a:pt x="0" y="7152"/>
                  </a:lnTo>
                  <a:lnTo>
                    <a:pt x="22583" y="7152"/>
                  </a:lnTo>
                  <a:cubicBezTo>
                    <a:pt x="22422" y="5136"/>
                    <a:pt x="20701" y="3549"/>
                    <a:pt x="18658" y="3549"/>
                  </a:cubicBezTo>
                  <a:cubicBezTo>
                    <a:pt x="17690" y="3549"/>
                    <a:pt x="16776" y="3926"/>
                    <a:pt x="16077" y="4517"/>
                  </a:cubicBezTo>
                  <a:cubicBezTo>
                    <a:pt x="15539" y="1936"/>
                    <a:pt x="13201" y="1"/>
                    <a:pt x="10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3"/>
            <p:cNvSpPr/>
            <p:nvPr/>
          </p:nvSpPr>
          <p:spPr>
            <a:xfrm>
              <a:off x="6136450" y="371375"/>
              <a:ext cx="30275" cy="47075"/>
            </a:xfrm>
            <a:custGeom>
              <a:avLst/>
              <a:gdLst/>
              <a:ahLst/>
              <a:cxnLst/>
              <a:rect l="l" t="t" r="r" b="b"/>
              <a:pathLst>
                <a:path w="1211" h="1883" extrusionOk="0">
                  <a:moveTo>
                    <a:pt x="996" y="1"/>
                  </a:moveTo>
                  <a:cubicBezTo>
                    <a:pt x="942" y="55"/>
                    <a:pt x="135" y="754"/>
                    <a:pt x="1" y="1856"/>
                  </a:cubicBezTo>
                  <a:lnTo>
                    <a:pt x="350" y="1883"/>
                  </a:lnTo>
                  <a:cubicBezTo>
                    <a:pt x="485" y="915"/>
                    <a:pt x="1211" y="270"/>
                    <a:pt x="1211" y="270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2" name="Google Shape;312;p23"/>
          <p:cNvSpPr/>
          <p:nvPr/>
        </p:nvSpPr>
        <p:spPr>
          <a:xfrm>
            <a:off x="2882961" y="300500"/>
            <a:ext cx="1003708" cy="356298"/>
          </a:xfrm>
          <a:custGeom>
            <a:avLst/>
            <a:gdLst/>
            <a:ahLst/>
            <a:cxnLst/>
            <a:rect l="l" t="t" r="r" b="b"/>
            <a:pathLst>
              <a:path w="10378" h="3684" extrusionOk="0">
                <a:moveTo>
                  <a:pt x="7044" y="0"/>
                </a:moveTo>
                <a:cubicBezTo>
                  <a:pt x="5619" y="0"/>
                  <a:pt x="4409" y="914"/>
                  <a:pt x="3925" y="2178"/>
                </a:cubicBezTo>
                <a:cubicBezTo>
                  <a:pt x="3495" y="1855"/>
                  <a:pt x="2984" y="1640"/>
                  <a:pt x="2420" y="1640"/>
                </a:cubicBezTo>
                <a:cubicBezTo>
                  <a:pt x="1183" y="1640"/>
                  <a:pt x="161" y="2554"/>
                  <a:pt x="0" y="3683"/>
                </a:cubicBezTo>
                <a:lnTo>
                  <a:pt x="10350" y="3683"/>
                </a:lnTo>
                <a:cubicBezTo>
                  <a:pt x="10377" y="3549"/>
                  <a:pt x="10377" y="3387"/>
                  <a:pt x="10377" y="3253"/>
                </a:cubicBezTo>
                <a:cubicBezTo>
                  <a:pt x="10350" y="1479"/>
                  <a:pt x="8872" y="0"/>
                  <a:pt x="70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3" name="Google Shape;313;p23"/>
          <p:cNvGrpSpPr/>
          <p:nvPr/>
        </p:nvGrpSpPr>
        <p:grpSpPr>
          <a:xfrm>
            <a:off x="-266881" y="3827768"/>
            <a:ext cx="1752143" cy="550210"/>
            <a:chOff x="4626925" y="135475"/>
            <a:chExt cx="973900" cy="305825"/>
          </a:xfrm>
        </p:grpSpPr>
        <p:sp>
          <p:nvSpPr>
            <p:cNvPr id="314" name="Google Shape;314;p23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3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3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3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3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3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0" name="Google Shape;320;p23"/>
          <p:cNvSpPr/>
          <p:nvPr/>
        </p:nvSpPr>
        <p:spPr>
          <a:xfrm>
            <a:off x="7775410" y="710175"/>
            <a:ext cx="249464" cy="83372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23"/>
          <p:cNvSpPr/>
          <p:nvPr/>
        </p:nvSpPr>
        <p:spPr>
          <a:xfrm>
            <a:off x="5488595" y="1175938"/>
            <a:ext cx="249464" cy="83836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755600" y="2201900"/>
            <a:ext cx="3783600" cy="16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867425" y="1175950"/>
            <a:ext cx="1023000" cy="8418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25" name="Google Shape;25;p3"/>
          <p:cNvGrpSpPr/>
          <p:nvPr/>
        </p:nvGrpSpPr>
        <p:grpSpPr>
          <a:xfrm>
            <a:off x="4083319" y="264393"/>
            <a:ext cx="1752143" cy="550210"/>
            <a:chOff x="4626925" y="135475"/>
            <a:chExt cx="973900" cy="305825"/>
          </a:xfrm>
        </p:grpSpPr>
        <p:sp>
          <p:nvSpPr>
            <p:cNvPr id="26" name="Google Shape;26;p3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32;p3"/>
          <p:cNvSpPr/>
          <p:nvPr/>
        </p:nvSpPr>
        <p:spPr>
          <a:xfrm>
            <a:off x="-563364" y="710175"/>
            <a:ext cx="1003708" cy="356298"/>
          </a:xfrm>
          <a:custGeom>
            <a:avLst/>
            <a:gdLst/>
            <a:ahLst/>
            <a:cxnLst/>
            <a:rect l="l" t="t" r="r" b="b"/>
            <a:pathLst>
              <a:path w="10378" h="3684" extrusionOk="0">
                <a:moveTo>
                  <a:pt x="7044" y="0"/>
                </a:moveTo>
                <a:cubicBezTo>
                  <a:pt x="5619" y="0"/>
                  <a:pt x="4409" y="914"/>
                  <a:pt x="3925" y="2178"/>
                </a:cubicBezTo>
                <a:cubicBezTo>
                  <a:pt x="3495" y="1855"/>
                  <a:pt x="2984" y="1640"/>
                  <a:pt x="2420" y="1640"/>
                </a:cubicBezTo>
                <a:cubicBezTo>
                  <a:pt x="1183" y="1640"/>
                  <a:pt x="161" y="2554"/>
                  <a:pt x="0" y="3683"/>
                </a:cubicBezTo>
                <a:lnTo>
                  <a:pt x="10350" y="3683"/>
                </a:lnTo>
                <a:cubicBezTo>
                  <a:pt x="10377" y="3549"/>
                  <a:pt x="10377" y="3387"/>
                  <a:pt x="10377" y="3253"/>
                </a:cubicBezTo>
                <a:cubicBezTo>
                  <a:pt x="10350" y="1479"/>
                  <a:pt x="8872" y="0"/>
                  <a:pt x="70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7775410" y="710175"/>
            <a:ext cx="249464" cy="83372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5488595" y="1175938"/>
            <a:ext cx="249464" cy="83836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" name="Google Shape;35;p3"/>
          <p:cNvGrpSpPr/>
          <p:nvPr/>
        </p:nvGrpSpPr>
        <p:grpSpPr>
          <a:xfrm>
            <a:off x="8246146" y="2149343"/>
            <a:ext cx="1125135" cy="356313"/>
            <a:chOff x="5762775" y="261825"/>
            <a:chExt cx="564600" cy="178800"/>
          </a:xfrm>
        </p:grpSpPr>
        <p:sp>
          <p:nvSpPr>
            <p:cNvPr id="36" name="Google Shape;36;p3"/>
            <p:cNvSpPr/>
            <p:nvPr/>
          </p:nvSpPr>
          <p:spPr>
            <a:xfrm>
              <a:off x="5762775" y="261825"/>
              <a:ext cx="564600" cy="178800"/>
            </a:xfrm>
            <a:custGeom>
              <a:avLst/>
              <a:gdLst/>
              <a:ahLst/>
              <a:cxnLst/>
              <a:rect l="l" t="t" r="r" b="b"/>
              <a:pathLst>
                <a:path w="22584" h="7152" extrusionOk="0">
                  <a:moveTo>
                    <a:pt x="10458" y="1"/>
                  </a:moveTo>
                  <a:cubicBezTo>
                    <a:pt x="7286" y="1"/>
                    <a:pt x="4732" y="2501"/>
                    <a:pt x="4732" y="5673"/>
                  </a:cubicBezTo>
                  <a:lnTo>
                    <a:pt x="4732" y="5942"/>
                  </a:lnTo>
                  <a:cubicBezTo>
                    <a:pt x="4194" y="5539"/>
                    <a:pt x="3576" y="5270"/>
                    <a:pt x="2823" y="5270"/>
                  </a:cubicBezTo>
                  <a:cubicBezTo>
                    <a:pt x="1560" y="5270"/>
                    <a:pt x="484" y="6050"/>
                    <a:pt x="0" y="7125"/>
                  </a:cubicBezTo>
                  <a:lnTo>
                    <a:pt x="0" y="7152"/>
                  </a:lnTo>
                  <a:lnTo>
                    <a:pt x="22583" y="7152"/>
                  </a:lnTo>
                  <a:cubicBezTo>
                    <a:pt x="22422" y="5136"/>
                    <a:pt x="20701" y="3549"/>
                    <a:pt x="18658" y="3549"/>
                  </a:cubicBezTo>
                  <a:cubicBezTo>
                    <a:pt x="17690" y="3549"/>
                    <a:pt x="16776" y="3926"/>
                    <a:pt x="16077" y="4517"/>
                  </a:cubicBezTo>
                  <a:cubicBezTo>
                    <a:pt x="15539" y="1936"/>
                    <a:pt x="13201" y="1"/>
                    <a:pt x="10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6136450" y="371375"/>
              <a:ext cx="30275" cy="47075"/>
            </a:xfrm>
            <a:custGeom>
              <a:avLst/>
              <a:gdLst/>
              <a:ahLst/>
              <a:cxnLst/>
              <a:rect l="l" t="t" r="r" b="b"/>
              <a:pathLst>
                <a:path w="1211" h="1883" extrusionOk="0">
                  <a:moveTo>
                    <a:pt x="996" y="1"/>
                  </a:moveTo>
                  <a:cubicBezTo>
                    <a:pt x="942" y="55"/>
                    <a:pt x="135" y="754"/>
                    <a:pt x="1" y="1856"/>
                  </a:cubicBezTo>
                  <a:lnTo>
                    <a:pt x="350" y="1883"/>
                  </a:lnTo>
                  <a:cubicBezTo>
                    <a:pt x="485" y="915"/>
                    <a:pt x="1211" y="270"/>
                    <a:pt x="1211" y="270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>
            <a:off x="4923249" y="2574150"/>
            <a:ext cx="2505600" cy="146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subTitle" idx="2"/>
          </p:nvPr>
        </p:nvSpPr>
        <p:spPr>
          <a:xfrm>
            <a:off x="1715375" y="2574150"/>
            <a:ext cx="2505600" cy="146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>
            <a:off x="1715375" y="2188977"/>
            <a:ext cx="2505600" cy="40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subTitle" idx="4"/>
          </p:nvPr>
        </p:nvSpPr>
        <p:spPr>
          <a:xfrm>
            <a:off x="4923250" y="2188977"/>
            <a:ext cx="2505600" cy="40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59" name="Google Shape;59;p5"/>
          <p:cNvGrpSpPr/>
          <p:nvPr/>
        </p:nvGrpSpPr>
        <p:grpSpPr>
          <a:xfrm>
            <a:off x="7903769" y="1521818"/>
            <a:ext cx="1752143" cy="550210"/>
            <a:chOff x="4626925" y="135475"/>
            <a:chExt cx="973900" cy="305825"/>
          </a:xfrm>
        </p:grpSpPr>
        <p:sp>
          <p:nvSpPr>
            <p:cNvPr id="60" name="Google Shape;60;p5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5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5"/>
          <p:cNvSpPr/>
          <p:nvPr/>
        </p:nvSpPr>
        <p:spPr>
          <a:xfrm>
            <a:off x="-452189" y="2269875"/>
            <a:ext cx="1003708" cy="356298"/>
          </a:xfrm>
          <a:custGeom>
            <a:avLst/>
            <a:gdLst/>
            <a:ahLst/>
            <a:cxnLst/>
            <a:rect l="l" t="t" r="r" b="b"/>
            <a:pathLst>
              <a:path w="10378" h="3684" extrusionOk="0">
                <a:moveTo>
                  <a:pt x="7044" y="0"/>
                </a:moveTo>
                <a:cubicBezTo>
                  <a:pt x="5619" y="0"/>
                  <a:pt x="4409" y="914"/>
                  <a:pt x="3925" y="2178"/>
                </a:cubicBezTo>
                <a:cubicBezTo>
                  <a:pt x="3495" y="1855"/>
                  <a:pt x="2984" y="1640"/>
                  <a:pt x="2420" y="1640"/>
                </a:cubicBezTo>
                <a:cubicBezTo>
                  <a:pt x="1183" y="1640"/>
                  <a:pt x="161" y="2554"/>
                  <a:pt x="0" y="3683"/>
                </a:cubicBezTo>
                <a:lnTo>
                  <a:pt x="10350" y="3683"/>
                </a:lnTo>
                <a:cubicBezTo>
                  <a:pt x="10377" y="3549"/>
                  <a:pt x="10377" y="3387"/>
                  <a:pt x="10377" y="3253"/>
                </a:cubicBezTo>
                <a:cubicBezTo>
                  <a:pt x="10350" y="1479"/>
                  <a:pt x="8872" y="0"/>
                  <a:pt x="70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5"/>
          <p:cNvSpPr/>
          <p:nvPr/>
        </p:nvSpPr>
        <p:spPr>
          <a:xfrm>
            <a:off x="4163260" y="290475"/>
            <a:ext cx="249464" cy="83372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5"/>
          <p:cNvSpPr/>
          <p:nvPr/>
        </p:nvSpPr>
        <p:spPr>
          <a:xfrm>
            <a:off x="376870" y="3402838"/>
            <a:ext cx="249464" cy="83836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71" name="Google Shape;71;p6"/>
          <p:cNvGrpSpPr/>
          <p:nvPr/>
        </p:nvGrpSpPr>
        <p:grpSpPr>
          <a:xfrm>
            <a:off x="-68742" y="183193"/>
            <a:ext cx="1125135" cy="356313"/>
            <a:chOff x="5762775" y="261825"/>
            <a:chExt cx="564600" cy="178800"/>
          </a:xfrm>
        </p:grpSpPr>
        <p:sp>
          <p:nvSpPr>
            <p:cNvPr id="72" name="Google Shape;72;p6"/>
            <p:cNvSpPr/>
            <p:nvPr/>
          </p:nvSpPr>
          <p:spPr>
            <a:xfrm>
              <a:off x="5762775" y="261825"/>
              <a:ext cx="564600" cy="178800"/>
            </a:xfrm>
            <a:custGeom>
              <a:avLst/>
              <a:gdLst/>
              <a:ahLst/>
              <a:cxnLst/>
              <a:rect l="l" t="t" r="r" b="b"/>
              <a:pathLst>
                <a:path w="22584" h="7152" extrusionOk="0">
                  <a:moveTo>
                    <a:pt x="10458" y="1"/>
                  </a:moveTo>
                  <a:cubicBezTo>
                    <a:pt x="7286" y="1"/>
                    <a:pt x="4732" y="2501"/>
                    <a:pt x="4732" y="5673"/>
                  </a:cubicBezTo>
                  <a:lnTo>
                    <a:pt x="4732" y="5942"/>
                  </a:lnTo>
                  <a:cubicBezTo>
                    <a:pt x="4194" y="5539"/>
                    <a:pt x="3576" y="5270"/>
                    <a:pt x="2823" y="5270"/>
                  </a:cubicBezTo>
                  <a:cubicBezTo>
                    <a:pt x="1560" y="5270"/>
                    <a:pt x="484" y="6050"/>
                    <a:pt x="0" y="7125"/>
                  </a:cubicBezTo>
                  <a:lnTo>
                    <a:pt x="0" y="7152"/>
                  </a:lnTo>
                  <a:lnTo>
                    <a:pt x="22583" y="7152"/>
                  </a:lnTo>
                  <a:cubicBezTo>
                    <a:pt x="22422" y="5136"/>
                    <a:pt x="20701" y="3549"/>
                    <a:pt x="18658" y="3549"/>
                  </a:cubicBezTo>
                  <a:cubicBezTo>
                    <a:pt x="17690" y="3549"/>
                    <a:pt x="16776" y="3926"/>
                    <a:pt x="16077" y="4517"/>
                  </a:cubicBezTo>
                  <a:cubicBezTo>
                    <a:pt x="15539" y="1936"/>
                    <a:pt x="13201" y="1"/>
                    <a:pt x="10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6136450" y="371375"/>
              <a:ext cx="30275" cy="47075"/>
            </a:xfrm>
            <a:custGeom>
              <a:avLst/>
              <a:gdLst/>
              <a:ahLst/>
              <a:cxnLst/>
              <a:rect l="l" t="t" r="r" b="b"/>
              <a:pathLst>
                <a:path w="1211" h="1883" extrusionOk="0">
                  <a:moveTo>
                    <a:pt x="996" y="1"/>
                  </a:moveTo>
                  <a:cubicBezTo>
                    <a:pt x="942" y="55"/>
                    <a:pt x="135" y="754"/>
                    <a:pt x="1" y="1856"/>
                  </a:cubicBezTo>
                  <a:lnTo>
                    <a:pt x="350" y="1883"/>
                  </a:lnTo>
                  <a:cubicBezTo>
                    <a:pt x="485" y="915"/>
                    <a:pt x="1211" y="270"/>
                    <a:pt x="1211" y="270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6"/>
          <p:cNvSpPr/>
          <p:nvPr/>
        </p:nvSpPr>
        <p:spPr>
          <a:xfrm>
            <a:off x="7013710" y="315650"/>
            <a:ext cx="249464" cy="83372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" name="Google Shape;75;p6"/>
          <p:cNvGrpSpPr/>
          <p:nvPr/>
        </p:nvGrpSpPr>
        <p:grpSpPr>
          <a:xfrm>
            <a:off x="-382256" y="4475181"/>
            <a:ext cx="1752143" cy="550210"/>
            <a:chOff x="4626925" y="135475"/>
            <a:chExt cx="973900" cy="305825"/>
          </a:xfrm>
        </p:grpSpPr>
        <p:sp>
          <p:nvSpPr>
            <p:cNvPr id="76" name="Google Shape;76;p6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6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6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82;p6"/>
          <p:cNvSpPr/>
          <p:nvPr/>
        </p:nvSpPr>
        <p:spPr>
          <a:xfrm>
            <a:off x="8430786" y="798550"/>
            <a:ext cx="1003708" cy="356298"/>
          </a:xfrm>
          <a:custGeom>
            <a:avLst/>
            <a:gdLst/>
            <a:ahLst/>
            <a:cxnLst/>
            <a:rect l="l" t="t" r="r" b="b"/>
            <a:pathLst>
              <a:path w="10378" h="3684" extrusionOk="0">
                <a:moveTo>
                  <a:pt x="7044" y="0"/>
                </a:moveTo>
                <a:cubicBezTo>
                  <a:pt x="5619" y="0"/>
                  <a:pt x="4409" y="914"/>
                  <a:pt x="3925" y="2178"/>
                </a:cubicBezTo>
                <a:cubicBezTo>
                  <a:pt x="3495" y="1855"/>
                  <a:pt x="2984" y="1640"/>
                  <a:pt x="2420" y="1640"/>
                </a:cubicBezTo>
                <a:cubicBezTo>
                  <a:pt x="1183" y="1640"/>
                  <a:pt x="161" y="2554"/>
                  <a:pt x="0" y="3683"/>
                </a:cubicBezTo>
                <a:lnTo>
                  <a:pt x="10350" y="3683"/>
                </a:lnTo>
                <a:cubicBezTo>
                  <a:pt x="10377" y="3549"/>
                  <a:pt x="10377" y="3387"/>
                  <a:pt x="10377" y="3253"/>
                </a:cubicBezTo>
                <a:cubicBezTo>
                  <a:pt x="10350" y="1479"/>
                  <a:pt x="8872" y="0"/>
                  <a:pt x="70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6"/>
          <p:cNvSpPr/>
          <p:nvPr/>
        </p:nvSpPr>
        <p:spPr>
          <a:xfrm>
            <a:off x="5448520" y="4936613"/>
            <a:ext cx="249464" cy="83836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"/>
          <p:cNvSpPr txBox="1">
            <a:spLocks noGrp="1"/>
          </p:cNvSpPr>
          <p:nvPr>
            <p:ph type="title"/>
          </p:nvPr>
        </p:nvSpPr>
        <p:spPr>
          <a:xfrm>
            <a:off x="4134125" y="1057650"/>
            <a:ext cx="4294800" cy="6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7"/>
          <p:cNvSpPr txBox="1">
            <a:spLocks noGrp="1"/>
          </p:cNvSpPr>
          <p:nvPr>
            <p:ph type="subTitle" idx="1"/>
          </p:nvPr>
        </p:nvSpPr>
        <p:spPr>
          <a:xfrm>
            <a:off x="4134125" y="1743600"/>
            <a:ext cx="4294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 Light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87" name="Google Shape;87;p7"/>
          <p:cNvGrpSpPr/>
          <p:nvPr/>
        </p:nvGrpSpPr>
        <p:grpSpPr>
          <a:xfrm>
            <a:off x="8267071" y="485443"/>
            <a:ext cx="1125135" cy="356313"/>
            <a:chOff x="5762775" y="261825"/>
            <a:chExt cx="564600" cy="178800"/>
          </a:xfrm>
        </p:grpSpPr>
        <p:sp>
          <p:nvSpPr>
            <p:cNvPr id="88" name="Google Shape;88;p7"/>
            <p:cNvSpPr/>
            <p:nvPr/>
          </p:nvSpPr>
          <p:spPr>
            <a:xfrm>
              <a:off x="5762775" y="261825"/>
              <a:ext cx="564600" cy="178800"/>
            </a:xfrm>
            <a:custGeom>
              <a:avLst/>
              <a:gdLst/>
              <a:ahLst/>
              <a:cxnLst/>
              <a:rect l="l" t="t" r="r" b="b"/>
              <a:pathLst>
                <a:path w="22584" h="7152" extrusionOk="0">
                  <a:moveTo>
                    <a:pt x="10458" y="1"/>
                  </a:moveTo>
                  <a:cubicBezTo>
                    <a:pt x="7286" y="1"/>
                    <a:pt x="4732" y="2501"/>
                    <a:pt x="4732" y="5673"/>
                  </a:cubicBezTo>
                  <a:lnTo>
                    <a:pt x="4732" y="5942"/>
                  </a:lnTo>
                  <a:cubicBezTo>
                    <a:pt x="4194" y="5539"/>
                    <a:pt x="3576" y="5270"/>
                    <a:pt x="2823" y="5270"/>
                  </a:cubicBezTo>
                  <a:cubicBezTo>
                    <a:pt x="1560" y="5270"/>
                    <a:pt x="484" y="6050"/>
                    <a:pt x="0" y="7125"/>
                  </a:cubicBezTo>
                  <a:lnTo>
                    <a:pt x="0" y="7152"/>
                  </a:lnTo>
                  <a:lnTo>
                    <a:pt x="22583" y="7152"/>
                  </a:lnTo>
                  <a:cubicBezTo>
                    <a:pt x="22422" y="5136"/>
                    <a:pt x="20701" y="3549"/>
                    <a:pt x="18658" y="3549"/>
                  </a:cubicBezTo>
                  <a:cubicBezTo>
                    <a:pt x="17690" y="3549"/>
                    <a:pt x="16776" y="3926"/>
                    <a:pt x="16077" y="4517"/>
                  </a:cubicBezTo>
                  <a:cubicBezTo>
                    <a:pt x="15539" y="1936"/>
                    <a:pt x="13201" y="1"/>
                    <a:pt x="10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7"/>
            <p:cNvSpPr/>
            <p:nvPr/>
          </p:nvSpPr>
          <p:spPr>
            <a:xfrm>
              <a:off x="6136450" y="371375"/>
              <a:ext cx="30275" cy="47075"/>
            </a:xfrm>
            <a:custGeom>
              <a:avLst/>
              <a:gdLst/>
              <a:ahLst/>
              <a:cxnLst/>
              <a:rect l="l" t="t" r="r" b="b"/>
              <a:pathLst>
                <a:path w="1211" h="1883" extrusionOk="0">
                  <a:moveTo>
                    <a:pt x="996" y="1"/>
                  </a:moveTo>
                  <a:cubicBezTo>
                    <a:pt x="942" y="55"/>
                    <a:pt x="135" y="754"/>
                    <a:pt x="1" y="1856"/>
                  </a:cubicBezTo>
                  <a:lnTo>
                    <a:pt x="350" y="1883"/>
                  </a:lnTo>
                  <a:cubicBezTo>
                    <a:pt x="485" y="915"/>
                    <a:pt x="1211" y="270"/>
                    <a:pt x="1211" y="270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7"/>
          <p:cNvGrpSpPr/>
          <p:nvPr/>
        </p:nvGrpSpPr>
        <p:grpSpPr>
          <a:xfrm>
            <a:off x="-269256" y="2381443"/>
            <a:ext cx="1752143" cy="550210"/>
            <a:chOff x="4626925" y="135475"/>
            <a:chExt cx="973900" cy="305825"/>
          </a:xfrm>
        </p:grpSpPr>
        <p:sp>
          <p:nvSpPr>
            <p:cNvPr id="91" name="Google Shape;91;p7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7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7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7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9" name="Google Shape;99;p8"/>
          <p:cNvSpPr/>
          <p:nvPr/>
        </p:nvSpPr>
        <p:spPr>
          <a:xfrm>
            <a:off x="2749360" y="315650"/>
            <a:ext cx="249464" cy="83372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8"/>
          <p:cNvSpPr/>
          <p:nvPr/>
        </p:nvSpPr>
        <p:spPr>
          <a:xfrm>
            <a:off x="7833270" y="1755163"/>
            <a:ext cx="249464" cy="83836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8"/>
          <p:cNvGrpSpPr/>
          <p:nvPr/>
        </p:nvGrpSpPr>
        <p:grpSpPr>
          <a:xfrm>
            <a:off x="-708881" y="2148931"/>
            <a:ext cx="1752143" cy="550210"/>
            <a:chOff x="4626925" y="135475"/>
            <a:chExt cx="973900" cy="305825"/>
          </a:xfrm>
        </p:grpSpPr>
        <p:sp>
          <p:nvSpPr>
            <p:cNvPr id="102" name="Google Shape;102;p8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8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8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108;p8"/>
          <p:cNvGrpSpPr/>
          <p:nvPr/>
        </p:nvGrpSpPr>
        <p:grpSpPr>
          <a:xfrm>
            <a:off x="8316021" y="4280193"/>
            <a:ext cx="1125135" cy="356313"/>
            <a:chOff x="5762775" y="261825"/>
            <a:chExt cx="564600" cy="178800"/>
          </a:xfrm>
        </p:grpSpPr>
        <p:sp>
          <p:nvSpPr>
            <p:cNvPr id="109" name="Google Shape;109;p8"/>
            <p:cNvSpPr/>
            <p:nvPr/>
          </p:nvSpPr>
          <p:spPr>
            <a:xfrm>
              <a:off x="5762775" y="261825"/>
              <a:ext cx="564600" cy="178800"/>
            </a:xfrm>
            <a:custGeom>
              <a:avLst/>
              <a:gdLst/>
              <a:ahLst/>
              <a:cxnLst/>
              <a:rect l="l" t="t" r="r" b="b"/>
              <a:pathLst>
                <a:path w="22584" h="7152" extrusionOk="0">
                  <a:moveTo>
                    <a:pt x="10458" y="1"/>
                  </a:moveTo>
                  <a:cubicBezTo>
                    <a:pt x="7286" y="1"/>
                    <a:pt x="4732" y="2501"/>
                    <a:pt x="4732" y="5673"/>
                  </a:cubicBezTo>
                  <a:lnTo>
                    <a:pt x="4732" y="5942"/>
                  </a:lnTo>
                  <a:cubicBezTo>
                    <a:pt x="4194" y="5539"/>
                    <a:pt x="3576" y="5270"/>
                    <a:pt x="2823" y="5270"/>
                  </a:cubicBezTo>
                  <a:cubicBezTo>
                    <a:pt x="1560" y="5270"/>
                    <a:pt x="484" y="6050"/>
                    <a:pt x="0" y="7125"/>
                  </a:cubicBezTo>
                  <a:lnTo>
                    <a:pt x="0" y="7152"/>
                  </a:lnTo>
                  <a:lnTo>
                    <a:pt x="22583" y="7152"/>
                  </a:lnTo>
                  <a:cubicBezTo>
                    <a:pt x="22422" y="5136"/>
                    <a:pt x="20701" y="3549"/>
                    <a:pt x="18658" y="3549"/>
                  </a:cubicBezTo>
                  <a:cubicBezTo>
                    <a:pt x="17690" y="3549"/>
                    <a:pt x="16776" y="3926"/>
                    <a:pt x="16077" y="4517"/>
                  </a:cubicBezTo>
                  <a:cubicBezTo>
                    <a:pt x="15539" y="1936"/>
                    <a:pt x="13201" y="1"/>
                    <a:pt x="10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6136450" y="371375"/>
              <a:ext cx="30275" cy="47075"/>
            </a:xfrm>
            <a:custGeom>
              <a:avLst/>
              <a:gdLst/>
              <a:ahLst/>
              <a:cxnLst/>
              <a:rect l="l" t="t" r="r" b="b"/>
              <a:pathLst>
                <a:path w="1211" h="1883" extrusionOk="0">
                  <a:moveTo>
                    <a:pt x="996" y="1"/>
                  </a:moveTo>
                  <a:cubicBezTo>
                    <a:pt x="942" y="55"/>
                    <a:pt x="135" y="754"/>
                    <a:pt x="1" y="1856"/>
                  </a:cubicBezTo>
                  <a:lnTo>
                    <a:pt x="350" y="1883"/>
                  </a:lnTo>
                  <a:cubicBezTo>
                    <a:pt x="485" y="915"/>
                    <a:pt x="1211" y="270"/>
                    <a:pt x="1211" y="270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9"/>
          <p:cNvSpPr/>
          <p:nvPr/>
        </p:nvSpPr>
        <p:spPr>
          <a:xfrm>
            <a:off x="937935" y="3342125"/>
            <a:ext cx="249464" cy="83372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9"/>
          <p:cNvSpPr/>
          <p:nvPr/>
        </p:nvSpPr>
        <p:spPr>
          <a:xfrm>
            <a:off x="8526545" y="4043638"/>
            <a:ext cx="249464" cy="83836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" name="Google Shape;116;p9"/>
          <p:cNvGrpSpPr/>
          <p:nvPr/>
        </p:nvGrpSpPr>
        <p:grpSpPr>
          <a:xfrm>
            <a:off x="-30556" y="769906"/>
            <a:ext cx="1752143" cy="550210"/>
            <a:chOff x="4626925" y="135475"/>
            <a:chExt cx="973900" cy="305825"/>
          </a:xfrm>
        </p:grpSpPr>
        <p:sp>
          <p:nvSpPr>
            <p:cNvPr id="117" name="Google Shape;117;p9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9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9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9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9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9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" name="Google Shape;123;p9"/>
          <p:cNvGrpSpPr/>
          <p:nvPr/>
        </p:nvGrpSpPr>
        <p:grpSpPr>
          <a:xfrm>
            <a:off x="7898571" y="2178068"/>
            <a:ext cx="1125135" cy="356313"/>
            <a:chOff x="5762775" y="261825"/>
            <a:chExt cx="564600" cy="178800"/>
          </a:xfrm>
        </p:grpSpPr>
        <p:sp>
          <p:nvSpPr>
            <p:cNvPr id="124" name="Google Shape;124;p9"/>
            <p:cNvSpPr/>
            <p:nvPr/>
          </p:nvSpPr>
          <p:spPr>
            <a:xfrm>
              <a:off x="5762775" y="261825"/>
              <a:ext cx="564600" cy="178800"/>
            </a:xfrm>
            <a:custGeom>
              <a:avLst/>
              <a:gdLst/>
              <a:ahLst/>
              <a:cxnLst/>
              <a:rect l="l" t="t" r="r" b="b"/>
              <a:pathLst>
                <a:path w="22584" h="7152" extrusionOk="0">
                  <a:moveTo>
                    <a:pt x="10458" y="1"/>
                  </a:moveTo>
                  <a:cubicBezTo>
                    <a:pt x="7286" y="1"/>
                    <a:pt x="4732" y="2501"/>
                    <a:pt x="4732" y="5673"/>
                  </a:cubicBezTo>
                  <a:lnTo>
                    <a:pt x="4732" y="5942"/>
                  </a:lnTo>
                  <a:cubicBezTo>
                    <a:pt x="4194" y="5539"/>
                    <a:pt x="3576" y="5270"/>
                    <a:pt x="2823" y="5270"/>
                  </a:cubicBezTo>
                  <a:cubicBezTo>
                    <a:pt x="1560" y="5270"/>
                    <a:pt x="484" y="6050"/>
                    <a:pt x="0" y="7125"/>
                  </a:cubicBezTo>
                  <a:lnTo>
                    <a:pt x="0" y="7152"/>
                  </a:lnTo>
                  <a:lnTo>
                    <a:pt x="22583" y="7152"/>
                  </a:lnTo>
                  <a:cubicBezTo>
                    <a:pt x="22422" y="5136"/>
                    <a:pt x="20701" y="3549"/>
                    <a:pt x="18658" y="3549"/>
                  </a:cubicBezTo>
                  <a:cubicBezTo>
                    <a:pt x="17690" y="3549"/>
                    <a:pt x="16776" y="3926"/>
                    <a:pt x="16077" y="4517"/>
                  </a:cubicBezTo>
                  <a:cubicBezTo>
                    <a:pt x="15539" y="1936"/>
                    <a:pt x="13201" y="1"/>
                    <a:pt x="10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9"/>
            <p:cNvSpPr/>
            <p:nvPr/>
          </p:nvSpPr>
          <p:spPr>
            <a:xfrm>
              <a:off x="6136450" y="371375"/>
              <a:ext cx="30275" cy="47075"/>
            </a:xfrm>
            <a:custGeom>
              <a:avLst/>
              <a:gdLst/>
              <a:ahLst/>
              <a:cxnLst/>
              <a:rect l="l" t="t" r="r" b="b"/>
              <a:pathLst>
                <a:path w="1211" h="1883" extrusionOk="0">
                  <a:moveTo>
                    <a:pt x="996" y="1"/>
                  </a:moveTo>
                  <a:cubicBezTo>
                    <a:pt x="942" y="55"/>
                    <a:pt x="135" y="754"/>
                    <a:pt x="1" y="1856"/>
                  </a:cubicBezTo>
                  <a:lnTo>
                    <a:pt x="350" y="1883"/>
                  </a:lnTo>
                  <a:cubicBezTo>
                    <a:pt x="485" y="915"/>
                    <a:pt x="1211" y="270"/>
                    <a:pt x="1211" y="270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2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9.xml"/><Relationship Id="rId3" Type="http://schemas.microsoft.com/office/2007/relationships/media" Target="../media/media11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4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openxmlformats.org/officeDocument/2006/relationships/image" Target="../media/image15.jpeg"/><Relationship Id="rId5" Type="http://schemas.microsoft.com/office/2007/relationships/media" Target="../media/media12.mp3"/><Relationship Id="rId10" Type="http://schemas.openxmlformats.org/officeDocument/2006/relationships/image" Target="../media/image14.jpeg"/><Relationship Id="rId4" Type="http://schemas.openxmlformats.org/officeDocument/2006/relationships/audio" Target="../media/media11.mp3"/><Relationship Id="rId9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36"/>
          <p:cNvGrpSpPr/>
          <p:nvPr/>
        </p:nvGrpSpPr>
        <p:grpSpPr>
          <a:xfrm>
            <a:off x="5300283" y="1076648"/>
            <a:ext cx="3172223" cy="3438708"/>
            <a:chOff x="4566955" y="1044108"/>
            <a:chExt cx="2861678" cy="3103491"/>
          </a:xfrm>
        </p:grpSpPr>
        <p:grpSp>
          <p:nvGrpSpPr>
            <p:cNvPr id="1699" name="Google Shape;1699;p36"/>
            <p:cNvGrpSpPr/>
            <p:nvPr/>
          </p:nvGrpSpPr>
          <p:grpSpPr>
            <a:xfrm>
              <a:off x="5022526" y="1480232"/>
              <a:ext cx="215598" cy="2263497"/>
              <a:chOff x="-70650" y="394638"/>
              <a:chExt cx="116050" cy="1218375"/>
            </a:xfrm>
          </p:grpSpPr>
          <p:sp>
            <p:nvSpPr>
              <p:cNvPr id="1700" name="Google Shape;1700;p36"/>
              <p:cNvSpPr/>
              <p:nvPr/>
            </p:nvSpPr>
            <p:spPr>
              <a:xfrm>
                <a:off x="-70650" y="394638"/>
                <a:ext cx="35975" cy="12183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48735" extrusionOk="0">
                    <a:moveTo>
                      <a:pt x="544" y="0"/>
                    </a:moveTo>
                    <a:lnTo>
                      <a:pt x="544" y="2212"/>
                    </a:lnTo>
                    <a:lnTo>
                      <a:pt x="351" y="2212"/>
                    </a:lnTo>
                    <a:lnTo>
                      <a:pt x="351" y="4871"/>
                    </a:lnTo>
                    <a:lnTo>
                      <a:pt x="0" y="4871"/>
                    </a:lnTo>
                    <a:lnTo>
                      <a:pt x="0" y="48734"/>
                    </a:lnTo>
                    <a:lnTo>
                      <a:pt x="1438" y="48734"/>
                    </a:lnTo>
                    <a:lnTo>
                      <a:pt x="1438" y="4871"/>
                    </a:lnTo>
                    <a:lnTo>
                      <a:pt x="1088" y="4871"/>
                    </a:lnTo>
                    <a:lnTo>
                      <a:pt x="1088" y="2212"/>
                    </a:lnTo>
                    <a:lnTo>
                      <a:pt x="894" y="2212"/>
                    </a:lnTo>
                    <a:lnTo>
                      <a:pt x="89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36"/>
              <p:cNvSpPr/>
              <p:nvPr/>
            </p:nvSpPr>
            <p:spPr>
              <a:xfrm>
                <a:off x="9725" y="394638"/>
                <a:ext cx="35675" cy="12183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48735" extrusionOk="0">
                    <a:moveTo>
                      <a:pt x="544" y="0"/>
                    </a:moveTo>
                    <a:lnTo>
                      <a:pt x="544" y="2212"/>
                    </a:lnTo>
                    <a:lnTo>
                      <a:pt x="339" y="2212"/>
                    </a:lnTo>
                    <a:lnTo>
                      <a:pt x="339" y="4871"/>
                    </a:lnTo>
                    <a:lnTo>
                      <a:pt x="0" y="4871"/>
                    </a:lnTo>
                    <a:lnTo>
                      <a:pt x="0" y="48734"/>
                    </a:lnTo>
                    <a:lnTo>
                      <a:pt x="1426" y="48734"/>
                    </a:lnTo>
                    <a:lnTo>
                      <a:pt x="1426" y="4871"/>
                    </a:lnTo>
                    <a:lnTo>
                      <a:pt x="1088" y="4871"/>
                    </a:lnTo>
                    <a:lnTo>
                      <a:pt x="1088" y="2212"/>
                    </a:lnTo>
                    <a:lnTo>
                      <a:pt x="883" y="2212"/>
                    </a:lnTo>
                    <a:lnTo>
                      <a:pt x="8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02" name="Google Shape;1702;p36"/>
            <p:cNvSpPr/>
            <p:nvPr/>
          </p:nvSpPr>
          <p:spPr>
            <a:xfrm>
              <a:off x="6110821" y="2147475"/>
              <a:ext cx="581163" cy="1835879"/>
            </a:xfrm>
            <a:custGeom>
              <a:avLst/>
              <a:gdLst/>
              <a:ahLst/>
              <a:cxnLst/>
              <a:rect l="l" t="t" r="r" b="b"/>
              <a:pathLst>
                <a:path w="10335" h="32648" extrusionOk="0">
                  <a:moveTo>
                    <a:pt x="0" y="0"/>
                  </a:moveTo>
                  <a:lnTo>
                    <a:pt x="0" y="32647"/>
                  </a:lnTo>
                  <a:lnTo>
                    <a:pt x="10334" y="32647"/>
                  </a:lnTo>
                  <a:lnTo>
                    <a:pt x="103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03" name="Google Shape;1703;p36"/>
            <p:cNvGrpSpPr/>
            <p:nvPr/>
          </p:nvGrpSpPr>
          <p:grpSpPr>
            <a:xfrm>
              <a:off x="6584755" y="1044108"/>
              <a:ext cx="722350" cy="2937058"/>
              <a:chOff x="4683525" y="452575"/>
              <a:chExt cx="722350" cy="2937058"/>
            </a:xfrm>
          </p:grpSpPr>
          <p:sp>
            <p:nvSpPr>
              <p:cNvPr id="1704" name="Google Shape;1704;p36"/>
              <p:cNvSpPr/>
              <p:nvPr/>
            </p:nvSpPr>
            <p:spPr>
              <a:xfrm>
                <a:off x="5043807" y="452575"/>
                <a:ext cx="137" cy="4733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446" fill="none" extrusionOk="0">
                    <a:moveTo>
                      <a:pt x="0" y="3445"/>
                    </a:moveTo>
                    <a:lnTo>
                      <a:pt x="0" y="1"/>
                    </a:lnTo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36"/>
              <p:cNvSpPr/>
              <p:nvPr/>
            </p:nvSpPr>
            <p:spPr>
              <a:xfrm>
                <a:off x="4975679" y="724812"/>
                <a:ext cx="136256" cy="22430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633" extrusionOk="0">
                    <a:moveTo>
                      <a:pt x="1" y="1"/>
                    </a:moveTo>
                    <a:lnTo>
                      <a:pt x="1" y="1633"/>
                    </a:lnTo>
                    <a:lnTo>
                      <a:pt x="992" y="1633"/>
                    </a:lnTo>
                    <a:lnTo>
                      <a:pt x="99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36"/>
              <p:cNvSpPr/>
              <p:nvPr/>
            </p:nvSpPr>
            <p:spPr>
              <a:xfrm>
                <a:off x="4997244" y="684979"/>
                <a:ext cx="93127" cy="171144"/>
              </a:xfrm>
              <a:custGeom>
                <a:avLst/>
                <a:gdLst/>
                <a:ahLst/>
                <a:cxnLst/>
                <a:rect l="l" t="t" r="r" b="b"/>
                <a:pathLst>
                  <a:path w="678" h="1246" extrusionOk="0">
                    <a:moveTo>
                      <a:pt x="1" y="1"/>
                    </a:moveTo>
                    <a:lnTo>
                      <a:pt x="1" y="1246"/>
                    </a:lnTo>
                    <a:lnTo>
                      <a:pt x="678" y="1246"/>
                    </a:lnTo>
                    <a:lnTo>
                      <a:pt x="67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36"/>
              <p:cNvSpPr/>
              <p:nvPr/>
            </p:nvSpPr>
            <p:spPr>
              <a:xfrm>
                <a:off x="4897661" y="836069"/>
                <a:ext cx="292291" cy="28432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207" extrusionOk="0">
                    <a:moveTo>
                      <a:pt x="206" y="1"/>
                    </a:moveTo>
                    <a:lnTo>
                      <a:pt x="0" y="206"/>
                    </a:lnTo>
                    <a:lnTo>
                      <a:pt x="2128" y="206"/>
                    </a:lnTo>
                    <a:lnTo>
                      <a:pt x="193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36"/>
              <p:cNvSpPr/>
              <p:nvPr/>
            </p:nvSpPr>
            <p:spPr>
              <a:xfrm>
                <a:off x="4896013" y="864364"/>
                <a:ext cx="293940" cy="224163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1632" extrusionOk="0">
                    <a:moveTo>
                      <a:pt x="0" y="0"/>
                    </a:moveTo>
                    <a:lnTo>
                      <a:pt x="0" y="1632"/>
                    </a:lnTo>
                    <a:lnTo>
                      <a:pt x="2140" y="1632"/>
                    </a:lnTo>
                    <a:lnTo>
                      <a:pt x="214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36"/>
              <p:cNvSpPr/>
              <p:nvPr/>
            </p:nvSpPr>
            <p:spPr>
              <a:xfrm>
                <a:off x="4896013" y="864364"/>
                <a:ext cx="104665" cy="224163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632" extrusionOk="0">
                    <a:moveTo>
                      <a:pt x="0" y="0"/>
                    </a:moveTo>
                    <a:lnTo>
                      <a:pt x="0" y="1632"/>
                    </a:lnTo>
                    <a:lnTo>
                      <a:pt x="762" y="1632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36"/>
              <p:cNvSpPr/>
              <p:nvPr/>
            </p:nvSpPr>
            <p:spPr>
              <a:xfrm>
                <a:off x="4897661" y="836069"/>
                <a:ext cx="103016" cy="28432"/>
              </a:xfrm>
              <a:custGeom>
                <a:avLst/>
                <a:gdLst/>
                <a:ahLst/>
                <a:cxnLst/>
                <a:rect l="l" t="t" r="r" b="b"/>
                <a:pathLst>
                  <a:path w="750" h="207" extrusionOk="0">
                    <a:moveTo>
                      <a:pt x="206" y="1"/>
                    </a:moveTo>
                    <a:lnTo>
                      <a:pt x="0" y="206"/>
                    </a:lnTo>
                    <a:lnTo>
                      <a:pt x="750" y="206"/>
                    </a:lnTo>
                    <a:lnTo>
                      <a:pt x="7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36"/>
              <p:cNvSpPr/>
              <p:nvPr/>
            </p:nvSpPr>
            <p:spPr>
              <a:xfrm>
                <a:off x="4919226" y="1480261"/>
                <a:ext cx="312208" cy="1909372"/>
              </a:xfrm>
              <a:custGeom>
                <a:avLst/>
                <a:gdLst/>
                <a:ahLst/>
                <a:cxnLst/>
                <a:rect l="l" t="t" r="r" b="b"/>
                <a:pathLst>
                  <a:path w="2273" h="13901" extrusionOk="0">
                    <a:moveTo>
                      <a:pt x="1" y="0"/>
                    </a:moveTo>
                    <a:lnTo>
                      <a:pt x="1" y="13900"/>
                    </a:lnTo>
                    <a:lnTo>
                      <a:pt x="2273" y="13900"/>
                    </a:lnTo>
                    <a:lnTo>
                      <a:pt x="227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36"/>
              <p:cNvSpPr/>
              <p:nvPr/>
            </p:nvSpPr>
            <p:spPr>
              <a:xfrm>
                <a:off x="4854532" y="1478613"/>
                <a:ext cx="121284" cy="1909372"/>
              </a:xfrm>
              <a:custGeom>
                <a:avLst/>
                <a:gdLst/>
                <a:ahLst/>
                <a:cxnLst/>
                <a:rect l="l" t="t" r="r" b="b"/>
                <a:pathLst>
                  <a:path w="883" h="13901" extrusionOk="0">
                    <a:moveTo>
                      <a:pt x="0" y="0"/>
                    </a:moveTo>
                    <a:lnTo>
                      <a:pt x="0" y="13900"/>
                    </a:lnTo>
                    <a:lnTo>
                      <a:pt x="883" y="13900"/>
                    </a:lnTo>
                    <a:lnTo>
                      <a:pt x="883" y="0"/>
                    </a:lnTo>
                    <a:close/>
                  </a:path>
                </a:pathLst>
              </a:custGeom>
              <a:solidFill>
                <a:srgbClr val="9C5E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36"/>
              <p:cNvSpPr/>
              <p:nvPr/>
            </p:nvSpPr>
            <p:spPr>
              <a:xfrm>
                <a:off x="4854532" y="2934570"/>
                <a:ext cx="375254" cy="453409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3301" extrusionOk="0">
                    <a:moveTo>
                      <a:pt x="0" y="1"/>
                    </a:moveTo>
                    <a:lnTo>
                      <a:pt x="0" y="3300"/>
                    </a:lnTo>
                    <a:lnTo>
                      <a:pt x="2732" y="3300"/>
                    </a:lnTo>
                    <a:lnTo>
                      <a:pt x="273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36"/>
              <p:cNvSpPr/>
              <p:nvPr/>
            </p:nvSpPr>
            <p:spPr>
              <a:xfrm>
                <a:off x="4693415" y="2979347"/>
                <a:ext cx="699137" cy="410279"/>
              </a:xfrm>
              <a:custGeom>
                <a:avLst/>
                <a:gdLst/>
                <a:ahLst/>
                <a:cxnLst/>
                <a:rect l="l" t="t" r="r" b="b"/>
                <a:pathLst>
                  <a:path w="5090" h="2987" extrusionOk="0">
                    <a:moveTo>
                      <a:pt x="1" y="1"/>
                    </a:moveTo>
                    <a:lnTo>
                      <a:pt x="1" y="2986"/>
                    </a:lnTo>
                    <a:lnTo>
                      <a:pt x="5089" y="2986"/>
                    </a:lnTo>
                    <a:lnTo>
                      <a:pt x="5089" y="1"/>
                    </a:lnTo>
                    <a:close/>
                  </a:path>
                </a:pathLst>
              </a:custGeom>
              <a:solidFill>
                <a:srgbClr val="A865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36"/>
              <p:cNvSpPr/>
              <p:nvPr/>
            </p:nvSpPr>
            <p:spPr>
              <a:xfrm>
                <a:off x="4683525" y="3034152"/>
                <a:ext cx="722350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1" fill="none" extrusionOk="0">
                    <a:moveTo>
                      <a:pt x="0" y="1"/>
                    </a:moveTo>
                    <a:lnTo>
                      <a:pt x="5258" y="1"/>
                    </a:lnTo>
                  </a:path>
                </a:pathLst>
              </a:custGeom>
              <a:noFill/>
              <a:ln w="1500" cap="flat" cmpd="sng">
                <a:solidFill>
                  <a:schemeClr val="dk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36"/>
              <p:cNvSpPr/>
              <p:nvPr/>
            </p:nvSpPr>
            <p:spPr>
              <a:xfrm>
                <a:off x="4683525" y="3069040"/>
                <a:ext cx="722350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1" fill="none" extrusionOk="0">
                    <a:moveTo>
                      <a:pt x="0" y="1"/>
                    </a:moveTo>
                    <a:lnTo>
                      <a:pt x="5258" y="1"/>
                    </a:lnTo>
                  </a:path>
                </a:pathLst>
              </a:custGeom>
              <a:noFill/>
              <a:ln w="1500" cap="flat" cmpd="sng">
                <a:solidFill>
                  <a:schemeClr val="dk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36"/>
              <p:cNvSpPr/>
              <p:nvPr/>
            </p:nvSpPr>
            <p:spPr>
              <a:xfrm>
                <a:off x="4693415" y="2979347"/>
                <a:ext cx="206032" cy="410279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2987" extrusionOk="0">
                    <a:moveTo>
                      <a:pt x="1" y="1"/>
                    </a:moveTo>
                    <a:lnTo>
                      <a:pt x="1" y="2986"/>
                    </a:lnTo>
                    <a:lnTo>
                      <a:pt x="1500" y="2986"/>
                    </a:lnTo>
                    <a:lnTo>
                      <a:pt x="15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36"/>
              <p:cNvSpPr/>
              <p:nvPr/>
            </p:nvSpPr>
            <p:spPr>
              <a:xfrm>
                <a:off x="4814699" y="1422160"/>
                <a:ext cx="460002" cy="58239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424" extrusionOk="0">
                    <a:moveTo>
                      <a:pt x="0" y="0"/>
                    </a:moveTo>
                    <a:lnTo>
                      <a:pt x="314" y="423"/>
                    </a:lnTo>
                    <a:lnTo>
                      <a:pt x="3034" y="423"/>
                    </a:lnTo>
                    <a:lnTo>
                      <a:pt x="334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36"/>
              <p:cNvSpPr/>
              <p:nvPr/>
            </p:nvSpPr>
            <p:spPr>
              <a:xfrm>
                <a:off x="4814699" y="1020398"/>
                <a:ext cx="460002" cy="46563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339" extrusionOk="0">
                    <a:moveTo>
                      <a:pt x="314" y="0"/>
                    </a:moveTo>
                    <a:lnTo>
                      <a:pt x="0" y="339"/>
                    </a:lnTo>
                    <a:lnTo>
                      <a:pt x="3348" y="339"/>
                    </a:lnTo>
                    <a:lnTo>
                      <a:pt x="303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36"/>
              <p:cNvSpPr/>
              <p:nvPr/>
            </p:nvSpPr>
            <p:spPr>
              <a:xfrm>
                <a:off x="4852884" y="1480261"/>
                <a:ext cx="381984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" fill="none" extrusionOk="0">
                    <a:moveTo>
                      <a:pt x="0" y="0"/>
                    </a:moveTo>
                    <a:lnTo>
                      <a:pt x="2780" y="0"/>
                    </a:lnTo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36"/>
              <p:cNvSpPr/>
              <p:nvPr/>
            </p:nvSpPr>
            <p:spPr>
              <a:xfrm>
                <a:off x="4852884" y="1521742"/>
                <a:ext cx="381984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" fill="none" extrusionOk="0">
                    <a:moveTo>
                      <a:pt x="0" y="1"/>
                    </a:moveTo>
                    <a:lnTo>
                      <a:pt x="2780" y="1"/>
                    </a:lnTo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36"/>
              <p:cNvSpPr/>
              <p:nvPr/>
            </p:nvSpPr>
            <p:spPr>
              <a:xfrm>
                <a:off x="4852884" y="1564871"/>
                <a:ext cx="381984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" fill="none" extrusionOk="0">
                    <a:moveTo>
                      <a:pt x="0" y="1"/>
                    </a:moveTo>
                    <a:lnTo>
                      <a:pt x="2780" y="1"/>
                    </a:lnTo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36"/>
              <p:cNvSpPr/>
              <p:nvPr/>
            </p:nvSpPr>
            <p:spPr>
              <a:xfrm>
                <a:off x="4852884" y="1606490"/>
                <a:ext cx="381984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" fill="none" extrusionOk="0">
                    <a:moveTo>
                      <a:pt x="0" y="0"/>
                    </a:moveTo>
                    <a:lnTo>
                      <a:pt x="2780" y="0"/>
                    </a:lnTo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36"/>
              <p:cNvSpPr/>
              <p:nvPr/>
            </p:nvSpPr>
            <p:spPr>
              <a:xfrm>
                <a:off x="4975679" y="1480261"/>
                <a:ext cx="137" cy="14992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15" fill="none" extrusionOk="0">
                    <a:moveTo>
                      <a:pt x="1" y="0"/>
                    </a:moveTo>
                    <a:lnTo>
                      <a:pt x="1" y="10915"/>
                    </a:lnTo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36"/>
              <p:cNvSpPr/>
              <p:nvPr/>
            </p:nvSpPr>
            <p:spPr>
              <a:xfrm>
                <a:off x="5010567" y="1480261"/>
                <a:ext cx="137" cy="14992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15" fill="none" extrusionOk="0">
                    <a:moveTo>
                      <a:pt x="0" y="0"/>
                    </a:moveTo>
                    <a:lnTo>
                      <a:pt x="0" y="10915"/>
                    </a:lnTo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36"/>
              <p:cNvSpPr/>
              <p:nvPr/>
            </p:nvSpPr>
            <p:spPr>
              <a:xfrm>
                <a:off x="5199842" y="1480261"/>
                <a:ext cx="137" cy="14992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15" fill="none" extrusionOk="0">
                    <a:moveTo>
                      <a:pt x="0" y="0"/>
                    </a:moveTo>
                    <a:lnTo>
                      <a:pt x="0" y="10915"/>
                    </a:lnTo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36"/>
              <p:cNvSpPr/>
              <p:nvPr/>
            </p:nvSpPr>
            <p:spPr>
              <a:xfrm>
                <a:off x="4813051" y="1066824"/>
                <a:ext cx="463298" cy="355475"/>
              </a:xfrm>
              <a:custGeom>
                <a:avLst/>
                <a:gdLst/>
                <a:ahLst/>
                <a:cxnLst/>
                <a:rect l="l" t="t" r="r" b="b"/>
                <a:pathLst>
                  <a:path w="3373" h="2588" extrusionOk="0">
                    <a:moveTo>
                      <a:pt x="0" y="1"/>
                    </a:moveTo>
                    <a:lnTo>
                      <a:pt x="0" y="2587"/>
                    </a:lnTo>
                    <a:lnTo>
                      <a:pt x="3372" y="2587"/>
                    </a:lnTo>
                    <a:lnTo>
                      <a:pt x="337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36"/>
              <p:cNvSpPr/>
              <p:nvPr/>
            </p:nvSpPr>
            <p:spPr>
              <a:xfrm>
                <a:off x="4813051" y="1066824"/>
                <a:ext cx="164414" cy="35547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2588" extrusionOk="0">
                    <a:moveTo>
                      <a:pt x="0" y="1"/>
                    </a:moveTo>
                    <a:lnTo>
                      <a:pt x="0" y="2587"/>
                    </a:lnTo>
                    <a:lnTo>
                      <a:pt x="1197" y="2587"/>
                    </a:lnTo>
                    <a:lnTo>
                      <a:pt x="11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36"/>
              <p:cNvSpPr/>
              <p:nvPr/>
            </p:nvSpPr>
            <p:spPr>
              <a:xfrm>
                <a:off x="5013864" y="1131518"/>
                <a:ext cx="227597" cy="227735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1658" extrusionOk="0">
                    <a:moveTo>
                      <a:pt x="863" y="0"/>
                    </a:moveTo>
                    <a:cubicBezTo>
                      <a:pt x="850" y="0"/>
                      <a:pt x="836" y="0"/>
                      <a:pt x="822" y="1"/>
                    </a:cubicBezTo>
                    <a:cubicBezTo>
                      <a:pt x="375" y="1"/>
                      <a:pt x="1" y="364"/>
                      <a:pt x="1" y="823"/>
                    </a:cubicBezTo>
                    <a:cubicBezTo>
                      <a:pt x="1" y="1282"/>
                      <a:pt x="363" y="1657"/>
                      <a:pt x="822" y="1657"/>
                    </a:cubicBezTo>
                    <a:cubicBezTo>
                      <a:pt x="1282" y="1657"/>
                      <a:pt x="1656" y="1294"/>
                      <a:pt x="1656" y="823"/>
                    </a:cubicBezTo>
                    <a:cubicBezTo>
                      <a:pt x="1656" y="377"/>
                      <a:pt x="1304" y="0"/>
                      <a:pt x="863" y="0"/>
                    </a:cubicBez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36"/>
              <p:cNvSpPr/>
              <p:nvPr/>
            </p:nvSpPr>
            <p:spPr>
              <a:xfrm>
                <a:off x="5027187" y="1148275"/>
                <a:ext cx="196006" cy="194357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5" fill="none" extrusionOk="0">
                    <a:moveTo>
                      <a:pt x="1427" y="701"/>
                    </a:moveTo>
                    <a:cubicBezTo>
                      <a:pt x="1427" y="1100"/>
                      <a:pt x="1112" y="1414"/>
                      <a:pt x="713" y="1414"/>
                    </a:cubicBezTo>
                    <a:cubicBezTo>
                      <a:pt x="327" y="1414"/>
                      <a:pt x="0" y="1100"/>
                      <a:pt x="0" y="701"/>
                    </a:cubicBezTo>
                    <a:cubicBezTo>
                      <a:pt x="0" y="314"/>
                      <a:pt x="327" y="0"/>
                      <a:pt x="713" y="0"/>
                    </a:cubicBezTo>
                    <a:cubicBezTo>
                      <a:pt x="1112" y="0"/>
                      <a:pt x="1427" y="314"/>
                      <a:pt x="1427" y="701"/>
                    </a:cubicBezTo>
                    <a:close/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36"/>
              <p:cNvSpPr/>
              <p:nvPr/>
            </p:nvSpPr>
            <p:spPr>
              <a:xfrm>
                <a:off x="5125121" y="1154868"/>
                <a:ext cx="64832" cy="89830"/>
              </a:xfrm>
              <a:custGeom>
                <a:avLst/>
                <a:gdLst/>
                <a:ahLst/>
                <a:cxnLst/>
                <a:rect l="l" t="t" r="r" b="b"/>
                <a:pathLst>
                  <a:path w="472" h="654" fill="none" extrusionOk="0">
                    <a:moveTo>
                      <a:pt x="0" y="0"/>
                    </a:moveTo>
                    <a:lnTo>
                      <a:pt x="0" y="653"/>
                    </a:lnTo>
                    <a:lnTo>
                      <a:pt x="472" y="653"/>
                    </a:lnTo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36"/>
              <p:cNvSpPr/>
              <p:nvPr/>
            </p:nvSpPr>
            <p:spPr>
              <a:xfrm>
                <a:off x="4814699" y="1020398"/>
                <a:ext cx="161117" cy="46563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339" extrusionOk="0">
                    <a:moveTo>
                      <a:pt x="314" y="0"/>
                    </a:moveTo>
                    <a:lnTo>
                      <a:pt x="0" y="339"/>
                    </a:lnTo>
                    <a:lnTo>
                      <a:pt x="1173" y="339"/>
                    </a:lnTo>
                    <a:lnTo>
                      <a:pt x="117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33" name="Google Shape;1733;p36"/>
            <p:cNvGrpSpPr/>
            <p:nvPr/>
          </p:nvGrpSpPr>
          <p:grpSpPr>
            <a:xfrm>
              <a:off x="4694338" y="2586991"/>
              <a:ext cx="1906053" cy="1450691"/>
              <a:chOff x="4728951" y="2106450"/>
              <a:chExt cx="2537682" cy="1931421"/>
            </a:xfrm>
          </p:grpSpPr>
          <p:sp>
            <p:nvSpPr>
              <p:cNvPr id="1734" name="Google Shape;1734;p36"/>
              <p:cNvSpPr/>
              <p:nvPr/>
            </p:nvSpPr>
            <p:spPr>
              <a:xfrm>
                <a:off x="6346426" y="2732455"/>
                <a:ext cx="827552" cy="1305412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8848" extrusionOk="0">
                    <a:moveTo>
                      <a:pt x="0" y="0"/>
                    </a:moveTo>
                    <a:lnTo>
                      <a:pt x="0" y="8848"/>
                    </a:lnTo>
                    <a:lnTo>
                      <a:pt x="5608" y="8848"/>
                    </a:lnTo>
                    <a:lnTo>
                      <a:pt x="560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36"/>
              <p:cNvSpPr/>
              <p:nvPr/>
            </p:nvSpPr>
            <p:spPr>
              <a:xfrm>
                <a:off x="6348197" y="3600865"/>
                <a:ext cx="827552" cy="437006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2962" extrusionOk="0">
                    <a:moveTo>
                      <a:pt x="0" y="0"/>
                    </a:moveTo>
                    <a:lnTo>
                      <a:pt x="0" y="2962"/>
                    </a:lnTo>
                    <a:lnTo>
                      <a:pt x="5608" y="2962"/>
                    </a:lnTo>
                    <a:lnTo>
                      <a:pt x="560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36"/>
              <p:cNvSpPr/>
              <p:nvPr/>
            </p:nvSpPr>
            <p:spPr>
              <a:xfrm>
                <a:off x="6405147" y="2732455"/>
                <a:ext cx="148" cy="1305412"/>
              </a:xfrm>
              <a:custGeom>
                <a:avLst/>
                <a:gdLst/>
                <a:ahLst/>
                <a:cxnLst/>
                <a:rect l="l" t="t" r="r" b="b"/>
                <a:pathLst>
                  <a:path w="1" h="8848" fill="none" extrusionOk="0">
                    <a:moveTo>
                      <a:pt x="1" y="0"/>
                    </a:moveTo>
                    <a:lnTo>
                      <a:pt x="1" y="8848"/>
                    </a:lnTo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36"/>
              <p:cNvSpPr/>
              <p:nvPr/>
            </p:nvSpPr>
            <p:spPr>
              <a:xfrm>
                <a:off x="7113189" y="2732455"/>
                <a:ext cx="148" cy="1305412"/>
              </a:xfrm>
              <a:custGeom>
                <a:avLst/>
                <a:gdLst/>
                <a:ahLst/>
                <a:cxnLst/>
                <a:rect l="l" t="t" r="r" b="b"/>
                <a:pathLst>
                  <a:path w="1" h="8848" fill="none" extrusionOk="0">
                    <a:moveTo>
                      <a:pt x="0" y="0"/>
                    </a:moveTo>
                    <a:lnTo>
                      <a:pt x="0" y="8848"/>
                    </a:lnTo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36"/>
              <p:cNvSpPr/>
              <p:nvPr/>
            </p:nvSpPr>
            <p:spPr>
              <a:xfrm>
                <a:off x="4821606" y="2730537"/>
                <a:ext cx="1524973" cy="1307330"/>
              </a:xfrm>
              <a:custGeom>
                <a:avLst/>
                <a:gdLst/>
                <a:ahLst/>
                <a:cxnLst/>
                <a:rect l="l" t="t" r="r" b="b"/>
                <a:pathLst>
                  <a:path w="10336" h="8861" extrusionOk="0">
                    <a:moveTo>
                      <a:pt x="1" y="1"/>
                    </a:moveTo>
                    <a:lnTo>
                      <a:pt x="1" y="8861"/>
                    </a:lnTo>
                    <a:lnTo>
                      <a:pt x="10335" y="8861"/>
                    </a:lnTo>
                    <a:lnTo>
                      <a:pt x="1033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36"/>
              <p:cNvSpPr/>
              <p:nvPr/>
            </p:nvSpPr>
            <p:spPr>
              <a:xfrm>
                <a:off x="5023145" y="2908911"/>
                <a:ext cx="169523" cy="278403"/>
              </a:xfrm>
              <a:custGeom>
                <a:avLst/>
                <a:gdLst/>
                <a:ahLst/>
                <a:cxnLst/>
                <a:rect l="l" t="t" r="r" b="b"/>
                <a:pathLst>
                  <a:path w="1149" h="1887" extrusionOk="0">
                    <a:moveTo>
                      <a:pt x="569" y="1"/>
                    </a:moveTo>
                    <a:cubicBezTo>
                      <a:pt x="255" y="1"/>
                      <a:pt x="1" y="254"/>
                      <a:pt x="1" y="569"/>
                    </a:cubicBezTo>
                    <a:lnTo>
                      <a:pt x="1" y="1886"/>
                    </a:lnTo>
                    <a:lnTo>
                      <a:pt x="1149" y="1886"/>
                    </a:lnTo>
                    <a:lnTo>
                      <a:pt x="1149" y="569"/>
                    </a:lnTo>
                    <a:cubicBezTo>
                      <a:pt x="1149" y="254"/>
                      <a:pt x="895" y="1"/>
                      <a:pt x="569" y="1"/>
                    </a:cubicBez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36"/>
              <p:cNvSpPr/>
              <p:nvPr/>
            </p:nvSpPr>
            <p:spPr>
              <a:xfrm>
                <a:off x="5005292" y="2887518"/>
                <a:ext cx="205228" cy="337271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2286" fill="none" extrusionOk="0">
                    <a:moveTo>
                      <a:pt x="690" y="1"/>
                    </a:moveTo>
                    <a:cubicBezTo>
                      <a:pt x="315" y="1"/>
                      <a:pt x="1" y="303"/>
                      <a:pt x="1" y="702"/>
                    </a:cubicBezTo>
                    <a:lnTo>
                      <a:pt x="1" y="2285"/>
                    </a:lnTo>
                    <a:lnTo>
                      <a:pt x="1379" y="2285"/>
                    </a:lnTo>
                    <a:lnTo>
                      <a:pt x="1379" y="702"/>
                    </a:lnTo>
                    <a:cubicBezTo>
                      <a:pt x="1391" y="303"/>
                      <a:pt x="1077" y="1"/>
                      <a:pt x="690" y="1"/>
                    </a:cubicBezTo>
                    <a:close/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36"/>
              <p:cNvSpPr/>
              <p:nvPr/>
            </p:nvSpPr>
            <p:spPr>
              <a:xfrm>
                <a:off x="5342420" y="2908911"/>
                <a:ext cx="169523" cy="278403"/>
              </a:xfrm>
              <a:custGeom>
                <a:avLst/>
                <a:gdLst/>
                <a:ahLst/>
                <a:cxnLst/>
                <a:rect l="l" t="t" r="r" b="b"/>
                <a:pathLst>
                  <a:path w="1149" h="1887" extrusionOk="0">
                    <a:moveTo>
                      <a:pt x="568" y="1"/>
                    </a:moveTo>
                    <a:cubicBezTo>
                      <a:pt x="254" y="1"/>
                      <a:pt x="0" y="254"/>
                      <a:pt x="0" y="569"/>
                    </a:cubicBezTo>
                    <a:lnTo>
                      <a:pt x="0" y="1886"/>
                    </a:lnTo>
                    <a:lnTo>
                      <a:pt x="1148" y="1886"/>
                    </a:lnTo>
                    <a:lnTo>
                      <a:pt x="1148" y="569"/>
                    </a:lnTo>
                    <a:cubicBezTo>
                      <a:pt x="1148" y="254"/>
                      <a:pt x="895" y="1"/>
                      <a:pt x="568" y="1"/>
                    </a:cubicBez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36"/>
              <p:cNvSpPr/>
              <p:nvPr/>
            </p:nvSpPr>
            <p:spPr>
              <a:xfrm>
                <a:off x="5324568" y="2887518"/>
                <a:ext cx="203458" cy="337271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2286" fill="none" extrusionOk="0">
                    <a:moveTo>
                      <a:pt x="689" y="1"/>
                    </a:moveTo>
                    <a:cubicBezTo>
                      <a:pt x="315" y="1"/>
                      <a:pt x="0" y="303"/>
                      <a:pt x="0" y="702"/>
                    </a:cubicBezTo>
                    <a:lnTo>
                      <a:pt x="0" y="2285"/>
                    </a:lnTo>
                    <a:lnTo>
                      <a:pt x="1378" y="2285"/>
                    </a:lnTo>
                    <a:lnTo>
                      <a:pt x="1378" y="702"/>
                    </a:lnTo>
                    <a:cubicBezTo>
                      <a:pt x="1378" y="303"/>
                      <a:pt x="1076" y="1"/>
                      <a:pt x="689" y="1"/>
                    </a:cubicBezTo>
                    <a:close/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36"/>
              <p:cNvSpPr/>
              <p:nvPr/>
            </p:nvSpPr>
            <p:spPr>
              <a:xfrm>
                <a:off x="5426222" y="2887518"/>
                <a:ext cx="148" cy="310419"/>
              </a:xfrm>
              <a:custGeom>
                <a:avLst/>
                <a:gdLst/>
                <a:ahLst/>
                <a:cxnLst/>
                <a:rect l="l" t="t" r="r" b="b"/>
                <a:pathLst>
                  <a:path w="1" h="2104" fill="none" extrusionOk="0">
                    <a:moveTo>
                      <a:pt x="0" y="1"/>
                    </a:moveTo>
                    <a:lnTo>
                      <a:pt x="0" y="2104"/>
                    </a:lnTo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36"/>
              <p:cNvSpPr/>
              <p:nvPr/>
            </p:nvSpPr>
            <p:spPr>
              <a:xfrm>
                <a:off x="5658007" y="2908911"/>
                <a:ext cx="169523" cy="278403"/>
              </a:xfrm>
              <a:custGeom>
                <a:avLst/>
                <a:gdLst/>
                <a:ahLst/>
                <a:cxnLst/>
                <a:rect l="l" t="t" r="r" b="b"/>
                <a:pathLst>
                  <a:path w="1149" h="1887" extrusionOk="0">
                    <a:moveTo>
                      <a:pt x="581" y="1"/>
                    </a:moveTo>
                    <a:cubicBezTo>
                      <a:pt x="267" y="1"/>
                      <a:pt x="1" y="254"/>
                      <a:pt x="1" y="569"/>
                    </a:cubicBezTo>
                    <a:lnTo>
                      <a:pt x="1" y="1886"/>
                    </a:lnTo>
                    <a:lnTo>
                      <a:pt x="1149" y="1886"/>
                    </a:lnTo>
                    <a:lnTo>
                      <a:pt x="1149" y="569"/>
                    </a:lnTo>
                    <a:cubicBezTo>
                      <a:pt x="1149" y="254"/>
                      <a:pt x="895" y="1"/>
                      <a:pt x="581" y="1"/>
                    </a:cubicBez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36"/>
              <p:cNvSpPr/>
              <p:nvPr/>
            </p:nvSpPr>
            <p:spPr>
              <a:xfrm>
                <a:off x="5640155" y="2887518"/>
                <a:ext cx="205228" cy="337271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2286" fill="none" extrusionOk="0">
                    <a:moveTo>
                      <a:pt x="702" y="1"/>
                    </a:moveTo>
                    <a:cubicBezTo>
                      <a:pt x="315" y="1"/>
                      <a:pt x="1" y="303"/>
                      <a:pt x="1" y="702"/>
                    </a:cubicBezTo>
                    <a:lnTo>
                      <a:pt x="1" y="2285"/>
                    </a:lnTo>
                    <a:lnTo>
                      <a:pt x="1379" y="2285"/>
                    </a:lnTo>
                    <a:lnTo>
                      <a:pt x="1379" y="702"/>
                    </a:lnTo>
                    <a:cubicBezTo>
                      <a:pt x="1391" y="303"/>
                      <a:pt x="1076" y="1"/>
                      <a:pt x="702" y="1"/>
                    </a:cubicBezTo>
                    <a:close/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36"/>
              <p:cNvSpPr/>
              <p:nvPr/>
            </p:nvSpPr>
            <p:spPr>
              <a:xfrm>
                <a:off x="5743580" y="2887518"/>
                <a:ext cx="148" cy="310419"/>
              </a:xfrm>
              <a:custGeom>
                <a:avLst/>
                <a:gdLst/>
                <a:ahLst/>
                <a:cxnLst/>
                <a:rect l="l" t="t" r="r" b="b"/>
                <a:pathLst>
                  <a:path w="1" h="2104" fill="none" extrusionOk="0">
                    <a:moveTo>
                      <a:pt x="1" y="1"/>
                    </a:moveTo>
                    <a:lnTo>
                      <a:pt x="1" y="2104"/>
                    </a:lnTo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36"/>
              <p:cNvSpPr/>
              <p:nvPr/>
            </p:nvSpPr>
            <p:spPr>
              <a:xfrm>
                <a:off x="5975512" y="2908911"/>
                <a:ext cx="169523" cy="278403"/>
              </a:xfrm>
              <a:custGeom>
                <a:avLst/>
                <a:gdLst/>
                <a:ahLst/>
                <a:cxnLst/>
                <a:rect l="l" t="t" r="r" b="b"/>
                <a:pathLst>
                  <a:path w="1149" h="1887" extrusionOk="0">
                    <a:moveTo>
                      <a:pt x="568" y="1"/>
                    </a:moveTo>
                    <a:cubicBezTo>
                      <a:pt x="254" y="1"/>
                      <a:pt x="0" y="254"/>
                      <a:pt x="0" y="569"/>
                    </a:cubicBezTo>
                    <a:lnTo>
                      <a:pt x="0" y="1886"/>
                    </a:lnTo>
                    <a:lnTo>
                      <a:pt x="1148" y="1886"/>
                    </a:lnTo>
                    <a:lnTo>
                      <a:pt x="1148" y="569"/>
                    </a:lnTo>
                    <a:cubicBezTo>
                      <a:pt x="1148" y="254"/>
                      <a:pt x="894" y="1"/>
                      <a:pt x="568" y="1"/>
                    </a:cubicBez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36"/>
              <p:cNvSpPr/>
              <p:nvPr/>
            </p:nvSpPr>
            <p:spPr>
              <a:xfrm>
                <a:off x="5957660" y="2887518"/>
                <a:ext cx="205228" cy="337271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2286" fill="none" extrusionOk="0">
                    <a:moveTo>
                      <a:pt x="689" y="1"/>
                    </a:moveTo>
                    <a:cubicBezTo>
                      <a:pt x="314" y="1"/>
                      <a:pt x="0" y="303"/>
                      <a:pt x="0" y="702"/>
                    </a:cubicBezTo>
                    <a:lnTo>
                      <a:pt x="0" y="2285"/>
                    </a:lnTo>
                    <a:lnTo>
                      <a:pt x="1378" y="2285"/>
                    </a:lnTo>
                    <a:lnTo>
                      <a:pt x="1378" y="702"/>
                    </a:lnTo>
                    <a:cubicBezTo>
                      <a:pt x="1390" y="303"/>
                      <a:pt x="1088" y="1"/>
                      <a:pt x="689" y="1"/>
                    </a:cubicBezTo>
                    <a:close/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36"/>
              <p:cNvSpPr/>
              <p:nvPr/>
            </p:nvSpPr>
            <p:spPr>
              <a:xfrm>
                <a:off x="6059314" y="2887518"/>
                <a:ext cx="148" cy="310419"/>
              </a:xfrm>
              <a:custGeom>
                <a:avLst/>
                <a:gdLst/>
                <a:ahLst/>
                <a:cxnLst/>
                <a:rect l="l" t="t" r="r" b="b"/>
                <a:pathLst>
                  <a:path w="1" h="2104" fill="none" extrusionOk="0">
                    <a:moveTo>
                      <a:pt x="0" y="1"/>
                    </a:moveTo>
                    <a:lnTo>
                      <a:pt x="0" y="2104"/>
                    </a:lnTo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36"/>
              <p:cNvSpPr/>
              <p:nvPr/>
            </p:nvSpPr>
            <p:spPr>
              <a:xfrm>
                <a:off x="6678095" y="2908911"/>
                <a:ext cx="167753" cy="278403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1887" extrusionOk="0">
                    <a:moveTo>
                      <a:pt x="568" y="1"/>
                    </a:moveTo>
                    <a:cubicBezTo>
                      <a:pt x="254" y="1"/>
                      <a:pt x="0" y="254"/>
                      <a:pt x="0" y="569"/>
                    </a:cubicBezTo>
                    <a:lnTo>
                      <a:pt x="0" y="1886"/>
                    </a:lnTo>
                    <a:lnTo>
                      <a:pt x="1136" y="1886"/>
                    </a:lnTo>
                    <a:lnTo>
                      <a:pt x="1136" y="569"/>
                    </a:lnTo>
                    <a:cubicBezTo>
                      <a:pt x="1136" y="254"/>
                      <a:pt x="883" y="1"/>
                      <a:pt x="568" y="1"/>
                    </a:cubicBez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36"/>
              <p:cNvSpPr/>
              <p:nvPr/>
            </p:nvSpPr>
            <p:spPr>
              <a:xfrm>
                <a:off x="6660242" y="2887518"/>
                <a:ext cx="201687" cy="337271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2286" fill="none" extrusionOk="0">
                    <a:moveTo>
                      <a:pt x="689" y="1"/>
                    </a:moveTo>
                    <a:cubicBezTo>
                      <a:pt x="315" y="1"/>
                      <a:pt x="0" y="303"/>
                      <a:pt x="0" y="702"/>
                    </a:cubicBezTo>
                    <a:lnTo>
                      <a:pt x="0" y="2285"/>
                    </a:lnTo>
                    <a:lnTo>
                      <a:pt x="1366" y="2285"/>
                    </a:lnTo>
                    <a:lnTo>
                      <a:pt x="1366" y="702"/>
                    </a:lnTo>
                    <a:cubicBezTo>
                      <a:pt x="1366" y="303"/>
                      <a:pt x="1064" y="1"/>
                      <a:pt x="689" y="1"/>
                    </a:cubicBezTo>
                    <a:close/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36"/>
              <p:cNvSpPr/>
              <p:nvPr/>
            </p:nvSpPr>
            <p:spPr>
              <a:xfrm>
                <a:off x="6761897" y="2887518"/>
                <a:ext cx="148" cy="310419"/>
              </a:xfrm>
              <a:custGeom>
                <a:avLst/>
                <a:gdLst/>
                <a:ahLst/>
                <a:cxnLst/>
                <a:rect l="l" t="t" r="r" b="b"/>
                <a:pathLst>
                  <a:path w="1" h="2104" fill="none" extrusionOk="0">
                    <a:moveTo>
                      <a:pt x="0" y="1"/>
                    </a:moveTo>
                    <a:lnTo>
                      <a:pt x="0" y="2104"/>
                    </a:lnTo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36"/>
              <p:cNvSpPr/>
              <p:nvPr/>
            </p:nvSpPr>
            <p:spPr>
              <a:xfrm>
                <a:off x="4823376" y="3600865"/>
                <a:ext cx="1524973" cy="437006"/>
              </a:xfrm>
              <a:custGeom>
                <a:avLst/>
                <a:gdLst/>
                <a:ahLst/>
                <a:cxnLst/>
                <a:rect l="l" t="t" r="r" b="b"/>
                <a:pathLst>
                  <a:path w="10336" h="2962" extrusionOk="0">
                    <a:moveTo>
                      <a:pt x="1" y="0"/>
                    </a:moveTo>
                    <a:lnTo>
                      <a:pt x="1" y="2962"/>
                    </a:lnTo>
                    <a:lnTo>
                      <a:pt x="10335" y="2962"/>
                    </a:lnTo>
                    <a:lnTo>
                      <a:pt x="1033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36"/>
              <p:cNvSpPr/>
              <p:nvPr/>
            </p:nvSpPr>
            <p:spPr>
              <a:xfrm>
                <a:off x="6332115" y="2290135"/>
                <a:ext cx="857945" cy="442465"/>
              </a:xfrm>
              <a:custGeom>
                <a:avLst/>
                <a:gdLst/>
                <a:ahLst/>
                <a:cxnLst/>
                <a:rect l="l" t="t" r="r" b="b"/>
                <a:pathLst>
                  <a:path w="5815" h="2999" extrusionOk="0">
                    <a:moveTo>
                      <a:pt x="1209" y="0"/>
                    </a:moveTo>
                    <a:lnTo>
                      <a:pt x="0" y="2998"/>
                    </a:lnTo>
                    <a:lnTo>
                      <a:pt x="5814" y="2998"/>
                    </a:lnTo>
                    <a:lnTo>
                      <a:pt x="46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36"/>
              <p:cNvSpPr/>
              <p:nvPr/>
            </p:nvSpPr>
            <p:spPr>
              <a:xfrm>
                <a:off x="4728951" y="2216956"/>
                <a:ext cx="1013010" cy="515644"/>
              </a:xfrm>
              <a:custGeom>
                <a:avLst/>
                <a:gdLst/>
                <a:ahLst/>
                <a:cxnLst/>
                <a:rect l="l" t="t" r="r" b="b"/>
                <a:pathLst>
                  <a:path w="6866" h="3495" extrusionOk="0">
                    <a:moveTo>
                      <a:pt x="1427" y="1"/>
                    </a:moveTo>
                    <a:lnTo>
                      <a:pt x="0" y="3494"/>
                    </a:lnTo>
                    <a:lnTo>
                      <a:pt x="641" y="3494"/>
                    </a:lnTo>
                    <a:lnTo>
                      <a:pt x="1801" y="581"/>
                    </a:lnTo>
                    <a:lnTo>
                      <a:pt x="5065" y="581"/>
                    </a:lnTo>
                    <a:lnTo>
                      <a:pt x="6237" y="3494"/>
                    </a:lnTo>
                    <a:lnTo>
                      <a:pt x="6866" y="3494"/>
                    </a:lnTo>
                    <a:lnTo>
                      <a:pt x="545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36"/>
              <p:cNvSpPr/>
              <p:nvPr/>
            </p:nvSpPr>
            <p:spPr>
              <a:xfrm>
                <a:off x="4823376" y="2302676"/>
                <a:ext cx="1663956" cy="429924"/>
              </a:xfrm>
              <a:custGeom>
                <a:avLst/>
                <a:gdLst/>
                <a:ahLst/>
                <a:cxnLst/>
                <a:rect l="l" t="t" r="r" b="b"/>
                <a:pathLst>
                  <a:path w="11278" h="2914" extrusionOk="0">
                    <a:moveTo>
                      <a:pt x="1161" y="0"/>
                    </a:moveTo>
                    <a:lnTo>
                      <a:pt x="1" y="2913"/>
                    </a:lnTo>
                    <a:lnTo>
                      <a:pt x="10118" y="2913"/>
                    </a:lnTo>
                    <a:lnTo>
                      <a:pt x="1127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36"/>
              <p:cNvSpPr/>
              <p:nvPr/>
            </p:nvSpPr>
            <p:spPr>
              <a:xfrm>
                <a:off x="4960736" y="2377478"/>
                <a:ext cx="1473187" cy="148"/>
              </a:xfrm>
              <a:custGeom>
                <a:avLst/>
                <a:gdLst/>
                <a:ahLst/>
                <a:cxnLst/>
                <a:rect l="l" t="t" r="r" b="b"/>
                <a:pathLst>
                  <a:path w="9985" h="1" fill="none" extrusionOk="0">
                    <a:moveTo>
                      <a:pt x="1" y="1"/>
                    </a:moveTo>
                    <a:lnTo>
                      <a:pt x="9984" y="1"/>
                    </a:lnTo>
                  </a:path>
                </a:pathLst>
              </a:custGeom>
              <a:noFill/>
              <a:ln w="2725" cap="flat" cmpd="sng">
                <a:solidFill>
                  <a:schemeClr val="l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36"/>
              <p:cNvSpPr/>
              <p:nvPr/>
            </p:nvSpPr>
            <p:spPr>
              <a:xfrm>
                <a:off x="4925031" y="2457739"/>
                <a:ext cx="1508892" cy="148"/>
              </a:xfrm>
              <a:custGeom>
                <a:avLst/>
                <a:gdLst/>
                <a:ahLst/>
                <a:cxnLst/>
                <a:rect l="l" t="t" r="r" b="b"/>
                <a:pathLst>
                  <a:path w="10227" h="1" fill="none" extrusionOk="0">
                    <a:moveTo>
                      <a:pt x="1" y="1"/>
                    </a:moveTo>
                    <a:lnTo>
                      <a:pt x="10226" y="1"/>
                    </a:lnTo>
                  </a:path>
                </a:pathLst>
              </a:custGeom>
              <a:noFill/>
              <a:ln w="2725" cap="flat" cmpd="sng">
                <a:solidFill>
                  <a:schemeClr val="l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36"/>
              <p:cNvSpPr/>
              <p:nvPr/>
            </p:nvSpPr>
            <p:spPr>
              <a:xfrm>
                <a:off x="4891244" y="2539770"/>
                <a:ext cx="1496351" cy="148"/>
              </a:xfrm>
              <a:custGeom>
                <a:avLst/>
                <a:gdLst/>
                <a:ahLst/>
                <a:cxnLst/>
                <a:rect l="l" t="t" r="r" b="b"/>
                <a:pathLst>
                  <a:path w="10142" h="1" fill="none" extrusionOk="0">
                    <a:moveTo>
                      <a:pt x="0" y="1"/>
                    </a:moveTo>
                    <a:lnTo>
                      <a:pt x="10141" y="1"/>
                    </a:lnTo>
                  </a:path>
                </a:pathLst>
              </a:custGeom>
              <a:noFill/>
              <a:ln w="2725" cap="flat" cmpd="sng">
                <a:solidFill>
                  <a:schemeClr val="l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36"/>
              <p:cNvSpPr/>
              <p:nvPr/>
            </p:nvSpPr>
            <p:spPr>
              <a:xfrm>
                <a:off x="4859081" y="2620031"/>
                <a:ext cx="1501662" cy="148"/>
              </a:xfrm>
              <a:custGeom>
                <a:avLst/>
                <a:gdLst/>
                <a:ahLst/>
                <a:cxnLst/>
                <a:rect l="l" t="t" r="r" b="b"/>
                <a:pathLst>
                  <a:path w="10178" h="1" fill="none" extrusionOk="0">
                    <a:moveTo>
                      <a:pt x="1" y="1"/>
                    </a:moveTo>
                    <a:lnTo>
                      <a:pt x="10178" y="1"/>
                    </a:lnTo>
                  </a:path>
                </a:pathLst>
              </a:custGeom>
              <a:noFill/>
              <a:ln w="2725" cap="flat" cmpd="sng">
                <a:solidFill>
                  <a:schemeClr val="l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36"/>
              <p:cNvSpPr/>
              <p:nvPr/>
            </p:nvSpPr>
            <p:spPr>
              <a:xfrm>
                <a:off x="4994670" y="2268742"/>
                <a:ext cx="1492662" cy="44704"/>
              </a:xfrm>
              <a:custGeom>
                <a:avLst/>
                <a:gdLst/>
                <a:ahLst/>
                <a:cxnLst/>
                <a:rect l="l" t="t" r="r" b="b"/>
                <a:pathLst>
                  <a:path w="10117" h="303" extrusionOk="0">
                    <a:moveTo>
                      <a:pt x="0" y="0"/>
                    </a:moveTo>
                    <a:lnTo>
                      <a:pt x="0" y="303"/>
                    </a:lnTo>
                    <a:lnTo>
                      <a:pt x="10117" y="303"/>
                    </a:lnTo>
                    <a:lnTo>
                      <a:pt x="1011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36"/>
              <p:cNvSpPr/>
              <p:nvPr/>
            </p:nvSpPr>
            <p:spPr>
              <a:xfrm>
                <a:off x="6255394" y="2216956"/>
                <a:ext cx="1011239" cy="515644"/>
              </a:xfrm>
              <a:custGeom>
                <a:avLst/>
                <a:gdLst/>
                <a:ahLst/>
                <a:cxnLst/>
                <a:rect l="l" t="t" r="r" b="b"/>
                <a:pathLst>
                  <a:path w="6854" h="3495" extrusionOk="0">
                    <a:moveTo>
                      <a:pt x="1415" y="1"/>
                    </a:moveTo>
                    <a:lnTo>
                      <a:pt x="1" y="3494"/>
                    </a:lnTo>
                    <a:lnTo>
                      <a:pt x="629" y="3494"/>
                    </a:lnTo>
                    <a:lnTo>
                      <a:pt x="1802" y="581"/>
                    </a:lnTo>
                    <a:lnTo>
                      <a:pt x="5065" y="581"/>
                    </a:lnTo>
                    <a:lnTo>
                      <a:pt x="6225" y="3494"/>
                    </a:lnTo>
                    <a:lnTo>
                      <a:pt x="6854" y="3494"/>
                    </a:lnTo>
                    <a:lnTo>
                      <a:pt x="544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36"/>
              <p:cNvSpPr/>
              <p:nvPr/>
            </p:nvSpPr>
            <p:spPr>
              <a:xfrm>
                <a:off x="6189444" y="2108220"/>
                <a:ext cx="139278" cy="1606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089" extrusionOk="0">
                    <a:moveTo>
                      <a:pt x="0" y="1"/>
                    </a:moveTo>
                    <a:lnTo>
                      <a:pt x="0" y="1088"/>
                    </a:lnTo>
                    <a:lnTo>
                      <a:pt x="943" y="1088"/>
                    </a:lnTo>
                    <a:lnTo>
                      <a:pt x="94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36"/>
              <p:cNvSpPr/>
              <p:nvPr/>
            </p:nvSpPr>
            <p:spPr>
              <a:xfrm>
                <a:off x="6327262" y="2109533"/>
                <a:ext cx="50016" cy="160668"/>
              </a:xfrm>
              <a:custGeom>
                <a:avLst/>
                <a:gdLst/>
                <a:ahLst/>
                <a:cxnLst/>
                <a:rect l="l" t="t" r="r" b="b"/>
                <a:pathLst>
                  <a:path w="339" h="1089" extrusionOk="0">
                    <a:moveTo>
                      <a:pt x="0" y="1"/>
                    </a:moveTo>
                    <a:lnTo>
                      <a:pt x="0" y="1088"/>
                    </a:lnTo>
                    <a:lnTo>
                      <a:pt x="339" y="1088"/>
                    </a:lnTo>
                    <a:lnTo>
                      <a:pt x="339" y="1"/>
                    </a:ln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36"/>
              <p:cNvSpPr/>
              <p:nvPr/>
            </p:nvSpPr>
            <p:spPr>
              <a:xfrm>
                <a:off x="5244306" y="2108220"/>
                <a:ext cx="139278" cy="1606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089" extrusionOk="0">
                    <a:moveTo>
                      <a:pt x="0" y="1"/>
                    </a:moveTo>
                    <a:lnTo>
                      <a:pt x="0" y="1088"/>
                    </a:lnTo>
                    <a:lnTo>
                      <a:pt x="943" y="1088"/>
                    </a:lnTo>
                    <a:lnTo>
                      <a:pt x="94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36"/>
              <p:cNvSpPr/>
              <p:nvPr/>
            </p:nvSpPr>
            <p:spPr>
              <a:xfrm>
                <a:off x="5383436" y="2106450"/>
                <a:ext cx="50016" cy="160668"/>
              </a:xfrm>
              <a:custGeom>
                <a:avLst/>
                <a:gdLst/>
                <a:ahLst/>
                <a:cxnLst/>
                <a:rect l="l" t="t" r="r" b="b"/>
                <a:pathLst>
                  <a:path w="339" h="1089" extrusionOk="0">
                    <a:moveTo>
                      <a:pt x="0" y="1"/>
                    </a:moveTo>
                    <a:lnTo>
                      <a:pt x="0" y="1088"/>
                    </a:lnTo>
                    <a:lnTo>
                      <a:pt x="339" y="1088"/>
                    </a:lnTo>
                    <a:lnTo>
                      <a:pt x="339" y="1"/>
                    </a:ln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36"/>
              <p:cNvSpPr/>
              <p:nvPr/>
            </p:nvSpPr>
            <p:spPr>
              <a:xfrm>
                <a:off x="4823376" y="2732455"/>
                <a:ext cx="2354148" cy="62556"/>
              </a:xfrm>
              <a:custGeom>
                <a:avLst/>
                <a:gdLst/>
                <a:ahLst/>
                <a:cxnLst/>
                <a:rect l="l" t="t" r="r" b="b"/>
                <a:pathLst>
                  <a:path w="15956" h="424" extrusionOk="0">
                    <a:moveTo>
                      <a:pt x="1" y="0"/>
                    </a:moveTo>
                    <a:lnTo>
                      <a:pt x="1" y="423"/>
                    </a:lnTo>
                    <a:lnTo>
                      <a:pt x="15956" y="423"/>
                    </a:lnTo>
                    <a:lnTo>
                      <a:pt x="1595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36"/>
              <p:cNvSpPr/>
              <p:nvPr/>
            </p:nvSpPr>
            <p:spPr>
              <a:xfrm>
                <a:off x="4823376" y="3240577"/>
                <a:ext cx="2354148" cy="62556"/>
              </a:xfrm>
              <a:custGeom>
                <a:avLst/>
                <a:gdLst/>
                <a:ahLst/>
                <a:cxnLst/>
                <a:rect l="l" t="t" r="r" b="b"/>
                <a:pathLst>
                  <a:path w="15956" h="424" extrusionOk="0">
                    <a:moveTo>
                      <a:pt x="1" y="1"/>
                    </a:moveTo>
                    <a:lnTo>
                      <a:pt x="1" y="424"/>
                    </a:lnTo>
                    <a:lnTo>
                      <a:pt x="15956" y="424"/>
                    </a:lnTo>
                    <a:lnTo>
                      <a:pt x="15956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36"/>
              <p:cNvSpPr/>
              <p:nvPr/>
            </p:nvSpPr>
            <p:spPr>
              <a:xfrm>
                <a:off x="6291099" y="2732455"/>
                <a:ext cx="148" cy="1305412"/>
              </a:xfrm>
              <a:custGeom>
                <a:avLst/>
                <a:gdLst/>
                <a:ahLst/>
                <a:cxnLst/>
                <a:rect l="l" t="t" r="r" b="b"/>
                <a:pathLst>
                  <a:path w="1" h="8848" fill="none" extrusionOk="0">
                    <a:moveTo>
                      <a:pt x="0" y="0"/>
                    </a:moveTo>
                    <a:lnTo>
                      <a:pt x="0" y="8848"/>
                    </a:lnTo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36"/>
              <p:cNvSpPr/>
              <p:nvPr/>
            </p:nvSpPr>
            <p:spPr>
              <a:xfrm>
                <a:off x="4728951" y="3155005"/>
                <a:ext cx="1617629" cy="87490"/>
              </a:xfrm>
              <a:custGeom>
                <a:avLst/>
                <a:gdLst/>
                <a:ahLst/>
                <a:cxnLst/>
                <a:rect l="l" t="t" r="r" b="b"/>
                <a:pathLst>
                  <a:path w="10964" h="593" extrusionOk="0">
                    <a:moveTo>
                      <a:pt x="0" y="1"/>
                    </a:moveTo>
                    <a:lnTo>
                      <a:pt x="0" y="593"/>
                    </a:lnTo>
                    <a:lnTo>
                      <a:pt x="10963" y="593"/>
                    </a:lnTo>
                    <a:lnTo>
                      <a:pt x="10963" y="1"/>
                    </a:lnTo>
                    <a:close/>
                  </a:path>
                </a:pathLst>
              </a:custGeom>
              <a:solidFill>
                <a:srgbClr val="316B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36"/>
              <p:cNvSpPr/>
              <p:nvPr/>
            </p:nvSpPr>
            <p:spPr>
              <a:xfrm>
                <a:off x="6348197" y="3153234"/>
                <a:ext cx="918437" cy="87490"/>
              </a:xfrm>
              <a:custGeom>
                <a:avLst/>
                <a:gdLst/>
                <a:ahLst/>
                <a:cxnLst/>
                <a:rect l="l" t="t" r="r" b="b"/>
                <a:pathLst>
                  <a:path w="6225" h="593" extrusionOk="0">
                    <a:moveTo>
                      <a:pt x="0" y="1"/>
                    </a:moveTo>
                    <a:lnTo>
                      <a:pt x="0" y="593"/>
                    </a:lnTo>
                    <a:lnTo>
                      <a:pt x="6225" y="593"/>
                    </a:lnTo>
                    <a:lnTo>
                      <a:pt x="6225" y="1"/>
                    </a:lnTo>
                    <a:close/>
                  </a:path>
                </a:pathLst>
              </a:custGeom>
              <a:solidFill>
                <a:srgbClr val="439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36"/>
              <p:cNvSpPr/>
              <p:nvPr/>
            </p:nvSpPr>
            <p:spPr>
              <a:xfrm>
                <a:off x="5023145" y="3422492"/>
                <a:ext cx="169523" cy="280174"/>
              </a:xfrm>
              <a:custGeom>
                <a:avLst/>
                <a:gdLst/>
                <a:ahLst/>
                <a:cxnLst/>
                <a:rect l="l" t="t" r="r" b="b"/>
                <a:pathLst>
                  <a:path w="1149" h="1899" extrusionOk="0">
                    <a:moveTo>
                      <a:pt x="569" y="1"/>
                    </a:moveTo>
                    <a:cubicBezTo>
                      <a:pt x="255" y="1"/>
                      <a:pt x="1" y="267"/>
                      <a:pt x="1" y="581"/>
                    </a:cubicBezTo>
                    <a:lnTo>
                      <a:pt x="1" y="1898"/>
                    </a:lnTo>
                    <a:lnTo>
                      <a:pt x="1149" y="1898"/>
                    </a:lnTo>
                    <a:lnTo>
                      <a:pt x="1149" y="581"/>
                    </a:lnTo>
                    <a:cubicBezTo>
                      <a:pt x="1149" y="267"/>
                      <a:pt x="895" y="1"/>
                      <a:pt x="569" y="1"/>
                    </a:cubicBez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36"/>
              <p:cNvSpPr/>
              <p:nvPr/>
            </p:nvSpPr>
            <p:spPr>
              <a:xfrm>
                <a:off x="5005292" y="3402869"/>
                <a:ext cx="205228" cy="337271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2286" fill="none" extrusionOk="0">
                    <a:moveTo>
                      <a:pt x="690" y="1"/>
                    </a:moveTo>
                    <a:cubicBezTo>
                      <a:pt x="315" y="1"/>
                      <a:pt x="1" y="303"/>
                      <a:pt x="1" y="702"/>
                    </a:cubicBezTo>
                    <a:lnTo>
                      <a:pt x="1" y="2285"/>
                    </a:lnTo>
                    <a:lnTo>
                      <a:pt x="1379" y="2285"/>
                    </a:lnTo>
                    <a:lnTo>
                      <a:pt x="1379" y="702"/>
                    </a:lnTo>
                    <a:cubicBezTo>
                      <a:pt x="1391" y="315"/>
                      <a:pt x="1077" y="1"/>
                      <a:pt x="690" y="1"/>
                    </a:cubicBezTo>
                    <a:close/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36"/>
              <p:cNvSpPr/>
              <p:nvPr/>
            </p:nvSpPr>
            <p:spPr>
              <a:xfrm>
                <a:off x="5342420" y="3422492"/>
                <a:ext cx="169523" cy="280174"/>
              </a:xfrm>
              <a:custGeom>
                <a:avLst/>
                <a:gdLst/>
                <a:ahLst/>
                <a:cxnLst/>
                <a:rect l="l" t="t" r="r" b="b"/>
                <a:pathLst>
                  <a:path w="1149" h="1899" extrusionOk="0">
                    <a:moveTo>
                      <a:pt x="568" y="1"/>
                    </a:moveTo>
                    <a:cubicBezTo>
                      <a:pt x="254" y="1"/>
                      <a:pt x="0" y="267"/>
                      <a:pt x="0" y="581"/>
                    </a:cubicBezTo>
                    <a:lnTo>
                      <a:pt x="0" y="1898"/>
                    </a:lnTo>
                    <a:lnTo>
                      <a:pt x="1148" y="1898"/>
                    </a:lnTo>
                    <a:lnTo>
                      <a:pt x="1148" y="581"/>
                    </a:lnTo>
                    <a:cubicBezTo>
                      <a:pt x="1148" y="267"/>
                      <a:pt x="895" y="1"/>
                      <a:pt x="568" y="1"/>
                    </a:cubicBez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36"/>
              <p:cNvSpPr/>
              <p:nvPr/>
            </p:nvSpPr>
            <p:spPr>
              <a:xfrm>
                <a:off x="5324568" y="3402869"/>
                <a:ext cx="203458" cy="337271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2286" fill="none" extrusionOk="0">
                    <a:moveTo>
                      <a:pt x="689" y="1"/>
                    </a:moveTo>
                    <a:cubicBezTo>
                      <a:pt x="315" y="1"/>
                      <a:pt x="0" y="303"/>
                      <a:pt x="0" y="702"/>
                    </a:cubicBezTo>
                    <a:lnTo>
                      <a:pt x="0" y="2285"/>
                    </a:lnTo>
                    <a:lnTo>
                      <a:pt x="1378" y="2285"/>
                    </a:lnTo>
                    <a:lnTo>
                      <a:pt x="1378" y="702"/>
                    </a:lnTo>
                    <a:cubicBezTo>
                      <a:pt x="1378" y="315"/>
                      <a:pt x="1076" y="1"/>
                      <a:pt x="689" y="1"/>
                    </a:cubicBezTo>
                    <a:close/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36"/>
              <p:cNvSpPr/>
              <p:nvPr/>
            </p:nvSpPr>
            <p:spPr>
              <a:xfrm>
                <a:off x="5426222" y="3402869"/>
                <a:ext cx="148" cy="310419"/>
              </a:xfrm>
              <a:custGeom>
                <a:avLst/>
                <a:gdLst/>
                <a:ahLst/>
                <a:cxnLst/>
                <a:rect l="l" t="t" r="r" b="b"/>
                <a:pathLst>
                  <a:path w="1" h="2104" fill="none" extrusionOk="0">
                    <a:moveTo>
                      <a:pt x="0" y="1"/>
                    </a:moveTo>
                    <a:lnTo>
                      <a:pt x="0" y="2104"/>
                    </a:lnTo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36"/>
              <p:cNvSpPr/>
              <p:nvPr/>
            </p:nvSpPr>
            <p:spPr>
              <a:xfrm>
                <a:off x="5658007" y="3422492"/>
                <a:ext cx="169523" cy="280174"/>
              </a:xfrm>
              <a:custGeom>
                <a:avLst/>
                <a:gdLst/>
                <a:ahLst/>
                <a:cxnLst/>
                <a:rect l="l" t="t" r="r" b="b"/>
                <a:pathLst>
                  <a:path w="1149" h="1899" extrusionOk="0">
                    <a:moveTo>
                      <a:pt x="581" y="1"/>
                    </a:moveTo>
                    <a:cubicBezTo>
                      <a:pt x="267" y="1"/>
                      <a:pt x="1" y="267"/>
                      <a:pt x="1" y="581"/>
                    </a:cubicBezTo>
                    <a:lnTo>
                      <a:pt x="1" y="1898"/>
                    </a:lnTo>
                    <a:lnTo>
                      <a:pt x="1149" y="1898"/>
                    </a:lnTo>
                    <a:lnTo>
                      <a:pt x="1149" y="581"/>
                    </a:lnTo>
                    <a:cubicBezTo>
                      <a:pt x="1149" y="267"/>
                      <a:pt x="895" y="1"/>
                      <a:pt x="581" y="1"/>
                    </a:cubicBez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36"/>
              <p:cNvSpPr/>
              <p:nvPr/>
            </p:nvSpPr>
            <p:spPr>
              <a:xfrm>
                <a:off x="5640155" y="3402869"/>
                <a:ext cx="205228" cy="337271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2286" fill="none" extrusionOk="0">
                    <a:moveTo>
                      <a:pt x="702" y="1"/>
                    </a:moveTo>
                    <a:cubicBezTo>
                      <a:pt x="315" y="1"/>
                      <a:pt x="1" y="303"/>
                      <a:pt x="1" y="702"/>
                    </a:cubicBezTo>
                    <a:lnTo>
                      <a:pt x="1" y="2285"/>
                    </a:lnTo>
                    <a:lnTo>
                      <a:pt x="1379" y="2285"/>
                    </a:lnTo>
                    <a:lnTo>
                      <a:pt x="1379" y="702"/>
                    </a:lnTo>
                    <a:cubicBezTo>
                      <a:pt x="1391" y="315"/>
                      <a:pt x="1076" y="1"/>
                      <a:pt x="702" y="1"/>
                    </a:cubicBezTo>
                    <a:close/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36"/>
              <p:cNvSpPr/>
              <p:nvPr/>
            </p:nvSpPr>
            <p:spPr>
              <a:xfrm>
                <a:off x="5743580" y="3402869"/>
                <a:ext cx="148" cy="310419"/>
              </a:xfrm>
              <a:custGeom>
                <a:avLst/>
                <a:gdLst/>
                <a:ahLst/>
                <a:cxnLst/>
                <a:rect l="l" t="t" r="r" b="b"/>
                <a:pathLst>
                  <a:path w="1" h="2104" fill="none" extrusionOk="0">
                    <a:moveTo>
                      <a:pt x="1" y="1"/>
                    </a:moveTo>
                    <a:lnTo>
                      <a:pt x="1" y="2104"/>
                    </a:lnTo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36"/>
              <p:cNvSpPr/>
              <p:nvPr/>
            </p:nvSpPr>
            <p:spPr>
              <a:xfrm>
                <a:off x="5975512" y="3422492"/>
                <a:ext cx="169523" cy="280174"/>
              </a:xfrm>
              <a:custGeom>
                <a:avLst/>
                <a:gdLst/>
                <a:ahLst/>
                <a:cxnLst/>
                <a:rect l="l" t="t" r="r" b="b"/>
                <a:pathLst>
                  <a:path w="1149" h="1899" extrusionOk="0">
                    <a:moveTo>
                      <a:pt x="568" y="1"/>
                    </a:moveTo>
                    <a:cubicBezTo>
                      <a:pt x="254" y="1"/>
                      <a:pt x="0" y="267"/>
                      <a:pt x="0" y="581"/>
                    </a:cubicBezTo>
                    <a:lnTo>
                      <a:pt x="0" y="1898"/>
                    </a:lnTo>
                    <a:lnTo>
                      <a:pt x="1148" y="1898"/>
                    </a:lnTo>
                    <a:lnTo>
                      <a:pt x="1148" y="581"/>
                    </a:lnTo>
                    <a:cubicBezTo>
                      <a:pt x="1148" y="267"/>
                      <a:pt x="894" y="1"/>
                      <a:pt x="568" y="1"/>
                    </a:cubicBez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36"/>
              <p:cNvSpPr/>
              <p:nvPr/>
            </p:nvSpPr>
            <p:spPr>
              <a:xfrm>
                <a:off x="5957660" y="3402869"/>
                <a:ext cx="205228" cy="337271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2286" fill="none" extrusionOk="0">
                    <a:moveTo>
                      <a:pt x="689" y="1"/>
                    </a:moveTo>
                    <a:cubicBezTo>
                      <a:pt x="314" y="1"/>
                      <a:pt x="0" y="303"/>
                      <a:pt x="0" y="702"/>
                    </a:cubicBezTo>
                    <a:lnTo>
                      <a:pt x="0" y="2285"/>
                    </a:lnTo>
                    <a:lnTo>
                      <a:pt x="1378" y="2285"/>
                    </a:lnTo>
                    <a:lnTo>
                      <a:pt x="1378" y="702"/>
                    </a:lnTo>
                    <a:cubicBezTo>
                      <a:pt x="1390" y="315"/>
                      <a:pt x="1088" y="1"/>
                      <a:pt x="689" y="1"/>
                    </a:cubicBezTo>
                    <a:close/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36"/>
              <p:cNvSpPr/>
              <p:nvPr/>
            </p:nvSpPr>
            <p:spPr>
              <a:xfrm>
                <a:off x="6059314" y="3402869"/>
                <a:ext cx="148" cy="310419"/>
              </a:xfrm>
              <a:custGeom>
                <a:avLst/>
                <a:gdLst/>
                <a:ahLst/>
                <a:cxnLst/>
                <a:rect l="l" t="t" r="r" b="b"/>
                <a:pathLst>
                  <a:path w="1" h="2104" fill="none" extrusionOk="0">
                    <a:moveTo>
                      <a:pt x="0" y="1"/>
                    </a:moveTo>
                    <a:lnTo>
                      <a:pt x="0" y="2104"/>
                    </a:lnTo>
                  </a:path>
                </a:pathLst>
              </a:custGeom>
              <a:noFill/>
              <a:ln w="1825" cap="flat" cmpd="sng">
                <a:solidFill>
                  <a:srgbClr val="316B87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36"/>
              <p:cNvSpPr/>
              <p:nvPr/>
            </p:nvSpPr>
            <p:spPr>
              <a:xfrm>
                <a:off x="5007063" y="3702519"/>
                <a:ext cx="203458" cy="148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1" fill="none" extrusionOk="0">
                    <a:moveTo>
                      <a:pt x="1" y="0"/>
                    </a:moveTo>
                    <a:lnTo>
                      <a:pt x="1379" y="0"/>
                    </a:lnTo>
                  </a:path>
                </a:pathLst>
              </a:custGeom>
              <a:noFill/>
              <a:ln w="1825" cap="flat" cmpd="sng">
                <a:solidFill>
                  <a:srgbClr val="316B87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36"/>
              <p:cNvSpPr/>
              <p:nvPr/>
            </p:nvSpPr>
            <p:spPr>
              <a:xfrm>
                <a:off x="5324568" y="3702519"/>
                <a:ext cx="203458" cy="148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1" fill="none" extrusionOk="0">
                    <a:moveTo>
                      <a:pt x="0" y="0"/>
                    </a:moveTo>
                    <a:lnTo>
                      <a:pt x="1378" y="0"/>
                    </a:lnTo>
                  </a:path>
                </a:pathLst>
              </a:custGeom>
              <a:noFill/>
              <a:ln w="1825" cap="flat" cmpd="sng">
                <a:solidFill>
                  <a:srgbClr val="316B87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36"/>
              <p:cNvSpPr/>
              <p:nvPr/>
            </p:nvSpPr>
            <p:spPr>
              <a:xfrm>
                <a:off x="5640155" y="3702519"/>
                <a:ext cx="205228" cy="148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1" fill="none" extrusionOk="0">
                    <a:moveTo>
                      <a:pt x="1" y="0"/>
                    </a:moveTo>
                    <a:lnTo>
                      <a:pt x="1391" y="0"/>
                    </a:lnTo>
                  </a:path>
                </a:pathLst>
              </a:custGeom>
              <a:noFill/>
              <a:ln w="1825" cap="flat" cmpd="sng">
                <a:solidFill>
                  <a:srgbClr val="316B87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36"/>
              <p:cNvSpPr/>
              <p:nvPr/>
            </p:nvSpPr>
            <p:spPr>
              <a:xfrm>
                <a:off x="5959430" y="3702519"/>
                <a:ext cx="203458" cy="148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1" fill="none" extrusionOk="0">
                    <a:moveTo>
                      <a:pt x="0" y="0"/>
                    </a:moveTo>
                    <a:lnTo>
                      <a:pt x="1378" y="0"/>
                    </a:lnTo>
                  </a:path>
                </a:pathLst>
              </a:custGeom>
              <a:noFill/>
              <a:ln w="1825" cap="flat" cmpd="sng">
                <a:solidFill>
                  <a:srgbClr val="316B87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36"/>
              <p:cNvSpPr/>
              <p:nvPr/>
            </p:nvSpPr>
            <p:spPr>
              <a:xfrm>
                <a:off x="6583522" y="3420721"/>
                <a:ext cx="290801" cy="615379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4171" extrusionOk="0">
                    <a:moveTo>
                      <a:pt x="1318" y="1"/>
                    </a:moveTo>
                    <a:lnTo>
                      <a:pt x="1318" y="13"/>
                    </a:lnTo>
                    <a:cubicBezTo>
                      <a:pt x="593" y="13"/>
                      <a:pt x="1" y="605"/>
                      <a:pt x="1" y="1330"/>
                    </a:cubicBezTo>
                    <a:lnTo>
                      <a:pt x="1" y="4171"/>
                    </a:lnTo>
                    <a:lnTo>
                      <a:pt x="1971" y="4171"/>
                    </a:lnTo>
                    <a:lnTo>
                      <a:pt x="1971" y="1"/>
                    </a:lnTo>
                    <a:close/>
                  </a:path>
                </a:pathLst>
              </a:custGeom>
              <a:solidFill>
                <a:srgbClr val="439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36"/>
              <p:cNvSpPr/>
              <p:nvPr/>
            </p:nvSpPr>
            <p:spPr>
              <a:xfrm>
                <a:off x="6583522" y="3600865"/>
                <a:ext cx="144589" cy="437006"/>
              </a:xfrm>
              <a:custGeom>
                <a:avLst/>
                <a:gdLst/>
                <a:ahLst/>
                <a:cxnLst/>
                <a:rect l="l" t="t" r="r" b="b"/>
                <a:pathLst>
                  <a:path w="980" h="2962" extrusionOk="0">
                    <a:moveTo>
                      <a:pt x="1" y="0"/>
                    </a:moveTo>
                    <a:lnTo>
                      <a:pt x="1" y="2962"/>
                    </a:lnTo>
                    <a:lnTo>
                      <a:pt x="980" y="2962"/>
                    </a:lnTo>
                    <a:lnTo>
                      <a:pt x="9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36"/>
              <p:cNvSpPr/>
              <p:nvPr/>
            </p:nvSpPr>
            <p:spPr>
              <a:xfrm>
                <a:off x="6688718" y="3422492"/>
                <a:ext cx="390686" cy="615379"/>
              </a:xfrm>
              <a:custGeom>
                <a:avLst/>
                <a:gdLst/>
                <a:ahLst/>
                <a:cxnLst/>
                <a:rect l="l" t="t" r="r" b="b"/>
                <a:pathLst>
                  <a:path w="2648" h="4171" extrusionOk="0">
                    <a:moveTo>
                      <a:pt x="968" y="1"/>
                    </a:moveTo>
                    <a:cubicBezTo>
                      <a:pt x="436" y="1"/>
                      <a:pt x="1" y="448"/>
                      <a:pt x="1" y="968"/>
                    </a:cubicBezTo>
                    <a:lnTo>
                      <a:pt x="1" y="4171"/>
                    </a:lnTo>
                    <a:lnTo>
                      <a:pt x="2648" y="4171"/>
                    </a:lnTo>
                    <a:lnTo>
                      <a:pt x="2648" y="968"/>
                    </a:lnTo>
                    <a:cubicBezTo>
                      <a:pt x="2648" y="448"/>
                      <a:pt x="2201" y="1"/>
                      <a:pt x="1681" y="1"/>
                    </a:cubicBezTo>
                    <a:close/>
                  </a:path>
                </a:pathLst>
              </a:custGeom>
              <a:solidFill>
                <a:srgbClr val="B0C8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36"/>
              <p:cNvSpPr/>
              <p:nvPr/>
            </p:nvSpPr>
            <p:spPr>
              <a:xfrm>
                <a:off x="6744045" y="3481359"/>
                <a:ext cx="280178" cy="554741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3760" extrusionOk="0">
                    <a:moveTo>
                      <a:pt x="955" y="1"/>
                    </a:moveTo>
                    <a:cubicBezTo>
                      <a:pt x="424" y="1"/>
                      <a:pt x="0" y="424"/>
                      <a:pt x="0" y="955"/>
                    </a:cubicBezTo>
                    <a:lnTo>
                      <a:pt x="0" y="3760"/>
                    </a:lnTo>
                    <a:lnTo>
                      <a:pt x="1898" y="3760"/>
                    </a:lnTo>
                    <a:lnTo>
                      <a:pt x="1898" y="955"/>
                    </a:lnTo>
                    <a:cubicBezTo>
                      <a:pt x="1898" y="436"/>
                      <a:pt x="1487" y="1"/>
                      <a:pt x="955" y="1"/>
                    </a:cubicBezTo>
                    <a:close/>
                  </a:path>
                </a:pathLst>
              </a:custGeom>
              <a:solidFill>
                <a:srgbClr val="2857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36"/>
              <p:cNvSpPr/>
              <p:nvPr/>
            </p:nvSpPr>
            <p:spPr>
              <a:xfrm>
                <a:off x="6742274" y="3488441"/>
                <a:ext cx="205228" cy="547659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3712" extrusionOk="0">
                    <a:moveTo>
                      <a:pt x="689" y="1"/>
                    </a:moveTo>
                    <a:cubicBezTo>
                      <a:pt x="303" y="122"/>
                      <a:pt x="0" y="484"/>
                      <a:pt x="0" y="907"/>
                    </a:cubicBezTo>
                    <a:lnTo>
                      <a:pt x="0" y="3712"/>
                    </a:lnTo>
                    <a:lnTo>
                      <a:pt x="1390" y="3712"/>
                    </a:lnTo>
                    <a:lnTo>
                      <a:pt x="1390" y="907"/>
                    </a:lnTo>
                    <a:cubicBezTo>
                      <a:pt x="1390" y="484"/>
                      <a:pt x="1100" y="122"/>
                      <a:pt x="689" y="1"/>
                    </a:cubicBez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92" name="Google Shape;1792;p36"/>
            <p:cNvSpPr/>
            <p:nvPr/>
          </p:nvSpPr>
          <p:spPr>
            <a:xfrm flipH="1">
              <a:off x="4909950" y="3776415"/>
              <a:ext cx="112575" cy="210752"/>
            </a:xfrm>
            <a:custGeom>
              <a:avLst/>
              <a:gdLst/>
              <a:ahLst/>
              <a:cxnLst/>
              <a:rect l="l" t="t" r="r" b="b"/>
              <a:pathLst>
                <a:path w="2841" h="5319" extrusionOk="0">
                  <a:moveTo>
                    <a:pt x="1415" y="0"/>
                  </a:moveTo>
                  <a:cubicBezTo>
                    <a:pt x="943" y="0"/>
                    <a:pt x="568" y="375"/>
                    <a:pt x="568" y="846"/>
                  </a:cubicBezTo>
                  <a:cubicBezTo>
                    <a:pt x="568" y="1028"/>
                    <a:pt x="629" y="1209"/>
                    <a:pt x="726" y="1342"/>
                  </a:cubicBezTo>
                  <a:cubicBezTo>
                    <a:pt x="484" y="1535"/>
                    <a:pt x="339" y="1837"/>
                    <a:pt x="339" y="2176"/>
                  </a:cubicBezTo>
                  <a:cubicBezTo>
                    <a:pt x="339" y="2405"/>
                    <a:pt x="411" y="2611"/>
                    <a:pt x="532" y="2792"/>
                  </a:cubicBezTo>
                  <a:cubicBezTo>
                    <a:pt x="218" y="3046"/>
                    <a:pt x="0" y="3445"/>
                    <a:pt x="0" y="3892"/>
                  </a:cubicBezTo>
                  <a:cubicBezTo>
                    <a:pt x="0" y="4678"/>
                    <a:pt x="641" y="5318"/>
                    <a:pt x="1427" y="5318"/>
                  </a:cubicBezTo>
                  <a:cubicBezTo>
                    <a:pt x="2212" y="5318"/>
                    <a:pt x="2841" y="4678"/>
                    <a:pt x="2841" y="3892"/>
                  </a:cubicBezTo>
                  <a:cubicBezTo>
                    <a:pt x="2829" y="3445"/>
                    <a:pt x="2623" y="3046"/>
                    <a:pt x="2285" y="2792"/>
                  </a:cubicBezTo>
                  <a:cubicBezTo>
                    <a:pt x="2406" y="2611"/>
                    <a:pt x="2478" y="2405"/>
                    <a:pt x="2478" y="2176"/>
                  </a:cubicBezTo>
                  <a:cubicBezTo>
                    <a:pt x="2478" y="1837"/>
                    <a:pt x="2333" y="1535"/>
                    <a:pt x="2091" y="1342"/>
                  </a:cubicBezTo>
                  <a:cubicBezTo>
                    <a:pt x="2200" y="1209"/>
                    <a:pt x="2261" y="1028"/>
                    <a:pt x="2261" y="846"/>
                  </a:cubicBezTo>
                  <a:cubicBezTo>
                    <a:pt x="2261" y="375"/>
                    <a:pt x="1874" y="0"/>
                    <a:pt x="1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6"/>
            <p:cNvSpPr/>
            <p:nvPr/>
          </p:nvSpPr>
          <p:spPr>
            <a:xfrm flipH="1">
              <a:off x="4716943" y="3786955"/>
              <a:ext cx="112575" cy="210752"/>
            </a:xfrm>
            <a:custGeom>
              <a:avLst/>
              <a:gdLst/>
              <a:ahLst/>
              <a:cxnLst/>
              <a:rect l="l" t="t" r="r" b="b"/>
              <a:pathLst>
                <a:path w="2841" h="5319" extrusionOk="0">
                  <a:moveTo>
                    <a:pt x="1402" y="0"/>
                  </a:moveTo>
                  <a:cubicBezTo>
                    <a:pt x="931" y="0"/>
                    <a:pt x="556" y="387"/>
                    <a:pt x="556" y="846"/>
                  </a:cubicBezTo>
                  <a:cubicBezTo>
                    <a:pt x="556" y="1027"/>
                    <a:pt x="617" y="1209"/>
                    <a:pt x="726" y="1354"/>
                  </a:cubicBezTo>
                  <a:cubicBezTo>
                    <a:pt x="484" y="1547"/>
                    <a:pt x="327" y="1849"/>
                    <a:pt x="327" y="2176"/>
                  </a:cubicBezTo>
                  <a:cubicBezTo>
                    <a:pt x="327" y="2405"/>
                    <a:pt x="411" y="2623"/>
                    <a:pt x="532" y="2804"/>
                  </a:cubicBezTo>
                  <a:cubicBezTo>
                    <a:pt x="206" y="3058"/>
                    <a:pt x="0" y="3445"/>
                    <a:pt x="0" y="3904"/>
                  </a:cubicBezTo>
                  <a:cubicBezTo>
                    <a:pt x="0" y="4690"/>
                    <a:pt x="629" y="5318"/>
                    <a:pt x="1415" y="5318"/>
                  </a:cubicBezTo>
                  <a:cubicBezTo>
                    <a:pt x="2200" y="5318"/>
                    <a:pt x="2841" y="4690"/>
                    <a:pt x="2841" y="3904"/>
                  </a:cubicBezTo>
                  <a:cubicBezTo>
                    <a:pt x="2805" y="3469"/>
                    <a:pt x="2599" y="3070"/>
                    <a:pt x="2285" y="2804"/>
                  </a:cubicBezTo>
                  <a:cubicBezTo>
                    <a:pt x="2406" y="2623"/>
                    <a:pt x="2478" y="2405"/>
                    <a:pt x="2478" y="2176"/>
                  </a:cubicBezTo>
                  <a:cubicBezTo>
                    <a:pt x="2478" y="1849"/>
                    <a:pt x="2321" y="1547"/>
                    <a:pt x="2079" y="1354"/>
                  </a:cubicBezTo>
                  <a:cubicBezTo>
                    <a:pt x="2188" y="1209"/>
                    <a:pt x="2249" y="1027"/>
                    <a:pt x="2249" y="846"/>
                  </a:cubicBezTo>
                  <a:cubicBezTo>
                    <a:pt x="2249" y="387"/>
                    <a:pt x="1874" y="0"/>
                    <a:pt x="14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36"/>
            <p:cNvSpPr/>
            <p:nvPr/>
          </p:nvSpPr>
          <p:spPr>
            <a:xfrm flipH="1">
              <a:off x="5922357" y="3715594"/>
              <a:ext cx="649018" cy="267729"/>
            </a:xfrm>
            <a:custGeom>
              <a:avLst/>
              <a:gdLst/>
              <a:ahLst/>
              <a:cxnLst/>
              <a:rect l="l" t="t" r="r" b="b"/>
              <a:pathLst>
                <a:path w="16379" h="6757" extrusionOk="0">
                  <a:moveTo>
                    <a:pt x="8606" y="0"/>
                  </a:moveTo>
                  <a:cubicBezTo>
                    <a:pt x="7434" y="0"/>
                    <a:pt x="6479" y="810"/>
                    <a:pt x="6201" y="1874"/>
                  </a:cubicBezTo>
                  <a:cubicBezTo>
                    <a:pt x="5947" y="1729"/>
                    <a:pt x="5657" y="1632"/>
                    <a:pt x="5343" y="1632"/>
                  </a:cubicBezTo>
                  <a:cubicBezTo>
                    <a:pt x="4412" y="1632"/>
                    <a:pt x="3675" y="2381"/>
                    <a:pt x="3675" y="3300"/>
                  </a:cubicBezTo>
                  <a:lnTo>
                    <a:pt x="3675" y="3409"/>
                  </a:lnTo>
                  <a:cubicBezTo>
                    <a:pt x="3421" y="3227"/>
                    <a:pt x="3107" y="3119"/>
                    <a:pt x="2768" y="3119"/>
                  </a:cubicBezTo>
                  <a:cubicBezTo>
                    <a:pt x="1898" y="3119"/>
                    <a:pt x="1185" y="3832"/>
                    <a:pt x="1185" y="4702"/>
                  </a:cubicBezTo>
                  <a:cubicBezTo>
                    <a:pt x="1185" y="4823"/>
                    <a:pt x="1197" y="4932"/>
                    <a:pt x="1209" y="5040"/>
                  </a:cubicBezTo>
                  <a:cubicBezTo>
                    <a:pt x="1113" y="4992"/>
                    <a:pt x="1004" y="4980"/>
                    <a:pt x="895" y="4980"/>
                  </a:cubicBezTo>
                  <a:cubicBezTo>
                    <a:pt x="399" y="4980"/>
                    <a:pt x="1" y="5367"/>
                    <a:pt x="1" y="5874"/>
                  </a:cubicBezTo>
                  <a:cubicBezTo>
                    <a:pt x="1" y="6370"/>
                    <a:pt x="399" y="6757"/>
                    <a:pt x="895" y="6757"/>
                  </a:cubicBezTo>
                  <a:lnTo>
                    <a:pt x="15496" y="6757"/>
                  </a:lnTo>
                  <a:cubicBezTo>
                    <a:pt x="15991" y="6757"/>
                    <a:pt x="16378" y="6370"/>
                    <a:pt x="16378" y="5874"/>
                  </a:cubicBezTo>
                  <a:cubicBezTo>
                    <a:pt x="16366" y="5367"/>
                    <a:pt x="15967" y="4968"/>
                    <a:pt x="15484" y="4968"/>
                  </a:cubicBezTo>
                  <a:cubicBezTo>
                    <a:pt x="15375" y="4968"/>
                    <a:pt x="15278" y="4980"/>
                    <a:pt x="15194" y="5004"/>
                  </a:cubicBezTo>
                  <a:cubicBezTo>
                    <a:pt x="15218" y="4871"/>
                    <a:pt x="15254" y="4738"/>
                    <a:pt x="15254" y="4593"/>
                  </a:cubicBezTo>
                  <a:cubicBezTo>
                    <a:pt x="15254" y="3675"/>
                    <a:pt x="14517" y="2937"/>
                    <a:pt x="13586" y="2937"/>
                  </a:cubicBezTo>
                  <a:cubicBezTo>
                    <a:pt x="13272" y="2937"/>
                    <a:pt x="12970" y="3022"/>
                    <a:pt x="12728" y="3179"/>
                  </a:cubicBezTo>
                  <a:cubicBezTo>
                    <a:pt x="12728" y="3131"/>
                    <a:pt x="12740" y="3070"/>
                    <a:pt x="12740" y="3010"/>
                  </a:cubicBezTo>
                  <a:cubicBezTo>
                    <a:pt x="12740" y="2091"/>
                    <a:pt x="12003" y="1354"/>
                    <a:pt x="11084" y="1354"/>
                  </a:cubicBezTo>
                  <a:cubicBezTo>
                    <a:pt x="10988" y="1354"/>
                    <a:pt x="10903" y="1366"/>
                    <a:pt x="10830" y="1378"/>
                  </a:cubicBezTo>
                  <a:cubicBezTo>
                    <a:pt x="10419" y="568"/>
                    <a:pt x="9585" y="0"/>
                    <a:pt x="86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95" name="Google Shape;1795;p36"/>
            <p:cNvGrpSpPr/>
            <p:nvPr/>
          </p:nvGrpSpPr>
          <p:grpSpPr>
            <a:xfrm>
              <a:off x="4566955" y="3979957"/>
              <a:ext cx="2861678" cy="167643"/>
              <a:chOff x="5912205" y="4164932"/>
              <a:chExt cx="2861678" cy="167643"/>
            </a:xfrm>
          </p:grpSpPr>
          <p:sp>
            <p:nvSpPr>
              <p:cNvPr id="1796" name="Google Shape;1796;p36"/>
              <p:cNvSpPr/>
              <p:nvPr/>
            </p:nvSpPr>
            <p:spPr>
              <a:xfrm flipH="1">
                <a:off x="5956745" y="4164932"/>
                <a:ext cx="2781239" cy="23972"/>
              </a:xfrm>
              <a:custGeom>
                <a:avLst/>
                <a:gdLst/>
                <a:ahLst/>
                <a:cxnLst/>
                <a:rect l="l" t="t" r="r" b="b"/>
                <a:pathLst>
                  <a:path w="70189" h="605" extrusionOk="0">
                    <a:moveTo>
                      <a:pt x="605" y="0"/>
                    </a:moveTo>
                    <a:cubicBezTo>
                      <a:pt x="279" y="0"/>
                      <a:pt x="1" y="266"/>
                      <a:pt x="1" y="604"/>
                    </a:cubicBezTo>
                    <a:lnTo>
                      <a:pt x="70189" y="604"/>
                    </a:lnTo>
                    <a:cubicBezTo>
                      <a:pt x="70189" y="266"/>
                      <a:pt x="69911" y="0"/>
                      <a:pt x="695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97" name="Google Shape;1797;p36"/>
              <p:cNvGrpSpPr/>
              <p:nvPr/>
            </p:nvGrpSpPr>
            <p:grpSpPr>
              <a:xfrm>
                <a:off x="5912205" y="4188864"/>
                <a:ext cx="2861678" cy="143711"/>
                <a:chOff x="5912205" y="4188864"/>
                <a:chExt cx="2861678" cy="143711"/>
              </a:xfrm>
            </p:grpSpPr>
            <p:grpSp>
              <p:nvGrpSpPr>
                <p:cNvPr id="1798" name="Google Shape;1798;p36"/>
                <p:cNvGrpSpPr/>
                <p:nvPr/>
              </p:nvGrpSpPr>
              <p:grpSpPr>
                <a:xfrm>
                  <a:off x="5952426" y="4188864"/>
                  <a:ext cx="2781239" cy="143711"/>
                  <a:chOff x="5952426" y="4188864"/>
                  <a:chExt cx="2781239" cy="143711"/>
                </a:xfrm>
              </p:grpSpPr>
              <p:sp>
                <p:nvSpPr>
                  <p:cNvPr id="1799" name="Google Shape;1799;p36"/>
                  <p:cNvSpPr/>
                  <p:nvPr/>
                </p:nvSpPr>
                <p:spPr>
                  <a:xfrm flipH="1">
                    <a:off x="5952426" y="4188864"/>
                    <a:ext cx="2781239" cy="1437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189" h="3627" extrusionOk="0">
                        <a:moveTo>
                          <a:pt x="0" y="0"/>
                        </a:moveTo>
                        <a:cubicBezTo>
                          <a:pt x="0" y="2007"/>
                          <a:pt x="1620" y="3626"/>
                          <a:pt x="3626" y="3626"/>
                        </a:cubicBezTo>
                        <a:lnTo>
                          <a:pt x="66563" y="3626"/>
                        </a:lnTo>
                        <a:cubicBezTo>
                          <a:pt x="68569" y="3626"/>
                          <a:pt x="70189" y="2007"/>
                          <a:pt x="70189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1800" name="Google Shape;1800;p36"/>
                  <p:cNvGrpSpPr/>
                  <p:nvPr/>
                </p:nvGrpSpPr>
                <p:grpSpPr>
                  <a:xfrm flipH="1">
                    <a:off x="6012114" y="4266677"/>
                    <a:ext cx="2660565" cy="40"/>
                    <a:chOff x="5162284" y="4516728"/>
                    <a:chExt cx="3510906" cy="52"/>
                  </a:xfrm>
                </p:grpSpPr>
                <p:sp>
                  <p:nvSpPr>
                    <p:cNvPr id="1801" name="Google Shape;1801;p36"/>
                    <p:cNvSpPr/>
                    <p:nvPr/>
                  </p:nvSpPr>
                  <p:spPr>
                    <a:xfrm>
                      <a:off x="5162284" y="4516728"/>
                      <a:ext cx="96736" cy="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50" h="1" fill="none" extrusionOk="0">
                          <a:moveTo>
                            <a:pt x="0" y="0"/>
                          </a:moveTo>
                          <a:lnTo>
                            <a:pt x="1850" y="0"/>
                          </a:lnTo>
                        </a:path>
                      </a:pathLst>
                    </a:custGeom>
                    <a:noFill/>
                    <a:ln w="3925" cap="flat" cmpd="sng">
                      <a:solidFill>
                        <a:schemeClr val="accent2"/>
                      </a:solidFill>
                      <a:prstDash val="solid"/>
                      <a:miter lim="1208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02" name="Google Shape;1802;p36"/>
                    <p:cNvSpPr/>
                    <p:nvPr/>
                  </p:nvSpPr>
                  <p:spPr>
                    <a:xfrm>
                      <a:off x="5317115" y="4516728"/>
                      <a:ext cx="98044" cy="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75" h="1" fill="none" extrusionOk="0">
                          <a:moveTo>
                            <a:pt x="1" y="0"/>
                          </a:moveTo>
                          <a:lnTo>
                            <a:pt x="1874" y="0"/>
                          </a:lnTo>
                        </a:path>
                      </a:pathLst>
                    </a:custGeom>
                    <a:noFill/>
                    <a:ln w="3925" cap="flat" cmpd="sng">
                      <a:solidFill>
                        <a:schemeClr val="accent2"/>
                      </a:solidFill>
                      <a:prstDash val="solid"/>
                      <a:miter lim="1208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03" name="Google Shape;1803;p36"/>
                    <p:cNvSpPr/>
                    <p:nvPr/>
                  </p:nvSpPr>
                  <p:spPr>
                    <a:xfrm>
                      <a:off x="5472625" y="4516728"/>
                      <a:ext cx="97364" cy="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62" h="1" fill="none" extrusionOk="0">
                          <a:moveTo>
                            <a:pt x="0" y="0"/>
                          </a:moveTo>
                          <a:lnTo>
                            <a:pt x="1861" y="0"/>
                          </a:lnTo>
                        </a:path>
                      </a:pathLst>
                    </a:custGeom>
                    <a:noFill/>
                    <a:ln w="3925" cap="flat" cmpd="sng">
                      <a:solidFill>
                        <a:schemeClr val="accent2"/>
                      </a:solidFill>
                      <a:prstDash val="solid"/>
                      <a:miter lim="1208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04" name="Google Shape;1804;p36"/>
                    <p:cNvSpPr/>
                    <p:nvPr/>
                  </p:nvSpPr>
                  <p:spPr>
                    <a:xfrm>
                      <a:off x="5627456" y="4516728"/>
                      <a:ext cx="96736" cy="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50" h="1" fill="none" extrusionOk="0">
                          <a:moveTo>
                            <a:pt x="0" y="0"/>
                          </a:moveTo>
                          <a:lnTo>
                            <a:pt x="1850" y="0"/>
                          </a:lnTo>
                        </a:path>
                      </a:pathLst>
                    </a:custGeom>
                    <a:noFill/>
                    <a:ln w="3925" cap="flat" cmpd="sng">
                      <a:solidFill>
                        <a:schemeClr val="accent2"/>
                      </a:solidFill>
                      <a:prstDash val="solid"/>
                      <a:miter lim="1208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05" name="Google Shape;1805;p36"/>
                    <p:cNvSpPr/>
                    <p:nvPr/>
                  </p:nvSpPr>
                  <p:spPr>
                    <a:xfrm>
                      <a:off x="5782914" y="4516728"/>
                      <a:ext cx="97416" cy="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63" h="1" fill="none" extrusionOk="0">
                          <a:moveTo>
                            <a:pt x="1" y="0"/>
                          </a:moveTo>
                          <a:lnTo>
                            <a:pt x="1862" y="0"/>
                          </a:lnTo>
                        </a:path>
                      </a:pathLst>
                    </a:custGeom>
                    <a:noFill/>
                    <a:ln w="3925" cap="flat" cmpd="sng">
                      <a:solidFill>
                        <a:schemeClr val="accent2"/>
                      </a:solidFill>
                      <a:prstDash val="solid"/>
                      <a:miter lim="1208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06" name="Google Shape;1806;p36"/>
                    <p:cNvSpPr/>
                    <p:nvPr/>
                  </p:nvSpPr>
                  <p:spPr>
                    <a:xfrm>
                      <a:off x="5937797" y="4516728"/>
                      <a:ext cx="97364" cy="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62" h="1" fill="none" extrusionOk="0">
                          <a:moveTo>
                            <a:pt x="0" y="0"/>
                          </a:moveTo>
                          <a:lnTo>
                            <a:pt x="1861" y="0"/>
                          </a:lnTo>
                        </a:path>
                      </a:pathLst>
                    </a:custGeom>
                    <a:noFill/>
                    <a:ln w="3925" cap="flat" cmpd="sng">
                      <a:solidFill>
                        <a:schemeClr val="accent2"/>
                      </a:solidFill>
                      <a:prstDash val="solid"/>
                      <a:miter lim="1208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07" name="Google Shape;1807;p36"/>
                    <p:cNvSpPr/>
                    <p:nvPr/>
                  </p:nvSpPr>
                  <p:spPr>
                    <a:xfrm>
                      <a:off x="6092628" y="4516728"/>
                      <a:ext cx="97991" cy="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74" h="1" fill="none" extrusionOk="0">
                          <a:moveTo>
                            <a:pt x="0" y="0"/>
                          </a:moveTo>
                          <a:lnTo>
                            <a:pt x="1874" y="0"/>
                          </a:lnTo>
                        </a:path>
                      </a:pathLst>
                    </a:custGeom>
                    <a:noFill/>
                    <a:ln w="3925" cap="flat" cmpd="sng">
                      <a:solidFill>
                        <a:schemeClr val="accent2"/>
                      </a:solidFill>
                      <a:prstDash val="solid"/>
                      <a:miter lim="1208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08" name="Google Shape;1808;p36"/>
                    <p:cNvSpPr/>
                    <p:nvPr/>
                  </p:nvSpPr>
                  <p:spPr>
                    <a:xfrm>
                      <a:off x="6248086" y="4516728"/>
                      <a:ext cx="97416" cy="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63" h="1" fill="none" extrusionOk="0">
                          <a:moveTo>
                            <a:pt x="1" y="0"/>
                          </a:moveTo>
                          <a:lnTo>
                            <a:pt x="1862" y="0"/>
                          </a:lnTo>
                        </a:path>
                      </a:pathLst>
                    </a:custGeom>
                    <a:noFill/>
                    <a:ln w="3925" cap="flat" cmpd="sng">
                      <a:solidFill>
                        <a:schemeClr val="accent2"/>
                      </a:solidFill>
                      <a:prstDash val="solid"/>
                      <a:miter lim="1208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09" name="Google Shape;1809;p36"/>
                    <p:cNvSpPr/>
                    <p:nvPr/>
                  </p:nvSpPr>
                  <p:spPr>
                    <a:xfrm>
                      <a:off x="6402916" y="4516728"/>
                      <a:ext cx="97416" cy="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63" h="1" fill="none" extrusionOk="0">
                          <a:moveTo>
                            <a:pt x="1" y="0"/>
                          </a:moveTo>
                          <a:lnTo>
                            <a:pt x="1862" y="0"/>
                          </a:lnTo>
                        </a:path>
                      </a:pathLst>
                    </a:custGeom>
                    <a:noFill/>
                    <a:ln w="3925" cap="flat" cmpd="sng">
                      <a:solidFill>
                        <a:schemeClr val="accent2"/>
                      </a:solidFill>
                      <a:prstDash val="solid"/>
                      <a:miter lim="1208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10" name="Google Shape;1810;p36"/>
                    <p:cNvSpPr/>
                    <p:nvPr/>
                  </p:nvSpPr>
                  <p:spPr>
                    <a:xfrm>
                      <a:off x="6558427" y="4516728"/>
                      <a:ext cx="97364" cy="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62" h="1" fill="none" extrusionOk="0">
                          <a:moveTo>
                            <a:pt x="0" y="0"/>
                          </a:moveTo>
                          <a:lnTo>
                            <a:pt x="1862" y="0"/>
                          </a:lnTo>
                        </a:path>
                      </a:pathLst>
                    </a:custGeom>
                    <a:noFill/>
                    <a:ln w="3925" cap="flat" cmpd="sng">
                      <a:solidFill>
                        <a:schemeClr val="accent2"/>
                      </a:solidFill>
                      <a:prstDash val="solid"/>
                      <a:miter lim="1208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11" name="Google Shape;1811;p36"/>
                    <p:cNvSpPr/>
                    <p:nvPr/>
                  </p:nvSpPr>
                  <p:spPr>
                    <a:xfrm>
                      <a:off x="6713885" y="4516728"/>
                      <a:ext cx="96737" cy="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50" h="1" fill="none" extrusionOk="0">
                          <a:moveTo>
                            <a:pt x="1" y="0"/>
                          </a:moveTo>
                          <a:lnTo>
                            <a:pt x="1850" y="0"/>
                          </a:lnTo>
                        </a:path>
                      </a:pathLst>
                    </a:custGeom>
                    <a:noFill/>
                    <a:ln w="3925" cap="flat" cmpd="sng">
                      <a:solidFill>
                        <a:schemeClr val="accent2"/>
                      </a:solidFill>
                      <a:prstDash val="solid"/>
                      <a:miter lim="1208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12" name="Google Shape;1812;p36"/>
                    <p:cNvSpPr/>
                    <p:nvPr/>
                  </p:nvSpPr>
                  <p:spPr>
                    <a:xfrm>
                      <a:off x="6868716" y="4516728"/>
                      <a:ext cx="98044" cy="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75" h="1" fill="none" extrusionOk="0">
                          <a:moveTo>
                            <a:pt x="1" y="0"/>
                          </a:moveTo>
                          <a:lnTo>
                            <a:pt x="1874" y="0"/>
                          </a:lnTo>
                        </a:path>
                      </a:pathLst>
                    </a:custGeom>
                    <a:noFill/>
                    <a:ln w="3925" cap="flat" cmpd="sng">
                      <a:solidFill>
                        <a:schemeClr val="accent2"/>
                      </a:solidFill>
                      <a:prstDash val="solid"/>
                      <a:miter lim="1208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13" name="Google Shape;1813;p36"/>
                    <p:cNvSpPr/>
                    <p:nvPr/>
                  </p:nvSpPr>
                  <p:spPr>
                    <a:xfrm>
                      <a:off x="7024226" y="4516728"/>
                      <a:ext cx="97364" cy="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62" h="1" fill="none" extrusionOk="0">
                          <a:moveTo>
                            <a:pt x="0" y="0"/>
                          </a:moveTo>
                          <a:lnTo>
                            <a:pt x="1862" y="0"/>
                          </a:lnTo>
                        </a:path>
                      </a:pathLst>
                    </a:custGeom>
                    <a:noFill/>
                    <a:ln w="3925" cap="flat" cmpd="sng">
                      <a:solidFill>
                        <a:schemeClr val="accent2"/>
                      </a:solidFill>
                      <a:prstDash val="solid"/>
                      <a:miter lim="1208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14" name="Google Shape;1814;p36"/>
                    <p:cNvSpPr/>
                    <p:nvPr/>
                  </p:nvSpPr>
                  <p:spPr>
                    <a:xfrm>
                      <a:off x="7179057" y="4516728"/>
                      <a:ext cx="97364" cy="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62" h="1" fill="none" extrusionOk="0">
                          <a:moveTo>
                            <a:pt x="1" y="0"/>
                          </a:moveTo>
                          <a:lnTo>
                            <a:pt x="1862" y="0"/>
                          </a:lnTo>
                        </a:path>
                      </a:pathLst>
                    </a:custGeom>
                    <a:noFill/>
                    <a:ln w="3925" cap="flat" cmpd="sng">
                      <a:solidFill>
                        <a:schemeClr val="accent2"/>
                      </a:solidFill>
                      <a:prstDash val="solid"/>
                      <a:miter lim="1208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15" name="Google Shape;1815;p36"/>
                    <p:cNvSpPr/>
                    <p:nvPr/>
                  </p:nvSpPr>
                  <p:spPr>
                    <a:xfrm>
                      <a:off x="7333887" y="4516728"/>
                      <a:ext cx="98044" cy="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75" h="1" fill="none" extrusionOk="0">
                          <a:moveTo>
                            <a:pt x="1" y="0"/>
                          </a:moveTo>
                          <a:lnTo>
                            <a:pt x="1874" y="0"/>
                          </a:lnTo>
                        </a:path>
                      </a:pathLst>
                    </a:custGeom>
                    <a:noFill/>
                    <a:ln w="3925" cap="flat" cmpd="sng">
                      <a:solidFill>
                        <a:schemeClr val="accent2"/>
                      </a:solidFill>
                      <a:prstDash val="solid"/>
                      <a:miter lim="1208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16" name="Google Shape;1816;p36"/>
                    <p:cNvSpPr/>
                    <p:nvPr/>
                  </p:nvSpPr>
                  <p:spPr>
                    <a:xfrm>
                      <a:off x="7489398" y="4516728"/>
                      <a:ext cx="97364" cy="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62" h="1" fill="none" extrusionOk="0">
                          <a:moveTo>
                            <a:pt x="0" y="0"/>
                          </a:moveTo>
                          <a:lnTo>
                            <a:pt x="1862" y="0"/>
                          </a:lnTo>
                        </a:path>
                      </a:pathLst>
                    </a:custGeom>
                    <a:noFill/>
                    <a:ln w="3925" cap="flat" cmpd="sng">
                      <a:solidFill>
                        <a:schemeClr val="accent2"/>
                      </a:solidFill>
                      <a:prstDash val="solid"/>
                      <a:miter lim="1208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17" name="Google Shape;1817;p36"/>
                    <p:cNvSpPr/>
                    <p:nvPr/>
                  </p:nvSpPr>
                  <p:spPr>
                    <a:xfrm>
                      <a:off x="7644228" y="4516728"/>
                      <a:ext cx="97991" cy="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74" h="1" fill="none" extrusionOk="0">
                          <a:moveTo>
                            <a:pt x="0" y="0"/>
                          </a:moveTo>
                          <a:lnTo>
                            <a:pt x="1874" y="0"/>
                          </a:lnTo>
                        </a:path>
                      </a:pathLst>
                    </a:custGeom>
                    <a:noFill/>
                    <a:ln w="3925" cap="flat" cmpd="sng">
                      <a:solidFill>
                        <a:schemeClr val="accent2"/>
                      </a:solidFill>
                      <a:prstDash val="solid"/>
                      <a:miter lim="1208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18" name="Google Shape;1818;p36"/>
                    <p:cNvSpPr/>
                    <p:nvPr/>
                  </p:nvSpPr>
                  <p:spPr>
                    <a:xfrm>
                      <a:off x="7799686" y="4516728"/>
                      <a:ext cx="97416" cy="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63" h="1" fill="none" extrusionOk="0">
                          <a:moveTo>
                            <a:pt x="1" y="0"/>
                          </a:moveTo>
                          <a:lnTo>
                            <a:pt x="1862" y="0"/>
                          </a:lnTo>
                        </a:path>
                      </a:pathLst>
                    </a:custGeom>
                    <a:noFill/>
                    <a:ln w="3925" cap="flat" cmpd="sng">
                      <a:solidFill>
                        <a:schemeClr val="accent2"/>
                      </a:solidFill>
                      <a:prstDash val="solid"/>
                      <a:miter lim="1208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19" name="Google Shape;1819;p36"/>
                    <p:cNvSpPr/>
                    <p:nvPr/>
                  </p:nvSpPr>
                  <p:spPr>
                    <a:xfrm>
                      <a:off x="7954569" y="4516728"/>
                      <a:ext cx="97364" cy="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62" h="1" fill="none" extrusionOk="0">
                          <a:moveTo>
                            <a:pt x="0" y="0"/>
                          </a:moveTo>
                          <a:lnTo>
                            <a:pt x="1861" y="0"/>
                          </a:lnTo>
                        </a:path>
                      </a:pathLst>
                    </a:custGeom>
                    <a:noFill/>
                    <a:ln w="3925" cap="flat" cmpd="sng">
                      <a:solidFill>
                        <a:schemeClr val="accent2"/>
                      </a:solidFill>
                      <a:prstDash val="solid"/>
                      <a:miter lim="1208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20" name="Google Shape;1820;p36"/>
                    <p:cNvSpPr/>
                    <p:nvPr/>
                  </p:nvSpPr>
                  <p:spPr>
                    <a:xfrm>
                      <a:off x="8109400" y="4516728"/>
                      <a:ext cx="97991" cy="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74" h="1" fill="none" extrusionOk="0">
                          <a:moveTo>
                            <a:pt x="0" y="0"/>
                          </a:moveTo>
                          <a:lnTo>
                            <a:pt x="1874" y="0"/>
                          </a:lnTo>
                        </a:path>
                      </a:pathLst>
                    </a:custGeom>
                    <a:noFill/>
                    <a:ln w="3925" cap="flat" cmpd="sng">
                      <a:solidFill>
                        <a:schemeClr val="accent2"/>
                      </a:solidFill>
                      <a:prstDash val="solid"/>
                      <a:miter lim="1208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21" name="Google Shape;1821;p36"/>
                    <p:cNvSpPr/>
                    <p:nvPr/>
                  </p:nvSpPr>
                  <p:spPr>
                    <a:xfrm>
                      <a:off x="8264858" y="4516728"/>
                      <a:ext cx="97416" cy="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63" h="1" fill="none" extrusionOk="0">
                          <a:moveTo>
                            <a:pt x="1" y="0"/>
                          </a:moveTo>
                          <a:lnTo>
                            <a:pt x="1862" y="0"/>
                          </a:lnTo>
                        </a:path>
                      </a:pathLst>
                    </a:custGeom>
                    <a:noFill/>
                    <a:ln w="3925" cap="flat" cmpd="sng">
                      <a:solidFill>
                        <a:schemeClr val="accent2"/>
                      </a:solidFill>
                      <a:prstDash val="solid"/>
                      <a:miter lim="1208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22" name="Google Shape;1822;p36"/>
                    <p:cNvSpPr/>
                    <p:nvPr/>
                  </p:nvSpPr>
                  <p:spPr>
                    <a:xfrm>
                      <a:off x="8420368" y="4516728"/>
                      <a:ext cx="96737" cy="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50" h="1" fill="none" extrusionOk="0">
                          <a:moveTo>
                            <a:pt x="0" y="0"/>
                          </a:moveTo>
                          <a:lnTo>
                            <a:pt x="1849" y="0"/>
                          </a:lnTo>
                        </a:path>
                      </a:pathLst>
                    </a:custGeom>
                    <a:noFill/>
                    <a:ln w="3925" cap="flat" cmpd="sng">
                      <a:solidFill>
                        <a:schemeClr val="accent2"/>
                      </a:solidFill>
                      <a:prstDash val="solid"/>
                      <a:miter lim="1208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23" name="Google Shape;1823;p36"/>
                    <p:cNvSpPr/>
                    <p:nvPr/>
                  </p:nvSpPr>
                  <p:spPr>
                    <a:xfrm>
                      <a:off x="8575827" y="4516728"/>
                      <a:ext cx="97364" cy="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62" h="1" fill="none" extrusionOk="0">
                          <a:moveTo>
                            <a:pt x="0" y="0"/>
                          </a:moveTo>
                          <a:lnTo>
                            <a:pt x="1862" y="0"/>
                          </a:lnTo>
                        </a:path>
                      </a:pathLst>
                    </a:custGeom>
                    <a:noFill/>
                    <a:ln w="3925" cap="flat" cmpd="sng">
                      <a:solidFill>
                        <a:schemeClr val="accent2"/>
                      </a:solidFill>
                      <a:prstDash val="solid"/>
                      <a:miter lim="1208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sp>
              <p:nvSpPr>
                <p:cNvPr id="1824" name="Google Shape;1824;p36"/>
                <p:cNvSpPr/>
                <p:nvPr/>
              </p:nvSpPr>
              <p:spPr>
                <a:xfrm flipH="1">
                  <a:off x="5912205" y="4188864"/>
                  <a:ext cx="2861678" cy="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19" h="1" fill="none" extrusionOk="0">
                      <a:moveTo>
                        <a:pt x="0" y="0"/>
                      </a:moveTo>
                      <a:lnTo>
                        <a:pt x="72219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825" name="Google Shape;1825;p36"/>
            <p:cNvSpPr/>
            <p:nvPr/>
          </p:nvSpPr>
          <p:spPr>
            <a:xfrm flipH="1">
              <a:off x="6859159" y="3724192"/>
              <a:ext cx="94387" cy="176756"/>
            </a:xfrm>
            <a:custGeom>
              <a:avLst/>
              <a:gdLst/>
              <a:ahLst/>
              <a:cxnLst/>
              <a:rect l="l" t="t" r="r" b="b"/>
              <a:pathLst>
                <a:path w="2382" h="4461" extrusionOk="0">
                  <a:moveTo>
                    <a:pt x="1197" y="1"/>
                  </a:moveTo>
                  <a:cubicBezTo>
                    <a:pt x="798" y="1"/>
                    <a:pt x="484" y="315"/>
                    <a:pt x="484" y="714"/>
                  </a:cubicBezTo>
                  <a:cubicBezTo>
                    <a:pt x="484" y="883"/>
                    <a:pt x="544" y="1016"/>
                    <a:pt x="617" y="1137"/>
                  </a:cubicBezTo>
                  <a:cubicBezTo>
                    <a:pt x="423" y="1306"/>
                    <a:pt x="290" y="1548"/>
                    <a:pt x="290" y="1826"/>
                  </a:cubicBezTo>
                  <a:cubicBezTo>
                    <a:pt x="290" y="2031"/>
                    <a:pt x="351" y="2213"/>
                    <a:pt x="448" y="2346"/>
                  </a:cubicBezTo>
                  <a:cubicBezTo>
                    <a:pt x="182" y="2551"/>
                    <a:pt x="0" y="2902"/>
                    <a:pt x="0" y="3264"/>
                  </a:cubicBezTo>
                  <a:cubicBezTo>
                    <a:pt x="0" y="3917"/>
                    <a:pt x="520" y="4461"/>
                    <a:pt x="1197" y="4461"/>
                  </a:cubicBezTo>
                  <a:cubicBezTo>
                    <a:pt x="1837" y="4461"/>
                    <a:pt x="2381" y="3929"/>
                    <a:pt x="2381" y="3264"/>
                  </a:cubicBezTo>
                  <a:cubicBezTo>
                    <a:pt x="2369" y="2902"/>
                    <a:pt x="2200" y="2551"/>
                    <a:pt x="1934" y="2346"/>
                  </a:cubicBezTo>
                  <a:cubicBezTo>
                    <a:pt x="2043" y="2188"/>
                    <a:pt x="2103" y="2007"/>
                    <a:pt x="2103" y="1826"/>
                  </a:cubicBezTo>
                  <a:cubicBezTo>
                    <a:pt x="2103" y="1548"/>
                    <a:pt x="1958" y="1306"/>
                    <a:pt x="1765" y="1137"/>
                  </a:cubicBezTo>
                  <a:cubicBezTo>
                    <a:pt x="1850" y="1016"/>
                    <a:pt x="1898" y="883"/>
                    <a:pt x="1898" y="714"/>
                  </a:cubicBezTo>
                  <a:cubicBezTo>
                    <a:pt x="1898" y="315"/>
                    <a:pt x="1584" y="1"/>
                    <a:pt x="11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36"/>
            <p:cNvSpPr/>
            <p:nvPr/>
          </p:nvSpPr>
          <p:spPr>
            <a:xfrm flipH="1">
              <a:off x="6906116" y="3800347"/>
              <a:ext cx="40" cy="203580"/>
            </a:xfrm>
            <a:custGeom>
              <a:avLst/>
              <a:gdLst/>
              <a:ahLst/>
              <a:cxnLst/>
              <a:rect l="l" t="t" r="r" b="b"/>
              <a:pathLst>
                <a:path w="1" h="5138" fill="none" extrusionOk="0">
                  <a:moveTo>
                    <a:pt x="1" y="0"/>
                  </a:moveTo>
                  <a:lnTo>
                    <a:pt x="1" y="5137"/>
                  </a:lnTo>
                </a:path>
              </a:pathLst>
            </a:custGeom>
            <a:solidFill>
              <a:schemeClr val="accent5"/>
            </a:solidFill>
            <a:ln w="3925" cap="flat" cmpd="sng">
              <a:solidFill>
                <a:schemeClr val="accent2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649;p29">
            <a:extLst>
              <a:ext uri="{FF2B5EF4-FFF2-40B4-BE49-F238E27FC236}">
                <a16:creationId xmlns:a16="http://schemas.microsoft.com/office/drawing/2014/main" id="{601471FD-8639-1B8C-D0EA-CABA2FEC6D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7940" y="1251543"/>
            <a:ext cx="6178156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GAME: </a:t>
            </a:r>
            <a:br>
              <a:rPr lang="en" sz="6000"/>
            </a:br>
            <a:r>
              <a:rPr lang="en" sz="6000"/>
              <a:t>JUMBLE </a:t>
            </a:r>
            <a:r>
              <a:rPr lang="en" sz="6000" dirty="0"/>
              <a:t>WORDS </a:t>
            </a:r>
            <a:endParaRPr sz="6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FD23DC-6DA2-C0D7-CE83-FCF8003FD1CD}"/>
              </a:ext>
            </a:extLst>
          </p:cNvPr>
          <p:cNvSpPr txBox="1"/>
          <p:nvPr/>
        </p:nvSpPr>
        <p:spPr>
          <a:xfrm>
            <a:off x="450992" y="3236866"/>
            <a:ext cx="42531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atrick Hand" panose="00000500000000000000" pitchFamily="2" charset="0"/>
              </a:rPr>
              <a:t>Play in teams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atrick Hand" panose="00000500000000000000" pitchFamily="2" charset="0"/>
              </a:rPr>
              <a:t>Unscramble the words. </a:t>
            </a:r>
          </a:p>
        </p:txBody>
      </p:sp>
    </p:spTree>
    <p:extLst>
      <p:ext uri="{BB962C8B-B14F-4D97-AF65-F5344CB8AC3E}">
        <p14:creationId xmlns:p14="http://schemas.microsoft.com/office/powerpoint/2010/main" val="180833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ncrete Jungle | The term concrete jungle is often used to … | Flickr">
            <a:extLst>
              <a:ext uri="{FF2B5EF4-FFF2-40B4-BE49-F238E27FC236}">
                <a16:creationId xmlns:a16="http://schemas.microsoft.com/office/drawing/2014/main" id="{580EB0A8-C873-08B2-7E1F-CB0D3C1B9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349" y="680312"/>
            <a:ext cx="4708269" cy="378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D01DA0-0390-2AF5-FAD3-5CD098EB8B61}"/>
              </a:ext>
            </a:extLst>
          </p:cNvPr>
          <p:cNvSpPr txBox="1"/>
          <p:nvPr/>
        </p:nvSpPr>
        <p:spPr>
          <a:xfrm>
            <a:off x="280173" y="2108355"/>
            <a:ext cx="380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/ˌ</a:t>
            </a:r>
            <a:r>
              <a:rPr lang="en-US" sz="3200" dirty="0" err="1"/>
              <a:t>kɒŋ.kriːt</a:t>
            </a:r>
            <a:r>
              <a:rPr lang="en-US" sz="3200" dirty="0"/>
              <a:t> ˈ</a:t>
            </a:r>
            <a:r>
              <a:rPr lang="en-US" sz="3200" dirty="0" err="1"/>
              <a:t>dʒʌŋ.ɡəl</a:t>
            </a:r>
            <a:r>
              <a:rPr lang="en-US" sz="3200" dirty="0"/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00B416-9BC8-E284-0DCD-57FFAE3DA450}"/>
              </a:ext>
            </a:extLst>
          </p:cNvPr>
          <p:cNvSpPr txBox="1"/>
          <p:nvPr/>
        </p:nvSpPr>
        <p:spPr>
          <a:xfrm>
            <a:off x="121383" y="2936168"/>
            <a:ext cx="39940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6B4036"/>
                </a:solidFill>
                <a:latin typeface="Patrick Hand" panose="00000500000000000000" pitchFamily="2" charset="0"/>
              </a:rPr>
              <a:t>rừng</a:t>
            </a:r>
            <a:r>
              <a:rPr lang="en-US" sz="36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>
                <a:solidFill>
                  <a:srgbClr val="6B4036"/>
                </a:solidFill>
                <a:latin typeface="Patrick Hand" panose="00000500000000000000" pitchFamily="2" charset="0"/>
              </a:rPr>
              <a:t>bê</a:t>
            </a:r>
            <a:r>
              <a:rPr lang="en-US" sz="36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>
                <a:solidFill>
                  <a:srgbClr val="6B4036"/>
                </a:solidFill>
                <a:latin typeface="Patrick Hand" panose="00000500000000000000" pitchFamily="2" charset="0"/>
              </a:rPr>
              <a:t>tông</a:t>
            </a:r>
            <a:endParaRPr lang="en-US" sz="3600" dirty="0">
              <a:solidFill>
                <a:srgbClr val="6B4036"/>
              </a:solidFill>
              <a:latin typeface="Patrick Hand" panose="00000500000000000000" pitchFamily="2" charset="0"/>
            </a:endParaRPr>
          </a:p>
          <a:p>
            <a:pPr algn="ctr"/>
            <a:r>
              <a:rPr lang="en-US" sz="3600" dirty="0">
                <a:solidFill>
                  <a:srgbClr val="6B4036"/>
                </a:solidFill>
                <a:latin typeface="Patrick Hand" panose="00000500000000000000" pitchFamily="2" charset="0"/>
              </a:rPr>
              <a:t>(</a:t>
            </a:r>
            <a:r>
              <a:rPr lang="en-US" sz="3600" dirty="0" err="1">
                <a:solidFill>
                  <a:srgbClr val="6B4036"/>
                </a:solidFill>
                <a:latin typeface="Patrick Hand" panose="00000500000000000000" pitchFamily="2" charset="0"/>
              </a:rPr>
              <a:t>khu</a:t>
            </a:r>
            <a:r>
              <a:rPr lang="en-US" sz="36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>
                <a:solidFill>
                  <a:srgbClr val="6B4036"/>
                </a:solidFill>
                <a:latin typeface="Patrick Hand" panose="00000500000000000000" pitchFamily="2" charset="0"/>
              </a:rPr>
              <a:t>vực</a:t>
            </a:r>
            <a:r>
              <a:rPr lang="en-US" sz="36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>
                <a:solidFill>
                  <a:srgbClr val="6B4036"/>
                </a:solidFill>
                <a:latin typeface="Patrick Hand" panose="00000500000000000000" pitchFamily="2" charset="0"/>
              </a:rPr>
              <a:t>có</a:t>
            </a:r>
            <a:r>
              <a:rPr lang="en-US" sz="36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>
                <a:solidFill>
                  <a:srgbClr val="6B4036"/>
                </a:solidFill>
                <a:latin typeface="Patrick Hand" panose="00000500000000000000" pitchFamily="2" charset="0"/>
              </a:rPr>
              <a:t>nhiều</a:t>
            </a:r>
            <a:r>
              <a:rPr lang="en-US" sz="36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>
                <a:solidFill>
                  <a:srgbClr val="6B4036"/>
                </a:solidFill>
                <a:latin typeface="Patrick Hand" panose="00000500000000000000" pitchFamily="2" charset="0"/>
              </a:rPr>
              <a:t>nhà</a:t>
            </a:r>
            <a:r>
              <a:rPr lang="en-US" sz="36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>
                <a:solidFill>
                  <a:srgbClr val="6B4036"/>
                </a:solidFill>
                <a:latin typeface="Patrick Hand" panose="00000500000000000000" pitchFamily="2" charset="0"/>
              </a:rPr>
              <a:t>cao</a:t>
            </a:r>
            <a:r>
              <a:rPr lang="en-US" sz="36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>
                <a:solidFill>
                  <a:srgbClr val="6B4036"/>
                </a:solidFill>
                <a:latin typeface="Patrick Hand" panose="00000500000000000000" pitchFamily="2" charset="0"/>
              </a:rPr>
              <a:t>tầng</a:t>
            </a:r>
            <a:r>
              <a:rPr lang="en-US" sz="3600" dirty="0">
                <a:solidFill>
                  <a:srgbClr val="6B4036"/>
                </a:solidFill>
                <a:latin typeface="Patrick Hand" panose="00000500000000000000" pitchFamily="2" charset="0"/>
              </a:rPr>
              <a:t>)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6E55F47-7C05-79D1-BCBF-83176BD4B904}"/>
              </a:ext>
            </a:extLst>
          </p:cNvPr>
          <p:cNvSpPr/>
          <p:nvPr/>
        </p:nvSpPr>
        <p:spPr>
          <a:xfrm>
            <a:off x="247461" y="961573"/>
            <a:ext cx="3867992" cy="9037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concrete jungle (n) </a:t>
            </a:r>
          </a:p>
        </p:txBody>
      </p:sp>
      <p:pic>
        <p:nvPicPr>
          <p:cNvPr id="8" name="congrete jungle">
            <a:hlinkClick r:id="" action="ppaction://media"/>
            <a:extLst>
              <a:ext uri="{FF2B5EF4-FFF2-40B4-BE49-F238E27FC236}">
                <a16:creationId xmlns:a16="http://schemas.microsoft.com/office/drawing/2014/main" id="{003314F1-4C53-0488-61FA-75396036C7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69678" y="11223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5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D01DA0-0390-2AF5-FAD3-5CD098EB8B61}"/>
              </a:ext>
            </a:extLst>
          </p:cNvPr>
          <p:cNvSpPr txBox="1"/>
          <p:nvPr/>
        </p:nvSpPr>
        <p:spPr>
          <a:xfrm>
            <a:off x="646320" y="2192094"/>
            <a:ext cx="2716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/</a:t>
            </a:r>
            <a:r>
              <a:rPr lang="en-US" sz="3600" dirty="0" err="1"/>
              <a:t>skaɪ</a:t>
            </a:r>
            <a:r>
              <a:rPr lang="en-US" sz="3600" dirty="0"/>
              <a:t> </a:t>
            </a:r>
            <a:r>
              <a:rPr lang="en-US" sz="3600" dirty="0" err="1"/>
              <a:t>treɪn</a:t>
            </a:r>
            <a:r>
              <a:rPr lang="en-US" sz="3600" dirty="0"/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00B416-9BC8-E284-0DCD-57FFAE3DA450}"/>
              </a:ext>
            </a:extLst>
          </p:cNvPr>
          <p:cNvSpPr txBox="1"/>
          <p:nvPr/>
        </p:nvSpPr>
        <p:spPr>
          <a:xfrm>
            <a:off x="469646" y="3138925"/>
            <a:ext cx="30702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6B4036"/>
                </a:solidFill>
                <a:latin typeface="Patrick Hand" panose="00000500000000000000" pitchFamily="2" charset="0"/>
              </a:rPr>
              <a:t>tàu</a:t>
            </a:r>
            <a:r>
              <a:rPr lang="en-US" sz="44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4400" dirty="0" err="1">
                <a:solidFill>
                  <a:srgbClr val="6B4036"/>
                </a:solidFill>
                <a:latin typeface="Patrick Hand" panose="00000500000000000000" pitchFamily="2" charset="0"/>
              </a:rPr>
              <a:t>điện</a:t>
            </a:r>
            <a:r>
              <a:rPr lang="en-US" sz="44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4400" dirty="0" err="1">
                <a:solidFill>
                  <a:srgbClr val="6B4036"/>
                </a:solidFill>
                <a:latin typeface="Patrick Hand" panose="00000500000000000000" pitchFamily="2" charset="0"/>
              </a:rPr>
              <a:t>trên</a:t>
            </a:r>
            <a:r>
              <a:rPr lang="en-US" sz="44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4400" dirty="0" err="1">
                <a:solidFill>
                  <a:srgbClr val="6B4036"/>
                </a:solidFill>
                <a:latin typeface="Patrick Hand" panose="00000500000000000000" pitchFamily="2" charset="0"/>
              </a:rPr>
              <a:t>cao</a:t>
            </a:r>
            <a:r>
              <a:rPr lang="en-US" sz="44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6E55F47-7C05-79D1-BCBF-83176BD4B904}"/>
              </a:ext>
            </a:extLst>
          </p:cNvPr>
          <p:cNvSpPr/>
          <p:nvPr/>
        </p:nvSpPr>
        <p:spPr>
          <a:xfrm>
            <a:off x="469646" y="987850"/>
            <a:ext cx="3070274" cy="9037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sky train (n) </a:t>
            </a:r>
          </a:p>
        </p:txBody>
      </p:sp>
      <p:pic>
        <p:nvPicPr>
          <p:cNvPr id="2050" name="Picture 2" descr="Cat Linh-Ha Dong rail line enters final test run before commercial service  - ALONGWALKER">
            <a:extLst>
              <a:ext uri="{FF2B5EF4-FFF2-40B4-BE49-F238E27FC236}">
                <a16:creationId xmlns:a16="http://schemas.microsoft.com/office/drawing/2014/main" id="{61040A03-DF9A-5FB1-0AF5-644E969016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" r="11041"/>
          <a:stretch/>
        </p:blipFill>
        <p:spPr bwMode="auto">
          <a:xfrm>
            <a:off x="3846766" y="871647"/>
            <a:ext cx="5104802" cy="340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ky train">
            <a:hlinkClick r:id="" action="ppaction://media"/>
            <a:extLst>
              <a:ext uri="{FF2B5EF4-FFF2-40B4-BE49-F238E27FC236}">
                <a16:creationId xmlns:a16="http://schemas.microsoft.com/office/drawing/2014/main" id="{90209B2C-0746-CC3D-3D2B-BC79ADE2AC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17054" y="12365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0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D01DA0-0390-2AF5-FAD3-5CD098EB8B61}"/>
              </a:ext>
            </a:extLst>
          </p:cNvPr>
          <p:cNvSpPr txBox="1"/>
          <p:nvPr/>
        </p:nvSpPr>
        <p:spPr>
          <a:xfrm>
            <a:off x="646320" y="2192094"/>
            <a:ext cx="2716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/ˈ</a:t>
            </a:r>
            <a:r>
              <a:rPr lang="en-US" sz="3600" dirty="0" err="1"/>
              <a:t>met.rəʊ</a:t>
            </a:r>
            <a:r>
              <a:rPr lang="en-US" sz="3600" dirty="0"/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00B416-9BC8-E284-0DCD-57FFAE3DA450}"/>
              </a:ext>
            </a:extLst>
          </p:cNvPr>
          <p:cNvSpPr txBox="1"/>
          <p:nvPr/>
        </p:nvSpPr>
        <p:spPr>
          <a:xfrm>
            <a:off x="469645" y="2960043"/>
            <a:ext cx="30702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6B4036"/>
                </a:solidFill>
                <a:latin typeface="Patrick Hand" panose="00000500000000000000" pitchFamily="2" charset="0"/>
              </a:rPr>
              <a:t>hệ</a:t>
            </a:r>
            <a:r>
              <a:rPr lang="en-US" sz="44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4400" dirty="0" err="1">
                <a:solidFill>
                  <a:srgbClr val="6B4036"/>
                </a:solidFill>
                <a:latin typeface="Patrick Hand" panose="00000500000000000000" pitchFamily="2" charset="0"/>
              </a:rPr>
              <a:t>thống</a:t>
            </a:r>
            <a:r>
              <a:rPr lang="en-US" sz="44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4400" dirty="0" err="1">
                <a:solidFill>
                  <a:srgbClr val="6B4036"/>
                </a:solidFill>
                <a:latin typeface="Patrick Hand" panose="00000500000000000000" pitchFamily="2" charset="0"/>
              </a:rPr>
              <a:t>tàu</a:t>
            </a:r>
            <a:r>
              <a:rPr lang="en-US" sz="44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4400" dirty="0" err="1">
                <a:solidFill>
                  <a:srgbClr val="6B4036"/>
                </a:solidFill>
                <a:latin typeface="Patrick Hand" panose="00000500000000000000" pitchFamily="2" charset="0"/>
              </a:rPr>
              <a:t>điện</a:t>
            </a:r>
            <a:r>
              <a:rPr lang="en-US" sz="44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4400" dirty="0" err="1">
                <a:solidFill>
                  <a:srgbClr val="6B4036"/>
                </a:solidFill>
                <a:latin typeface="Patrick Hand" panose="00000500000000000000" pitchFamily="2" charset="0"/>
              </a:rPr>
              <a:t>ngầm</a:t>
            </a:r>
            <a:r>
              <a:rPr lang="en-US" sz="44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6E55F47-7C05-79D1-BCBF-83176BD4B904}"/>
              </a:ext>
            </a:extLst>
          </p:cNvPr>
          <p:cNvSpPr/>
          <p:nvPr/>
        </p:nvSpPr>
        <p:spPr>
          <a:xfrm>
            <a:off x="469646" y="987850"/>
            <a:ext cx="3070274" cy="9037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metro (n) 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BAA128B-29F8-C22A-D492-8B1A185B0487}"/>
              </a:ext>
            </a:extLst>
          </p:cNvPr>
          <p:cNvSpPr/>
          <p:nvPr/>
        </p:nvSpPr>
        <p:spPr>
          <a:xfrm>
            <a:off x="3766000" y="558097"/>
            <a:ext cx="5224971" cy="3638888"/>
          </a:xfrm>
          <a:custGeom>
            <a:avLst/>
            <a:gdLst/>
            <a:ahLst/>
            <a:cxnLst/>
            <a:rect l="l" t="t" r="r" b="b"/>
            <a:pathLst>
              <a:path w="12328989" h="8229600">
                <a:moveTo>
                  <a:pt x="0" y="0"/>
                </a:moveTo>
                <a:lnTo>
                  <a:pt x="12328988" y="0"/>
                </a:lnTo>
                <a:lnTo>
                  <a:pt x="123289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B63646-2725-9B8C-A402-0C785E02CA98}"/>
              </a:ext>
            </a:extLst>
          </p:cNvPr>
          <p:cNvSpPr txBox="1"/>
          <p:nvPr/>
        </p:nvSpPr>
        <p:spPr>
          <a:xfrm>
            <a:off x="4302357" y="4262237"/>
            <a:ext cx="4152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underground railway</a:t>
            </a:r>
          </a:p>
        </p:txBody>
      </p:sp>
      <p:pic>
        <p:nvPicPr>
          <p:cNvPr id="8" name="metro">
            <a:hlinkClick r:id="" action="ppaction://media"/>
            <a:extLst>
              <a:ext uri="{FF2B5EF4-FFF2-40B4-BE49-F238E27FC236}">
                <a16:creationId xmlns:a16="http://schemas.microsoft.com/office/drawing/2014/main" id="{2400A8BE-C36A-A719-1207-76F632F404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04941" y="13246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96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6" grpId="0"/>
      <p:bldP spid="7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D01DA0-0390-2AF5-FAD3-5CD098EB8B61}"/>
              </a:ext>
            </a:extLst>
          </p:cNvPr>
          <p:cNvSpPr txBox="1"/>
          <p:nvPr/>
        </p:nvSpPr>
        <p:spPr>
          <a:xfrm>
            <a:off x="178366" y="2305383"/>
            <a:ext cx="4007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/ˈ</a:t>
            </a:r>
            <a:r>
              <a:rPr lang="en-US" sz="3600" dirty="0" err="1"/>
              <a:t>pʌblɪk</a:t>
            </a:r>
            <a:r>
              <a:rPr lang="en-US" sz="3600" dirty="0"/>
              <a:t> </a:t>
            </a:r>
            <a:r>
              <a:rPr lang="en-US" sz="3600" dirty="0" err="1"/>
              <a:t>əˈmiːnəti</a:t>
            </a:r>
            <a:r>
              <a:rPr lang="en-US" sz="3600" dirty="0"/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00B416-9BC8-E284-0DCD-57FFAE3DA450}"/>
              </a:ext>
            </a:extLst>
          </p:cNvPr>
          <p:cNvSpPr txBox="1"/>
          <p:nvPr/>
        </p:nvSpPr>
        <p:spPr>
          <a:xfrm>
            <a:off x="646805" y="3187232"/>
            <a:ext cx="3070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6B4036"/>
                </a:solidFill>
                <a:latin typeface="Patrick Hand" panose="00000500000000000000" pitchFamily="2" charset="0"/>
              </a:rPr>
              <a:t>tiện</a:t>
            </a:r>
            <a:r>
              <a:rPr lang="en-US" sz="48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4800" dirty="0" err="1">
                <a:solidFill>
                  <a:srgbClr val="6B4036"/>
                </a:solidFill>
                <a:latin typeface="Patrick Hand" panose="00000500000000000000" pitchFamily="2" charset="0"/>
              </a:rPr>
              <a:t>ích</a:t>
            </a:r>
            <a:r>
              <a:rPr lang="en-US" sz="48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4800" dirty="0" err="1">
                <a:solidFill>
                  <a:srgbClr val="6B4036"/>
                </a:solidFill>
                <a:latin typeface="Patrick Hand" panose="00000500000000000000" pitchFamily="2" charset="0"/>
              </a:rPr>
              <a:t>công</a:t>
            </a:r>
            <a:r>
              <a:rPr lang="en-US" sz="48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4800" dirty="0" err="1">
                <a:solidFill>
                  <a:srgbClr val="6B4036"/>
                </a:solidFill>
                <a:latin typeface="Patrick Hand" panose="00000500000000000000" pitchFamily="2" charset="0"/>
              </a:rPr>
              <a:t>cộng</a:t>
            </a:r>
            <a:r>
              <a:rPr lang="en-US" sz="48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6E55F47-7C05-79D1-BCBF-83176BD4B904}"/>
              </a:ext>
            </a:extLst>
          </p:cNvPr>
          <p:cNvSpPr/>
          <p:nvPr/>
        </p:nvSpPr>
        <p:spPr>
          <a:xfrm>
            <a:off x="469645" y="647302"/>
            <a:ext cx="3424596" cy="126041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public amenity  (n) </a:t>
            </a: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38E3D048-E753-ACF0-70B8-D7BCFD0E705D}"/>
              </a:ext>
            </a:extLst>
          </p:cNvPr>
          <p:cNvSpPr/>
          <p:nvPr/>
        </p:nvSpPr>
        <p:spPr>
          <a:xfrm>
            <a:off x="4507293" y="453645"/>
            <a:ext cx="4254278" cy="4123227"/>
          </a:xfrm>
          <a:custGeom>
            <a:avLst/>
            <a:gdLst/>
            <a:ahLst/>
            <a:cxnLst/>
            <a:rect l="l" t="t" r="r" b="b"/>
            <a:pathLst>
              <a:path w="9325326" h="8229600">
                <a:moveTo>
                  <a:pt x="0" y="0"/>
                </a:moveTo>
                <a:lnTo>
                  <a:pt x="9325326" y="0"/>
                </a:lnTo>
                <a:lnTo>
                  <a:pt x="932532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1" b="-1839"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B75352-261F-A888-FAE3-78756BED7FC1}"/>
              </a:ext>
            </a:extLst>
          </p:cNvPr>
          <p:cNvSpPr txBox="1"/>
          <p:nvPr/>
        </p:nvSpPr>
        <p:spPr>
          <a:xfrm>
            <a:off x="4507293" y="3972062"/>
            <a:ext cx="4463662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something that makes a place comfortable or easy to live in</a:t>
            </a:r>
          </a:p>
        </p:txBody>
      </p:sp>
      <p:pic>
        <p:nvPicPr>
          <p:cNvPr id="12" name="public amenity">
            <a:hlinkClick r:id="" action="ppaction://media"/>
            <a:extLst>
              <a:ext uri="{FF2B5EF4-FFF2-40B4-BE49-F238E27FC236}">
                <a16:creationId xmlns:a16="http://schemas.microsoft.com/office/drawing/2014/main" id="{277557D6-A1B4-CE18-DDB1-21F3AECB79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48585" y="13813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8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1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  <p:bldP spid="6" grpId="0"/>
      <p:bldP spid="7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D01DA0-0390-2AF5-FAD3-5CD098EB8B61}"/>
              </a:ext>
            </a:extLst>
          </p:cNvPr>
          <p:cNvSpPr txBox="1"/>
          <p:nvPr/>
        </p:nvSpPr>
        <p:spPr>
          <a:xfrm>
            <a:off x="178366" y="2305383"/>
            <a:ext cx="4007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/</a:t>
            </a:r>
            <a:r>
              <a:rPr lang="en-US" sz="3600" dirty="0" err="1"/>
              <a:t>kəˈmju</a:t>
            </a:r>
            <a:r>
              <a:rPr lang="en-US" sz="3600" dirty="0"/>
              <a:t>ː.</a:t>
            </a:r>
            <a:r>
              <a:rPr lang="en-US" sz="3600" dirty="0" err="1"/>
              <a:t>tər</a:t>
            </a:r>
            <a:r>
              <a:rPr lang="en-US" sz="3600" dirty="0"/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00B416-9BC8-E284-0DCD-57FFAE3DA450}"/>
              </a:ext>
            </a:extLst>
          </p:cNvPr>
          <p:cNvSpPr txBox="1"/>
          <p:nvPr/>
        </p:nvSpPr>
        <p:spPr>
          <a:xfrm>
            <a:off x="646805" y="3187232"/>
            <a:ext cx="3070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6B4036"/>
                </a:solidFill>
                <a:latin typeface="Patrick Hand" panose="00000500000000000000" pitchFamily="2" charset="0"/>
              </a:rPr>
              <a:t>người</a:t>
            </a:r>
            <a:r>
              <a:rPr lang="en-US" sz="48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4800" dirty="0" err="1">
                <a:solidFill>
                  <a:srgbClr val="6B4036"/>
                </a:solidFill>
                <a:latin typeface="Patrick Hand" panose="00000500000000000000" pitchFamily="2" charset="0"/>
              </a:rPr>
              <a:t>đi</a:t>
            </a:r>
            <a:r>
              <a:rPr lang="en-US" sz="48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4800" dirty="0" err="1">
                <a:solidFill>
                  <a:srgbClr val="6B4036"/>
                </a:solidFill>
                <a:latin typeface="Patrick Hand" panose="00000500000000000000" pitchFamily="2" charset="0"/>
              </a:rPr>
              <a:t>làm</a:t>
            </a:r>
            <a:r>
              <a:rPr lang="en-US" sz="48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6E55F47-7C05-79D1-BCBF-83176BD4B904}"/>
              </a:ext>
            </a:extLst>
          </p:cNvPr>
          <p:cNvSpPr/>
          <p:nvPr/>
        </p:nvSpPr>
        <p:spPr>
          <a:xfrm>
            <a:off x="469645" y="938676"/>
            <a:ext cx="3424596" cy="9690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commuter (n) </a:t>
            </a:r>
          </a:p>
        </p:txBody>
      </p:sp>
      <p:pic>
        <p:nvPicPr>
          <p:cNvPr id="2" name="commuter">
            <a:hlinkClick r:id="" action="ppaction://media"/>
            <a:extLst>
              <a:ext uri="{FF2B5EF4-FFF2-40B4-BE49-F238E27FC236}">
                <a16:creationId xmlns:a16="http://schemas.microsoft.com/office/drawing/2014/main" id="{F3A0822A-6625-EB19-A835-29A1327FF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0784" y="1501317"/>
            <a:ext cx="406400" cy="406400"/>
          </a:xfrm>
          <a:prstGeom prst="rect">
            <a:avLst/>
          </a:prstGeom>
        </p:spPr>
      </p:pic>
      <p:pic>
        <p:nvPicPr>
          <p:cNvPr id="3076" name="Picture 4" descr="Premium Vector | Business man with briefcase running forward fast. late  business person rushing in a hurry to get on time. short on time before  deadline">
            <a:extLst>
              <a:ext uri="{FF2B5EF4-FFF2-40B4-BE49-F238E27FC236}">
                <a16:creationId xmlns:a16="http://schemas.microsoft.com/office/drawing/2014/main" id="{CEE591B1-457E-4134-05C9-39D016C48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935" y="740877"/>
            <a:ext cx="4833055" cy="377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0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D01DA0-0390-2AF5-FAD3-5CD098EB8B61}"/>
              </a:ext>
            </a:extLst>
          </p:cNvPr>
          <p:cNvSpPr txBox="1"/>
          <p:nvPr/>
        </p:nvSpPr>
        <p:spPr>
          <a:xfrm>
            <a:off x="178366" y="2305383"/>
            <a:ext cx="4007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/ˈ</a:t>
            </a:r>
            <a:r>
              <a:rPr lang="en-US" sz="3600" dirty="0" err="1"/>
              <a:t>pɪkˌpɒk.ɪt</a:t>
            </a:r>
            <a:r>
              <a:rPr lang="en-US" sz="3600" dirty="0"/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00B416-9BC8-E284-0DCD-57FFAE3DA450}"/>
              </a:ext>
            </a:extLst>
          </p:cNvPr>
          <p:cNvSpPr txBox="1"/>
          <p:nvPr/>
        </p:nvSpPr>
        <p:spPr>
          <a:xfrm>
            <a:off x="646805" y="3187232"/>
            <a:ext cx="3070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6B4036"/>
                </a:solidFill>
                <a:latin typeface="Patrick Hand" panose="00000500000000000000" pitchFamily="2" charset="0"/>
              </a:rPr>
              <a:t>kẻ</a:t>
            </a:r>
            <a:r>
              <a:rPr lang="en-US" sz="48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4800" dirty="0" err="1">
                <a:solidFill>
                  <a:srgbClr val="6B4036"/>
                </a:solidFill>
                <a:latin typeface="Patrick Hand" panose="00000500000000000000" pitchFamily="2" charset="0"/>
              </a:rPr>
              <a:t>móc</a:t>
            </a:r>
            <a:r>
              <a:rPr lang="en-US" sz="48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4800" dirty="0" err="1">
                <a:solidFill>
                  <a:srgbClr val="6B4036"/>
                </a:solidFill>
                <a:latin typeface="Patrick Hand" panose="00000500000000000000" pitchFamily="2" charset="0"/>
              </a:rPr>
              <a:t>túi</a:t>
            </a:r>
            <a:r>
              <a:rPr lang="en-US" sz="4800" dirty="0">
                <a:solidFill>
                  <a:srgbClr val="6B4036"/>
                </a:solidFill>
                <a:latin typeface="Patrick Hand" panose="00000500000000000000" pitchFamily="2" charset="0"/>
              </a:rPr>
              <a:t>/ </a:t>
            </a:r>
            <a:r>
              <a:rPr lang="en-US" sz="4800" dirty="0" err="1">
                <a:solidFill>
                  <a:srgbClr val="6B4036"/>
                </a:solidFill>
                <a:latin typeface="Patrick Hand" panose="00000500000000000000" pitchFamily="2" charset="0"/>
              </a:rPr>
              <a:t>móc</a:t>
            </a:r>
            <a:r>
              <a:rPr lang="en-US" sz="48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4800" dirty="0" err="1">
                <a:solidFill>
                  <a:srgbClr val="6B4036"/>
                </a:solidFill>
                <a:latin typeface="Patrick Hand" panose="00000500000000000000" pitchFamily="2" charset="0"/>
              </a:rPr>
              <a:t>túi</a:t>
            </a:r>
            <a:r>
              <a:rPr lang="en-US" sz="48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6E55F47-7C05-79D1-BCBF-83176BD4B904}"/>
              </a:ext>
            </a:extLst>
          </p:cNvPr>
          <p:cNvSpPr/>
          <p:nvPr/>
        </p:nvSpPr>
        <p:spPr>
          <a:xfrm>
            <a:off x="414853" y="817963"/>
            <a:ext cx="3424596" cy="136670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pickpocket (n/v) </a:t>
            </a:r>
          </a:p>
        </p:txBody>
      </p:sp>
      <p:pic>
        <p:nvPicPr>
          <p:cNvPr id="6146" name="Picture 2" descr="470+ Pick Pocket Stock Illustrations, Royalty-Free Vector Graphics &amp; Clip  Art - iStock | Pick pocket wallet, Holiday pick pocket">
            <a:extLst>
              <a:ext uri="{FF2B5EF4-FFF2-40B4-BE49-F238E27FC236}">
                <a16:creationId xmlns:a16="http://schemas.microsoft.com/office/drawing/2014/main" id="{C18A29F8-7FD0-DA81-A0F3-54FE664FF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900" y="737889"/>
            <a:ext cx="4423384" cy="401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kpoket">
            <a:hlinkClick r:id="" action="ppaction://media"/>
            <a:extLst>
              <a:ext uri="{FF2B5EF4-FFF2-40B4-BE49-F238E27FC236}">
                <a16:creationId xmlns:a16="http://schemas.microsoft.com/office/drawing/2014/main" id="{444DA9BB-1E7E-EBB4-4F8A-FE63993CF9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85862" y="108530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7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D01DA0-0390-2AF5-FAD3-5CD098EB8B61}"/>
              </a:ext>
            </a:extLst>
          </p:cNvPr>
          <p:cNvSpPr txBox="1"/>
          <p:nvPr/>
        </p:nvSpPr>
        <p:spPr>
          <a:xfrm>
            <a:off x="123574" y="2312500"/>
            <a:ext cx="4007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/ˈ</a:t>
            </a:r>
            <a:r>
              <a:rPr lang="en-US" sz="3600" dirty="0" err="1"/>
              <a:t>lɪv.ə.bəl</a:t>
            </a:r>
            <a:r>
              <a:rPr lang="en-US" sz="3600" dirty="0"/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00B416-9BC8-E284-0DCD-57FFAE3DA450}"/>
              </a:ext>
            </a:extLst>
          </p:cNvPr>
          <p:cNvSpPr txBox="1"/>
          <p:nvPr/>
        </p:nvSpPr>
        <p:spPr>
          <a:xfrm>
            <a:off x="408730" y="3195324"/>
            <a:ext cx="34307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6B4036"/>
                </a:solidFill>
                <a:latin typeface="Patrick Hand" panose="00000500000000000000" pitchFamily="2" charset="0"/>
              </a:rPr>
              <a:t>(</a:t>
            </a:r>
            <a:r>
              <a:rPr lang="en-US" sz="4400" dirty="0" err="1">
                <a:solidFill>
                  <a:srgbClr val="6B4036"/>
                </a:solidFill>
                <a:latin typeface="Patrick Hand" panose="00000500000000000000" pitchFamily="2" charset="0"/>
              </a:rPr>
              <a:t>nơi</a:t>
            </a:r>
            <a:r>
              <a:rPr lang="en-US" sz="4400" dirty="0">
                <a:solidFill>
                  <a:srgbClr val="6B4036"/>
                </a:solidFill>
                <a:latin typeface="Patrick Hand" panose="00000500000000000000" pitchFamily="2" charset="0"/>
              </a:rPr>
              <a:t>, </a:t>
            </a:r>
            <a:r>
              <a:rPr lang="en-US" sz="4400" dirty="0" err="1">
                <a:solidFill>
                  <a:srgbClr val="6B4036"/>
                </a:solidFill>
                <a:latin typeface="Patrick Hand" panose="00000500000000000000" pitchFamily="2" charset="0"/>
              </a:rPr>
              <a:t>địa</a:t>
            </a:r>
            <a:r>
              <a:rPr lang="en-US" sz="44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4400" dirty="0" err="1">
                <a:solidFill>
                  <a:srgbClr val="6B4036"/>
                </a:solidFill>
                <a:latin typeface="Patrick Hand" panose="00000500000000000000" pitchFamily="2" charset="0"/>
              </a:rPr>
              <a:t>điểm</a:t>
            </a:r>
            <a:r>
              <a:rPr lang="en-US" sz="4400" dirty="0">
                <a:solidFill>
                  <a:srgbClr val="6B4036"/>
                </a:solidFill>
                <a:latin typeface="Patrick Hand" panose="00000500000000000000" pitchFamily="2" charset="0"/>
              </a:rPr>
              <a:t>) </a:t>
            </a:r>
            <a:r>
              <a:rPr lang="en-US" sz="4400" dirty="0" err="1">
                <a:solidFill>
                  <a:srgbClr val="6B4036"/>
                </a:solidFill>
                <a:latin typeface="Patrick Hand" panose="00000500000000000000" pitchFamily="2" charset="0"/>
              </a:rPr>
              <a:t>đáng</a:t>
            </a:r>
            <a:r>
              <a:rPr lang="en-US" sz="44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4400" dirty="0" err="1">
                <a:solidFill>
                  <a:srgbClr val="6B4036"/>
                </a:solidFill>
                <a:latin typeface="Patrick Hand" panose="00000500000000000000" pitchFamily="2" charset="0"/>
              </a:rPr>
              <a:t>sống</a:t>
            </a:r>
            <a:endParaRPr lang="en-US" sz="4400" dirty="0">
              <a:solidFill>
                <a:srgbClr val="6B4036"/>
              </a:solidFill>
              <a:latin typeface="Patrick Hand" panose="00000500000000000000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6E55F47-7C05-79D1-BCBF-83176BD4B904}"/>
              </a:ext>
            </a:extLst>
          </p:cNvPr>
          <p:cNvSpPr/>
          <p:nvPr/>
        </p:nvSpPr>
        <p:spPr>
          <a:xfrm>
            <a:off x="414853" y="1084333"/>
            <a:ext cx="3424596" cy="110033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liveable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 (adj) </a:t>
            </a:r>
          </a:p>
        </p:txBody>
      </p:sp>
      <p:pic>
        <p:nvPicPr>
          <p:cNvPr id="7170" name="Picture 2" descr="Sustainable Lifestyle Elements Illustration. 9455949 Vector Art at Vecteezy">
            <a:extLst>
              <a:ext uri="{FF2B5EF4-FFF2-40B4-BE49-F238E27FC236}">
                <a16:creationId xmlns:a16="http://schemas.microsoft.com/office/drawing/2014/main" id="{5B4E6F88-1894-5455-358C-54321F721F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3" t="7517" r="2677" b="7517"/>
          <a:stretch/>
        </p:blipFill>
        <p:spPr bwMode="auto">
          <a:xfrm>
            <a:off x="4130727" y="577092"/>
            <a:ext cx="4672121" cy="347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6B242B-8F82-C7DF-A5C1-B9DA1CCF7657}"/>
              </a:ext>
            </a:extLst>
          </p:cNvPr>
          <p:cNvSpPr txBox="1"/>
          <p:nvPr/>
        </p:nvSpPr>
        <p:spPr>
          <a:xfrm>
            <a:off x="4260692" y="4181316"/>
            <a:ext cx="4412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suitable or good for living in</a:t>
            </a:r>
          </a:p>
        </p:txBody>
      </p:sp>
      <p:pic>
        <p:nvPicPr>
          <p:cNvPr id="4" name="liveable">
            <a:hlinkClick r:id="" action="ppaction://media"/>
            <a:extLst>
              <a:ext uri="{FF2B5EF4-FFF2-40B4-BE49-F238E27FC236}">
                <a16:creationId xmlns:a16="http://schemas.microsoft.com/office/drawing/2014/main" id="{CF5E4DBF-2080-BCE9-076E-5A064BB4D7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37310" y="12981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1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/>
      <p:bldP spid="7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D01DA0-0390-2AF5-FAD3-5CD098EB8B61}"/>
              </a:ext>
            </a:extLst>
          </p:cNvPr>
          <p:cNvSpPr txBox="1"/>
          <p:nvPr/>
        </p:nvSpPr>
        <p:spPr>
          <a:xfrm>
            <a:off x="123574" y="2312500"/>
            <a:ext cx="4007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/ˈ</a:t>
            </a:r>
            <a:r>
              <a:rPr lang="en-US" sz="3600" dirty="0" err="1"/>
              <a:t>bʌs.lɪŋ</a:t>
            </a:r>
            <a:r>
              <a:rPr lang="en-US" sz="3600" dirty="0"/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00B416-9BC8-E284-0DCD-57FFAE3DA450}"/>
              </a:ext>
            </a:extLst>
          </p:cNvPr>
          <p:cNvSpPr txBox="1"/>
          <p:nvPr/>
        </p:nvSpPr>
        <p:spPr>
          <a:xfrm>
            <a:off x="408730" y="3195324"/>
            <a:ext cx="34307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6B4036"/>
                </a:solidFill>
                <a:latin typeface="Patrick Hand" panose="00000500000000000000" pitchFamily="2" charset="0"/>
              </a:rPr>
              <a:t>hối</a:t>
            </a:r>
            <a:r>
              <a:rPr lang="en-US" sz="44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4400" dirty="0" err="1">
                <a:solidFill>
                  <a:srgbClr val="6B4036"/>
                </a:solidFill>
                <a:latin typeface="Patrick Hand" panose="00000500000000000000" pitchFamily="2" charset="0"/>
              </a:rPr>
              <a:t>hả</a:t>
            </a:r>
            <a:r>
              <a:rPr lang="en-US" sz="4400" dirty="0">
                <a:solidFill>
                  <a:srgbClr val="6B4036"/>
                </a:solidFill>
                <a:latin typeface="Patrick Hand" panose="00000500000000000000" pitchFamily="2" charset="0"/>
              </a:rPr>
              <a:t>, </a:t>
            </a:r>
            <a:r>
              <a:rPr lang="en-US" sz="4400" dirty="0" err="1">
                <a:solidFill>
                  <a:srgbClr val="6B4036"/>
                </a:solidFill>
                <a:latin typeface="Patrick Hand" panose="00000500000000000000" pitchFamily="2" charset="0"/>
              </a:rPr>
              <a:t>nhộn</a:t>
            </a:r>
            <a:r>
              <a:rPr lang="en-US" sz="44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4400" dirty="0" err="1">
                <a:solidFill>
                  <a:srgbClr val="6B4036"/>
                </a:solidFill>
                <a:latin typeface="Patrick Hand" panose="00000500000000000000" pitchFamily="2" charset="0"/>
              </a:rPr>
              <a:t>nhịp</a:t>
            </a:r>
            <a:r>
              <a:rPr lang="en-US" sz="4400" dirty="0">
                <a:solidFill>
                  <a:srgbClr val="6B4036"/>
                </a:solidFill>
                <a:latin typeface="Patrick Hand" panose="00000500000000000000" pitchFamily="2" charset="0"/>
              </a:rPr>
              <a:t>, </a:t>
            </a:r>
            <a:r>
              <a:rPr lang="en-US" sz="4400" dirty="0" err="1">
                <a:solidFill>
                  <a:srgbClr val="6B4036"/>
                </a:solidFill>
                <a:latin typeface="Patrick Hand" panose="00000500000000000000" pitchFamily="2" charset="0"/>
              </a:rPr>
              <a:t>náo</a:t>
            </a:r>
            <a:r>
              <a:rPr lang="en-US" sz="44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4400" dirty="0" err="1">
                <a:solidFill>
                  <a:srgbClr val="6B4036"/>
                </a:solidFill>
                <a:latin typeface="Patrick Hand" panose="00000500000000000000" pitchFamily="2" charset="0"/>
              </a:rPr>
              <a:t>nhiệt</a:t>
            </a:r>
            <a:r>
              <a:rPr lang="en-US" sz="4400" dirty="0">
                <a:solidFill>
                  <a:srgbClr val="6B4036"/>
                </a:solidFill>
                <a:latin typeface="Patrick Hand" panose="00000500000000000000" pitchFamily="2" charset="0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6E55F47-7C05-79D1-BCBF-83176BD4B904}"/>
              </a:ext>
            </a:extLst>
          </p:cNvPr>
          <p:cNvSpPr/>
          <p:nvPr/>
        </p:nvSpPr>
        <p:spPr>
          <a:xfrm>
            <a:off x="414853" y="1003412"/>
            <a:ext cx="3424596" cy="11812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bustling (adj)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6B242B-8F82-C7DF-A5C1-B9DA1CCF7657}"/>
              </a:ext>
            </a:extLst>
          </p:cNvPr>
          <p:cNvSpPr txBox="1"/>
          <p:nvPr/>
        </p:nvSpPr>
        <p:spPr>
          <a:xfrm>
            <a:off x="4260692" y="4181316"/>
            <a:ext cx="4412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full of busy activity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2C1FFBF-A425-D056-C58D-488E32FB7340}"/>
              </a:ext>
            </a:extLst>
          </p:cNvPr>
          <p:cNvSpPr/>
          <p:nvPr/>
        </p:nvSpPr>
        <p:spPr>
          <a:xfrm>
            <a:off x="4009346" y="745044"/>
            <a:ext cx="4905974" cy="3268605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0" name="bustling">
            <a:hlinkClick r:id="" action="ppaction://media"/>
            <a:extLst>
              <a:ext uri="{FF2B5EF4-FFF2-40B4-BE49-F238E27FC236}">
                <a16:creationId xmlns:a16="http://schemas.microsoft.com/office/drawing/2014/main" id="{2CB796C2-D1DD-5A3C-E6FF-E290FD6DF4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1125" y="1298900"/>
            <a:ext cx="590281" cy="59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84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6" grpId="0"/>
      <p:bldP spid="7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7" name="Google Shape;667;p29"/>
          <p:cNvGrpSpPr/>
          <p:nvPr/>
        </p:nvGrpSpPr>
        <p:grpSpPr>
          <a:xfrm>
            <a:off x="-735881" y="2835681"/>
            <a:ext cx="1752143" cy="550210"/>
            <a:chOff x="4626925" y="135475"/>
            <a:chExt cx="973900" cy="305825"/>
          </a:xfrm>
        </p:grpSpPr>
        <p:sp>
          <p:nvSpPr>
            <p:cNvPr id="668" name="Google Shape;668;p29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9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9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9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9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9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Google Shape;1258;p32">
            <a:extLst>
              <a:ext uri="{FF2B5EF4-FFF2-40B4-BE49-F238E27FC236}">
                <a16:creationId xmlns:a16="http://schemas.microsoft.com/office/drawing/2014/main" id="{AE715ABE-7C54-CFD1-4F83-D91629F053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11906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VOCABULARY</a:t>
            </a:r>
            <a:endParaRPr sz="4000" dirty="0"/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4AA68F07-E1DD-EBB1-F46F-D36C36AAA0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797993"/>
              </p:ext>
            </p:extLst>
          </p:nvPr>
        </p:nvGraphicFramePr>
        <p:xfrm>
          <a:off x="700655" y="930156"/>
          <a:ext cx="7742690" cy="3486048"/>
        </p:xfrm>
        <a:graphic>
          <a:graphicData uri="http://schemas.openxmlformats.org/drawingml/2006/table">
            <a:tbl>
              <a:tblPr firstRow="1" bandRow="1"/>
              <a:tblGrid>
                <a:gridCol w="2613649">
                  <a:extLst>
                    <a:ext uri="{9D8B030D-6E8A-4147-A177-3AD203B41FA5}">
                      <a16:colId xmlns:a16="http://schemas.microsoft.com/office/drawing/2014/main" val="1177068263"/>
                    </a:ext>
                  </a:extLst>
                </a:gridCol>
                <a:gridCol w="2243213">
                  <a:extLst>
                    <a:ext uri="{9D8B030D-6E8A-4147-A177-3AD203B41FA5}">
                      <a16:colId xmlns:a16="http://schemas.microsoft.com/office/drawing/2014/main" val="3864588431"/>
                    </a:ext>
                  </a:extLst>
                </a:gridCol>
                <a:gridCol w="2885828">
                  <a:extLst>
                    <a:ext uri="{9D8B030D-6E8A-4147-A177-3AD203B41FA5}">
                      <a16:colId xmlns:a16="http://schemas.microsoft.com/office/drawing/2014/main" val="3966440524"/>
                    </a:ext>
                  </a:extLst>
                </a:gridCol>
              </a:tblGrid>
              <a:tr h="6119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Patrick Hand" panose="00000500000000000000" pitchFamily="2" charset="0"/>
                        </a:rPr>
                        <a:t>Words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Patrick Hand" panose="00000500000000000000" pitchFamily="2" charset="0"/>
                        </a:rPr>
                        <a:t>Pronunciation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Patrick Hand" panose="00000500000000000000" pitchFamily="2" charset="0"/>
                        </a:rPr>
                        <a:t>Meanings 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907430"/>
                  </a:ext>
                </a:extLst>
              </a:tr>
              <a:tr h="6169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concrete jungle (n)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/ˌ</a:t>
                      </a:r>
                      <a:r>
                        <a:rPr lang="en-US" sz="2000" dirty="0" err="1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kɒŋ.kriːt</a:t>
                      </a:r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ˈ</a:t>
                      </a:r>
                      <a:r>
                        <a:rPr lang="en-US" sz="2000" dirty="0" err="1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dʒʌŋ.ɡəl</a:t>
                      </a:r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/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rừng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bê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tông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(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khu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vực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nhiều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nhà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cao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tầng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) 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292060"/>
                  </a:ext>
                </a:extLst>
              </a:tr>
              <a:tr h="6169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sky train (n)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/</a:t>
                      </a:r>
                      <a:r>
                        <a:rPr lang="en-US" sz="2000" dirty="0" err="1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skaɪ</a:t>
                      </a:r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treɪn</a:t>
                      </a:r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/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tàu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điện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trên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cao</a:t>
                      </a:r>
                      <a:endParaRPr lang="en-US" sz="24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Patrick Hand" panose="00000500000000000000" pitchFamily="2" charset="0"/>
                      </a:endParaRP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783603"/>
                  </a:ext>
                </a:extLst>
              </a:tr>
              <a:tr h="6557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metro (n)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/ˈ</a:t>
                      </a:r>
                      <a:r>
                        <a:rPr lang="en-US" sz="2000" dirty="0" err="1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met.rəʊ</a:t>
                      </a:r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/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hệ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thống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tàu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điện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ngầm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694260"/>
                  </a:ext>
                </a:extLst>
              </a:tr>
              <a:tr h="8191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public amenity (n)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/ˈ</a:t>
                      </a:r>
                      <a:r>
                        <a:rPr lang="en-US" sz="2000" dirty="0" err="1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pʌblɪk</a:t>
                      </a:r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əˈmiːnəti</a:t>
                      </a:r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/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tiện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ích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công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cộng</a:t>
                      </a:r>
                      <a:endParaRPr lang="en-US" sz="24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Patrick Hand" panose="00000500000000000000" pitchFamily="2" charset="0"/>
                      </a:endParaRP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70139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7" name="Google Shape;667;p29"/>
          <p:cNvGrpSpPr/>
          <p:nvPr/>
        </p:nvGrpSpPr>
        <p:grpSpPr>
          <a:xfrm>
            <a:off x="-735881" y="2835681"/>
            <a:ext cx="1752143" cy="550210"/>
            <a:chOff x="4626925" y="135475"/>
            <a:chExt cx="973900" cy="305825"/>
          </a:xfrm>
        </p:grpSpPr>
        <p:sp>
          <p:nvSpPr>
            <p:cNvPr id="668" name="Google Shape;668;p29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9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9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9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9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9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Google Shape;1258;p32">
            <a:extLst>
              <a:ext uri="{FF2B5EF4-FFF2-40B4-BE49-F238E27FC236}">
                <a16:creationId xmlns:a16="http://schemas.microsoft.com/office/drawing/2014/main" id="{AE715ABE-7C54-CFD1-4F83-D91629F053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11906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VOCABULARY</a:t>
            </a:r>
            <a:endParaRPr sz="4000" dirty="0"/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4AA68F07-E1DD-EBB1-F46F-D36C36AAA0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383956"/>
              </p:ext>
            </p:extLst>
          </p:nvPr>
        </p:nvGraphicFramePr>
        <p:xfrm>
          <a:off x="700655" y="930156"/>
          <a:ext cx="7742690" cy="3320663"/>
        </p:xfrm>
        <a:graphic>
          <a:graphicData uri="http://schemas.openxmlformats.org/drawingml/2006/table">
            <a:tbl>
              <a:tblPr firstRow="1" bandRow="1"/>
              <a:tblGrid>
                <a:gridCol w="2613649">
                  <a:extLst>
                    <a:ext uri="{9D8B030D-6E8A-4147-A177-3AD203B41FA5}">
                      <a16:colId xmlns:a16="http://schemas.microsoft.com/office/drawing/2014/main" val="1177068263"/>
                    </a:ext>
                  </a:extLst>
                </a:gridCol>
                <a:gridCol w="2243213">
                  <a:extLst>
                    <a:ext uri="{9D8B030D-6E8A-4147-A177-3AD203B41FA5}">
                      <a16:colId xmlns:a16="http://schemas.microsoft.com/office/drawing/2014/main" val="3864588431"/>
                    </a:ext>
                  </a:extLst>
                </a:gridCol>
                <a:gridCol w="2885828">
                  <a:extLst>
                    <a:ext uri="{9D8B030D-6E8A-4147-A177-3AD203B41FA5}">
                      <a16:colId xmlns:a16="http://schemas.microsoft.com/office/drawing/2014/main" val="3966440524"/>
                    </a:ext>
                  </a:extLst>
                </a:gridCol>
              </a:tblGrid>
              <a:tr h="6119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Patrick Hand" panose="00000500000000000000" pitchFamily="2" charset="0"/>
                        </a:rPr>
                        <a:t>Words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Patrick Hand" panose="00000500000000000000" pitchFamily="2" charset="0"/>
                        </a:rPr>
                        <a:t>Pronunciation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Patrick Hand" panose="00000500000000000000" pitchFamily="2" charset="0"/>
                        </a:rPr>
                        <a:t>Meanings 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907430"/>
                  </a:ext>
                </a:extLst>
              </a:tr>
              <a:tr h="6169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commuter (n)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/</a:t>
                      </a:r>
                      <a:r>
                        <a:rPr lang="en-US" sz="2000" dirty="0" err="1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kəˈmju</a:t>
                      </a:r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ː.</a:t>
                      </a:r>
                      <a:r>
                        <a:rPr lang="en-US" sz="2000" dirty="0" err="1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tər</a:t>
                      </a:r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/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đi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làm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292060"/>
                  </a:ext>
                </a:extLst>
              </a:tr>
              <a:tr h="6169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pickpocket (n/v)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/ˈ</a:t>
                      </a:r>
                      <a:r>
                        <a:rPr lang="en-US" sz="2000" dirty="0" err="1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pɪkˌpɒk.ɪt</a:t>
                      </a:r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/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kẻ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móc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túi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/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móc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túi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783603"/>
                  </a:ext>
                </a:extLst>
              </a:tr>
              <a:tr h="6557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liveable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 (adj)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/ˈ</a:t>
                      </a:r>
                      <a:r>
                        <a:rPr lang="en-US" sz="2000" dirty="0" err="1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lɪv.ə.bəl</a:t>
                      </a:r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/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vi-VN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(nơi, địa điểm) đáng sống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694260"/>
                  </a:ext>
                </a:extLst>
              </a:tr>
              <a:tr h="8191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bustling (adj)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/ˈ</a:t>
                      </a:r>
                      <a:r>
                        <a:rPr lang="en-US" sz="2000" dirty="0" err="1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bʌs.lɪŋ</a:t>
                      </a:r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/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hối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hả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nhộn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nhịp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náo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nhiệt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.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7013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1894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Google Shape;2075;p38"/>
          <p:cNvSpPr txBox="1">
            <a:spLocks noGrp="1"/>
          </p:cNvSpPr>
          <p:nvPr>
            <p:ph type="title"/>
          </p:nvPr>
        </p:nvSpPr>
        <p:spPr>
          <a:xfrm>
            <a:off x="720000" y="11325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Unscramble the word</a:t>
            </a:r>
            <a:endParaRPr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8EDDFE-2BD8-0734-79B2-6D92A26660F1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D1B594-036C-0C64-156C-794A5371CDAD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Alarm Clocks Vector Graphics Clip Art, PNG, 799x852px, Clock, Alarm Clock, Alarm  Clocks, Cartoon, Flip Clock">
            <a:extLst>
              <a:ext uri="{FF2B5EF4-FFF2-40B4-BE49-F238E27FC236}">
                <a16:creationId xmlns:a16="http://schemas.microsoft.com/office/drawing/2014/main" id="{A3928191-A1D6-1AA1-A2F9-3C5E13E25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5" b="99296" l="2927" r="96220">
                        <a14:foregroundMark x1="22927" y1="18779" x2="22927" y2="18779"/>
                        <a14:foregroundMark x1="25244" y1="11854" x2="25244" y2="11854"/>
                        <a14:foregroundMark x1="35244" y1="19718" x2="35244" y2="19718"/>
                        <a14:foregroundMark x1="18049" y1="12559" x2="18049" y2="12559"/>
                        <a14:foregroundMark x1="9878" y1="6338" x2="9878" y2="6338"/>
                        <a14:foregroundMark x1="6220" y1="10211" x2="6220" y2="10211"/>
                        <a14:foregroundMark x1="15122" y1="3521" x2="15122" y2="3521"/>
                        <a14:foregroundMark x1="6220" y1="2582" x2="6220" y2="2582"/>
                        <a14:foregroundMark x1="2927" y1="6808" x2="2927" y2="6808"/>
                        <a14:foregroundMark x1="91951" y1="8451" x2="91951" y2="8451"/>
                        <a14:foregroundMark x1="96341" y1="4695" x2="96341" y2="4695"/>
                        <a14:foregroundMark x1="80732" y1="20188" x2="80732" y2="20188"/>
                        <a14:foregroundMark x1="83537" y1="12559" x2="83537" y2="12559"/>
                        <a14:foregroundMark x1="50000" y1="18192" x2="50000" y2="18192"/>
                        <a14:foregroundMark x1="26220" y1="93897" x2="26220" y2="93897"/>
                        <a14:foregroundMark x1="52195" y1="96127" x2="52195" y2="96127"/>
                        <a14:foregroundMark x1="76585" y1="98122" x2="76585" y2="98122"/>
                        <a14:foregroundMark x1="22927" y1="99296" x2="22927" y2="99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850" y="619189"/>
            <a:ext cx="974924" cy="101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449CDB-4E13-6464-CD18-33D537B2E712}"/>
              </a:ext>
            </a:extLst>
          </p:cNvPr>
          <p:cNvSpPr/>
          <p:nvPr/>
        </p:nvSpPr>
        <p:spPr>
          <a:xfrm>
            <a:off x="1800478" y="3608025"/>
            <a:ext cx="5543044" cy="80920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6B4036"/>
                </a:solidFill>
                <a:latin typeface="Patrick Hand" panose="00000500000000000000" pitchFamily="2" charset="0"/>
              </a:rPr>
              <a:t>CONGESTED ROAD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FB7CB1-1DE3-AEA4-8168-AF743E1C0351}"/>
              </a:ext>
            </a:extLst>
          </p:cNvPr>
          <p:cNvSpPr txBox="1"/>
          <p:nvPr/>
        </p:nvSpPr>
        <p:spPr>
          <a:xfrm>
            <a:off x="1203129" y="1866940"/>
            <a:ext cx="67377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Patrick Hand" panose="00000500000000000000" pitchFamily="2" charset="0"/>
              </a:rPr>
              <a:t>SONGETCEDDARO</a:t>
            </a:r>
          </a:p>
        </p:txBody>
      </p:sp>
    </p:spTree>
    <p:extLst>
      <p:ext uri="{BB962C8B-B14F-4D97-AF65-F5344CB8AC3E}">
        <p14:creationId xmlns:p14="http://schemas.microsoft.com/office/powerpoint/2010/main" val="288677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-notification-alert_C_maj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7DEE66F-20E2-13A4-4769-761E5D15684C}"/>
              </a:ext>
            </a:extLst>
          </p:cNvPr>
          <p:cNvSpPr txBox="1"/>
          <p:nvPr/>
        </p:nvSpPr>
        <p:spPr>
          <a:xfrm>
            <a:off x="186116" y="57179"/>
            <a:ext cx="7088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Ex 1. Match the words/ phrases with their explanations. (P.20)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F178B0-2DFA-A20B-052D-09EFDA2C8328}"/>
              </a:ext>
            </a:extLst>
          </p:cNvPr>
          <p:cNvSpPr/>
          <p:nvPr/>
        </p:nvSpPr>
        <p:spPr>
          <a:xfrm>
            <a:off x="315588" y="1189456"/>
            <a:ext cx="2323716" cy="4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Patrick Hand" panose="00000500000000000000" pitchFamily="2" charset="0"/>
              </a:rPr>
              <a:t>1. </a:t>
            </a: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</a:rPr>
              <a:t>downtown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94B081A-171B-B4A2-D0BA-8777BB349519}"/>
              </a:ext>
            </a:extLst>
          </p:cNvPr>
          <p:cNvSpPr/>
          <p:nvPr/>
        </p:nvSpPr>
        <p:spPr>
          <a:xfrm>
            <a:off x="315588" y="1859885"/>
            <a:ext cx="2323716" cy="4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Patrick Hand" panose="00000500000000000000" pitchFamily="2" charset="0"/>
              </a:rPr>
              <a:t>2. </a:t>
            </a: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</a:rPr>
              <a:t>concrete jungle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EC59F6-F91A-752D-50AA-EDA2A79A4052}"/>
              </a:ext>
            </a:extLst>
          </p:cNvPr>
          <p:cNvSpPr/>
          <p:nvPr/>
        </p:nvSpPr>
        <p:spPr>
          <a:xfrm>
            <a:off x="315588" y="2514130"/>
            <a:ext cx="2323716" cy="4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Patrick Hand" panose="00000500000000000000" pitchFamily="2" charset="0"/>
              </a:rPr>
              <a:t>3. </a:t>
            </a: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</a:rPr>
              <a:t>sky train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5B9B412-DE08-2859-6239-DDEC89987A90}"/>
              </a:ext>
            </a:extLst>
          </p:cNvPr>
          <p:cNvSpPr/>
          <p:nvPr/>
        </p:nvSpPr>
        <p:spPr>
          <a:xfrm>
            <a:off x="315588" y="3168375"/>
            <a:ext cx="2323716" cy="4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Patrick Hand" panose="00000500000000000000" pitchFamily="2" charset="0"/>
              </a:rPr>
              <a:t>4. </a:t>
            </a: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</a:rPr>
              <a:t>metro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2EE0346-3EF9-243D-2E48-777BAECD5F52}"/>
              </a:ext>
            </a:extLst>
          </p:cNvPr>
          <p:cNvSpPr/>
          <p:nvPr/>
        </p:nvSpPr>
        <p:spPr>
          <a:xfrm>
            <a:off x="315588" y="3822620"/>
            <a:ext cx="2323716" cy="4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Patrick Hand" panose="00000500000000000000" pitchFamily="2" charset="0"/>
              </a:rPr>
              <a:t>5. </a:t>
            </a: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</a:rPr>
              <a:t>public amenities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A7DD73-E0A6-6FAA-8784-5B0945684949}"/>
              </a:ext>
            </a:extLst>
          </p:cNvPr>
          <p:cNvSpPr/>
          <p:nvPr/>
        </p:nvSpPr>
        <p:spPr>
          <a:xfrm>
            <a:off x="4555816" y="566443"/>
            <a:ext cx="4345425" cy="56283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a.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an underground train system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D6CE40-E021-9FC1-F8DF-47E244459102}"/>
              </a:ext>
            </a:extLst>
          </p:cNvPr>
          <p:cNvSpPr/>
          <p:nvPr/>
        </p:nvSpPr>
        <p:spPr>
          <a:xfrm>
            <a:off x="4555811" y="1189456"/>
            <a:ext cx="4345425" cy="8212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b.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a city or part of a city with many buildings next to each other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173734-DDC9-4954-5E9F-F1C906553A6D}"/>
              </a:ext>
            </a:extLst>
          </p:cNvPr>
          <p:cNvSpPr/>
          <p:nvPr/>
        </p:nvSpPr>
        <p:spPr>
          <a:xfrm>
            <a:off x="4555812" y="2070931"/>
            <a:ext cx="4345425" cy="8212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c.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the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centre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 of a city, especially its main business area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5502C6-8F01-F8CB-2BCF-A511E55BD00C}"/>
              </a:ext>
            </a:extLst>
          </p:cNvPr>
          <p:cNvSpPr/>
          <p:nvPr/>
        </p:nvSpPr>
        <p:spPr>
          <a:xfrm>
            <a:off x="4555812" y="2952406"/>
            <a:ext cx="4345425" cy="10983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d.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things in a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neighbourhood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 that make life more comfortable such as parts and shopping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centres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Patrick Hand" panose="000005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408719-6C5B-13A3-9235-913AEBFA332E}"/>
              </a:ext>
            </a:extLst>
          </p:cNvPr>
          <p:cNvSpPr/>
          <p:nvPr/>
        </p:nvSpPr>
        <p:spPr>
          <a:xfrm>
            <a:off x="4555813" y="4106754"/>
            <a:ext cx="4345425" cy="8212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e.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a type of train that runs on a railway high above the ground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9E221F9-07D8-795C-E5D7-436310BD233A}"/>
              </a:ext>
            </a:extLst>
          </p:cNvPr>
          <p:cNvSpPr/>
          <p:nvPr/>
        </p:nvSpPr>
        <p:spPr>
          <a:xfrm>
            <a:off x="3661646" y="2226547"/>
            <a:ext cx="590718" cy="57516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Patrick Hand" panose="00000500000000000000" pitchFamily="2" charset="0"/>
              </a:rPr>
              <a:t>1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41CD870-2DC7-9ECB-356F-E18F437F1318}"/>
              </a:ext>
            </a:extLst>
          </p:cNvPr>
          <p:cNvSpPr/>
          <p:nvPr/>
        </p:nvSpPr>
        <p:spPr>
          <a:xfrm>
            <a:off x="3661646" y="1312521"/>
            <a:ext cx="590718" cy="57516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Patrick Hand" panose="00000500000000000000" pitchFamily="2" charset="0"/>
              </a:rPr>
              <a:t>2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3064BFE-E1C7-25FA-7B88-C3FB8AB0DD29}"/>
              </a:ext>
            </a:extLst>
          </p:cNvPr>
          <p:cNvSpPr/>
          <p:nvPr/>
        </p:nvSpPr>
        <p:spPr>
          <a:xfrm>
            <a:off x="3661646" y="4229819"/>
            <a:ext cx="590718" cy="57516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Patrick Hand" panose="00000500000000000000" pitchFamily="2" charset="0"/>
              </a:rPr>
              <a:t>3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13CADED-B35F-78A5-2893-489D67D5CF14}"/>
              </a:ext>
            </a:extLst>
          </p:cNvPr>
          <p:cNvSpPr/>
          <p:nvPr/>
        </p:nvSpPr>
        <p:spPr>
          <a:xfrm>
            <a:off x="3661646" y="518844"/>
            <a:ext cx="590718" cy="57516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Patrick Hand" panose="00000500000000000000" pitchFamily="2" charset="0"/>
              </a:rPr>
              <a:t>4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F8B6826-5F4B-6DAB-3C4D-77D0AEED4981}"/>
              </a:ext>
            </a:extLst>
          </p:cNvPr>
          <p:cNvSpPr/>
          <p:nvPr/>
        </p:nvSpPr>
        <p:spPr>
          <a:xfrm>
            <a:off x="3661646" y="3213998"/>
            <a:ext cx="590718" cy="57516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Patrick Hand" panose="00000500000000000000" pitchFamily="2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36C515-2CA9-44CD-2007-19CFD313E917}"/>
              </a:ext>
            </a:extLst>
          </p:cNvPr>
          <p:cNvSpPr txBox="1"/>
          <p:nvPr/>
        </p:nvSpPr>
        <p:spPr>
          <a:xfrm>
            <a:off x="186116" y="57179"/>
            <a:ext cx="6072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Ex 2. Choose the correct answer A, B, C, or D. (p.20)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6207FC-7238-0E7C-73CC-B170BC3C2D12}"/>
              </a:ext>
            </a:extLst>
          </p:cNvPr>
          <p:cNvSpPr txBox="1"/>
          <p:nvPr/>
        </p:nvSpPr>
        <p:spPr>
          <a:xfrm>
            <a:off x="186116" y="591672"/>
            <a:ext cx="44344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trick Hand" panose="00000500000000000000" pitchFamily="2" charset="0"/>
              </a:rPr>
              <a:t>1. </a:t>
            </a:r>
            <a:r>
              <a:rPr lang="en-US" sz="2000" dirty="0">
                <a:latin typeface="Patrick Hand" panose="00000500000000000000" pitchFamily="2" charset="0"/>
              </a:rPr>
              <a:t>The sky train is _____ with commuters at rush hour.  </a:t>
            </a:r>
          </a:p>
          <a:p>
            <a:r>
              <a:rPr lang="en-US" sz="2000" dirty="0">
                <a:latin typeface="Patrick Hand" panose="00000500000000000000" pitchFamily="2" charset="0"/>
              </a:rPr>
              <a:t>A. packed 			B. full </a:t>
            </a:r>
          </a:p>
          <a:p>
            <a:r>
              <a:rPr lang="en-US" sz="2000" dirty="0">
                <a:latin typeface="Patrick Hand" panose="00000500000000000000" pitchFamily="2" charset="0"/>
              </a:rPr>
              <a:t>C. busy 			D. interesting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3D289B-6A77-FD20-5AD0-DC31B4EF4BDC}"/>
              </a:ext>
            </a:extLst>
          </p:cNvPr>
          <p:cNvSpPr txBox="1"/>
          <p:nvPr/>
        </p:nvSpPr>
        <p:spPr>
          <a:xfrm>
            <a:off x="186116" y="1982858"/>
            <a:ext cx="44344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trick Hand" panose="00000500000000000000" pitchFamily="2" charset="0"/>
              </a:rPr>
              <a:t>2. </a:t>
            </a:r>
            <a:r>
              <a:rPr lang="en-US" sz="2000" dirty="0">
                <a:latin typeface="Patrick Hand" panose="00000500000000000000" pitchFamily="2" charset="0"/>
              </a:rPr>
              <a:t>The town’s public amenities make it a _____ place for its residents. </a:t>
            </a:r>
          </a:p>
          <a:p>
            <a:r>
              <a:rPr lang="en-US" sz="2000" dirty="0">
                <a:latin typeface="Patrick Hand" panose="00000500000000000000" pitchFamily="2" charset="0"/>
              </a:rPr>
              <a:t>A. crowded 		B. boring </a:t>
            </a:r>
          </a:p>
          <a:p>
            <a:r>
              <a:rPr lang="en-US" sz="2000" dirty="0">
                <a:latin typeface="Patrick Hand" panose="00000500000000000000" pitchFamily="2" charset="0"/>
              </a:rPr>
              <a:t>C. </a:t>
            </a:r>
            <a:r>
              <a:rPr lang="en-US" sz="2000" dirty="0" err="1">
                <a:latin typeface="Patrick Hand" panose="00000500000000000000" pitchFamily="2" charset="0"/>
              </a:rPr>
              <a:t>liveable</a:t>
            </a:r>
            <a:r>
              <a:rPr lang="en-US" sz="2000" dirty="0">
                <a:latin typeface="Patrick Hand" panose="00000500000000000000" pitchFamily="2" charset="0"/>
              </a:rPr>
              <a:t> 		D. dull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FED810-8381-A678-B130-C59D03C56023}"/>
              </a:ext>
            </a:extLst>
          </p:cNvPr>
          <p:cNvSpPr txBox="1"/>
          <p:nvPr/>
        </p:nvSpPr>
        <p:spPr>
          <a:xfrm>
            <a:off x="186116" y="3374045"/>
            <a:ext cx="44344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trick Hand" panose="00000500000000000000" pitchFamily="2" charset="0"/>
              </a:rPr>
              <a:t>3. </a:t>
            </a:r>
            <a:r>
              <a:rPr lang="en-US" sz="2000" dirty="0">
                <a:latin typeface="Patrick Hand" panose="00000500000000000000" pitchFamily="2" charset="0"/>
              </a:rPr>
              <a:t>It’s not always _____ on the metro. Pickpocketing sometimes takes place. </a:t>
            </a:r>
          </a:p>
          <a:p>
            <a:r>
              <a:rPr lang="en-US" sz="2000" dirty="0">
                <a:latin typeface="Patrick Hand" panose="00000500000000000000" pitchFamily="2" charset="0"/>
              </a:rPr>
              <a:t>A. careful			B. dangerous </a:t>
            </a:r>
          </a:p>
          <a:p>
            <a:r>
              <a:rPr lang="en-US" sz="2000" dirty="0">
                <a:latin typeface="Patrick Hand" panose="00000500000000000000" pitchFamily="2" charset="0"/>
              </a:rPr>
              <a:t>C. noisy			D. safe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F157F6-3365-BB86-5346-2A42E16917A0}"/>
              </a:ext>
            </a:extLst>
          </p:cNvPr>
          <p:cNvSpPr txBox="1"/>
          <p:nvPr/>
        </p:nvSpPr>
        <p:spPr>
          <a:xfrm>
            <a:off x="4620552" y="591671"/>
            <a:ext cx="44344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trick Hand" panose="00000500000000000000" pitchFamily="2" charset="0"/>
              </a:rPr>
              <a:t>4. </a:t>
            </a:r>
            <a:r>
              <a:rPr lang="en-US" sz="2000" dirty="0">
                <a:latin typeface="Patrick Hand" panose="00000500000000000000" pitchFamily="2" charset="0"/>
              </a:rPr>
              <a:t>It is often more _____ to live in the downtown than in the suburbs. </a:t>
            </a:r>
          </a:p>
          <a:p>
            <a:r>
              <a:rPr lang="en-US" sz="2000" dirty="0">
                <a:latin typeface="Patrick Hand" panose="00000500000000000000" pitchFamily="2" charset="0"/>
              </a:rPr>
              <a:t>A. convenient 		B. peaceful </a:t>
            </a:r>
          </a:p>
          <a:p>
            <a:r>
              <a:rPr lang="en-US" sz="2000" dirty="0">
                <a:latin typeface="Patrick Hand" panose="00000500000000000000" pitchFamily="2" charset="0"/>
              </a:rPr>
              <a:t>C. quiet 			D. silent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C6A02E-6EC8-AD8B-C47F-03D5D5C208DC}"/>
              </a:ext>
            </a:extLst>
          </p:cNvPr>
          <p:cNvSpPr txBox="1"/>
          <p:nvPr/>
        </p:nvSpPr>
        <p:spPr>
          <a:xfrm>
            <a:off x="4620552" y="1915110"/>
            <a:ext cx="44344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trick Hand" panose="00000500000000000000" pitchFamily="2" charset="0"/>
              </a:rPr>
              <a:t>5. </a:t>
            </a:r>
            <a:r>
              <a:rPr lang="en-US" sz="2000" dirty="0">
                <a:latin typeface="Patrick Hand" panose="00000500000000000000" pitchFamily="2" charset="0"/>
              </a:rPr>
              <a:t>Hong Kong is like a concrete jungle with so many people in it. It’s a _____ city. </a:t>
            </a:r>
          </a:p>
          <a:p>
            <a:r>
              <a:rPr lang="en-US" sz="2000" dirty="0">
                <a:latin typeface="Patrick Hand" panose="00000500000000000000" pitchFamily="2" charset="0"/>
              </a:rPr>
              <a:t>A. calm 			B. quite </a:t>
            </a:r>
          </a:p>
          <a:p>
            <a:r>
              <a:rPr lang="en-US" sz="2000" dirty="0">
                <a:latin typeface="Patrick Hand" panose="00000500000000000000" pitchFamily="2" charset="0"/>
              </a:rPr>
              <a:t>C. bustling 		D. high </a:t>
            </a:r>
          </a:p>
        </p:txBody>
      </p:sp>
      <p:pic>
        <p:nvPicPr>
          <p:cNvPr id="13" name="2 Minute Countdown Timer With Ticking Sound &amp;Alarm Clock Sound.">
            <a:hlinkClick r:id="" action="ppaction://media"/>
            <a:extLst>
              <a:ext uri="{FF2B5EF4-FFF2-40B4-BE49-F238E27FC236}">
                <a16:creationId xmlns:a16="http://schemas.microsoft.com/office/drawing/2014/main" id="{689820E7-A612-FB83-6223-34C2A1669B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5770" y="3374045"/>
            <a:ext cx="2464000" cy="138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57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36C515-2CA9-44CD-2007-19CFD313E917}"/>
              </a:ext>
            </a:extLst>
          </p:cNvPr>
          <p:cNvSpPr txBox="1"/>
          <p:nvPr/>
        </p:nvSpPr>
        <p:spPr>
          <a:xfrm>
            <a:off x="186116" y="57179"/>
            <a:ext cx="6072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Ex 2. Choose the correct answer A, B, C, or D. (p.20)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6207FC-7238-0E7C-73CC-B170BC3C2D12}"/>
              </a:ext>
            </a:extLst>
          </p:cNvPr>
          <p:cNvSpPr txBox="1"/>
          <p:nvPr/>
        </p:nvSpPr>
        <p:spPr>
          <a:xfrm>
            <a:off x="186115" y="591672"/>
            <a:ext cx="55915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Patrick Hand" panose="00000500000000000000" pitchFamily="2" charset="0"/>
              </a:rPr>
              <a:t>1. </a:t>
            </a:r>
            <a:r>
              <a:rPr lang="en-US" sz="2200" dirty="0">
                <a:latin typeface="Patrick Hand" panose="00000500000000000000" pitchFamily="2" charset="0"/>
              </a:rPr>
              <a:t>The sky train is _____ with commuters at rush hour.  </a:t>
            </a:r>
          </a:p>
          <a:p>
            <a:r>
              <a:rPr lang="en-US" sz="2200" dirty="0">
                <a:latin typeface="Patrick Hand" panose="00000500000000000000" pitchFamily="2" charset="0"/>
              </a:rPr>
              <a:t>A. packed 		B. full </a:t>
            </a:r>
          </a:p>
          <a:p>
            <a:r>
              <a:rPr lang="en-US" sz="2200" dirty="0">
                <a:latin typeface="Patrick Hand" panose="00000500000000000000" pitchFamily="2" charset="0"/>
              </a:rPr>
              <a:t>C. busy 			D. interesting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3D289B-6A77-FD20-5AD0-DC31B4EF4BDC}"/>
              </a:ext>
            </a:extLst>
          </p:cNvPr>
          <p:cNvSpPr txBox="1"/>
          <p:nvPr/>
        </p:nvSpPr>
        <p:spPr>
          <a:xfrm>
            <a:off x="186116" y="2019476"/>
            <a:ext cx="59071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Patrick Hand" panose="00000500000000000000" pitchFamily="2" charset="0"/>
              </a:rPr>
              <a:t>2. </a:t>
            </a:r>
            <a:r>
              <a:rPr lang="en-US" sz="2200" dirty="0">
                <a:latin typeface="Patrick Hand" panose="00000500000000000000" pitchFamily="2" charset="0"/>
              </a:rPr>
              <a:t>The town’s public amenities make it a _____ place for its residents. </a:t>
            </a:r>
          </a:p>
          <a:p>
            <a:r>
              <a:rPr lang="en-US" sz="2200" dirty="0">
                <a:latin typeface="Patrick Hand" panose="00000500000000000000" pitchFamily="2" charset="0"/>
              </a:rPr>
              <a:t>A. crowded 		B. boring </a:t>
            </a:r>
          </a:p>
          <a:p>
            <a:r>
              <a:rPr lang="en-US" sz="2200" dirty="0">
                <a:latin typeface="Patrick Hand" panose="00000500000000000000" pitchFamily="2" charset="0"/>
              </a:rPr>
              <a:t>C. </a:t>
            </a:r>
            <a:r>
              <a:rPr lang="en-US" sz="2200" dirty="0" err="1">
                <a:latin typeface="Patrick Hand" panose="00000500000000000000" pitchFamily="2" charset="0"/>
              </a:rPr>
              <a:t>liveable</a:t>
            </a:r>
            <a:r>
              <a:rPr lang="en-US" sz="2200" dirty="0">
                <a:latin typeface="Patrick Hand" panose="00000500000000000000" pitchFamily="2" charset="0"/>
              </a:rPr>
              <a:t> 		D. dull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FED810-8381-A678-B130-C59D03C56023}"/>
              </a:ext>
            </a:extLst>
          </p:cNvPr>
          <p:cNvSpPr txBox="1"/>
          <p:nvPr/>
        </p:nvSpPr>
        <p:spPr>
          <a:xfrm>
            <a:off x="186115" y="3547917"/>
            <a:ext cx="59881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Patrick Hand" panose="00000500000000000000" pitchFamily="2" charset="0"/>
              </a:rPr>
              <a:t>3. </a:t>
            </a:r>
            <a:r>
              <a:rPr lang="en-US" sz="2200" dirty="0">
                <a:latin typeface="Patrick Hand" panose="00000500000000000000" pitchFamily="2" charset="0"/>
              </a:rPr>
              <a:t>It’s not always _____ on the metro. Pickpocketing sometimes takes place. </a:t>
            </a:r>
          </a:p>
          <a:p>
            <a:r>
              <a:rPr lang="en-US" sz="2200" dirty="0">
                <a:latin typeface="Patrick Hand" panose="00000500000000000000" pitchFamily="2" charset="0"/>
              </a:rPr>
              <a:t>A. careful		B. dangerous </a:t>
            </a:r>
          </a:p>
          <a:p>
            <a:r>
              <a:rPr lang="en-US" sz="2200" dirty="0">
                <a:latin typeface="Patrick Hand" panose="00000500000000000000" pitchFamily="2" charset="0"/>
              </a:rPr>
              <a:t>C. noisy			D. safe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C5E2D0-7D5E-16C9-56DE-A5D191FAC204}"/>
              </a:ext>
            </a:extLst>
          </p:cNvPr>
          <p:cNvSpPr/>
          <p:nvPr/>
        </p:nvSpPr>
        <p:spPr>
          <a:xfrm>
            <a:off x="121381" y="1257883"/>
            <a:ext cx="404601" cy="4046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B5552D9-A63D-684A-84C5-7D53C1A72284}"/>
              </a:ext>
            </a:extLst>
          </p:cNvPr>
          <p:cNvCxnSpPr>
            <a:cxnSpLocks/>
          </p:cNvCxnSpPr>
          <p:nvPr/>
        </p:nvCxnSpPr>
        <p:spPr>
          <a:xfrm>
            <a:off x="2981913" y="942713"/>
            <a:ext cx="16710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668FF4C-1517-912A-EDC1-AAE8C19876BB}"/>
              </a:ext>
            </a:extLst>
          </p:cNvPr>
          <p:cNvCxnSpPr>
            <a:cxnSpLocks/>
          </p:cNvCxnSpPr>
          <p:nvPr/>
        </p:nvCxnSpPr>
        <p:spPr>
          <a:xfrm>
            <a:off x="4914561" y="953493"/>
            <a:ext cx="4423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22E6E0-FAF7-DE98-7DDA-F6BB1AB4D2A5}"/>
              </a:ext>
            </a:extLst>
          </p:cNvPr>
          <p:cNvCxnSpPr>
            <a:cxnSpLocks/>
          </p:cNvCxnSpPr>
          <p:nvPr/>
        </p:nvCxnSpPr>
        <p:spPr>
          <a:xfrm>
            <a:off x="323681" y="1257883"/>
            <a:ext cx="356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B2D912E-4582-3157-A46F-8295CB9EBDE2}"/>
              </a:ext>
            </a:extLst>
          </p:cNvPr>
          <p:cNvSpPr txBox="1"/>
          <p:nvPr/>
        </p:nvSpPr>
        <p:spPr>
          <a:xfrm>
            <a:off x="5955740" y="936963"/>
            <a:ext cx="3002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packed with = crowded with: </a:t>
            </a:r>
            <a:r>
              <a:rPr lang="en-US" sz="2000" dirty="0" err="1">
                <a:solidFill>
                  <a:srgbClr val="C00000"/>
                </a:solidFill>
                <a:latin typeface="Patrick Hand" panose="00000500000000000000" pitchFamily="2" charset="0"/>
              </a:rPr>
              <a:t>đông</a:t>
            </a:r>
            <a:r>
              <a:rPr lang="en-US" sz="20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Patrick Hand" panose="00000500000000000000" pitchFamily="2" charset="0"/>
              </a:rPr>
              <a:t>đúc</a:t>
            </a:r>
            <a:r>
              <a:rPr lang="en-US" sz="2000" dirty="0">
                <a:solidFill>
                  <a:srgbClr val="C00000"/>
                </a:solidFill>
                <a:latin typeface="Patrick Hand" panose="00000500000000000000" pitchFamily="2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Patrick Hand" panose="00000500000000000000" pitchFamily="2" charset="0"/>
              </a:rPr>
              <a:t>đầy</a:t>
            </a:r>
            <a:r>
              <a:rPr lang="en-US" sz="20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Patrick Hand" panose="00000500000000000000" pitchFamily="2" charset="0"/>
              </a:rPr>
              <a:t>người</a:t>
            </a:r>
            <a:r>
              <a:rPr lang="en-US" sz="20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EBC675B-4E9C-8A00-0AF2-8D5C4BF2D09B}"/>
              </a:ext>
            </a:extLst>
          </p:cNvPr>
          <p:cNvCxnSpPr>
            <a:cxnSpLocks/>
          </p:cNvCxnSpPr>
          <p:nvPr/>
        </p:nvCxnSpPr>
        <p:spPr>
          <a:xfrm>
            <a:off x="1637287" y="2357470"/>
            <a:ext cx="16710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3AEBEEC-6717-2BDB-C90A-50D81010952E}"/>
              </a:ext>
            </a:extLst>
          </p:cNvPr>
          <p:cNvCxnSpPr>
            <a:cxnSpLocks/>
          </p:cNvCxnSpPr>
          <p:nvPr/>
        </p:nvCxnSpPr>
        <p:spPr>
          <a:xfrm>
            <a:off x="5204528" y="2374993"/>
            <a:ext cx="5084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2E3E947D-533E-168D-7277-241335F4C0DA}"/>
              </a:ext>
            </a:extLst>
          </p:cNvPr>
          <p:cNvSpPr/>
          <p:nvPr/>
        </p:nvSpPr>
        <p:spPr>
          <a:xfrm>
            <a:off x="129472" y="3053333"/>
            <a:ext cx="404601" cy="4046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6D318CF-1BCD-AB18-B6E1-498E5AF19413}"/>
              </a:ext>
            </a:extLst>
          </p:cNvPr>
          <p:cNvCxnSpPr>
            <a:cxnSpLocks/>
          </p:cNvCxnSpPr>
          <p:nvPr/>
        </p:nvCxnSpPr>
        <p:spPr>
          <a:xfrm>
            <a:off x="940024" y="3885516"/>
            <a:ext cx="10182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223C3B6-A121-88D1-9551-588B624429CB}"/>
              </a:ext>
            </a:extLst>
          </p:cNvPr>
          <p:cNvCxnSpPr>
            <a:cxnSpLocks/>
          </p:cNvCxnSpPr>
          <p:nvPr/>
        </p:nvCxnSpPr>
        <p:spPr>
          <a:xfrm>
            <a:off x="4331934" y="3885516"/>
            <a:ext cx="13810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936C3F8-3ADC-1973-C493-43F7166AD872}"/>
              </a:ext>
            </a:extLst>
          </p:cNvPr>
          <p:cNvCxnSpPr>
            <a:cxnSpLocks/>
          </p:cNvCxnSpPr>
          <p:nvPr/>
        </p:nvCxnSpPr>
        <p:spPr>
          <a:xfrm>
            <a:off x="1449148" y="4232125"/>
            <a:ext cx="11322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055B681-25D5-5244-4FA3-50999FBA36B3}"/>
              </a:ext>
            </a:extLst>
          </p:cNvPr>
          <p:cNvSpPr txBox="1"/>
          <p:nvPr/>
        </p:nvSpPr>
        <p:spPr>
          <a:xfrm>
            <a:off x="5955740" y="3579224"/>
            <a:ext cx="2888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take place (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phr.v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): </a:t>
            </a:r>
            <a:r>
              <a:rPr lang="en-US" sz="2000" dirty="0" err="1">
                <a:solidFill>
                  <a:srgbClr val="C00000"/>
                </a:solidFill>
                <a:latin typeface="Patrick Hand" panose="00000500000000000000" pitchFamily="2" charset="0"/>
              </a:rPr>
              <a:t>diễn</a:t>
            </a:r>
            <a:r>
              <a:rPr lang="en-US" sz="20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Patrick Hand" panose="00000500000000000000" pitchFamily="2" charset="0"/>
              </a:rPr>
              <a:t>ra</a:t>
            </a:r>
            <a:r>
              <a:rPr lang="en-US" sz="2000" dirty="0">
                <a:solidFill>
                  <a:srgbClr val="C00000"/>
                </a:solidFill>
                <a:latin typeface="Patrick Hand" panose="00000500000000000000" pitchFamily="2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Patrick Hand" panose="00000500000000000000" pitchFamily="2" charset="0"/>
              </a:rPr>
              <a:t>xảy</a:t>
            </a:r>
            <a:r>
              <a:rPr lang="en-US" sz="20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Patrick Hand" panose="00000500000000000000" pitchFamily="2" charset="0"/>
              </a:rPr>
              <a:t>ra</a:t>
            </a:r>
            <a:r>
              <a:rPr lang="en-US" sz="20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9F63E4A-D42E-24D0-7467-1F5A18A0AB38}"/>
              </a:ext>
            </a:extLst>
          </p:cNvPr>
          <p:cNvSpPr/>
          <p:nvPr/>
        </p:nvSpPr>
        <p:spPr>
          <a:xfrm>
            <a:off x="2871323" y="4589866"/>
            <a:ext cx="404601" cy="4046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97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  <p:bldP spid="22" grpId="0" animBg="1"/>
      <p:bldP spid="29" grpId="0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36C515-2CA9-44CD-2007-19CFD313E917}"/>
              </a:ext>
            </a:extLst>
          </p:cNvPr>
          <p:cNvSpPr txBox="1"/>
          <p:nvPr/>
        </p:nvSpPr>
        <p:spPr>
          <a:xfrm>
            <a:off x="186116" y="57179"/>
            <a:ext cx="6072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Ex 2. Choose the correct answer A, B, C, or D. (p.20)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71125B-6EDC-44C4-58F3-B41B0AF12BFC}"/>
              </a:ext>
            </a:extLst>
          </p:cNvPr>
          <p:cNvSpPr txBox="1"/>
          <p:nvPr/>
        </p:nvSpPr>
        <p:spPr>
          <a:xfrm>
            <a:off x="250851" y="575488"/>
            <a:ext cx="63684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atrick Hand" panose="00000500000000000000" pitchFamily="2" charset="0"/>
              </a:rPr>
              <a:t>4. </a:t>
            </a:r>
            <a:r>
              <a:rPr lang="en-US" sz="2400" dirty="0">
                <a:latin typeface="Patrick Hand" panose="00000500000000000000" pitchFamily="2" charset="0"/>
              </a:rPr>
              <a:t>It is often more _____ to live in the downtown than in the suburbs. </a:t>
            </a:r>
          </a:p>
          <a:p>
            <a:r>
              <a:rPr lang="en-US" sz="2400" dirty="0">
                <a:latin typeface="Patrick Hand" panose="00000500000000000000" pitchFamily="2" charset="0"/>
              </a:rPr>
              <a:t>A. convenient 		B. peaceful </a:t>
            </a:r>
          </a:p>
          <a:p>
            <a:r>
              <a:rPr lang="en-US" sz="2400" dirty="0">
                <a:latin typeface="Patrick Hand" panose="00000500000000000000" pitchFamily="2" charset="0"/>
              </a:rPr>
              <a:t>C. quiet 		D. silent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4EC117-7BF3-7730-72AD-AF9BC0E7EA39}"/>
              </a:ext>
            </a:extLst>
          </p:cNvPr>
          <p:cNvSpPr txBox="1"/>
          <p:nvPr/>
        </p:nvSpPr>
        <p:spPr>
          <a:xfrm>
            <a:off x="250851" y="2230701"/>
            <a:ext cx="63684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atrick Hand" panose="00000500000000000000" pitchFamily="2" charset="0"/>
              </a:rPr>
              <a:t>5. </a:t>
            </a:r>
            <a:r>
              <a:rPr lang="en-US" sz="2400" dirty="0">
                <a:latin typeface="Patrick Hand" panose="00000500000000000000" pitchFamily="2" charset="0"/>
              </a:rPr>
              <a:t>Hong Kong is like a concrete jungle with so many people in it. It’s a _____ city. </a:t>
            </a:r>
          </a:p>
          <a:p>
            <a:r>
              <a:rPr lang="en-US" sz="2400" dirty="0">
                <a:latin typeface="Patrick Hand" panose="00000500000000000000" pitchFamily="2" charset="0"/>
              </a:rPr>
              <a:t>A. calm 			B. quite </a:t>
            </a:r>
          </a:p>
          <a:p>
            <a:r>
              <a:rPr lang="en-US" sz="2400" dirty="0">
                <a:latin typeface="Patrick Hand" panose="00000500000000000000" pitchFamily="2" charset="0"/>
              </a:rPr>
              <a:t>C. bustling 		D. high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B51A723-FCE9-4B92-C443-714480A428F8}"/>
              </a:ext>
            </a:extLst>
          </p:cNvPr>
          <p:cNvCxnSpPr>
            <a:cxnSpLocks/>
          </p:cNvCxnSpPr>
          <p:nvPr/>
        </p:nvCxnSpPr>
        <p:spPr>
          <a:xfrm>
            <a:off x="3604999" y="975081"/>
            <a:ext cx="6999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AADAC82-85FA-B11C-7042-29E5C95E3C71}"/>
              </a:ext>
            </a:extLst>
          </p:cNvPr>
          <p:cNvCxnSpPr>
            <a:cxnSpLocks/>
          </p:cNvCxnSpPr>
          <p:nvPr/>
        </p:nvCxnSpPr>
        <p:spPr>
          <a:xfrm>
            <a:off x="4809364" y="975081"/>
            <a:ext cx="9845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B96FA18-5E14-9514-9A86-45E382468F7E}"/>
              </a:ext>
            </a:extLst>
          </p:cNvPr>
          <p:cNvCxnSpPr>
            <a:cxnSpLocks/>
          </p:cNvCxnSpPr>
          <p:nvPr/>
        </p:nvCxnSpPr>
        <p:spPr>
          <a:xfrm>
            <a:off x="5919320" y="975081"/>
            <a:ext cx="4733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6B16379-7FBA-3ECB-64E8-EAE3B9C1DBC3}"/>
              </a:ext>
            </a:extLst>
          </p:cNvPr>
          <p:cNvCxnSpPr>
            <a:cxnSpLocks/>
          </p:cNvCxnSpPr>
          <p:nvPr/>
        </p:nvCxnSpPr>
        <p:spPr>
          <a:xfrm>
            <a:off x="1046566" y="1321690"/>
            <a:ext cx="8307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EC5796F0-B358-ADE4-8A8D-9505716AEE6D}"/>
              </a:ext>
            </a:extLst>
          </p:cNvPr>
          <p:cNvSpPr/>
          <p:nvPr/>
        </p:nvSpPr>
        <p:spPr>
          <a:xfrm>
            <a:off x="186116" y="1321690"/>
            <a:ext cx="404601" cy="4046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C65A277-8962-14E2-22FF-A5CBD1A2CAB5}"/>
              </a:ext>
            </a:extLst>
          </p:cNvPr>
          <p:cNvCxnSpPr>
            <a:cxnSpLocks/>
          </p:cNvCxnSpPr>
          <p:nvPr/>
        </p:nvCxnSpPr>
        <p:spPr>
          <a:xfrm>
            <a:off x="590717" y="2614898"/>
            <a:ext cx="1165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3B1026A-5D1E-46C3-85FE-5D8B75ABE17E}"/>
              </a:ext>
            </a:extLst>
          </p:cNvPr>
          <p:cNvCxnSpPr>
            <a:cxnSpLocks/>
          </p:cNvCxnSpPr>
          <p:nvPr/>
        </p:nvCxnSpPr>
        <p:spPr>
          <a:xfrm>
            <a:off x="2789726" y="2614898"/>
            <a:ext cx="16042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0ABC93-4DA4-8AC1-E1E5-C54A5B0115ED}"/>
              </a:ext>
            </a:extLst>
          </p:cNvPr>
          <p:cNvCxnSpPr>
            <a:cxnSpLocks/>
          </p:cNvCxnSpPr>
          <p:nvPr/>
        </p:nvCxnSpPr>
        <p:spPr>
          <a:xfrm>
            <a:off x="4991772" y="2614898"/>
            <a:ext cx="9275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E6DE53C-4D96-9898-6742-A5748C6204D1}"/>
              </a:ext>
            </a:extLst>
          </p:cNvPr>
          <p:cNvCxnSpPr>
            <a:cxnSpLocks/>
          </p:cNvCxnSpPr>
          <p:nvPr/>
        </p:nvCxnSpPr>
        <p:spPr>
          <a:xfrm>
            <a:off x="283219" y="2958709"/>
            <a:ext cx="7633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607A734B-150C-F485-651E-14393935447E}"/>
              </a:ext>
            </a:extLst>
          </p:cNvPr>
          <p:cNvSpPr/>
          <p:nvPr/>
        </p:nvSpPr>
        <p:spPr>
          <a:xfrm>
            <a:off x="186115" y="3386553"/>
            <a:ext cx="404601" cy="4046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B9D1E76-4C14-22CD-B387-E342CB8AF276}"/>
              </a:ext>
            </a:extLst>
          </p:cNvPr>
          <p:cNvSpPr txBox="1"/>
          <p:nvPr/>
        </p:nvSpPr>
        <p:spPr>
          <a:xfrm>
            <a:off x="6530273" y="1276378"/>
            <a:ext cx="2298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suburb (n): </a:t>
            </a:r>
            <a:r>
              <a:rPr lang="en-US" sz="2400" dirty="0" err="1">
                <a:solidFill>
                  <a:srgbClr val="C00000"/>
                </a:solidFill>
                <a:latin typeface="Patrick Hand" panose="00000500000000000000" pitchFamily="2" charset="0"/>
              </a:rPr>
              <a:t>vùng</a:t>
            </a:r>
            <a:r>
              <a:rPr lang="en-US" sz="24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Patrick Hand" panose="00000500000000000000" pitchFamily="2" charset="0"/>
              </a:rPr>
              <a:t>ngoại</a:t>
            </a:r>
            <a:r>
              <a:rPr lang="en-US" sz="2400" dirty="0">
                <a:solidFill>
                  <a:srgbClr val="C00000"/>
                </a:solidFill>
                <a:latin typeface="Patrick Hand" panose="00000500000000000000" pitchFamily="2" charset="0"/>
              </a:rPr>
              <a:t> ô </a:t>
            </a:r>
          </a:p>
        </p:txBody>
      </p:sp>
    </p:spTree>
    <p:extLst>
      <p:ext uri="{BB962C8B-B14F-4D97-AF65-F5344CB8AC3E}">
        <p14:creationId xmlns:p14="http://schemas.microsoft.com/office/powerpoint/2010/main" val="308525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8" grpId="0" animBg="1"/>
      <p:bldP spid="3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36C515-2CA9-44CD-2007-19CFD313E917}"/>
              </a:ext>
            </a:extLst>
          </p:cNvPr>
          <p:cNvSpPr txBox="1"/>
          <p:nvPr/>
        </p:nvSpPr>
        <p:spPr>
          <a:xfrm>
            <a:off x="186116" y="57179"/>
            <a:ext cx="6072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Ex 2. Choose the correct answer A, B, C, or D. (p.20)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6207FC-7238-0E7C-73CC-B170BC3C2D12}"/>
              </a:ext>
            </a:extLst>
          </p:cNvPr>
          <p:cNvSpPr txBox="1"/>
          <p:nvPr/>
        </p:nvSpPr>
        <p:spPr>
          <a:xfrm>
            <a:off x="186116" y="591672"/>
            <a:ext cx="44344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trick Hand" panose="00000500000000000000" pitchFamily="2" charset="0"/>
              </a:rPr>
              <a:t>1. </a:t>
            </a:r>
            <a:r>
              <a:rPr lang="en-US" sz="2000" dirty="0">
                <a:latin typeface="Patrick Hand" panose="00000500000000000000" pitchFamily="2" charset="0"/>
              </a:rPr>
              <a:t>The sky train is _____ with commuters at rush hour.  </a:t>
            </a:r>
          </a:p>
          <a:p>
            <a:r>
              <a:rPr lang="en-US" sz="2000" dirty="0">
                <a:latin typeface="Patrick Hand" panose="00000500000000000000" pitchFamily="2" charset="0"/>
              </a:rPr>
              <a:t>A. packed 			B. full </a:t>
            </a:r>
          </a:p>
          <a:p>
            <a:r>
              <a:rPr lang="en-US" sz="2000" dirty="0">
                <a:latin typeface="Patrick Hand" panose="00000500000000000000" pitchFamily="2" charset="0"/>
              </a:rPr>
              <a:t>C. busy 			D. interesting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3D289B-6A77-FD20-5AD0-DC31B4EF4BDC}"/>
              </a:ext>
            </a:extLst>
          </p:cNvPr>
          <p:cNvSpPr txBox="1"/>
          <p:nvPr/>
        </p:nvSpPr>
        <p:spPr>
          <a:xfrm>
            <a:off x="186116" y="1982858"/>
            <a:ext cx="44344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trick Hand" panose="00000500000000000000" pitchFamily="2" charset="0"/>
              </a:rPr>
              <a:t>2. </a:t>
            </a:r>
            <a:r>
              <a:rPr lang="en-US" sz="2000" dirty="0">
                <a:latin typeface="Patrick Hand" panose="00000500000000000000" pitchFamily="2" charset="0"/>
              </a:rPr>
              <a:t>The town’s public amenities make it a _____ place for its residents. </a:t>
            </a:r>
          </a:p>
          <a:p>
            <a:r>
              <a:rPr lang="en-US" sz="2000" dirty="0">
                <a:latin typeface="Patrick Hand" panose="00000500000000000000" pitchFamily="2" charset="0"/>
              </a:rPr>
              <a:t>A. crowded 		B. boring </a:t>
            </a:r>
          </a:p>
          <a:p>
            <a:r>
              <a:rPr lang="en-US" sz="2000" dirty="0">
                <a:latin typeface="Patrick Hand" panose="00000500000000000000" pitchFamily="2" charset="0"/>
              </a:rPr>
              <a:t>C. </a:t>
            </a:r>
            <a:r>
              <a:rPr lang="en-US" sz="2000" dirty="0" err="1">
                <a:latin typeface="Patrick Hand" panose="00000500000000000000" pitchFamily="2" charset="0"/>
              </a:rPr>
              <a:t>liveable</a:t>
            </a:r>
            <a:r>
              <a:rPr lang="en-US" sz="2000" dirty="0">
                <a:latin typeface="Patrick Hand" panose="00000500000000000000" pitchFamily="2" charset="0"/>
              </a:rPr>
              <a:t> 		D. dull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FED810-8381-A678-B130-C59D03C56023}"/>
              </a:ext>
            </a:extLst>
          </p:cNvPr>
          <p:cNvSpPr txBox="1"/>
          <p:nvPr/>
        </p:nvSpPr>
        <p:spPr>
          <a:xfrm>
            <a:off x="186116" y="3374045"/>
            <a:ext cx="44344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trick Hand" panose="00000500000000000000" pitchFamily="2" charset="0"/>
              </a:rPr>
              <a:t>3. </a:t>
            </a:r>
            <a:r>
              <a:rPr lang="en-US" sz="2000" dirty="0">
                <a:latin typeface="Patrick Hand" panose="00000500000000000000" pitchFamily="2" charset="0"/>
              </a:rPr>
              <a:t>It’s not always _____ on the metro. Pickpocketing sometimes takes place. </a:t>
            </a:r>
          </a:p>
          <a:p>
            <a:r>
              <a:rPr lang="en-US" sz="2000" dirty="0">
                <a:latin typeface="Patrick Hand" panose="00000500000000000000" pitchFamily="2" charset="0"/>
              </a:rPr>
              <a:t>A. careful			B. dangerous </a:t>
            </a:r>
          </a:p>
          <a:p>
            <a:r>
              <a:rPr lang="en-US" sz="2000" dirty="0">
                <a:latin typeface="Patrick Hand" panose="00000500000000000000" pitchFamily="2" charset="0"/>
              </a:rPr>
              <a:t>C. noisy			D. safe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F157F6-3365-BB86-5346-2A42E16917A0}"/>
              </a:ext>
            </a:extLst>
          </p:cNvPr>
          <p:cNvSpPr txBox="1"/>
          <p:nvPr/>
        </p:nvSpPr>
        <p:spPr>
          <a:xfrm>
            <a:off x="4620552" y="591671"/>
            <a:ext cx="44344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trick Hand" panose="00000500000000000000" pitchFamily="2" charset="0"/>
              </a:rPr>
              <a:t>4. </a:t>
            </a:r>
            <a:r>
              <a:rPr lang="en-US" sz="2000" dirty="0">
                <a:latin typeface="Patrick Hand" panose="00000500000000000000" pitchFamily="2" charset="0"/>
              </a:rPr>
              <a:t>It is often more _____ to live in the downtown than in the suburbs. </a:t>
            </a:r>
          </a:p>
          <a:p>
            <a:r>
              <a:rPr lang="en-US" sz="2000" dirty="0">
                <a:latin typeface="Patrick Hand" panose="00000500000000000000" pitchFamily="2" charset="0"/>
              </a:rPr>
              <a:t>A. convenient 		B. peaceful </a:t>
            </a:r>
          </a:p>
          <a:p>
            <a:r>
              <a:rPr lang="en-US" sz="2000" dirty="0">
                <a:latin typeface="Patrick Hand" panose="00000500000000000000" pitchFamily="2" charset="0"/>
              </a:rPr>
              <a:t>C. quiet 			D. silent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C6A02E-6EC8-AD8B-C47F-03D5D5C208DC}"/>
              </a:ext>
            </a:extLst>
          </p:cNvPr>
          <p:cNvSpPr txBox="1"/>
          <p:nvPr/>
        </p:nvSpPr>
        <p:spPr>
          <a:xfrm>
            <a:off x="4620552" y="1915110"/>
            <a:ext cx="44344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trick Hand" panose="00000500000000000000" pitchFamily="2" charset="0"/>
              </a:rPr>
              <a:t>5. </a:t>
            </a:r>
            <a:r>
              <a:rPr lang="en-US" sz="2000" dirty="0">
                <a:latin typeface="Patrick Hand" panose="00000500000000000000" pitchFamily="2" charset="0"/>
              </a:rPr>
              <a:t>Hong Kong is like a concrete jungle with so many people in it. It’s a _____ city. </a:t>
            </a:r>
          </a:p>
          <a:p>
            <a:r>
              <a:rPr lang="en-US" sz="2000" dirty="0">
                <a:latin typeface="Patrick Hand" panose="00000500000000000000" pitchFamily="2" charset="0"/>
              </a:rPr>
              <a:t>A. calm 			B. quite </a:t>
            </a:r>
          </a:p>
          <a:p>
            <a:r>
              <a:rPr lang="en-US" sz="2000" dirty="0">
                <a:latin typeface="Patrick Hand" panose="00000500000000000000" pitchFamily="2" charset="0"/>
              </a:rPr>
              <a:t>C. bustling 		D. high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4F14A06-48F1-5704-AF44-061676264BED}"/>
              </a:ext>
            </a:extLst>
          </p:cNvPr>
          <p:cNvSpPr/>
          <p:nvPr/>
        </p:nvSpPr>
        <p:spPr>
          <a:xfrm>
            <a:off x="147371" y="1211388"/>
            <a:ext cx="351317" cy="3513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FA68249-6EA5-6763-00DF-B6E426628EDF}"/>
              </a:ext>
            </a:extLst>
          </p:cNvPr>
          <p:cNvSpPr/>
          <p:nvPr/>
        </p:nvSpPr>
        <p:spPr>
          <a:xfrm>
            <a:off x="147371" y="2923984"/>
            <a:ext cx="351317" cy="3513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97F5DA3-A30A-5FAF-055A-A2C60769DD3E}"/>
              </a:ext>
            </a:extLst>
          </p:cNvPr>
          <p:cNvSpPr/>
          <p:nvPr/>
        </p:nvSpPr>
        <p:spPr>
          <a:xfrm>
            <a:off x="2871047" y="4338399"/>
            <a:ext cx="351317" cy="3513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F3EE1AF-CD7D-94CC-37D1-8E8513EFF5CE}"/>
              </a:ext>
            </a:extLst>
          </p:cNvPr>
          <p:cNvSpPr/>
          <p:nvPr/>
        </p:nvSpPr>
        <p:spPr>
          <a:xfrm>
            <a:off x="4572000" y="1211387"/>
            <a:ext cx="351317" cy="3513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71CE4ED-C4B8-B429-5DE0-C9D267D52FFD}"/>
              </a:ext>
            </a:extLst>
          </p:cNvPr>
          <p:cNvSpPr/>
          <p:nvPr/>
        </p:nvSpPr>
        <p:spPr>
          <a:xfrm>
            <a:off x="4594218" y="2847070"/>
            <a:ext cx="351317" cy="3513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69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36C515-2CA9-44CD-2007-19CFD313E917}"/>
              </a:ext>
            </a:extLst>
          </p:cNvPr>
          <p:cNvSpPr txBox="1"/>
          <p:nvPr/>
        </p:nvSpPr>
        <p:spPr>
          <a:xfrm>
            <a:off x="186116" y="57179"/>
            <a:ext cx="8537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Ex 3. Complete the texts, using the words and phrases from the box. (p.20)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4FF912E-CB5A-6ADF-0356-CCD5FE66A9DE}"/>
              </a:ext>
            </a:extLst>
          </p:cNvPr>
          <p:cNvSpPr/>
          <p:nvPr/>
        </p:nvSpPr>
        <p:spPr>
          <a:xfrm>
            <a:off x="525982" y="535964"/>
            <a:ext cx="4240227" cy="1262357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4EEDDF-0784-1D9E-5F12-839523FDE954}"/>
              </a:ext>
            </a:extLst>
          </p:cNvPr>
          <p:cNvSpPr txBox="1"/>
          <p:nvPr/>
        </p:nvSpPr>
        <p:spPr>
          <a:xfrm>
            <a:off x="816042" y="553208"/>
            <a:ext cx="8739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Patrick Hand" panose="00000500000000000000" pitchFamily="2" charset="0"/>
              </a:rPr>
              <a:t>metro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AEC155-0236-ACB2-9555-9C2AFDCC0D25}"/>
              </a:ext>
            </a:extLst>
          </p:cNvPr>
          <p:cNvSpPr txBox="1"/>
          <p:nvPr/>
        </p:nvSpPr>
        <p:spPr>
          <a:xfrm>
            <a:off x="816042" y="942897"/>
            <a:ext cx="10903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err="1">
                <a:latin typeface="Patrick Hand" panose="00000500000000000000" pitchFamily="2" charset="0"/>
              </a:rPr>
              <a:t>liveable</a:t>
            </a:r>
            <a:r>
              <a:rPr lang="en-US" sz="2200" dirty="0">
                <a:latin typeface="Patrick Hand" panose="00000500000000000000" pitchFamily="2" charset="0"/>
              </a:rPr>
              <a:t>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17214E-10EB-C38D-F37F-220B0AC4E47B}"/>
              </a:ext>
            </a:extLst>
          </p:cNvPr>
          <p:cNvSpPr txBox="1"/>
          <p:nvPr/>
        </p:nvSpPr>
        <p:spPr>
          <a:xfrm>
            <a:off x="816042" y="1332586"/>
            <a:ext cx="11777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Patrick Hand" panose="00000500000000000000" pitchFamily="2" charset="0"/>
              </a:rPr>
              <a:t>downtown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E64D68-B932-8868-9464-A9CD1E049971}"/>
              </a:ext>
            </a:extLst>
          </p:cNvPr>
          <p:cNvSpPr txBox="1"/>
          <p:nvPr/>
        </p:nvSpPr>
        <p:spPr>
          <a:xfrm>
            <a:off x="2618672" y="553207"/>
            <a:ext cx="6815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Patrick Hand" panose="00000500000000000000" pitchFamily="2" charset="0"/>
              </a:rPr>
              <a:t>safe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C4A84F-1C9B-80EF-37B6-87F9013A30D0}"/>
              </a:ext>
            </a:extLst>
          </p:cNvPr>
          <p:cNvSpPr txBox="1"/>
          <p:nvPr/>
        </p:nvSpPr>
        <p:spPr>
          <a:xfrm>
            <a:off x="2618672" y="942896"/>
            <a:ext cx="19319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Patrick Hand" panose="00000500000000000000" pitchFamily="2" charset="0"/>
              </a:rPr>
              <a:t>concrete jungles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76CE8E-14E8-DB11-055B-46FF432D7681}"/>
              </a:ext>
            </a:extLst>
          </p:cNvPr>
          <p:cNvSpPr txBox="1"/>
          <p:nvPr/>
        </p:nvSpPr>
        <p:spPr>
          <a:xfrm>
            <a:off x="2617353" y="1332585"/>
            <a:ext cx="18966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Patrick Hand" panose="00000500000000000000" pitchFamily="2" charset="0"/>
              </a:rPr>
              <a:t>public amenities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E77898F-48F3-10A8-6770-FAC2A0CEBB94}"/>
              </a:ext>
            </a:extLst>
          </p:cNvPr>
          <p:cNvSpPr/>
          <p:nvPr/>
        </p:nvSpPr>
        <p:spPr>
          <a:xfrm>
            <a:off x="5056268" y="556156"/>
            <a:ext cx="3933983" cy="44233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Patrick Hand" panose="00000500000000000000" pitchFamily="2" charset="0"/>
              </a:rPr>
              <a:t>John: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City life is great! People can travel by public transport, like buses and the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Patrick Hand" panose="00000500000000000000" pitchFamily="2" charset="0"/>
              </a:rPr>
              <a:t>(1)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__________. There are good schools and hospitals, and other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Patrick Hand" panose="00000500000000000000" pitchFamily="2" charset="0"/>
              </a:rPr>
              <a:t>(2)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____________ such as parks, cinemas, and sports facilities. They make cities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Patrick Hand" panose="00000500000000000000" pitchFamily="2" charset="0"/>
              </a:rPr>
              <a:t>(3)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 ____________ places for people.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390A88-3D4E-513D-DB5F-53213743CF09}"/>
              </a:ext>
            </a:extLst>
          </p:cNvPr>
          <p:cNvSpPr/>
          <p:nvPr/>
        </p:nvSpPr>
        <p:spPr>
          <a:xfrm>
            <a:off x="356050" y="1900917"/>
            <a:ext cx="4491079" cy="30756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Patrick Hand" panose="00000500000000000000" pitchFamily="2" charset="0"/>
              </a:rPr>
              <a:t>Jenny: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City life is terrible! The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Patrick Hand" panose="00000500000000000000" pitchFamily="2" charset="0"/>
              </a:rPr>
              <a:t>(4)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____________ area is too crowded. Public transport is always packed with people. Some cities are like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Patrick Hand" panose="00000500000000000000" pitchFamily="2" charset="0"/>
              </a:rPr>
              <a:t>(5)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 ____________ with so many buildings. Some cities are not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Patrick Hand" panose="00000500000000000000" pitchFamily="2" charset="0"/>
              </a:rPr>
              <a:t>(6)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____________ because of high crime rates.</a:t>
            </a:r>
          </a:p>
        </p:txBody>
      </p:sp>
    </p:spTree>
    <p:extLst>
      <p:ext uri="{BB962C8B-B14F-4D97-AF65-F5344CB8AC3E}">
        <p14:creationId xmlns:p14="http://schemas.microsoft.com/office/powerpoint/2010/main" val="28256385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36C515-2CA9-44CD-2007-19CFD313E917}"/>
              </a:ext>
            </a:extLst>
          </p:cNvPr>
          <p:cNvSpPr txBox="1"/>
          <p:nvPr/>
        </p:nvSpPr>
        <p:spPr>
          <a:xfrm>
            <a:off x="186116" y="57179"/>
            <a:ext cx="8537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Ex 3. Complete the texts, using the words and phrases from the box. (p.20)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4FF912E-CB5A-6ADF-0356-CCD5FE66A9DE}"/>
              </a:ext>
            </a:extLst>
          </p:cNvPr>
          <p:cNvSpPr/>
          <p:nvPr/>
        </p:nvSpPr>
        <p:spPr>
          <a:xfrm>
            <a:off x="760651" y="641161"/>
            <a:ext cx="7250464" cy="101770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4EEDDF-0784-1D9E-5F12-839523FDE954}"/>
              </a:ext>
            </a:extLst>
          </p:cNvPr>
          <p:cNvSpPr txBox="1"/>
          <p:nvPr/>
        </p:nvSpPr>
        <p:spPr>
          <a:xfrm>
            <a:off x="1050711" y="706957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trick Hand" panose="00000500000000000000" pitchFamily="2" charset="0"/>
              </a:rPr>
              <a:t>metro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AEC155-0236-ACB2-9555-9C2AFDCC0D25}"/>
              </a:ext>
            </a:extLst>
          </p:cNvPr>
          <p:cNvSpPr txBox="1"/>
          <p:nvPr/>
        </p:nvSpPr>
        <p:spPr>
          <a:xfrm>
            <a:off x="1009835" y="1096646"/>
            <a:ext cx="1172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latin typeface="Patrick Hand" panose="00000500000000000000" pitchFamily="2" charset="0"/>
              </a:rPr>
              <a:t>liveable</a:t>
            </a:r>
            <a:r>
              <a:rPr lang="en-US" sz="2400" dirty="0">
                <a:latin typeface="Patrick Hand" panose="00000500000000000000" pitchFamily="2" charset="0"/>
              </a:rPr>
              <a:t>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17214E-10EB-C38D-F37F-220B0AC4E47B}"/>
              </a:ext>
            </a:extLst>
          </p:cNvPr>
          <p:cNvSpPr txBox="1"/>
          <p:nvPr/>
        </p:nvSpPr>
        <p:spPr>
          <a:xfrm>
            <a:off x="5713952" y="729793"/>
            <a:ext cx="1479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trick Hand" panose="00000500000000000000" pitchFamily="2" charset="0"/>
              </a:rPr>
              <a:t>downtown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E64D68-B932-8868-9464-A9CD1E049971}"/>
              </a:ext>
            </a:extLst>
          </p:cNvPr>
          <p:cNvSpPr txBox="1"/>
          <p:nvPr/>
        </p:nvSpPr>
        <p:spPr>
          <a:xfrm>
            <a:off x="2853341" y="706956"/>
            <a:ext cx="726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trick Hand" panose="00000500000000000000" pitchFamily="2" charset="0"/>
              </a:rPr>
              <a:t>safe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C4A84F-1C9B-80EF-37B6-87F9013A30D0}"/>
              </a:ext>
            </a:extLst>
          </p:cNvPr>
          <p:cNvSpPr txBox="1"/>
          <p:nvPr/>
        </p:nvSpPr>
        <p:spPr>
          <a:xfrm>
            <a:off x="2853341" y="1096645"/>
            <a:ext cx="2087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trick Hand" panose="00000500000000000000" pitchFamily="2" charset="0"/>
              </a:rPr>
              <a:t>concrete jungles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76CE8E-14E8-DB11-055B-46FF432D7681}"/>
              </a:ext>
            </a:extLst>
          </p:cNvPr>
          <p:cNvSpPr txBox="1"/>
          <p:nvPr/>
        </p:nvSpPr>
        <p:spPr>
          <a:xfrm>
            <a:off x="5713952" y="1096645"/>
            <a:ext cx="2052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trick Hand" panose="00000500000000000000" pitchFamily="2" charset="0"/>
              </a:rPr>
              <a:t>public amenities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E77898F-48F3-10A8-6770-FAC2A0CEBB94}"/>
              </a:ext>
            </a:extLst>
          </p:cNvPr>
          <p:cNvSpPr/>
          <p:nvPr/>
        </p:nvSpPr>
        <p:spPr>
          <a:xfrm>
            <a:off x="558349" y="1845832"/>
            <a:ext cx="7841183" cy="298596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Patrick Hand" panose="00000500000000000000" pitchFamily="2" charset="0"/>
              </a:rPr>
              <a:t>John: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City life is great! People can travel by public transport, like buses and the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Patrick Hand" panose="00000500000000000000" pitchFamily="2" charset="0"/>
              </a:rPr>
              <a:t>(1)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__________. There are good schools and hospitals, and other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Patrick Hand" panose="00000500000000000000" pitchFamily="2" charset="0"/>
              </a:rPr>
              <a:t>(2)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____________ such as parks, cinemas, and sports facilities. They make cities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Patrick Hand" panose="00000500000000000000" pitchFamily="2" charset="0"/>
              </a:rPr>
              <a:t>(3)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 ____________ places for people.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BB1081-4581-64C0-5AA1-ADB0AF82E765}"/>
              </a:ext>
            </a:extLst>
          </p:cNvPr>
          <p:cNvSpPr txBox="1"/>
          <p:nvPr/>
        </p:nvSpPr>
        <p:spPr>
          <a:xfrm>
            <a:off x="5483131" y="2081057"/>
            <a:ext cx="2058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Patrick Hand" panose="00000500000000000000" pitchFamily="2" charset="0"/>
              </a:rPr>
              <a:t>public transport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7FFBE4-EF33-197D-193C-A1E8BDCBD167}"/>
              </a:ext>
            </a:extLst>
          </p:cNvPr>
          <p:cNvSpPr txBox="1"/>
          <p:nvPr/>
        </p:nvSpPr>
        <p:spPr>
          <a:xfrm>
            <a:off x="2929816" y="2521708"/>
            <a:ext cx="10599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Patrick Hand" panose="00000500000000000000" pitchFamily="2" charset="0"/>
              </a:rPr>
              <a:t>metro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C22D48-D557-1CB3-23C1-ED34E97A6A1F}"/>
              </a:ext>
            </a:extLst>
          </p:cNvPr>
          <p:cNvSpPr txBox="1"/>
          <p:nvPr/>
        </p:nvSpPr>
        <p:spPr>
          <a:xfrm>
            <a:off x="5369460" y="3164623"/>
            <a:ext cx="2773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Patrick Hand" panose="00000500000000000000" pitchFamily="2" charset="0"/>
              </a:rPr>
              <a:t>such as parks, cinemas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739684-3956-9663-7D60-205E3C099E1F}"/>
              </a:ext>
            </a:extLst>
          </p:cNvPr>
          <p:cNvSpPr txBox="1"/>
          <p:nvPr/>
        </p:nvSpPr>
        <p:spPr>
          <a:xfrm>
            <a:off x="1009835" y="3720804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Patrick Hand" panose="00000500000000000000" pitchFamily="2" charset="0"/>
              </a:rPr>
              <a:t>sports facilities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14271B-9861-F7C7-7590-2AB4D7467578}"/>
              </a:ext>
            </a:extLst>
          </p:cNvPr>
          <p:cNvSpPr txBox="1"/>
          <p:nvPr/>
        </p:nvSpPr>
        <p:spPr>
          <a:xfrm>
            <a:off x="3216581" y="3077202"/>
            <a:ext cx="2369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Patrick Hand" panose="00000500000000000000" pitchFamily="2" charset="0"/>
              </a:rPr>
              <a:t>public amenities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19E3C2-6FC8-80FC-DE53-8C301AA9A034}"/>
              </a:ext>
            </a:extLst>
          </p:cNvPr>
          <p:cNvSpPr txBox="1"/>
          <p:nvPr/>
        </p:nvSpPr>
        <p:spPr>
          <a:xfrm>
            <a:off x="3492646" y="3720804"/>
            <a:ext cx="1513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Patrick Hand" panose="00000500000000000000" pitchFamily="2" charset="0"/>
              </a:rPr>
              <a:t>make cities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8F8543-2424-7AEE-6D1C-DA7FE2BAF53A}"/>
              </a:ext>
            </a:extLst>
          </p:cNvPr>
          <p:cNvSpPr txBox="1"/>
          <p:nvPr/>
        </p:nvSpPr>
        <p:spPr>
          <a:xfrm>
            <a:off x="7383566" y="3737985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Patrick Hand" panose="00000500000000000000" pitchFamily="2" charset="0"/>
              </a:rPr>
              <a:t>places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C5E0CB-B923-969B-DDEF-E2CB48A7539E}"/>
              </a:ext>
            </a:extLst>
          </p:cNvPr>
          <p:cNvSpPr txBox="1"/>
          <p:nvPr/>
        </p:nvSpPr>
        <p:spPr>
          <a:xfrm>
            <a:off x="5823744" y="3626288"/>
            <a:ext cx="1260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Patrick Hand" panose="00000500000000000000" pitchFamily="2" charset="0"/>
              </a:rPr>
              <a:t>liveable</a:t>
            </a:r>
            <a:r>
              <a:rPr lang="en-US" sz="2800" b="1" dirty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544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5" grpId="0"/>
      <p:bldP spid="7" grpId="0"/>
      <p:bldP spid="11" grpId="0"/>
      <p:bldP spid="13" grpId="0"/>
      <p:bldP spid="16" grpId="0"/>
      <p:bldP spid="19" grpId="0"/>
      <p:bldP spid="20" grpId="0"/>
      <p:bldP spid="21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36C515-2CA9-44CD-2007-19CFD313E917}"/>
              </a:ext>
            </a:extLst>
          </p:cNvPr>
          <p:cNvSpPr txBox="1"/>
          <p:nvPr/>
        </p:nvSpPr>
        <p:spPr>
          <a:xfrm>
            <a:off x="186116" y="57179"/>
            <a:ext cx="8537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Ex 3. Complete the texts, using the words and phrases from the box. (p.20)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4FF912E-CB5A-6ADF-0356-CCD5FE66A9DE}"/>
              </a:ext>
            </a:extLst>
          </p:cNvPr>
          <p:cNvSpPr/>
          <p:nvPr/>
        </p:nvSpPr>
        <p:spPr>
          <a:xfrm>
            <a:off x="829841" y="624977"/>
            <a:ext cx="7250464" cy="101770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17214E-10EB-C38D-F37F-220B0AC4E47B}"/>
              </a:ext>
            </a:extLst>
          </p:cNvPr>
          <p:cNvSpPr txBox="1"/>
          <p:nvPr/>
        </p:nvSpPr>
        <p:spPr>
          <a:xfrm>
            <a:off x="5783142" y="713609"/>
            <a:ext cx="1479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trick Hand" panose="00000500000000000000" pitchFamily="2" charset="0"/>
              </a:rPr>
              <a:t>downtown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E64D68-B932-8868-9464-A9CD1E049971}"/>
              </a:ext>
            </a:extLst>
          </p:cNvPr>
          <p:cNvSpPr txBox="1"/>
          <p:nvPr/>
        </p:nvSpPr>
        <p:spPr>
          <a:xfrm>
            <a:off x="2922531" y="690772"/>
            <a:ext cx="726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trick Hand" panose="00000500000000000000" pitchFamily="2" charset="0"/>
              </a:rPr>
              <a:t>safe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C4A84F-1C9B-80EF-37B6-87F9013A30D0}"/>
              </a:ext>
            </a:extLst>
          </p:cNvPr>
          <p:cNvSpPr txBox="1"/>
          <p:nvPr/>
        </p:nvSpPr>
        <p:spPr>
          <a:xfrm>
            <a:off x="2922531" y="1080461"/>
            <a:ext cx="2087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trick Hand" panose="00000500000000000000" pitchFamily="2" charset="0"/>
              </a:rPr>
              <a:t>concrete jungles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401D17-BD70-9A53-CF40-EC7DC1CAD0CB}"/>
              </a:ext>
            </a:extLst>
          </p:cNvPr>
          <p:cNvSpPr/>
          <p:nvPr/>
        </p:nvSpPr>
        <p:spPr>
          <a:xfrm>
            <a:off x="546619" y="1931815"/>
            <a:ext cx="7816907" cy="26801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Patrick Hand" panose="00000500000000000000" pitchFamily="2" charset="0"/>
              </a:rPr>
              <a:t>Jenny: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City life is terrible! The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Patrick Hand" panose="00000500000000000000" pitchFamily="2" charset="0"/>
              </a:rPr>
              <a:t>(4)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____________ area is too crowded. Public transport is always packed with people. Some cities are like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Patrick Hand" panose="00000500000000000000" pitchFamily="2" charset="0"/>
              </a:rPr>
              <a:t>(5)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 _____________ with so many buildings. Some cities are not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Patrick Hand" panose="00000500000000000000" pitchFamily="2" charset="0"/>
              </a:rPr>
              <a:t>(6)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____________ because of high crime rates.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F7B35E-E86C-6A21-03C2-F49ADA25490F}"/>
              </a:ext>
            </a:extLst>
          </p:cNvPr>
          <p:cNvSpPr txBox="1"/>
          <p:nvPr/>
        </p:nvSpPr>
        <p:spPr>
          <a:xfrm>
            <a:off x="6595839" y="2275266"/>
            <a:ext cx="667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Patrick Hand" panose="00000500000000000000" pitchFamily="2" charset="0"/>
              </a:rPr>
              <a:t>area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B4FEC5-5AF8-12BF-F1F2-F97831475E80}"/>
              </a:ext>
            </a:extLst>
          </p:cNvPr>
          <p:cNvSpPr txBox="1"/>
          <p:nvPr/>
        </p:nvSpPr>
        <p:spPr>
          <a:xfrm>
            <a:off x="7403694" y="2291449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Patrick Hand" panose="00000500000000000000" pitchFamily="2" charset="0"/>
              </a:rPr>
              <a:t>too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971B54-C7F8-477A-6317-92EEE19146A1}"/>
              </a:ext>
            </a:extLst>
          </p:cNvPr>
          <p:cNvSpPr txBox="1"/>
          <p:nvPr/>
        </p:nvSpPr>
        <p:spPr>
          <a:xfrm>
            <a:off x="546619" y="2824820"/>
            <a:ext cx="1055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Patrick Hand" panose="00000500000000000000" pitchFamily="2" charset="0"/>
              </a:rPr>
              <a:t>crowded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E662EC-E6C9-A250-BE8B-B59D10686EF8}"/>
              </a:ext>
            </a:extLst>
          </p:cNvPr>
          <p:cNvSpPr txBox="1"/>
          <p:nvPr/>
        </p:nvSpPr>
        <p:spPr>
          <a:xfrm>
            <a:off x="4831444" y="2197527"/>
            <a:ext cx="1478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Patrick Hand" panose="00000500000000000000" pitchFamily="2" charset="0"/>
              </a:rPr>
              <a:t>downtown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A480BD-A15D-F6DB-451F-D39722DA2185}"/>
              </a:ext>
            </a:extLst>
          </p:cNvPr>
          <p:cNvSpPr txBox="1"/>
          <p:nvPr/>
        </p:nvSpPr>
        <p:spPr>
          <a:xfrm>
            <a:off x="4188034" y="3395044"/>
            <a:ext cx="2672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Patrick Hand" panose="00000500000000000000" pitchFamily="2" charset="0"/>
              </a:rPr>
              <a:t>with so many buildings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AC562E1-E166-F9A8-C53F-19829EC63F13}"/>
              </a:ext>
            </a:extLst>
          </p:cNvPr>
          <p:cNvSpPr txBox="1"/>
          <p:nvPr/>
        </p:nvSpPr>
        <p:spPr>
          <a:xfrm>
            <a:off x="1942846" y="3286485"/>
            <a:ext cx="2411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Patrick Hand" panose="00000500000000000000" pitchFamily="2" charset="0"/>
              </a:rPr>
              <a:t>concrete jungles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241694-012B-D271-30BE-7942A2A85EFD}"/>
              </a:ext>
            </a:extLst>
          </p:cNvPr>
          <p:cNvSpPr txBox="1"/>
          <p:nvPr/>
        </p:nvSpPr>
        <p:spPr>
          <a:xfrm>
            <a:off x="970548" y="3932473"/>
            <a:ext cx="554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Patrick Hand" panose="00000500000000000000" pitchFamily="2" charset="0"/>
              </a:rPr>
              <a:t>not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D6F668-D1A3-B8ED-D53C-E2A0CEB04CAB}"/>
              </a:ext>
            </a:extLst>
          </p:cNvPr>
          <p:cNvSpPr txBox="1"/>
          <p:nvPr/>
        </p:nvSpPr>
        <p:spPr>
          <a:xfrm>
            <a:off x="5189132" y="3932472"/>
            <a:ext cx="2020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Patrick Hand" panose="00000500000000000000" pitchFamily="2" charset="0"/>
              </a:rPr>
              <a:t>high crime rates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0CCA582-E06D-17D6-A80D-6D109EE044B6}"/>
              </a:ext>
            </a:extLst>
          </p:cNvPr>
          <p:cNvSpPr txBox="1"/>
          <p:nvPr/>
        </p:nvSpPr>
        <p:spPr>
          <a:xfrm>
            <a:off x="2554481" y="3817540"/>
            <a:ext cx="736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Patrick Hand" panose="00000500000000000000" pitchFamily="2" charset="0"/>
              </a:rPr>
              <a:t>safe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196C805-013D-3429-4015-CD528B4F61C3}"/>
              </a:ext>
            </a:extLst>
          </p:cNvPr>
          <p:cNvSpPr txBox="1"/>
          <p:nvPr/>
        </p:nvSpPr>
        <p:spPr>
          <a:xfrm>
            <a:off x="5619400" y="4590585"/>
            <a:ext cx="3568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crime rate: </a:t>
            </a:r>
            <a:r>
              <a:rPr lang="en-US" sz="2400" dirty="0" err="1">
                <a:solidFill>
                  <a:srgbClr val="C00000"/>
                </a:solidFill>
                <a:latin typeface="Patrick Hand" panose="00000500000000000000" pitchFamily="2" charset="0"/>
              </a:rPr>
              <a:t>tỉ</a:t>
            </a:r>
            <a:r>
              <a:rPr lang="en-US" sz="24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Patrick Hand" panose="00000500000000000000" pitchFamily="2" charset="0"/>
              </a:rPr>
              <a:t>lệ</a:t>
            </a:r>
            <a:r>
              <a:rPr lang="en-US" sz="24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Patrick Hand" panose="00000500000000000000" pitchFamily="2" charset="0"/>
              </a:rPr>
              <a:t>tội</a:t>
            </a:r>
            <a:r>
              <a:rPr lang="en-US" sz="24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Patrick Hand" panose="00000500000000000000" pitchFamily="2" charset="0"/>
              </a:rPr>
              <a:t>phạm</a:t>
            </a:r>
            <a:endParaRPr lang="en-US" sz="2400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50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3" grpId="0"/>
      <p:bldP spid="5" grpId="0"/>
      <p:bldP spid="18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31"/>
          <p:cNvSpPr/>
          <p:nvPr/>
        </p:nvSpPr>
        <p:spPr>
          <a:xfrm>
            <a:off x="392894" y="3955500"/>
            <a:ext cx="497435" cy="433589"/>
          </a:xfrm>
          <a:custGeom>
            <a:avLst/>
            <a:gdLst/>
            <a:ahLst/>
            <a:cxnLst/>
            <a:rect l="l" t="t" r="r" b="b"/>
            <a:pathLst>
              <a:path w="9513" h="8292" extrusionOk="0">
                <a:moveTo>
                  <a:pt x="4750" y="0"/>
                </a:moveTo>
                <a:cubicBezTo>
                  <a:pt x="3832" y="0"/>
                  <a:pt x="0" y="8292"/>
                  <a:pt x="4750" y="8292"/>
                </a:cubicBezTo>
                <a:cubicBezTo>
                  <a:pt x="9513" y="8280"/>
                  <a:pt x="5681" y="0"/>
                  <a:pt x="4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31"/>
          <p:cNvSpPr/>
          <p:nvPr/>
        </p:nvSpPr>
        <p:spPr>
          <a:xfrm>
            <a:off x="633062" y="4145731"/>
            <a:ext cx="52" cy="268666"/>
          </a:xfrm>
          <a:custGeom>
            <a:avLst/>
            <a:gdLst/>
            <a:ahLst/>
            <a:cxnLst/>
            <a:rect l="l" t="t" r="r" b="b"/>
            <a:pathLst>
              <a:path w="1" h="5138" fill="none" extrusionOk="0">
                <a:moveTo>
                  <a:pt x="0" y="0"/>
                </a:moveTo>
                <a:lnTo>
                  <a:pt x="0" y="5137"/>
                </a:lnTo>
              </a:path>
            </a:pathLst>
          </a:custGeom>
          <a:solidFill>
            <a:schemeClr val="accent5"/>
          </a:solidFill>
          <a:ln w="3925" cap="flat" cmpd="sng">
            <a:solidFill>
              <a:schemeClr val="accent2"/>
            </a:solidFill>
            <a:prstDash val="solid"/>
            <a:miter lim="1208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8" name="Google Shape;888;p31"/>
          <p:cNvGrpSpPr/>
          <p:nvPr/>
        </p:nvGrpSpPr>
        <p:grpSpPr>
          <a:xfrm>
            <a:off x="311374" y="1304733"/>
            <a:ext cx="3776332" cy="3299267"/>
            <a:chOff x="416570" y="1304733"/>
            <a:chExt cx="3776332" cy="3299267"/>
          </a:xfrm>
        </p:grpSpPr>
        <p:sp>
          <p:nvSpPr>
            <p:cNvPr id="889" name="Google Shape;889;p31"/>
            <p:cNvSpPr/>
            <p:nvPr/>
          </p:nvSpPr>
          <p:spPr>
            <a:xfrm>
              <a:off x="3846531" y="4128057"/>
              <a:ext cx="148556" cy="278131"/>
            </a:xfrm>
            <a:custGeom>
              <a:avLst/>
              <a:gdLst/>
              <a:ahLst/>
              <a:cxnLst/>
              <a:rect l="l" t="t" r="r" b="b"/>
              <a:pathLst>
                <a:path w="2841" h="5319" extrusionOk="0">
                  <a:moveTo>
                    <a:pt x="1402" y="0"/>
                  </a:moveTo>
                  <a:cubicBezTo>
                    <a:pt x="931" y="0"/>
                    <a:pt x="556" y="387"/>
                    <a:pt x="556" y="846"/>
                  </a:cubicBezTo>
                  <a:cubicBezTo>
                    <a:pt x="556" y="1027"/>
                    <a:pt x="617" y="1209"/>
                    <a:pt x="726" y="1354"/>
                  </a:cubicBezTo>
                  <a:cubicBezTo>
                    <a:pt x="484" y="1547"/>
                    <a:pt x="327" y="1849"/>
                    <a:pt x="327" y="2176"/>
                  </a:cubicBezTo>
                  <a:cubicBezTo>
                    <a:pt x="327" y="2405"/>
                    <a:pt x="411" y="2623"/>
                    <a:pt x="532" y="2804"/>
                  </a:cubicBezTo>
                  <a:cubicBezTo>
                    <a:pt x="206" y="3058"/>
                    <a:pt x="0" y="3445"/>
                    <a:pt x="0" y="3904"/>
                  </a:cubicBezTo>
                  <a:cubicBezTo>
                    <a:pt x="0" y="4690"/>
                    <a:pt x="629" y="5318"/>
                    <a:pt x="1415" y="5318"/>
                  </a:cubicBezTo>
                  <a:cubicBezTo>
                    <a:pt x="2200" y="5318"/>
                    <a:pt x="2841" y="4690"/>
                    <a:pt x="2841" y="3904"/>
                  </a:cubicBezTo>
                  <a:cubicBezTo>
                    <a:pt x="2805" y="3469"/>
                    <a:pt x="2599" y="3070"/>
                    <a:pt x="2285" y="2804"/>
                  </a:cubicBezTo>
                  <a:cubicBezTo>
                    <a:pt x="2406" y="2623"/>
                    <a:pt x="2478" y="2405"/>
                    <a:pt x="2478" y="2176"/>
                  </a:cubicBezTo>
                  <a:cubicBezTo>
                    <a:pt x="2478" y="1849"/>
                    <a:pt x="2321" y="1547"/>
                    <a:pt x="2079" y="1354"/>
                  </a:cubicBezTo>
                  <a:cubicBezTo>
                    <a:pt x="2188" y="1209"/>
                    <a:pt x="2249" y="1027"/>
                    <a:pt x="2249" y="846"/>
                  </a:cubicBezTo>
                  <a:cubicBezTo>
                    <a:pt x="2249" y="387"/>
                    <a:pt x="1874" y="0"/>
                    <a:pt x="14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0" name="Google Shape;890;p31"/>
            <p:cNvGrpSpPr/>
            <p:nvPr/>
          </p:nvGrpSpPr>
          <p:grpSpPr>
            <a:xfrm>
              <a:off x="416570" y="1304733"/>
              <a:ext cx="3776332" cy="3299267"/>
              <a:chOff x="416570" y="1304733"/>
              <a:chExt cx="3776332" cy="3299267"/>
            </a:xfrm>
          </p:grpSpPr>
          <p:grpSp>
            <p:nvGrpSpPr>
              <p:cNvPr id="891" name="Google Shape;891;p31"/>
              <p:cNvGrpSpPr/>
              <p:nvPr/>
            </p:nvGrpSpPr>
            <p:grpSpPr>
              <a:xfrm>
                <a:off x="1099490" y="2173849"/>
                <a:ext cx="210886" cy="2214031"/>
                <a:chOff x="-70650" y="394638"/>
                <a:chExt cx="116050" cy="1218375"/>
              </a:xfrm>
            </p:grpSpPr>
            <p:sp>
              <p:nvSpPr>
                <p:cNvPr id="892" name="Google Shape;892;p31"/>
                <p:cNvSpPr/>
                <p:nvPr/>
              </p:nvSpPr>
              <p:spPr>
                <a:xfrm>
                  <a:off x="-70650" y="394638"/>
                  <a:ext cx="35975" cy="12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48735" extrusionOk="0">
                      <a:moveTo>
                        <a:pt x="544" y="0"/>
                      </a:moveTo>
                      <a:lnTo>
                        <a:pt x="544" y="2212"/>
                      </a:lnTo>
                      <a:lnTo>
                        <a:pt x="351" y="2212"/>
                      </a:lnTo>
                      <a:lnTo>
                        <a:pt x="351" y="4871"/>
                      </a:lnTo>
                      <a:lnTo>
                        <a:pt x="0" y="4871"/>
                      </a:lnTo>
                      <a:lnTo>
                        <a:pt x="0" y="48734"/>
                      </a:lnTo>
                      <a:lnTo>
                        <a:pt x="1438" y="48734"/>
                      </a:lnTo>
                      <a:lnTo>
                        <a:pt x="1438" y="4871"/>
                      </a:lnTo>
                      <a:lnTo>
                        <a:pt x="1088" y="4871"/>
                      </a:lnTo>
                      <a:lnTo>
                        <a:pt x="1088" y="2212"/>
                      </a:lnTo>
                      <a:lnTo>
                        <a:pt x="894" y="2212"/>
                      </a:lnTo>
                      <a:lnTo>
                        <a:pt x="894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3" name="Google Shape;893;p31"/>
                <p:cNvSpPr/>
                <p:nvPr/>
              </p:nvSpPr>
              <p:spPr>
                <a:xfrm>
                  <a:off x="9725" y="394638"/>
                  <a:ext cx="35675" cy="12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" h="48735" extrusionOk="0">
                      <a:moveTo>
                        <a:pt x="544" y="0"/>
                      </a:moveTo>
                      <a:lnTo>
                        <a:pt x="544" y="2212"/>
                      </a:lnTo>
                      <a:lnTo>
                        <a:pt x="339" y="2212"/>
                      </a:lnTo>
                      <a:lnTo>
                        <a:pt x="339" y="4871"/>
                      </a:lnTo>
                      <a:lnTo>
                        <a:pt x="0" y="4871"/>
                      </a:lnTo>
                      <a:lnTo>
                        <a:pt x="0" y="48734"/>
                      </a:lnTo>
                      <a:lnTo>
                        <a:pt x="1426" y="48734"/>
                      </a:lnTo>
                      <a:lnTo>
                        <a:pt x="1426" y="4871"/>
                      </a:lnTo>
                      <a:lnTo>
                        <a:pt x="1088" y="4871"/>
                      </a:lnTo>
                      <a:lnTo>
                        <a:pt x="1088" y="2212"/>
                      </a:lnTo>
                      <a:lnTo>
                        <a:pt x="883" y="221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94" name="Google Shape;894;p31"/>
              <p:cNvGrpSpPr/>
              <p:nvPr/>
            </p:nvGrpSpPr>
            <p:grpSpPr>
              <a:xfrm>
                <a:off x="2720969" y="2173789"/>
                <a:ext cx="767764" cy="2213997"/>
                <a:chOff x="1964475" y="929475"/>
                <a:chExt cx="286800" cy="827075"/>
              </a:xfrm>
            </p:grpSpPr>
            <p:sp>
              <p:nvSpPr>
                <p:cNvPr id="895" name="Google Shape;895;p31"/>
                <p:cNvSpPr/>
                <p:nvPr/>
              </p:nvSpPr>
              <p:spPr>
                <a:xfrm>
                  <a:off x="1964475" y="929475"/>
                  <a:ext cx="286800" cy="2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2" h="811" extrusionOk="0">
                      <a:moveTo>
                        <a:pt x="1" y="1"/>
                      </a:moveTo>
                      <a:lnTo>
                        <a:pt x="1" y="811"/>
                      </a:lnTo>
                      <a:lnTo>
                        <a:pt x="11471" y="811"/>
                      </a:lnTo>
                      <a:lnTo>
                        <a:pt x="1147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6" name="Google Shape;896;p31"/>
                <p:cNvSpPr/>
                <p:nvPr/>
              </p:nvSpPr>
              <p:spPr>
                <a:xfrm>
                  <a:off x="1982300" y="949725"/>
                  <a:ext cx="250825" cy="10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" h="4062" extrusionOk="0">
                      <a:moveTo>
                        <a:pt x="1" y="1"/>
                      </a:moveTo>
                      <a:lnTo>
                        <a:pt x="1" y="4062"/>
                      </a:lnTo>
                      <a:lnTo>
                        <a:pt x="10033" y="4062"/>
                      </a:lnTo>
                      <a:lnTo>
                        <a:pt x="1003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7" name="Google Shape;897;p31"/>
                <p:cNvSpPr/>
                <p:nvPr/>
              </p:nvSpPr>
              <p:spPr>
                <a:xfrm>
                  <a:off x="1964475" y="1046725"/>
                  <a:ext cx="286800" cy="2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2" h="823" extrusionOk="0">
                      <a:moveTo>
                        <a:pt x="1" y="0"/>
                      </a:moveTo>
                      <a:lnTo>
                        <a:pt x="1" y="822"/>
                      </a:lnTo>
                      <a:lnTo>
                        <a:pt x="11471" y="822"/>
                      </a:lnTo>
                      <a:lnTo>
                        <a:pt x="1147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8" name="Google Shape;898;p31"/>
                <p:cNvSpPr/>
                <p:nvPr/>
              </p:nvSpPr>
              <p:spPr>
                <a:xfrm>
                  <a:off x="1982300" y="1067275"/>
                  <a:ext cx="250825" cy="10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" h="4062" extrusionOk="0">
                      <a:moveTo>
                        <a:pt x="1" y="0"/>
                      </a:moveTo>
                      <a:lnTo>
                        <a:pt x="1" y="4062"/>
                      </a:lnTo>
                      <a:lnTo>
                        <a:pt x="10033" y="4062"/>
                      </a:lnTo>
                      <a:lnTo>
                        <a:pt x="1003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9" name="Google Shape;899;p31"/>
                <p:cNvSpPr/>
                <p:nvPr/>
              </p:nvSpPr>
              <p:spPr>
                <a:xfrm>
                  <a:off x="1964475" y="1164575"/>
                  <a:ext cx="286800" cy="2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2" h="823" extrusionOk="0">
                      <a:moveTo>
                        <a:pt x="1" y="0"/>
                      </a:moveTo>
                      <a:lnTo>
                        <a:pt x="1" y="822"/>
                      </a:lnTo>
                      <a:lnTo>
                        <a:pt x="11471" y="822"/>
                      </a:lnTo>
                      <a:lnTo>
                        <a:pt x="1147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0" name="Google Shape;900;p31"/>
                <p:cNvSpPr/>
                <p:nvPr/>
              </p:nvSpPr>
              <p:spPr>
                <a:xfrm>
                  <a:off x="1982300" y="1184825"/>
                  <a:ext cx="250825" cy="10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" h="4062" extrusionOk="0">
                      <a:moveTo>
                        <a:pt x="1" y="0"/>
                      </a:moveTo>
                      <a:lnTo>
                        <a:pt x="1" y="4061"/>
                      </a:lnTo>
                      <a:lnTo>
                        <a:pt x="10033" y="4061"/>
                      </a:lnTo>
                      <a:lnTo>
                        <a:pt x="1003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1" name="Google Shape;901;p31"/>
                <p:cNvSpPr/>
                <p:nvPr/>
              </p:nvSpPr>
              <p:spPr>
                <a:xfrm>
                  <a:off x="1964475" y="1282125"/>
                  <a:ext cx="286800" cy="2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2" h="810" extrusionOk="0">
                      <a:moveTo>
                        <a:pt x="1" y="0"/>
                      </a:moveTo>
                      <a:lnTo>
                        <a:pt x="1" y="810"/>
                      </a:lnTo>
                      <a:lnTo>
                        <a:pt x="11471" y="810"/>
                      </a:lnTo>
                      <a:lnTo>
                        <a:pt x="1147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2" name="Google Shape;902;p31"/>
                <p:cNvSpPr/>
                <p:nvPr/>
              </p:nvSpPr>
              <p:spPr>
                <a:xfrm>
                  <a:off x="1982300" y="1302050"/>
                  <a:ext cx="250825" cy="10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" h="4075" extrusionOk="0">
                      <a:moveTo>
                        <a:pt x="1" y="1"/>
                      </a:moveTo>
                      <a:lnTo>
                        <a:pt x="1" y="4074"/>
                      </a:lnTo>
                      <a:lnTo>
                        <a:pt x="10033" y="4074"/>
                      </a:lnTo>
                      <a:lnTo>
                        <a:pt x="1003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3" name="Google Shape;903;p31"/>
                <p:cNvSpPr/>
                <p:nvPr/>
              </p:nvSpPr>
              <p:spPr>
                <a:xfrm>
                  <a:off x="1964475" y="1399650"/>
                  <a:ext cx="286800" cy="2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2" h="811" extrusionOk="0">
                      <a:moveTo>
                        <a:pt x="1" y="1"/>
                      </a:moveTo>
                      <a:lnTo>
                        <a:pt x="1" y="811"/>
                      </a:lnTo>
                      <a:lnTo>
                        <a:pt x="11471" y="811"/>
                      </a:lnTo>
                      <a:lnTo>
                        <a:pt x="1147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4" name="Google Shape;904;p31"/>
                <p:cNvSpPr/>
                <p:nvPr/>
              </p:nvSpPr>
              <p:spPr>
                <a:xfrm>
                  <a:off x="1982300" y="1419900"/>
                  <a:ext cx="250825" cy="10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" h="4062" extrusionOk="0">
                      <a:moveTo>
                        <a:pt x="1" y="1"/>
                      </a:moveTo>
                      <a:lnTo>
                        <a:pt x="1" y="4062"/>
                      </a:lnTo>
                      <a:lnTo>
                        <a:pt x="10033" y="4062"/>
                      </a:lnTo>
                      <a:lnTo>
                        <a:pt x="1003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5" name="Google Shape;905;p31"/>
                <p:cNvSpPr/>
                <p:nvPr/>
              </p:nvSpPr>
              <p:spPr>
                <a:xfrm>
                  <a:off x="1964475" y="1517500"/>
                  <a:ext cx="286800" cy="2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2" h="811" extrusionOk="0">
                      <a:moveTo>
                        <a:pt x="1" y="1"/>
                      </a:moveTo>
                      <a:lnTo>
                        <a:pt x="1" y="811"/>
                      </a:lnTo>
                      <a:lnTo>
                        <a:pt x="11471" y="811"/>
                      </a:lnTo>
                      <a:lnTo>
                        <a:pt x="1147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6" name="Google Shape;906;p31"/>
                <p:cNvSpPr/>
                <p:nvPr/>
              </p:nvSpPr>
              <p:spPr>
                <a:xfrm>
                  <a:off x="1982300" y="1537450"/>
                  <a:ext cx="250825" cy="10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" h="4062" extrusionOk="0">
                      <a:moveTo>
                        <a:pt x="1" y="1"/>
                      </a:moveTo>
                      <a:lnTo>
                        <a:pt x="1" y="4062"/>
                      </a:lnTo>
                      <a:lnTo>
                        <a:pt x="10033" y="4062"/>
                      </a:lnTo>
                      <a:lnTo>
                        <a:pt x="1003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7" name="Google Shape;907;p31"/>
                <p:cNvSpPr/>
                <p:nvPr/>
              </p:nvSpPr>
              <p:spPr>
                <a:xfrm>
                  <a:off x="1964475" y="1634750"/>
                  <a:ext cx="286800" cy="2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2" h="823" extrusionOk="0">
                      <a:moveTo>
                        <a:pt x="1" y="0"/>
                      </a:moveTo>
                      <a:lnTo>
                        <a:pt x="1" y="822"/>
                      </a:lnTo>
                      <a:lnTo>
                        <a:pt x="11471" y="822"/>
                      </a:lnTo>
                      <a:lnTo>
                        <a:pt x="1147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8" name="Google Shape;908;p31"/>
                <p:cNvSpPr/>
                <p:nvPr/>
              </p:nvSpPr>
              <p:spPr>
                <a:xfrm>
                  <a:off x="1982300" y="1655000"/>
                  <a:ext cx="250825" cy="10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" h="4062" extrusionOk="0">
                      <a:moveTo>
                        <a:pt x="1" y="0"/>
                      </a:moveTo>
                      <a:lnTo>
                        <a:pt x="1" y="4062"/>
                      </a:lnTo>
                      <a:lnTo>
                        <a:pt x="10033" y="4062"/>
                      </a:lnTo>
                      <a:lnTo>
                        <a:pt x="1003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09" name="Google Shape;909;p31"/>
              <p:cNvSpPr/>
              <p:nvPr/>
            </p:nvSpPr>
            <p:spPr>
              <a:xfrm>
                <a:off x="3591827" y="4114148"/>
                <a:ext cx="148556" cy="278131"/>
              </a:xfrm>
              <a:custGeom>
                <a:avLst/>
                <a:gdLst/>
                <a:ahLst/>
                <a:cxnLst/>
                <a:rect l="l" t="t" r="r" b="b"/>
                <a:pathLst>
                  <a:path w="2841" h="5319" extrusionOk="0">
                    <a:moveTo>
                      <a:pt x="1415" y="0"/>
                    </a:moveTo>
                    <a:cubicBezTo>
                      <a:pt x="943" y="0"/>
                      <a:pt x="568" y="375"/>
                      <a:pt x="568" y="846"/>
                    </a:cubicBezTo>
                    <a:cubicBezTo>
                      <a:pt x="568" y="1028"/>
                      <a:pt x="629" y="1209"/>
                      <a:pt x="726" y="1342"/>
                    </a:cubicBezTo>
                    <a:cubicBezTo>
                      <a:pt x="484" y="1535"/>
                      <a:pt x="339" y="1837"/>
                      <a:pt x="339" y="2176"/>
                    </a:cubicBezTo>
                    <a:cubicBezTo>
                      <a:pt x="339" y="2405"/>
                      <a:pt x="411" y="2611"/>
                      <a:pt x="532" y="2792"/>
                    </a:cubicBezTo>
                    <a:cubicBezTo>
                      <a:pt x="218" y="3046"/>
                      <a:pt x="0" y="3445"/>
                      <a:pt x="0" y="3892"/>
                    </a:cubicBezTo>
                    <a:cubicBezTo>
                      <a:pt x="0" y="4678"/>
                      <a:pt x="641" y="5318"/>
                      <a:pt x="1427" y="5318"/>
                    </a:cubicBezTo>
                    <a:cubicBezTo>
                      <a:pt x="2212" y="5318"/>
                      <a:pt x="2841" y="4678"/>
                      <a:pt x="2841" y="3892"/>
                    </a:cubicBezTo>
                    <a:cubicBezTo>
                      <a:pt x="2829" y="3445"/>
                      <a:pt x="2623" y="3046"/>
                      <a:pt x="2285" y="2792"/>
                    </a:cubicBezTo>
                    <a:cubicBezTo>
                      <a:pt x="2406" y="2611"/>
                      <a:pt x="2478" y="2405"/>
                      <a:pt x="2478" y="2176"/>
                    </a:cubicBezTo>
                    <a:cubicBezTo>
                      <a:pt x="2478" y="1837"/>
                      <a:pt x="2333" y="1535"/>
                      <a:pt x="2091" y="1342"/>
                    </a:cubicBezTo>
                    <a:cubicBezTo>
                      <a:pt x="2200" y="1209"/>
                      <a:pt x="2261" y="1028"/>
                      <a:pt x="2261" y="846"/>
                    </a:cubicBezTo>
                    <a:cubicBezTo>
                      <a:pt x="2261" y="375"/>
                      <a:pt x="1874" y="0"/>
                      <a:pt x="14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31"/>
              <p:cNvSpPr/>
              <p:nvPr/>
            </p:nvSpPr>
            <p:spPr>
              <a:xfrm>
                <a:off x="2715865" y="4146358"/>
                <a:ext cx="582145" cy="239593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4582" extrusionOk="0">
                    <a:moveTo>
                      <a:pt x="5826" y="1"/>
                    </a:moveTo>
                    <a:cubicBezTo>
                      <a:pt x="5040" y="1"/>
                      <a:pt x="4400" y="544"/>
                      <a:pt x="4206" y="1270"/>
                    </a:cubicBezTo>
                    <a:cubicBezTo>
                      <a:pt x="4037" y="1161"/>
                      <a:pt x="3832" y="1100"/>
                      <a:pt x="3614" y="1100"/>
                    </a:cubicBezTo>
                    <a:cubicBezTo>
                      <a:pt x="2998" y="1100"/>
                      <a:pt x="2478" y="1608"/>
                      <a:pt x="2478" y="2237"/>
                    </a:cubicBezTo>
                    <a:lnTo>
                      <a:pt x="2478" y="2309"/>
                    </a:lnTo>
                    <a:cubicBezTo>
                      <a:pt x="2297" y="2188"/>
                      <a:pt x="2091" y="2116"/>
                      <a:pt x="1861" y="2116"/>
                    </a:cubicBezTo>
                    <a:cubicBezTo>
                      <a:pt x="1269" y="2116"/>
                      <a:pt x="786" y="2599"/>
                      <a:pt x="786" y="3191"/>
                    </a:cubicBezTo>
                    <a:cubicBezTo>
                      <a:pt x="786" y="3264"/>
                      <a:pt x="798" y="3337"/>
                      <a:pt x="822" y="3421"/>
                    </a:cubicBezTo>
                    <a:cubicBezTo>
                      <a:pt x="762" y="3385"/>
                      <a:pt x="677" y="3373"/>
                      <a:pt x="604" y="3373"/>
                    </a:cubicBezTo>
                    <a:cubicBezTo>
                      <a:pt x="278" y="3373"/>
                      <a:pt x="0" y="3639"/>
                      <a:pt x="0" y="3977"/>
                    </a:cubicBezTo>
                    <a:cubicBezTo>
                      <a:pt x="0" y="4303"/>
                      <a:pt x="278" y="4581"/>
                      <a:pt x="604" y="4581"/>
                    </a:cubicBezTo>
                    <a:lnTo>
                      <a:pt x="10504" y="4581"/>
                    </a:lnTo>
                    <a:cubicBezTo>
                      <a:pt x="10830" y="4581"/>
                      <a:pt x="11108" y="4303"/>
                      <a:pt x="11108" y="3977"/>
                    </a:cubicBezTo>
                    <a:cubicBezTo>
                      <a:pt x="11132" y="3663"/>
                      <a:pt x="10866" y="3385"/>
                      <a:pt x="10528" y="3385"/>
                    </a:cubicBezTo>
                    <a:cubicBezTo>
                      <a:pt x="10467" y="3385"/>
                      <a:pt x="10395" y="3397"/>
                      <a:pt x="10334" y="3421"/>
                    </a:cubicBezTo>
                    <a:cubicBezTo>
                      <a:pt x="10371" y="3324"/>
                      <a:pt x="10371" y="3240"/>
                      <a:pt x="10371" y="3131"/>
                    </a:cubicBezTo>
                    <a:cubicBezTo>
                      <a:pt x="10371" y="2515"/>
                      <a:pt x="9863" y="1995"/>
                      <a:pt x="9234" y="1995"/>
                    </a:cubicBezTo>
                    <a:cubicBezTo>
                      <a:pt x="9017" y="1995"/>
                      <a:pt x="8811" y="2055"/>
                      <a:pt x="8642" y="2164"/>
                    </a:cubicBezTo>
                    <a:lnTo>
                      <a:pt x="8642" y="2055"/>
                    </a:lnTo>
                    <a:cubicBezTo>
                      <a:pt x="8642" y="1439"/>
                      <a:pt x="8147" y="919"/>
                      <a:pt x="7506" y="919"/>
                    </a:cubicBezTo>
                    <a:cubicBezTo>
                      <a:pt x="7446" y="919"/>
                      <a:pt x="7385" y="919"/>
                      <a:pt x="7325" y="943"/>
                    </a:cubicBezTo>
                    <a:cubicBezTo>
                      <a:pt x="7059" y="399"/>
                      <a:pt x="6479" y="1"/>
                      <a:pt x="58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31"/>
              <p:cNvSpPr/>
              <p:nvPr/>
            </p:nvSpPr>
            <p:spPr>
              <a:xfrm>
                <a:off x="469644" y="4414344"/>
                <a:ext cx="3670183" cy="189656"/>
              </a:xfrm>
              <a:custGeom>
                <a:avLst/>
                <a:gdLst/>
                <a:ahLst/>
                <a:cxnLst/>
                <a:rect l="l" t="t" r="r" b="b"/>
                <a:pathLst>
                  <a:path w="70189" h="3627" extrusionOk="0">
                    <a:moveTo>
                      <a:pt x="0" y="0"/>
                    </a:moveTo>
                    <a:cubicBezTo>
                      <a:pt x="0" y="2007"/>
                      <a:pt x="1620" y="3626"/>
                      <a:pt x="3626" y="3626"/>
                    </a:cubicBezTo>
                    <a:lnTo>
                      <a:pt x="66563" y="3626"/>
                    </a:lnTo>
                    <a:cubicBezTo>
                      <a:pt x="68569" y="3626"/>
                      <a:pt x="70189" y="2007"/>
                      <a:pt x="701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12" name="Google Shape;912;p31"/>
              <p:cNvGrpSpPr/>
              <p:nvPr/>
            </p:nvGrpSpPr>
            <p:grpSpPr>
              <a:xfrm>
                <a:off x="549909" y="4516728"/>
                <a:ext cx="3510906" cy="52"/>
                <a:chOff x="5162284" y="4516728"/>
                <a:chExt cx="3510906" cy="52"/>
              </a:xfrm>
            </p:grpSpPr>
            <p:sp>
              <p:nvSpPr>
                <p:cNvPr id="913" name="Google Shape;913;p31"/>
                <p:cNvSpPr/>
                <p:nvPr/>
              </p:nvSpPr>
              <p:spPr>
                <a:xfrm>
                  <a:off x="5162284" y="4516728"/>
                  <a:ext cx="96736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0" h="1" fill="none" extrusionOk="0">
                      <a:moveTo>
                        <a:pt x="0" y="0"/>
                      </a:moveTo>
                      <a:lnTo>
                        <a:pt x="1850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4" name="Google Shape;914;p31"/>
                <p:cNvSpPr/>
                <p:nvPr/>
              </p:nvSpPr>
              <p:spPr>
                <a:xfrm>
                  <a:off x="5317115" y="4516728"/>
                  <a:ext cx="9804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5" h="1" fill="none" extrusionOk="0">
                      <a:moveTo>
                        <a:pt x="1" y="0"/>
                      </a:moveTo>
                      <a:lnTo>
                        <a:pt x="1874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5" name="Google Shape;915;p31"/>
                <p:cNvSpPr/>
                <p:nvPr/>
              </p:nvSpPr>
              <p:spPr>
                <a:xfrm>
                  <a:off x="5472625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0" y="0"/>
                      </a:moveTo>
                      <a:lnTo>
                        <a:pt x="1861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6" name="Google Shape;916;p31"/>
                <p:cNvSpPr/>
                <p:nvPr/>
              </p:nvSpPr>
              <p:spPr>
                <a:xfrm>
                  <a:off x="5627456" y="4516728"/>
                  <a:ext cx="96736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0" h="1" fill="none" extrusionOk="0">
                      <a:moveTo>
                        <a:pt x="0" y="0"/>
                      </a:moveTo>
                      <a:lnTo>
                        <a:pt x="1850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7" name="Google Shape;917;p31"/>
                <p:cNvSpPr/>
                <p:nvPr/>
              </p:nvSpPr>
              <p:spPr>
                <a:xfrm>
                  <a:off x="5782914" y="4516728"/>
                  <a:ext cx="97416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" h="1" fill="none" extrusionOk="0">
                      <a:moveTo>
                        <a:pt x="1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8" name="Google Shape;918;p31"/>
                <p:cNvSpPr/>
                <p:nvPr/>
              </p:nvSpPr>
              <p:spPr>
                <a:xfrm>
                  <a:off x="5937797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0" y="0"/>
                      </a:moveTo>
                      <a:lnTo>
                        <a:pt x="1861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9" name="Google Shape;919;p31"/>
                <p:cNvSpPr/>
                <p:nvPr/>
              </p:nvSpPr>
              <p:spPr>
                <a:xfrm>
                  <a:off x="6092628" y="4516728"/>
                  <a:ext cx="97991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" h="1" fill="none" extrusionOk="0">
                      <a:moveTo>
                        <a:pt x="0" y="0"/>
                      </a:moveTo>
                      <a:lnTo>
                        <a:pt x="1874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0" name="Google Shape;920;p31"/>
                <p:cNvSpPr/>
                <p:nvPr/>
              </p:nvSpPr>
              <p:spPr>
                <a:xfrm>
                  <a:off x="6248086" y="4516728"/>
                  <a:ext cx="97416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" h="1" fill="none" extrusionOk="0">
                      <a:moveTo>
                        <a:pt x="1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1" name="Google Shape;921;p31"/>
                <p:cNvSpPr/>
                <p:nvPr/>
              </p:nvSpPr>
              <p:spPr>
                <a:xfrm>
                  <a:off x="6402916" y="4516728"/>
                  <a:ext cx="97416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" h="1" fill="none" extrusionOk="0">
                      <a:moveTo>
                        <a:pt x="1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2" name="Google Shape;922;p31"/>
                <p:cNvSpPr/>
                <p:nvPr/>
              </p:nvSpPr>
              <p:spPr>
                <a:xfrm>
                  <a:off x="6558427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0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3" name="Google Shape;923;p31"/>
                <p:cNvSpPr/>
                <p:nvPr/>
              </p:nvSpPr>
              <p:spPr>
                <a:xfrm>
                  <a:off x="6713885" y="4516728"/>
                  <a:ext cx="96737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0" h="1" fill="none" extrusionOk="0">
                      <a:moveTo>
                        <a:pt x="1" y="0"/>
                      </a:moveTo>
                      <a:lnTo>
                        <a:pt x="1850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4" name="Google Shape;924;p31"/>
                <p:cNvSpPr/>
                <p:nvPr/>
              </p:nvSpPr>
              <p:spPr>
                <a:xfrm>
                  <a:off x="6868716" y="4516728"/>
                  <a:ext cx="9804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5" h="1" fill="none" extrusionOk="0">
                      <a:moveTo>
                        <a:pt x="1" y="0"/>
                      </a:moveTo>
                      <a:lnTo>
                        <a:pt x="1874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5" name="Google Shape;925;p31"/>
                <p:cNvSpPr/>
                <p:nvPr/>
              </p:nvSpPr>
              <p:spPr>
                <a:xfrm>
                  <a:off x="7024226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0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6" name="Google Shape;926;p31"/>
                <p:cNvSpPr/>
                <p:nvPr/>
              </p:nvSpPr>
              <p:spPr>
                <a:xfrm>
                  <a:off x="7179057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1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7" name="Google Shape;927;p31"/>
                <p:cNvSpPr/>
                <p:nvPr/>
              </p:nvSpPr>
              <p:spPr>
                <a:xfrm>
                  <a:off x="7333887" y="4516728"/>
                  <a:ext cx="9804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5" h="1" fill="none" extrusionOk="0">
                      <a:moveTo>
                        <a:pt x="1" y="0"/>
                      </a:moveTo>
                      <a:lnTo>
                        <a:pt x="1874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8" name="Google Shape;928;p31"/>
                <p:cNvSpPr/>
                <p:nvPr/>
              </p:nvSpPr>
              <p:spPr>
                <a:xfrm>
                  <a:off x="7489398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0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9" name="Google Shape;929;p31"/>
                <p:cNvSpPr/>
                <p:nvPr/>
              </p:nvSpPr>
              <p:spPr>
                <a:xfrm>
                  <a:off x="7644228" y="4516728"/>
                  <a:ext cx="97991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" h="1" fill="none" extrusionOk="0">
                      <a:moveTo>
                        <a:pt x="0" y="0"/>
                      </a:moveTo>
                      <a:lnTo>
                        <a:pt x="1874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0" name="Google Shape;930;p31"/>
                <p:cNvSpPr/>
                <p:nvPr/>
              </p:nvSpPr>
              <p:spPr>
                <a:xfrm>
                  <a:off x="7799686" y="4516728"/>
                  <a:ext cx="97416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" h="1" fill="none" extrusionOk="0">
                      <a:moveTo>
                        <a:pt x="1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1" name="Google Shape;931;p31"/>
                <p:cNvSpPr/>
                <p:nvPr/>
              </p:nvSpPr>
              <p:spPr>
                <a:xfrm>
                  <a:off x="7954569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0" y="0"/>
                      </a:moveTo>
                      <a:lnTo>
                        <a:pt x="1861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2" name="Google Shape;932;p31"/>
                <p:cNvSpPr/>
                <p:nvPr/>
              </p:nvSpPr>
              <p:spPr>
                <a:xfrm>
                  <a:off x="8109400" y="4516728"/>
                  <a:ext cx="97991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" h="1" fill="none" extrusionOk="0">
                      <a:moveTo>
                        <a:pt x="0" y="0"/>
                      </a:moveTo>
                      <a:lnTo>
                        <a:pt x="1874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3" name="Google Shape;933;p31"/>
                <p:cNvSpPr/>
                <p:nvPr/>
              </p:nvSpPr>
              <p:spPr>
                <a:xfrm>
                  <a:off x="8264858" y="4516728"/>
                  <a:ext cx="97416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" h="1" fill="none" extrusionOk="0">
                      <a:moveTo>
                        <a:pt x="1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4" name="Google Shape;934;p31"/>
                <p:cNvSpPr/>
                <p:nvPr/>
              </p:nvSpPr>
              <p:spPr>
                <a:xfrm>
                  <a:off x="8420368" y="4516728"/>
                  <a:ext cx="96737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0" h="1" fill="none" extrusionOk="0">
                      <a:moveTo>
                        <a:pt x="0" y="0"/>
                      </a:moveTo>
                      <a:lnTo>
                        <a:pt x="1849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5" name="Google Shape;935;p31"/>
                <p:cNvSpPr/>
                <p:nvPr/>
              </p:nvSpPr>
              <p:spPr>
                <a:xfrm>
                  <a:off x="8575827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0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36" name="Google Shape;936;p31"/>
              <p:cNvSpPr/>
              <p:nvPr/>
            </p:nvSpPr>
            <p:spPr>
              <a:xfrm>
                <a:off x="463945" y="4382761"/>
                <a:ext cx="3670183" cy="31635"/>
              </a:xfrm>
              <a:custGeom>
                <a:avLst/>
                <a:gdLst/>
                <a:ahLst/>
                <a:cxnLst/>
                <a:rect l="l" t="t" r="r" b="b"/>
                <a:pathLst>
                  <a:path w="70189" h="605" extrusionOk="0">
                    <a:moveTo>
                      <a:pt x="605" y="0"/>
                    </a:moveTo>
                    <a:cubicBezTo>
                      <a:pt x="279" y="0"/>
                      <a:pt x="1" y="266"/>
                      <a:pt x="1" y="604"/>
                    </a:cubicBezTo>
                    <a:lnTo>
                      <a:pt x="70189" y="604"/>
                    </a:lnTo>
                    <a:cubicBezTo>
                      <a:pt x="70189" y="266"/>
                      <a:pt x="69911" y="0"/>
                      <a:pt x="695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31"/>
              <p:cNvSpPr/>
              <p:nvPr/>
            </p:nvSpPr>
            <p:spPr>
              <a:xfrm>
                <a:off x="416570" y="4414344"/>
                <a:ext cx="3776332" cy="52"/>
              </a:xfrm>
              <a:custGeom>
                <a:avLst/>
                <a:gdLst/>
                <a:ahLst/>
                <a:cxnLst/>
                <a:rect l="l" t="t" r="r" b="b"/>
                <a:pathLst>
                  <a:path w="72219" h="1" fill="none" extrusionOk="0">
                    <a:moveTo>
                      <a:pt x="0" y="0"/>
                    </a:moveTo>
                    <a:lnTo>
                      <a:pt x="72219" y="0"/>
                    </a:lnTo>
                  </a:path>
                </a:pathLst>
              </a:custGeom>
              <a:noFill/>
              <a:ln w="3925" cap="flat" cmpd="sng">
                <a:solidFill>
                  <a:schemeClr val="accent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38" name="Google Shape;938;p31"/>
              <p:cNvGrpSpPr/>
              <p:nvPr/>
            </p:nvGrpSpPr>
            <p:grpSpPr>
              <a:xfrm>
                <a:off x="1671563" y="1304733"/>
                <a:ext cx="1244223" cy="3074734"/>
                <a:chOff x="1254250" y="1007400"/>
                <a:chExt cx="1244223" cy="3074734"/>
              </a:xfrm>
            </p:grpSpPr>
            <p:sp>
              <p:nvSpPr>
                <p:cNvPr id="939" name="Google Shape;939;p31"/>
                <p:cNvSpPr/>
                <p:nvPr/>
              </p:nvSpPr>
              <p:spPr>
                <a:xfrm>
                  <a:off x="2024760" y="1007400"/>
                  <a:ext cx="188868" cy="307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7" h="46837" extrusionOk="0">
                      <a:moveTo>
                        <a:pt x="0" y="0"/>
                      </a:moveTo>
                      <a:lnTo>
                        <a:pt x="0" y="46837"/>
                      </a:lnTo>
                      <a:lnTo>
                        <a:pt x="2877" y="46837"/>
                      </a:lnTo>
                      <a:lnTo>
                        <a:pt x="2877" y="0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0" name="Google Shape;940;p31"/>
                <p:cNvSpPr/>
                <p:nvPr/>
              </p:nvSpPr>
              <p:spPr>
                <a:xfrm>
                  <a:off x="2213563" y="1007400"/>
                  <a:ext cx="284910" cy="307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0" h="46837" extrusionOk="0">
                      <a:moveTo>
                        <a:pt x="1" y="0"/>
                      </a:moveTo>
                      <a:lnTo>
                        <a:pt x="1" y="46837"/>
                      </a:lnTo>
                      <a:lnTo>
                        <a:pt x="4340" y="46837"/>
                      </a:lnTo>
                      <a:lnTo>
                        <a:pt x="4340" y="513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1" name="Google Shape;941;p31"/>
                <p:cNvSpPr/>
                <p:nvPr/>
              </p:nvSpPr>
              <p:spPr>
                <a:xfrm>
                  <a:off x="2213563" y="1007400"/>
                  <a:ext cx="284910" cy="360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0" h="5488" extrusionOk="0">
                      <a:moveTo>
                        <a:pt x="1" y="0"/>
                      </a:moveTo>
                      <a:lnTo>
                        <a:pt x="1" y="351"/>
                      </a:lnTo>
                      <a:lnTo>
                        <a:pt x="4340" y="5488"/>
                      </a:lnTo>
                      <a:lnTo>
                        <a:pt x="4340" y="513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2" name="Google Shape;942;p31"/>
                <p:cNvSpPr/>
                <p:nvPr/>
              </p:nvSpPr>
              <p:spPr>
                <a:xfrm>
                  <a:off x="2024760" y="1344633"/>
                  <a:ext cx="472925" cy="23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4" h="363" extrusionOk="0">
                      <a:moveTo>
                        <a:pt x="0" y="0"/>
                      </a:moveTo>
                      <a:lnTo>
                        <a:pt x="0" y="363"/>
                      </a:lnTo>
                      <a:lnTo>
                        <a:pt x="7204" y="363"/>
                      </a:lnTo>
                      <a:lnTo>
                        <a:pt x="720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3" name="Google Shape;943;p31"/>
                <p:cNvSpPr/>
                <p:nvPr/>
              </p:nvSpPr>
              <p:spPr>
                <a:xfrm>
                  <a:off x="2024760" y="1344633"/>
                  <a:ext cx="188868" cy="23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7" h="363" extrusionOk="0">
                      <a:moveTo>
                        <a:pt x="0" y="0"/>
                      </a:moveTo>
                      <a:lnTo>
                        <a:pt x="0" y="363"/>
                      </a:lnTo>
                      <a:lnTo>
                        <a:pt x="2877" y="363"/>
                      </a:lnTo>
                      <a:lnTo>
                        <a:pt x="287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4" name="Google Shape;944;p31"/>
                <p:cNvSpPr/>
                <p:nvPr/>
              </p:nvSpPr>
              <p:spPr>
                <a:xfrm>
                  <a:off x="2477008" y="1367610"/>
                  <a:ext cx="66" cy="2714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1350" fill="none" extrusionOk="0">
                      <a:moveTo>
                        <a:pt x="1" y="1"/>
                      </a:moveTo>
                      <a:lnTo>
                        <a:pt x="1" y="41350"/>
                      </a:lnTo>
                    </a:path>
                  </a:pathLst>
                </a:custGeom>
                <a:solidFill>
                  <a:schemeClr val="accent6"/>
                </a:solidFill>
                <a:ln w="3925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5" name="Google Shape;945;p31"/>
                <p:cNvSpPr/>
                <p:nvPr/>
              </p:nvSpPr>
              <p:spPr>
                <a:xfrm>
                  <a:off x="2237393" y="1367610"/>
                  <a:ext cx="66" cy="2714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1350" fill="none" extrusionOk="0">
                      <a:moveTo>
                        <a:pt x="0" y="1"/>
                      </a:moveTo>
                      <a:lnTo>
                        <a:pt x="0" y="41350"/>
                      </a:lnTo>
                    </a:path>
                  </a:pathLst>
                </a:custGeom>
                <a:solidFill>
                  <a:schemeClr val="accent6"/>
                </a:solidFill>
                <a:ln w="3925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6" name="Google Shape;946;p31"/>
                <p:cNvSpPr/>
                <p:nvPr/>
              </p:nvSpPr>
              <p:spPr>
                <a:xfrm>
                  <a:off x="2192162" y="1367610"/>
                  <a:ext cx="66" cy="2714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1350" fill="none" extrusionOk="0">
                      <a:moveTo>
                        <a:pt x="0" y="1"/>
                      </a:moveTo>
                      <a:lnTo>
                        <a:pt x="0" y="41350"/>
                      </a:lnTo>
                    </a:path>
                  </a:pathLst>
                </a:custGeom>
                <a:solidFill>
                  <a:schemeClr val="dk1"/>
                </a:solidFill>
                <a:ln w="3925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7" name="Google Shape;947;p31"/>
                <p:cNvSpPr/>
                <p:nvPr/>
              </p:nvSpPr>
              <p:spPr>
                <a:xfrm>
                  <a:off x="2043798" y="1367610"/>
                  <a:ext cx="66" cy="2714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1350" fill="none" extrusionOk="0">
                      <a:moveTo>
                        <a:pt x="0" y="1"/>
                      </a:moveTo>
                      <a:lnTo>
                        <a:pt x="0" y="41350"/>
                      </a:lnTo>
                    </a:path>
                  </a:pathLst>
                </a:custGeom>
                <a:solidFill>
                  <a:schemeClr val="dk1"/>
                </a:solidFill>
                <a:ln w="3925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8" name="Google Shape;948;p31"/>
                <p:cNvSpPr/>
                <p:nvPr/>
              </p:nvSpPr>
              <p:spPr>
                <a:xfrm>
                  <a:off x="2024760" y="1007400"/>
                  <a:ext cx="188868" cy="23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7" h="363" extrusionOk="0">
                      <a:moveTo>
                        <a:pt x="0" y="0"/>
                      </a:moveTo>
                      <a:lnTo>
                        <a:pt x="0" y="363"/>
                      </a:lnTo>
                      <a:lnTo>
                        <a:pt x="2877" y="363"/>
                      </a:lnTo>
                      <a:lnTo>
                        <a:pt x="287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9" name="Google Shape;949;p31"/>
                <p:cNvSpPr/>
                <p:nvPr/>
              </p:nvSpPr>
              <p:spPr>
                <a:xfrm>
                  <a:off x="2044585" y="1050202"/>
                  <a:ext cx="149217" cy="267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3" h="4075" extrusionOk="0">
                      <a:moveTo>
                        <a:pt x="0" y="1"/>
                      </a:moveTo>
                      <a:lnTo>
                        <a:pt x="0" y="4074"/>
                      </a:lnTo>
                      <a:lnTo>
                        <a:pt x="2273" y="4074"/>
                      </a:lnTo>
                      <a:lnTo>
                        <a:pt x="2273" y="1"/>
                      </a:lnTo>
                      <a:close/>
                    </a:path>
                  </a:pathLst>
                </a:custGeom>
                <a:solidFill>
                  <a:srgbClr val="FFFB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0" name="Google Shape;950;p31"/>
                <p:cNvSpPr/>
                <p:nvPr/>
              </p:nvSpPr>
              <p:spPr>
                <a:xfrm>
                  <a:off x="2044575" y="1041475"/>
                  <a:ext cx="149227" cy="210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3" h="3773" fill="none" extrusionOk="0">
                      <a:moveTo>
                        <a:pt x="2672" y="1"/>
                      </a:moveTo>
                      <a:lnTo>
                        <a:pt x="1" y="3772"/>
                      </a:lnTo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1" name="Google Shape;951;p31"/>
                <p:cNvSpPr/>
                <p:nvPr/>
              </p:nvSpPr>
              <p:spPr>
                <a:xfrm>
                  <a:off x="2044575" y="1100867"/>
                  <a:ext cx="149227" cy="211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3" h="3796" fill="none" extrusionOk="0">
                      <a:moveTo>
                        <a:pt x="2672" y="1"/>
                      </a:moveTo>
                      <a:lnTo>
                        <a:pt x="1" y="3796"/>
                      </a:lnTo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2" name="Google Shape;952;p31"/>
                <p:cNvSpPr/>
                <p:nvPr/>
              </p:nvSpPr>
              <p:spPr>
                <a:xfrm>
                  <a:off x="2237393" y="1106594"/>
                  <a:ext cx="178561" cy="212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0" h="3240" extrusionOk="0">
                      <a:moveTo>
                        <a:pt x="0" y="0"/>
                      </a:moveTo>
                      <a:lnTo>
                        <a:pt x="0" y="3239"/>
                      </a:lnTo>
                      <a:lnTo>
                        <a:pt x="2720" y="323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3" name="Google Shape;953;p31"/>
                <p:cNvSpPr/>
                <p:nvPr/>
              </p:nvSpPr>
              <p:spPr>
                <a:xfrm>
                  <a:off x="2226575" y="1158924"/>
                  <a:ext cx="103808" cy="147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6" h="2588" fill="none" extrusionOk="0">
                      <a:moveTo>
                        <a:pt x="0" y="2587"/>
                      </a:moveTo>
                      <a:lnTo>
                        <a:pt x="1825" y="1"/>
                      </a:lnTo>
                    </a:path>
                  </a:pathLst>
                </a:custGeom>
                <a:noFill/>
                <a:ln w="1500" cap="flat" cmpd="sng">
                  <a:solidFill>
                    <a:srgbClr val="A9D5EB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4" name="Google Shape;954;p31"/>
                <p:cNvSpPr/>
                <p:nvPr/>
              </p:nvSpPr>
              <p:spPr>
                <a:xfrm>
                  <a:off x="2253351" y="1185754"/>
                  <a:ext cx="103126" cy="146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4" h="2575" fill="none" extrusionOk="0">
                      <a:moveTo>
                        <a:pt x="0" y="2575"/>
                      </a:moveTo>
                      <a:lnTo>
                        <a:pt x="1813" y="0"/>
                      </a:lnTo>
                    </a:path>
                  </a:pathLst>
                </a:custGeom>
                <a:noFill/>
                <a:ln w="1500" cap="flat" cmpd="sng">
                  <a:solidFill>
                    <a:srgbClr val="A9D5EB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5" name="Google Shape;955;p31"/>
                <p:cNvSpPr/>
                <p:nvPr/>
              </p:nvSpPr>
              <p:spPr>
                <a:xfrm>
                  <a:off x="2280261" y="1450129"/>
                  <a:ext cx="23830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3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6" name="Google Shape;956;p31"/>
                <p:cNvSpPr/>
                <p:nvPr/>
              </p:nvSpPr>
              <p:spPr>
                <a:xfrm>
                  <a:off x="2273893" y="1444615"/>
                  <a:ext cx="34990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1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7" name="Google Shape;957;p31"/>
                <p:cNvSpPr/>
                <p:nvPr/>
              </p:nvSpPr>
              <p:spPr>
                <a:xfrm>
                  <a:off x="2343743" y="1450129"/>
                  <a:ext cx="23830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3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8" name="Google Shape;958;p31"/>
                <p:cNvSpPr/>
                <p:nvPr/>
              </p:nvSpPr>
              <p:spPr>
                <a:xfrm>
                  <a:off x="2337375" y="1444615"/>
                  <a:ext cx="34990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1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9" name="Google Shape;959;p31"/>
                <p:cNvSpPr/>
                <p:nvPr/>
              </p:nvSpPr>
              <p:spPr>
                <a:xfrm>
                  <a:off x="2406371" y="1450129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0" name="Google Shape;960;p31"/>
                <p:cNvSpPr/>
                <p:nvPr/>
              </p:nvSpPr>
              <p:spPr>
                <a:xfrm>
                  <a:off x="2400857" y="1444615"/>
                  <a:ext cx="34990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1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1" name="Google Shape;961;p31"/>
                <p:cNvSpPr/>
                <p:nvPr/>
              </p:nvSpPr>
              <p:spPr>
                <a:xfrm>
                  <a:off x="2075505" y="1450129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2" name="Google Shape;962;p31"/>
                <p:cNvSpPr/>
                <p:nvPr/>
              </p:nvSpPr>
              <p:spPr>
                <a:xfrm>
                  <a:off x="2069203" y="1444615"/>
                  <a:ext cx="34924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1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3" name="Google Shape;963;p31"/>
                <p:cNvSpPr/>
                <p:nvPr/>
              </p:nvSpPr>
              <p:spPr>
                <a:xfrm>
                  <a:off x="2138987" y="1450129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4" name="Google Shape;964;p31"/>
                <p:cNvSpPr/>
                <p:nvPr/>
              </p:nvSpPr>
              <p:spPr>
                <a:xfrm>
                  <a:off x="2132619" y="1444615"/>
                  <a:ext cx="34990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1" fill="none" extrusionOk="0">
                      <a:moveTo>
                        <a:pt x="1" y="0"/>
                      </a:moveTo>
                      <a:lnTo>
                        <a:pt x="533" y="0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5" name="Google Shape;965;p31"/>
                <p:cNvSpPr/>
                <p:nvPr/>
              </p:nvSpPr>
              <p:spPr>
                <a:xfrm>
                  <a:off x="1254250" y="1344633"/>
                  <a:ext cx="188934" cy="2737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8" h="41700" extrusionOk="0">
                      <a:moveTo>
                        <a:pt x="1" y="0"/>
                      </a:moveTo>
                      <a:lnTo>
                        <a:pt x="1" y="41700"/>
                      </a:lnTo>
                      <a:lnTo>
                        <a:pt x="2878" y="41700"/>
                      </a:lnTo>
                      <a:lnTo>
                        <a:pt x="287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6" name="Google Shape;966;p31"/>
                <p:cNvSpPr/>
                <p:nvPr/>
              </p:nvSpPr>
              <p:spPr>
                <a:xfrm>
                  <a:off x="1423293" y="1367610"/>
                  <a:ext cx="66" cy="2714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1350" fill="none" extrusionOk="0">
                      <a:moveTo>
                        <a:pt x="0" y="1"/>
                      </a:moveTo>
                      <a:lnTo>
                        <a:pt x="0" y="41350"/>
                      </a:lnTo>
                    </a:path>
                  </a:pathLst>
                </a:custGeom>
                <a:solidFill>
                  <a:schemeClr val="dk1"/>
                </a:solidFill>
                <a:ln w="3925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7" name="Google Shape;967;p31"/>
                <p:cNvSpPr/>
                <p:nvPr/>
              </p:nvSpPr>
              <p:spPr>
                <a:xfrm>
                  <a:off x="1305849" y="1448554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8" name="Google Shape;968;p31"/>
                <p:cNvSpPr/>
                <p:nvPr/>
              </p:nvSpPr>
              <p:spPr>
                <a:xfrm>
                  <a:off x="1299481" y="1444615"/>
                  <a:ext cx="34990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1" fill="none" extrusionOk="0">
                      <a:moveTo>
                        <a:pt x="1" y="0"/>
                      </a:moveTo>
                      <a:lnTo>
                        <a:pt x="533" y="0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9" name="Google Shape;969;p31"/>
                <p:cNvSpPr/>
                <p:nvPr/>
              </p:nvSpPr>
              <p:spPr>
                <a:xfrm>
                  <a:off x="1368543" y="1448554"/>
                  <a:ext cx="23830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3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0" name="Google Shape;970;p31"/>
                <p:cNvSpPr/>
                <p:nvPr/>
              </p:nvSpPr>
              <p:spPr>
                <a:xfrm>
                  <a:off x="1363751" y="1444615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1" y="0"/>
                      </a:moveTo>
                      <a:lnTo>
                        <a:pt x="521" y="0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1" name="Google Shape;971;p31"/>
                <p:cNvSpPr/>
                <p:nvPr/>
              </p:nvSpPr>
              <p:spPr>
                <a:xfrm>
                  <a:off x="1305849" y="1639787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2" name="Google Shape;972;p31"/>
                <p:cNvSpPr/>
                <p:nvPr/>
              </p:nvSpPr>
              <p:spPr>
                <a:xfrm>
                  <a:off x="1299481" y="1634994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3" name="Google Shape;973;p31"/>
                <p:cNvSpPr/>
                <p:nvPr/>
              </p:nvSpPr>
              <p:spPr>
                <a:xfrm>
                  <a:off x="1368543" y="1639787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4" name="Google Shape;974;p31"/>
                <p:cNvSpPr/>
                <p:nvPr/>
              </p:nvSpPr>
              <p:spPr>
                <a:xfrm>
                  <a:off x="1363751" y="1634994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5" name="Google Shape;975;p31"/>
                <p:cNvSpPr/>
                <p:nvPr/>
              </p:nvSpPr>
              <p:spPr>
                <a:xfrm>
                  <a:off x="1305849" y="1831019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6" name="Google Shape;976;p31"/>
                <p:cNvSpPr/>
                <p:nvPr/>
              </p:nvSpPr>
              <p:spPr>
                <a:xfrm>
                  <a:off x="1299481" y="1827014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7" name="Google Shape;977;p31"/>
                <p:cNvSpPr/>
                <p:nvPr/>
              </p:nvSpPr>
              <p:spPr>
                <a:xfrm>
                  <a:off x="1368543" y="1831019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8" name="Google Shape;978;p31"/>
                <p:cNvSpPr/>
                <p:nvPr/>
              </p:nvSpPr>
              <p:spPr>
                <a:xfrm>
                  <a:off x="1363751" y="1827014"/>
                  <a:ext cx="34202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30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9" name="Google Shape;979;p31"/>
                <p:cNvSpPr/>
                <p:nvPr/>
              </p:nvSpPr>
              <p:spPr>
                <a:xfrm>
                  <a:off x="1305849" y="202225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0" name="Google Shape;980;p31"/>
                <p:cNvSpPr/>
                <p:nvPr/>
              </p:nvSpPr>
              <p:spPr>
                <a:xfrm>
                  <a:off x="1299481" y="2018246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1" name="Google Shape;981;p31"/>
                <p:cNvSpPr/>
                <p:nvPr/>
              </p:nvSpPr>
              <p:spPr>
                <a:xfrm>
                  <a:off x="1368543" y="2022251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2" name="Google Shape;982;p31"/>
                <p:cNvSpPr/>
                <p:nvPr/>
              </p:nvSpPr>
              <p:spPr>
                <a:xfrm>
                  <a:off x="1363751" y="2018246"/>
                  <a:ext cx="34202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30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3" name="Google Shape;983;p31"/>
                <p:cNvSpPr/>
                <p:nvPr/>
              </p:nvSpPr>
              <p:spPr>
                <a:xfrm>
                  <a:off x="1305849" y="221427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4" name="Google Shape;984;p31"/>
                <p:cNvSpPr/>
                <p:nvPr/>
              </p:nvSpPr>
              <p:spPr>
                <a:xfrm>
                  <a:off x="1299481" y="220947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5" name="Google Shape;985;p31"/>
                <p:cNvSpPr/>
                <p:nvPr/>
              </p:nvSpPr>
              <p:spPr>
                <a:xfrm>
                  <a:off x="1368543" y="2214271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6" name="Google Shape;986;p31"/>
                <p:cNvSpPr/>
                <p:nvPr/>
              </p:nvSpPr>
              <p:spPr>
                <a:xfrm>
                  <a:off x="1363751" y="2209478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7" name="Google Shape;987;p31"/>
                <p:cNvSpPr/>
                <p:nvPr/>
              </p:nvSpPr>
              <p:spPr>
                <a:xfrm>
                  <a:off x="1305849" y="2405504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8" name="Google Shape;988;p31"/>
                <p:cNvSpPr/>
                <p:nvPr/>
              </p:nvSpPr>
              <p:spPr>
                <a:xfrm>
                  <a:off x="1299481" y="2400711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9" name="Google Shape;989;p31"/>
                <p:cNvSpPr/>
                <p:nvPr/>
              </p:nvSpPr>
              <p:spPr>
                <a:xfrm>
                  <a:off x="1368543" y="2405504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0" name="Google Shape;990;p31"/>
                <p:cNvSpPr/>
                <p:nvPr/>
              </p:nvSpPr>
              <p:spPr>
                <a:xfrm>
                  <a:off x="1363751" y="2400711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1" name="Google Shape;991;p31"/>
                <p:cNvSpPr/>
                <p:nvPr/>
              </p:nvSpPr>
              <p:spPr>
                <a:xfrm>
                  <a:off x="1305849" y="259831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2" name="Google Shape;992;p31"/>
                <p:cNvSpPr/>
                <p:nvPr/>
              </p:nvSpPr>
              <p:spPr>
                <a:xfrm>
                  <a:off x="1299481" y="2592731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3" name="Google Shape;993;p31"/>
                <p:cNvSpPr/>
                <p:nvPr/>
              </p:nvSpPr>
              <p:spPr>
                <a:xfrm>
                  <a:off x="1368543" y="2596736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4" name="Google Shape;994;p31"/>
                <p:cNvSpPr/>
                <p:nvPr/>
              </p:nvSpPr>
              <p:spPr>
                <a:xfrm>
                  <a:off x="1363751" y="2592731"/>
                  <a:ext cx="34202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30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5" name="Google Shape;995;p31"/>
                <p:cNvSpPr/>
                <p:nvPr/>
              </p:nvSpPr>
              <p:spPr>
                <a:xfrm>
                  <a:off x="1305849" y="2789543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6" name="Google Shape;996;p31"/>
                <p:cNvSpPr/>
                <p:nvPr/>
              </p:nvSpPr>
              <p:spPr>
                <a:xfrm>
                  <a:off x="1299481" y="2783963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7" name="Google Shape;997;p31"/>
                <p:cNvSpPr/>
                <p:nvPr/>
              </p:nvSpPr>
              <p:spPr>
                <a:xfrm>
                  <a:off x="1368543" y="2789543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8" name="Google Shape;998;p31"/>
                <p:cNvSpPr/>
                <p:nvPr/>
              </p:nvSpPr>
              <p:spPr>
                <a:xfrm>
                  <a:off x="1363751" y="2783963"/>
                  <a:ext cx="34202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30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9" name="Google Shape;999;p31"/>
                <p:cNvSpPr/>
                <p:nvPr/>
              </p:nvSpPr>
              <p:spPr>
                <a:xfrm>
                  <a:off x="1305849" y="2981563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0" name="Google Shape;1000;p31"/>
                <p:cNvSpPr/>
                <p:nvPr/>
              </p:nvSpPr>
              <p:spPr>
                <a:xfrm>
                  <a:off x="1299481" y="2975195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1" name="Google Shape;1001;p31"/>
                <p:cNvSpPr/>
                <p:nvPr/>
              </p:nvSpPr>
              <p:spPr>
                <a:xfrm>
                  <a:off x="1368543" y="2981563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2" name="Google Shape;1002;p31"/>
                <p:cNvSpPr/>
                <p:nvPr/>
              </p:nvSpPr>
              <p:spPr>
                <a:xfrm>
                  <a:off x="1363751" y="2975195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3" name="Google Shape;1003;p31"/>
                <p:cNvSpPr/>
                <p:nvPr/>
              </p:nvSpPr>
              <p:spPr>
                <a:xfrm>
                  <a:off x="1305849" y="317279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4" name="Google Shape;1004;p31"/>
                <p:cNvSpPr/>
                <p:nvPr/>
              </p:nvSpPr>
              <p:spPr>
                <a:xfrm>
                  <a:off x="1299481" y="316642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5" name="Google Shape;1005;p31"/>
                <p:cNvSpPr/>
                <p:nvPr/>
              </p:nvSpPr>
              <p:spPr>
                <a:xfrm>
                  <a:off x="1368543" y="3172795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6" name="Google Shape;1006;p31"/>
                <p:cNvSpPr/>
                <p:nvPr/>
              </p:nvSpPr>
              <p:spPr>
                <a:xfrm>
                  <a:off x="1363751" y="3166428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7" name="Google Shape;1007;p31"/>
                <p:cNvSpPr/>
                <p:nvPr/>
              </p:nvSpPr>
              <p:spPr>
                <a:xfrm>
                  <a:off x="1305849" y="336402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8" name="Google Shape;1008;p31"/>
                <p:cNvSpPr/>
                <p:nvPr/>
              </p:nvSpPr>
              <p:spPr>
                <a:xfrm>
                  <a:off x="1299481" y="3358448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9" name="Google Shape;1009;p31"/>
                <p:cNvSpPr/>
                <p:nvPr/>
              </p:nvSpPr>
              <p:spPr>
                <a:xfrm>
                  <a:off x="1368543" y="3364028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0" name="Google Shape;1010;p31"/>
                <p:cNvSpPr/>
                <p:nvPr/>
              </p:nvSpPr>
              <p:spPr>
                <a:xfrm>
                  <a:off x="1363751" y="3358448"/>
                  <a:ext cx="34202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30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1" name="Google Shape;1011;p31"/>
                <p:cNvSpPr/>
                <p:nvPr/>
              </p:nvSpPr>
              <p:spPr>
                <a:xfrm>
                  <a:off x="1305849" y="3555260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2" name="Google Shape;1012;p31"/>
                <p:cNvSpPr/>
                <p:nvPr/>
              </p:nvSpPr>
              <p:spPr>
                <a:xfrm>
                  <a:off x="1299481" y="3549680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3" name="Google Shape;1013;p31"/>
                <p:cNvSpPr/>
                <p:nvPr/>
              </p:nvSpPr>
              <p:spPr>
                <a:xfrm>
                  <a:off x="1368543" y="3555260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4" name="Google Shape;1014;p31"/>
                <p:cNvSpPr/>
                <p:nvPr/>
              </p:nvSpPr>
              <p:spPr>
                <a:xfrm>
                  <a:off x="1363751" y="3549680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5" name="Google Shape;1015;p31"/>
                <p:cNvSpPr/>
                <p:nvPr/>
              </p:nvSpPr>
              <p:spPr>
                <a:xfrm>
                  <a:off x="1305849" y="374570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6" name="Google Shape;1016;p31"/>
                <p:cNvSpPr/>
                <p:nvPr/>
              </p:nvSpPr>
              <p:spPr>
                <a:xfrm>
                  <a:off x="1299481" y="3740912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0"/>
                      </a:moveTo>
                      <a:lnTo>
                        <a:pt x="533" y="0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7" name="Google Shape;1017;p31"/>
                <p:cNvSpPr/>
                <p:nvPr/>
              </p:nvSpPr>
              <p:spPr>
                <a:xfrm>
                  <a:off x="1368543" y="3745705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8" name="Google Shape;1018;p31"/>
                <p:cNvSpPr/>
                <p:nvPr/>
              </p:nvSpPr>
              <p:spPr>
                <a:xfrm>
                  <a:off x="1363751" y="3740912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1" y="0"/>
                      </a:moveTo>
                      <a:lnTo>
                        <a:pt x="521" y="0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9" name="Google Shape;1019;p31"/>
                <p:cNvSpPr/>
                <p:nvPr/>
              </p:nvSpPr>
              <p:spPr>
                <a:xfrm>
                  <a:off x="2075505" y="1832594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0" name="Google Shape;1020;p31"/>
                <p:cNvSpPr/>
                <p:nvPr/>
              </p:nvSpPr>
              <p:spPr>
                <a:xfrm>
                  <a:off x="2069203" y="1827014"/>
                  <a:ext cx="34924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1" name="Google Shape;1021;p31"/>
                <p:cNvSpPr/>
                <p:nvPr/>
              </p:nvSpPr>
              <p:spPr>
                <a:xfrm>
                  <a:off x="2138987" y="1832594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2" name="Google Shape;1022;p31"/>
                <p:cNvSpPr/>
                <p:nvPr/>
              </p:nvSpPr>
              <p:spPr>
                <a:xfrm>
                  <a:off x="2132619" y="1827014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3" name="Google Shape;1023;p31"/>
                <p:cNvSpPr/>
                <p:nvPr/>
              </p:nvSpPr>
              <p:spPr>
                <a:xfrm>
                  <a:off x="2075505" y="202382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4" name="Google Shape;1024;p31"/>
                <p:cNvSpPr/>
                <p:nvPr/>
              </p:nvSpPr>
              <p:spPr>
                <a:xfrm>
                  <a:off x="2069203" y="2018246"/>
                  <a:ext cx="34924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5" name="Google Shape;1025;p31"/>
                <p:cNvSpPr/>
                <p:nvPr/>
              </p:nvSpPr>
              <p:spPr>
                <a:xfrm>
                  <a:off x="2138987" y="202382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6" name="Google Shape;1026;p31"/>
                <p:cNvSpPr/>
                <p:nvPr/>
              </p:nvSpPr>
              <p:spPr>
                <a:xfrm>
                  <a:off x="2132619" y="2018246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7" name="Google Shape;1027;p31"/>
                <p:cNvSpPr/>
                <p:nvPr/>
              </p:nvSpPr>
              <p:spPr>
                <a:xfrm>
                  <a:off x="2075505" y="221584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8" name="Google Shape;1028;p31"/>
                <p:cNvSpPr/>
                <p:nvPr/>
              </p:nvSpPr>
              <p:spPr>
                <a:xfrm>
                  <a:off x="2069203" y="2209478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9" name="Google Shape;1029;p31"/>
                <p:cNvSpPr/>
                <p:nvPr/>
              </p:nvSpPr>
              <p:spPr>
                <a:xfrm>
                  <a:off x="2138987" y="221584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0" name="Google Shape;1030;p31"/>
                <p:cNvSpPr/>
                <p:nvPr/>
              </p:nvSpPr>
              <p:spPr>
                <a:xfrm>
                  <a:off x="2132619" y="220947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1" name="Google Shape;1031;p31"/>
                <p:cNvSpPr/>
                <p:nvPr/>
              </p:nvSpPr>
              <p:spPr>
                <a:xfrm>
                  <a:off x="2075505" y="240946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2" name="Google Shape;1032;p31"/>
                <p:cNvSpPr/>
                <p:nvPr/>
              </p:nvSpPr>
              <p:spPr>
                <a:xfrm>
                  <a:off x="2069203" y="2400711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3" name="Google Shape;1033;p31"/>
                <p:cNvSpPr/>
                <p:nvPr/>
              </p:nvSpPr>
              <p:spPr>
                <a:xfrm>
                  <a:off x="2138987" y="240946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4" name="Google Shape;1034;p31"/>
                <p:cNvSpPr/>
                <p:nvPr/>
              </p:nvSpPr>
              <p:spPr>
                <a:xfrm>
                  <a:off x="2132619" y="2400711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5" name="Google Shape;1035;p31"/>
                <p:cNvSpPr/>
                <p:nvPr/>
              </p:nvSpPr>
              <p:spPr>
                <a:xfrm>
                  <a:off x="2075505" y="259831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FFB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6" name="Google Shape;1036;p31"/>
                <p:cNvSpPr/>
                <p:nvPr/>
              </p:nvSpPr>
              <p:spPr>
                <a:xfrm>
                  <a:off x="2069203" y="2592731"/>
                  <a:ext cx="34924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7" name="Google Shape;1037;p31"/>
                <p:cNvSpPr/>
                <p:nvPr/>
              </p:nvSpPr>
              <p:spPr>
                <a:xfrm>
                  <a:off x="2138987" y="259831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FFB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8" name="Google Shape;1038;p31"/>
                <p:cNvSpPr/>
                <p:nvPr/>
              </p:nvSpPr>
              <p:spPr>
                <a:xfrm>
                  <a:off x="2132619" y="2592731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9" name="Google Shape;1039;p31"/>
                <p:cNvSpPr/>
                <p:nvPr/>
              </p:nvSpPr>
              <p:spPr>
                <a:xfrm>
                  <a:off x="2075505" y="279193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0" name="Google Shape;1040;p31"/>
                <p:cNvSpPr/>
                <p:nvPr/>
              </p:nvSpPr>
              <p:spPr>
                <a:xfrm>
                  <a:off x="2068816" y="2783963"/>
                  <a:ext cx="34924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1" name="Google Shape;1041;p31"/>
                <p:cNvSpPr/>
                <p:nvPr/>
              </p:nvSpPr>
              <p:spPr>
                <a:xfrm>
                  <a:off x="2138987" y="279193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2" name="Google Shape;1042;p31"/>
                <p:cNvSpPr/>
                <p:nvPr/>
              </p:nvSpPr>
              <p:spPr>
                <a:xfrm>
                  <a:off x="2132232" y="2783963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3" name="Google Shape;1043;p31"/>
                <p:cNvSpPr/>
                <p:nvPr/>
              </p:nvSpPr>
              <p:spPr>
                <a:xfrm>
                  <a:off x="2075118" y="298395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" name="Google Shape;1044;p31"/>
                <p:cNvSpPr/>
                <p:nvPr/>
              </p:nvSpPr>
              <p:spPr>
                <a:xfrm>
                  <a:off x="2069203" y="2975195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5" name="Google Shape;1045;p31"/>
                <p:cNvSpPr/>
                <p:nvPr/>
              </p:nvSpPr>
              <p:spPr>
                <a:xfrm>
                  <a:off x="2138987" y="298395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6" name="Google Shape;1046;p31"/>
                <p:cNvSpPr/>
                <p:nvPr/>
              </p:nvSpPr>
              <p:spPr>
                <a:xfrm>
                  <a:off x="2132232" y="2975195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7" name="Google Shape;1047;p31"/>
                <p:cNvSpPr/>
                <p:nvPr/>
              </p:nvSpPr>
              <p:spPr>
                <a:xfrm>
                  <a:off x="2075505" y="317279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8" name="Google Shape;1048;p31"/>
                <p:cNvSpPr/>
                <p:nvPr/>
              </p:nvSpPr>
              <p:spPr>
                <a:xfrm>
                  <a:off x="2068816" y="3166428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9" name="Google Shape;1049;p31"/>
                <p:cNvSpPr/>
                <p:nvPr/>
              </p:nvSpPr>
              <p:spPr>
                <a:xfrm>
                  <a:off x="2138987" y="317279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0" name="Google Shape;1050;p31"/>
                <p:cNvSpPr/>
                <p:nvPr/>
              </p:nvSpPr>
              <p:spPr>
                <a:xfrm>
                  <a:off x="2132619" y="316642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1" name="Google Shape;1051;p31"/>
                <p:cNvSpPr/>
                <p:nvPr/>
              </p:nvSpPr>
              <p:spPr>
                <a:xfrm>
                  <a:off x="2075505" y="336402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2" name="Google Shape;1052;p31"/>
                <p:cNvSpPr/>
                <p:nvPr/>
              </p:nvSpPr>
              <p:spPr>
                <a:xfrm>
                  <a:off x="2069203" y="3358448"/>
                  <a:ext cx="34924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3" name="Google Shape;1053;p31"/>
                <p:cNvSpPr/>
                <p:nvPr/>
              </p:nvSpPr>
              <p:spPr>
                <a:xfrm>
                  <a:off x="2138987" y="336402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4" name="Google Shape;1054;p31"/>
                <p:cNvSpPr/>
                <p:nvPr/>
              </p:nvSpPr>
              <p:spPr>
                <a:xfrm>
                  <a:off x="2132619" y="3358448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5" name="Google Shape;1055;p31"/>
                <p:cNvSpPr/>
                <p:nvPr/>
              </p:nvSpPr>
              <p:spPr>
                <a:xfrm>
                  <a:off x="2075505" y="3555260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6" name="Google Shape;1056;p31"/>
                <p:cNvSpPr/>
                <p:nvPr/>
              </p:nvSpPr>
              <p:spPr>
                <a:xfrm>
                  <a:off x="2069203" y="3549680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7" name="Google Shape;1057;p31"/>
                <p:cNvSpPr/>
                <p:nvPr/>
              </p:nvSpPr>
              <p:spPr>
                <a:xfrm>
                  <a:off x="2138987" y="3555260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8" name="Google Shape;1058;p31"/>
                <p:cNvSpPr/>
                <p:nvPr/>
              </p:nvSpPr>
              <p:spPr>
                <a:xfrm>
                  <a:off x="2132619" y="3549680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9" name="Google Shape;1059;p31"/>
                <p:cNvSpPr/>
                <p:nvPr/>
              </p:nvSpPr>
              <p:spPr>
                <a:xfrm>
                  <a:off x="2075505" y="374570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0" name="Google Shape;1060;p31"/>
                <p:cNvSpPr/>
                <p:nvPr/>
              </p:nvSpPr>
              <p:spPr>
                <a:xfrm>
                  <a:off x="2069203" y="3740912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1" name="Google Shape;1061;p31"/>
                <p:cNvSpPr/>
                <p:nvPr/>
              </p:nvSpPr>
              <p:spPr>
                <a:xfrm>
                  <a:off x="2138987" y="374570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2" name="Google Shape;1062;p31"/>
                <p:cNvSpPr/>
                <p:nvPr/>
              </p:nvSpPr>
              <p:spPr>
                <a:xfrm>
                  <a:off x="2132619" y="3740912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0"/>
                      </a:moveTo>
                      <a:lnTo>
                        <a:pt x="533" y="0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3" name="Google Shape;1063;p31"/>
                <p:cNvSpPr/>
                <p:nvPr/>
              </p:nvSpPr>
              <p:spPr>
                <a:xfrm>
                  <a:off x="2280261" y="1641362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4" name="Google Shape;1064;p31"/>
                <p:cNvSpPr/>
                <p:nvPr/>
              </p:nvSpPr>
              <p:spPr>
                <a:xfrm>
                  <a:off x="2273893" y="1634994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5" name="Google Shape;1065;p31"/>
                <p:cNvSpPr/>
                <p:nvPr/>
              </p:nvSpPr>
              <p:spPr>
                <a:xfrm>
                  <a:off x="2343743" y="1641362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6" name="Google Shape;1066;p31"/>
                <p:cNvSpPr/>
                <p:nvPr/>
              </p:nvSpPr>
              <p:spPr>
                <a:xfrm>
                  <a:off x="2337375" y="1634994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7" name="Google Shape;1067;p31"/>
                <p:cNvSpPr/>
                <p:nvPr/>
              </p:nvSpPr>
              <p:spPr>
                <a:xfrm>
                  <a:off x="2406371" y="1641362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8" name="Google Shape;1068;p31"/>
                <p:cNvSpPr/>
                <p:nvPr/>
              </p:nvSpPr>
              <p:spPr>
                <a:xfrm>
                  <a:off x="2400857" y="1634994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9" name="Google Shape;1069;p31"/>
                <p:cNvSpPr/>
                <p:nvPr/>
              </p:nvSpPr>
              <p:spPr>
                <a:xfrm>
                  <a:off x="2280261" y="1832594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0" name="Google Shape;1070;p31"/>
                <p:cNvSpPr/>
                <p:nvPr/>
              </p:nvSpPr>
              <p:spPr>
                <a:xfrm>
                  <a:off x="2273893" y="1827014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1" name="Google Shape;1071;p31"/>
                <p:cNvSpPr/>
                <p:nvPr/>
              </p:nvSpPr>
              <p:spPr>
                <a:xfrm>
                  <a:off x="2343743" y="1832594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2" name="Google Shape;1072;p31"/>
                <p:cNvSpPr/>
                <p:nvPr/>
              </p:nvSpPr>
              <p:spPr>
                <a:xfrm>
                  <a:off x="2337375" y="1827014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3" name="Google Shape;1073;p31"/>
                <p:cNvSpPr/>
                <p:nvPr/>
              </p:nvSpPr>
              <p:spPr>
                <a:xfrm>
                  <a:off x="2406371" y="1832594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4" name="Google Shape;1074;p31"/>
                <p:cNvSpPr/>
                <p:nvPr/>
              </p:nvSpPr>
              <p:spPr>
                <a:xfrm>
                  <a:off x="2400857" y="1827014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5" name="Google Shape;1075;p31"/>
                <p:cNvSpPr/>
                <p:nvPr/>
              </p:nvSpPr>
              <p:spPr>
                <a:xfrm>
                  <a:off x="2280261" y="2023826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6" name="Google Shape;1076;p31"/>
                <p:cNvSpPr/>
                <p:nvPr/>
              </p:nvSpPr>
              <p:spPr>
                <a:xfrm>
                  <a:off x="2273893" y="2018246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7" name="Google Shape;1077;p31"/>
                <p:cNvSpPr/>
                <p:nvPr/>
              </p:nvSpPr>
              <p:spPr>
                <a:xfrm>
                  <a:off x="2343743" y="2023826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8" name="Google Shape;1078;p31"/>
                <p:cNvSpPr/>
                <p:nvPr/>
              </p:nvSpPr>
              <p:spPr>
                <a:xfrm>
                  <a:off x="2337375" y="2018246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9" name="Google Shape;1079;p31"/>
                <p:cNvSpPr/>
                <p:nvPr/>
              </p:nvSpPr>
              <p:spPr>
                <a:xfrm>
                  <a:off x="2406371" y="202382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0" name="Google Shape;1080;p31"/>
                <p:cNvSpPr/>
                <p:nvPr/>
              </p:nvSpPr>
              <p:spPr>
                <a:xfrm>
                  <a:off x="2400857" y="2018246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1" name="Google Shape;1081;p31"/>
                <p:cNvSpPr/>
                <p:nvPr/>
              </p:nvSpPr>
              <p:spPr>
                <a:xfrm>
                  <a:off x="2280261" y="2215846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2" name="Google Shape;1082;p31"/>
                <p:cNvSpPr/>
                <p:nvPr/>
              </p:nvSpPr>
              <p:spPr>
                <a:xfrm>
                  <a:off x="2273893" y="220947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3" name="Google Shape;1083;p31"/>
                <p:cNvSpPr/>
                <p:nvPr/>
              </p:nvSpPr>
              <p:spPr>
                <a:xfrm>
                  <a:off x="2343743" y="2215846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4" name="Google Shape;1084;p31"/>
                <p:cNvSpPr/>
                <p:nvPr/>
              </p:nvSpPr>
              <p:spPr>
                <a:xfrm>
                  <a:off x="2337375" y="220947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5" name="Google Shape;1085;p31"/>
                <p:cNvSpPr/>
                <p:nvPr/>
              </p:nvSpPr>
              <p:spPr>
                <a:xfrm>
                  <a:off x="2406371" y="221584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6" name="Google Shape;1086;p31"/>
                <p:cNvSpPr/>
                <p:nvPr/>
              </p:nvSpPr>
              <p:spPr>
                <a:xfrm>
                  <a:off x="2400857" y="220947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7" name="Google Shape;1087;p31"/>
                <p:cNvSpPr/>
                <p:nvPr/>
              </p:nvSpPr>
              <p:spPr>
                <a:xfrm>
                  <a:off x="2280261" y="2409466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8" name="Google Shape;1088;p31"/>
                <p:cNvSpPr/>
                <p:nvPr/>
              </p:nvSpPr>
              <p:spPr>
                <a:xfrm>
                  <a:off x="2273893" y="2400711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9" name="Google Shape;1089;p31"/>
                <p:cNvSpPr/>
                <p:nvPr/>
              </p:nvSpPr>
              <p:spPr>
                <a:xfrm>
                  <a:off x="2343743" y="2409466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0" name="Google Shape;1090;p31"/>
                <p:cNvSpPr/>
                <p:nvPr/>
              </p:nvSpPr>
              <p:spPr>
                <a:xfrm>
                  <a:off x="2337375" y="2400711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1" name="Google Shape;1091;p31"/>
                <p:cNvSpPr/>
                <p:nvPr/>
              </p:nvSpPr>
              <p:spPr>
                <a:xfrm>
                  <a:off x="2406371" y="240946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2" name="Google Shape;1092;p31"/>
                <p:cNvSpPr/>
                <p:nvPr/>
              </p:nvSpPr>
              <p:spPr>
                <a:xfrm>
                  <a:off x="2400857" y="2400711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3" name="Google Shape;1093;p31"/>
                <p:cNvSpPr/>
                <p:nvPr/>
              </p:nvSpPr>
              <p:spPr>
                <a:xfrm>
                  <a:off x="2280261" y="2600698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4" name="Google Shape;1094;p31"/>
                <p:cNvSpPr/>
                <p:nvPr/>
              </p:nvSpPr>
              <p:spPr>
                <a:xfrm>
                  <a:off x="2273893" y="2592731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5" name="Google Shape;1095;p31"/>
                <p:cNvSpPr/>
                <p:nvPr/>
              </p:nvSpPr>
              <p:spPr>
                <a:xfrm>
                  <a:off x="2343743" y="2600698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6" name="Google Shape;1096;p31"/>
                <p:cNvSpPr/>
                <p:nvPr/>
              </p:nvSpPr>
              <p:spPr>
                <a:xfrm>
                  <a:off x="2337375" y="2592731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7" name="Google Shape;1097;p31"/>
                <p:cNvSpPr/>
                <p:nvPr/>
              </p:nvSpPr>
              <p:spPr>
                <a:xfrm>
                  <a:off x="2406371" y="260069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8" name="Google Shape;1098;p31"/>
                <p:cNvSpPr/>
                <p:nvPr/>
              </p:nvSpPr>
              <p:spPr>
                <a:xfrm>
                  <a:off x="2400857" y="2592731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9" name="Google Shape;1099;p31"/>
                <p:cNvSpPr/>
                <p:nvPr/>
              </p:nvSpPr>
              <p:spPr>
                <a:xfrm>
                  <a:off x="2280261" y="2791931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0" name="Google Shape;1100;p31"/>
                <p:cNvSpPr/>
                <p:nvPr/>
              </p:nvSpPr>
              <p:spPr>
                <a:xfrm>
                  <a:off x="2273893" y="2783963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1" name="Google Shape;1101;p31"/>
                <p:cNvSpPr/>
                <p:nvPr/>
              </p:nvSpPr>
              <p:spPr>
                <a:xfrm>
                  <a:off x="2343743" y="2791931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2" name="Google Shape;1102;p31"/>
                <p:cNvSpPr/>
                <p:nvPr/>
              </p:nvSpPr>
              <p:spPr>
                <a:xfrm>
                  <a:off x="2337375" y="2783963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3" name="Google Shape;1103;p31"/>
                <p:cNvSpPr/>
                <p:nvPr/>
              </p:nvSpPr>
              <p:spPr>
                <a:xfrm>
                  <a:off x="2406371" y="279193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4" name="Google Shape;1104;p31"/>
                <p:cNvSpPr/>
                <p:nvPr/>
              </p:nvSpPr>
              <p:spPr>
                <a:xfrm>
                  <a:off x="2400857" y="2783963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5" name="Google Shape;1105;p31"/>
                <p:cNvSpPr/>
                <p:nvPr/>
              </p:nvSpPr>
              <p:spPr>
                <a:xfrm>
                  <a:off x="2280261" y="2983951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6" name="Google Shape;1106;p31"/>
                <p:cNvSpPr/>
                <p:nvPr/>
              </p:nvSpPr>
              <p:spPr>
                <a:xfrm>
                  <a:off x="2273893" y="2975195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7" name="Google Shape;1107;p31"/>
                <p:cNvSpPr/>
                <p:nvPr/>
              </p:nvSpPr>
              <p:spPr>
                <a:xfrm>
                  <a:off x="2343743" y="2983951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8" name="Google Shape;1108;p31"/>
                <p:cNvSpPr/>
                <p:nvPr/>
              </p:nvSpPr>
              <p:spPr>
                <a:xfrm>
                  <a:off x="2337375" y="2975195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9" name="Google Shape;1109;p31"/>
                <p:cNvSpPr/>
                <p:nvPr/>
              </p:nvSpPr>
              <p:spPr>
                <a:xfrm>
                  <a:off x="2406371" y="298395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0" name="Google Shape;1110;p31"/>
                <p:cNvSpPr/>
                <p:nvPr/>
              </p:nvSpPr>
              <p:spPr>
                <a:xfrm>
                  <a:off x="2400857" y="2975195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1" name="Google Shape;1111;p31"/>
                <p:cNvSpPr/>
                <p:nvPr/>
              </p:nvSpPr>
              <p:spPr>
                <a:xfrm>
                  <a:off x="2280261" y="3175183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2" name="Google Shape;1112;p31"/>
                <p:cNvSpPr/>
                <p:nvPr/>
              </p:nvSpPr>
              <p:spPr>
                <a:xfrm>
                  <a:off x="2273893" y="316642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3" name="Google Shape;1113;p31"/>
                <p:cNvSpPr/>
                <p:nvPr/>
              </p:nvSpPr>
              <p:spPr>
                <a:xfrm>
                  <a:off x="2343743" y="3175183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4" name="Google Shape;1114;p31"/>
                <p:cNvSpPr/>
                <p:nvPr/>
              </p:nvSpPr>
              <p:spPr>
                <a:xfrm>
                  <a:off x="2337375" y="316642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5" name="Google Shape;1115;p31"/>
                <p:cNvSpPr/>
                <p:nvPr/>
              </p:nvSpPr>
              <p:spPr>
                <a:xfrm>
                  <a:off x="2406371" y="3175183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6" name="Google Shape;1116;p31"/>
                <p:cNvSpPr/>
                <p:nvPr/>
              </p:nvSpPr>
              <p:spPr>
                <a:xfrm>
                  <a:off x="2400857" y="316642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7" name="Google Shape;1117;p31"/>
                <p:cNvSpPr/>
                <p:nvPr/>
              </p:nvSpPr>
              <p:spPr>
                <a:xfrm>
                  <a:off x="2280261" y="3364028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8" name="Google Shape;1118;p31"/>
                <p:cNvSpPr/>
                <p:nvPr/>
              </p:nvSpPr>
              <p:spPr>
                <a:xfrm>
                  <a:off x="2273893" y="3358448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9" name="Google Shape;1119;p31"/>
                <p:cNvSpPr/>
                <p:nvPr/>
              </p:nvSpPr>
              <p:spPr>
                <a:xfrm>
                  <a:off x="2343743" y="3364028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0" name="Google Shape;1120;p31"/>
                <p:cNvSpPr/>
                <p:nvPr/>
              </p:nvSpPr>
              <p:spPr>
                <a:xfrm>
                  <a:off x="2337375" y="3358448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1" name="Google Shape;1121;p31"/>
                <p:cNvSpPr/>
                <p:nvPr/>
              </p:nvSpPr>
              <p:spPr>
                <a:xfrm>
                  <a:off x="2406371" y="336402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2" name="Google Shape;1122;p31"/>
                <p:cNvSpPr/>
                <p:nvPr/>
              </p:nvSpPr>
              <p:spPr>
                <a:xfrm>
                  <a:off x="2400857" y="3358448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3" name="Google Shape;1123;p31"/>
                <p:cNvSpPr/>
                <p:nvPr/>
              </p:nvSpPr>
              <p:spPr>
                <a:xfrm>
                  <a:off x="2280261" y="3555260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4" name="Google Shape;1124;p31"/>
                <p:cNvSpPr/>
                <p:nvPr/>
              </p:nvSpPr>
              <p:spPr>
                <a:xfrm>
                  <a:off x="2273893" y="3549680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5" name="Google Shape;1125;p31"/>
                <p:cNvSpPr/>
                <p:nvPr/>
              </p:nvSpPr>
              <p:spPr>
                <a:xfrm>
                  <a:off x="2343743" y="3555260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6" name="Google Shape;1126;p31"/>
                <p:cNvSpPr/>
                <p:nvPr/>
              </p:nvSpPr>
              <p:spPr>
                <a:xfrm>
                  <a:off x="2337375" y="3549680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7" name="Google Shape;1127;p31"/>
                <p:cNvSpPr/>
                <p:nvPr/>
              </p:nvSpPr>
              <p:spPr>
                <a:xfrm>
                  <a:off x="2406371" y="3555260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4" y="1571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8" name="Google Shape;1128;p31"/>
                <p:cNvSpPr/>
                <p:nvPr/>
              </p:nvSpPr>
              <p:spPr>
                <a:xfrm>
                  <a:off x="2400857" y="3549680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9" name="Google Shape;1129;p31"/>
                <p:cNvSpPr/>
                <p:nvPr/>
              </p:nvSpPr>
              <p:spPr>
                <a:xfrm>
                  <a:off x="2280261" y="3745705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0" name="Google Shape;1130;p31"/>
                <p:cNvSpPr/>
                <p:nvPr/>
              </p:nvSpPr>
              <p:spPr>
                <a:xfrm>
                  <a:off x="2273893" y="3740912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1" name="Google Shape;1131;p31"/>
                <p:cNvSpPr/>
                <p:nvPr/>
              </p:nvSpPr>
              <p:spPr>
                <a:xfrm>
                  <a:off x="2343743" y="3745705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2" name="Google Shape;1132;p31"/>
                <p:cNvSpPr/>
                <p:nvPr/>
              </p:nvSpPr>
              <p:spPr>
                <a:xfrm>
                  <a:off x="2337375" y="3740912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3" name="Google Shape;1133;p31"/>
                <p:cNvSpPr/>
                <p:nvPr/>
              </p:nvSpPr>
              <p:spPr>
                <a:xfrm>
                  <a:off x="2406371" y="374570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4" y="1571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4" name="Google Shape;1134;p31"/>
                <p:cNvSpPr/>
                <p:nvPr/>
              </p:nvSpPr>
              <p:spPr>
                <a:xfrm>
                  <a:off x="2400857" y="3740912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5" name="Google Shape;1135;p31"/>
                <p:cNvSpPr/>
                <p:nvPr/>
              </p:nvSpPr>
              <p:spPr>
                <a:xfrm>
                  <a:off x="1443907" y="1007400"/>
                  <a:ext cx="284910" cy="307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0" h="46837" extrusionOk="0">
                      <a:moveTo>
                        <a:pt x="4340" y="0"/>
                      </a:moveTo>
                      <a:lnTo>
                        <a:pt x="1" y="5137"/>
                      </a:lnTo>
                      <a:lnTo>
                        <a:pt x="1" y="46837"/>
                      </a:lnTo>
                      <a:lnTo>
                        <a:pt x="4340" y="46837"/>
                      </a:lnTo>
                      <a:lnTo>
                        <a:pt x="4340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6" name="Google Shape;1136;p31"/>
                <p:cNvSpPr/>
                <p:nvPr/>
              </p:nvSpPr>
              <p:spPr>
                <a:xfrm>
                  <a:off x="1443907" y="1007400"/>
                  <a:ext cx="284910" cy="360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0" h="5488" extrusionOk="0">
                      <a:moveTo>
                        <a:pt x="4340" y="0"/>
                      </a:moveTo>
                      <a:lnTo>
                        <a:pt x="1" y="5137"/>
                      </a:lnTo>
                      <a:lnTo>
                        <a:pt x="1" y="5488"/>
                      </a:lnTo>
                      <a:lnTo>
                        <a:pt x="4340" y="351"/>
                      </a:lnTo>
                      <a:lnTo>
                        <a:pt x="4340" y="0"/>
                      </a:lnTo>
                      <a:close/>
                    </a:path>
                  </a:pathLst>
                </a:custGeom>
                <a:solidFill>
                  <a:srgbClr val="C1DD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7" name="Google Shape;1137;p31"/>
                <p:cNvSpPr/>
                <p:nvPr/>
              </p:nvSpPr>
              <p:spPr>
                <a:xfrm>
                  <a:off x="1443119" y="1343845"/>
                  <a:ext cx="284910" cy="23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0" h="363" extrusionOk="0">
                      <a:moveTo>
                        <a:pt x="1" y="0"/>
                      </a:moveTo>
                      <a:lnTo>
                        <a:pt x="1" y="363"/>
                      </a:lnTo>
                      <a:lnTo>
                        <a:pt x="4340" y="363"/>
                      </a:lnTo>
                      <a:lnTo>
                        <a:pt x="4340" y="0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8" name="Google Shape;1138;p31"/>
                <p:cNvSpPr/>
                <p:nvPr/>
              </p:nvSpPr>
              <p:spPr>
                <a:xfrm>
                  <a:off x="1254250" y="1344633"/>
                  <a:ext cx="188934" cy="23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8" h="363" extrusionOk="0">
                      <a:moveTo>
                        <a:pt x="1" y="0"/>
                      </a:moveTo>
                      <a:lnTo>
                        <a:pt x="1" y="363"/>
                      </a:lnTo>
                      <a:lnTo>
                        <a:pt x="2878" y="363"/>
                      </a:lnTo>
                      <a:lnTo>
                        <a:pt x="287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9" name="Google Shape;1139;p31"/>
                <p:cNvSpPr/>
                <p:nvPr/>
              </p:nvSpPr>
              <p:spPr>
                <a:xfrm>
                  <a:off x="1463733" y="1367610"/>
                  <a:ext cx="66" cy="2714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1350" fill="none" extrusionOk="0">
                      <a:moveTo>
                        <a:pt x="1" y="1"/>
                      </a:moveTo>
                      <a:lnTo>
                        <a:pt x="1" y="4135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0" name="Google Shape;1140;p31"/>
                <p:cNvSpPr/>
                <p:nvPr/>
              </p:nvSpPr>
              <p:spPr>
                <a:xfrm>
                  <a:off x="1704989" y="1367610"/>
                  <a:ext cx="66" cy="2714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1350" fill="none" extrusionOk="0">
                      <a:moveTo>
                        <a:pt x="0" y="1"/>
                      </a:moveTo>
                      <a:lnTo>
                        <a:pt x="0" y="4135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1" name="Google Shape;1141;p31"/>
                <p:cNvSpPr/>
                <p:nvPr/>
              </p:nvSpPr>
              <p:spPr>
                <a:xfrm>
                  <a:off x="1526426" y="1105019"/>
                  <a:ext cx="178627" cy="212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3240" extrusionOk="0">
                      <a:moveTo>
                        <a:pt x="2720" y="0"/>
                      </a:moveTo>
                      <a:lnTo>
                        <a:pt x="1" y="3239"/>
                      </a:lnTo>
                      <a:lnTo>
                        <a:pt x="2720" y="3239"/>
                      </a:lnTo>
                      <a:lnTo>
                        <a:pt x="272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2" name="Google Shape;1142;p31"/>
                <p:cNvSpPr/>
                <p:nvPr/>
              </p:nvSpPr>
              <p:spPr>
                <a:xfrm>
                  <a:off x="1615314" y="1158915"/>
                  <a:ext cx="119085" cy="169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4" h="2588" fill="none" extrusionOk="0">
                      <a:moveTo>
                        <a:pt x="1813" y="2587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1500" cap="flat" cmpd="sng">
                  <a:solidFill>
                    <a:srgbClr val="A9D5EB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3" name="Google Shape;1143;p31"/>
                <p:cNvSpPr/>
                <p:nvPr/>
              </p:nvSpPr>
              <p:spPr>
                <a:xfrm>
                  <a:off x="1584328" y="1189901"/>
                  <a:ext cx="120726" cy="169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9" h="2575" fill="none" extrusionOk="0">
                      <a:moveTo>
                        <a:pt x="1838" y="2575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1500" cap="flat" cmpd="sng">
                  <a:solidFill>
                    <a:srgbClr val="A9D5EB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4" name="Google Shape;1144;p31"/>
                <p:cNvSpPr/>
                <p:nvPr/>
              </p:nvSpPr>
              <p:spPr>
                <a:xfrm>
                  <a:off x="1637503" y="1448554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5" name="Google Shape;1145;p31"/>
                <p:cNvSpPr/>
                <p:nvPr/>
              </p:nvSpPr>
              <p:spPr>
                <a:xfrm>
                  <a:off x="1631988" y="1444615"/>
                  <a:ext cx="34924" cy="113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29" fill="none" extrusionOk="0">
                      <a:moveTo>
                        <a:pt x="532" y="1729"/>
                      </a:moveTo>
                      <a:lnTo>
                        <a:pt x="0" y="1729"/>
                      </a:lnTo>
                      <a:lnTo>
                        <a:pt x="0" y="0"/>
                      </a:lnTo>
                      <a:lnTo>
                        <a:pt x="532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6" name="Google Shape;1146;p31"/>
                <p:cNvSpPr/>
                <p:nvPr/>
              </p:nvSpPr>
              <p:spPr>
                <a:xfrm>
                  <a:off x="1574021" y="1448554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7" name="Google Shape;1147;p31"/>
                <p:cNvSpPr/>
                <p:nvPr/>
              </p:nvSpPr>
              <p:spPr>
                <a:xfrm>
                  <a:off x="1569294" y="1444615"/>
                  <a:ext cx="34202" cy="113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29" fill="none" extrusionOk="0">
                      <a:moveTo>
                        <a:pt x="520" y="1729"/>
                      </a:moveTo>
                      <a:lnTo>
                        <a:pt x="0" y="1729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8" name="Google Shape;1148;p31"/>
                <p:cNvSpPr/>
                <p:nvPr/>
              </p:nvSpPr>
              <p:spPr>
                <a:xfrm>
                  <a:off x="1510539" y="1448554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9" name="Google Shape;1149;p31"/>
                <p:cNvSpPr/>
                <p:nvPr/>
              </p:nvSpPr>
              <p:spPr>
                <a:xfrm>
                  <a:off x="1505025" y="1444615"/>
                  <a:ext cx="34202" cy="113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29" fill="none" extrusionOk="0">
                      <a:moveTo>
                        <a:pt x="520" y="1729"/>
                      </a:moveTo>
                      <a:lnTo>
                        <a:pt x="0" y="1729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0" name="Google Shape;1150;p31"/>
                <p:cNvSpPr/>
                <p:nvPr/>
              </p:nvSpPr>
              <p:spPr>
                <a:xfrm>
                  <a:off x="1637503" y="1639787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1" name="Google Shape;1151;p31"/>
                <p:cNvSpPr/>
                <p:nvPr/>
              </p:nvSpPr>
              <p:spPr>
                <a:xfrm>
                  <a:off x="1631988" y="1636635"/>
                  <a:ext cx="34924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1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32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2" name="Google Shape;1152;p31"/>
                <p:cNvSpPr/>
                <p:nvPr/>
              </p:nvSpPr>
              <p:spPr>
                <a:xfrm>
                  <a:off x="1574021" y="1639787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3" name="Google Shape;1153;p31"/>
                <p:cNvSpPr/>
                <p:nvPr/>
              </p:nvSpPr>
              <p:spPr>
                <a:xfrm>
                  <a:off x="1569294" y="1636635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4" name="Google Shape;1154;p31"/>
                <p:cNvSpPr/>
                <p:nvPr/>
              </p:nvSpPr>
              <p:spPr>
                <a:xfrm>
                  <a:off x="1510539" y="1639787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5" name="Google Shape;1155;p31"/>
                <p:cNvSpPr/>
                <p:nvPr/>
              </p:nvSpPr>
              <p:spPr>
                <a:xfrm>
                  <a:off x="1505025" y="1636635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6" name="Google Shape;1156;p31"/>
                <p:cNvSpPr/>
                <p:nvPr/>
              </p:nvSpPr>
              <p:spPr>
                <a:xfrm>
                  <a:off x="1637503" y="1831019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7" name="Google Shape;1157;p31"/>
                <p:cNvSpPr/>
                <p:nvPr/>
              </p:nvSpPr>
              <p:spPr>
                <a:xfrm>
                  <a:off x="1631988" y="1827867"/>
                  <a:ext cx="34924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1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32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8" name="Google Shape;1158;p31"/>
                <p:cNvSpPr/>
                <p:nvPr/>
              </p:nvSpPr>
              <p:spPr>
                <a:xfrm>
                  <a:off x="1574021" y="1832594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9" name="Google Shape;1159;p31"/>
                <p:cNvSpPr/>
                <p:nvPr/>
              </p:nvSpPr>
              <p:spPr>
                <a:xfrm>
                  <a:off x="1569294" y="1827867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0" name="Google Shape;1160;p31"/>
                <p:cNvSpPr/>
                <p:nvPr/>
              </p:nvSpPr>
              <p:spPr>
                <a:xfrm>
                  <a:off x="1510539" y="1832594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1" name="Google Shape;1161;p31"/>
                <p:cNvSpPr/>
                <p:nvPr/>
              </p:nvSpPr>
              <p:spPr>
                <a:xfrm>
                  <a:off x="1505025" y="1827867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2" name="Google Shape;1162;p31"/>
                <p:cNvSpPr/>
                <p:nvPr/>
              </p:nvSpPr>
              <p:spPr>
                <a:xfrm>
                  <a:off x="1637503" y="202225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3" name="Google Shape;1163;p31"/>
                <p:cNvSpPr/>
                <p:nvPr/>
              </p:nvSpPr>
              <p:spPr>
                <a:xfrm>
                  <a:off x="1631988" y="2019034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2"/>
                      </a:moveTo>
                      <a:lnTo>
                        <a:pt x="0" y="1742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4" name="Google Shape;1164;p31"/>
                <p:cNvSpPr/>
                <p:nvPr/>
              </p:nvSpPr>
              <p:spPr>
                <a:xfrm>
                  <a:off x="1574021" y="202225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5" name="Google Shape;1165;p31"/>
                <p:cNvSpPr/>
                <p:nvPr/>
              </p:nvSpPr>
              <p:spPr>
                <a:xfrm>
                  <a:off x="1569294" y="2019034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2"/>
                      </a:moveTo>
                      <a:lnTo>
                        <a:pt x="0" y="1742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6" name="Google Shape;1166;p31"/>
                <p:cNvSpPr/>
                <p:nvPr/>
              </p:nvSpPr>
              <p:spPr>
                <a:xfrm>
                  <a:off x="1510539" y="202225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7" name="Google Shape;1167;p31"/>
                <p:cNvSpPr/>
                <p:nvPr/>
              </p:nvSpPr>
              <p:spPr>
                <a:xfrm>
                  <a:off x="1505025" y="2019034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2"/>
                      </a:moveTo>
                      <a:lnTo>
                        <a:pt x="0" y="1742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8" name="Google Shape;1168;p31"/>
                <p:cNvSpPr/>
                <p:nvPr/>
              </p:nvSpPr>
              <p:spPr>
                <a:xfrm>
                  <a:off x="1637503" y="2213483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9" name="Google Shape;1169;p31"/>
                <p:cNvSpPr/>
                <p:nvPr/>
              </p:nvSpPr>
              <p:spPr>
                <a:xfrm>
                  <a:off x="1631988" y="2210266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0" name="Google Shape;1170;p31"/>
                <p:cNvSpPr/>
                <p:nvPr/>
              </p:nvSpPr>
              <p:spPr>
                <a:xfrm>
                  <a:off x="1574021" y="2213483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1" name="Google Shape;1171;p31"/>
                <p:cNvSpPr/>
                <p:nvPr/>
              </p:nvSpPr>
              <p:spPr>
                <a:xfrm>
                  <a:off x="1569294" y="2210266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2" name="Google Shape;1172;p31"/>
                <p:cNvSpPr/>
                <p:nvPr/>
              </p:nvSpPr>
              <p:spPr>
                <a:xfrm>
                  <a:off x="1510539" y="2213483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3" name="Google Shape;1173;p31"/>
                <p:cNvSpPr/>
                <p:nvPr/>
              </p:nvSpPr>
              <p:spPr>
                <a:xfrm>
                  <a:off x="1505025" y="2210266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4" name="Google Shape;1174;p31"/>
                <p:cNvSpPr/>
                <p:nvPr/>
              </p:nvSpPr>
              <p:spPr>
                <a:xfrm>
                  <a:off x="1637503" y="240471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5" name="Google Shape;1175;p31"/>
                <p:cNvSpPr/>
                <p:nvPr/>
              </p:nvSpPr>
              <p:spPr>
                <a:xfrm>
                  <a:off x="1631988" y="2401498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6" name="Google Shape;1176;p31"/>
                <p:cNvSpPr/>
                <p:nvPr/>
              </p:nvSpPr>
              <p:spPr>
                <a:xfrm>
                  <a:off x="1574021" y="240471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7" name="Google Shape;1177;p31"/>
                <p:cNvSpPr/>
                <p:nvPr/>
              </p:nvSpPr>
              <p:spPr>
                <a:xfrm>
                  <a:off x="1569294" y="2401498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8" name="Google Shape;1178;p31"/>
                <p:cNvSpPr/>
                <p:nvPr/>
              </p:nvSpPr>
              <p:spPr>
                <a:xfrm>
                  <a:off x="1510539" y="240471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9" name="Google Shape;1179;p31"/>
                <p:cNvSpPr/>
                <p:nvPr/>
              </p:nvSpPr>
              <p:spPr>
                <a:xfrm>
                  <a:off x="1505025" y="2401498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0" name="Google Shape;1180;p31"/>
                <p:cNvSpPr/>
                <p:nvPr/>
              </p:nvSpPr>
              <p:spPr>
                <a:xfrm>
                  <a:off x="1637503" y="259594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1" name="Google Shape;1181;p31"/>
                <p:cNvSpPr/>
                <p:nvPr/>
              </p:nvSpPr>
              <p:spPr>
                <a:xfrm>
                  <a:off x="1631988" y="2592731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2" name="Google Shape;1182;p31"/>
                <p:cNvSpPr/>
                <p:nvPr/>
              </p:nvSpPr>
              <p:spPr>
                <a:xfrm>
                  <a:off x="1574021" y="259594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3" name="Google Shape;1183;p31"/>
                <p:cNvSpPr/>
                <p:nvPr/>
              </p:nvSpPr>
              <p:spPr>
                <a:xfrm>
                  <a:off x="1569294" y="2592731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4" name="Google Shape;1184;p31"/>
                <p:cNvSpPr/>
                <p:nvPr/>
              </p:nvSpPr>
              <p:spPr>
                <a:xfrm>
                  <a:off x="1510539" y="259594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5" name="Google Shape;1185;p31"/>
                <p:cNvSpPr/>
                <p:nvPr/>
              </p:nvSpPr>
              <p:spPr>
                <a:xfrm>
                  <a:off x="1505025" y="2592731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6" name="Google Shape;1186;p31"/>
                <p:cNvSpPr/>
                <p:nvPr/>
              </p:nvSpPr>
              <p:spPr>
                <a:xfrm>
                  <a:off x="1637503" y="278875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7" name="Google Shape;1187;p31"/>
                <p:cNvSpPr/>
                <p:nvPr/>
              </p:nvSpPr>
              <p:spPr>
                <a:xfrm>
                  <a:off x="1631988" y="2783963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8" name="Google Shape;1188;p31"/>
                <p:cNvSpPr/>
                <p:nvPr/>
              </p:nvSpPr>
              <p:spPr>
                <a:xfrm>
                  <a:off x="1574021" y="278875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9" name="Google Shape;1189;p31"/>
                <p:cNvSpPr/>
                <p:nvPr/>
              </p:nvSpPr>
              <p:spPr>
                <a:xfrm>
                  <a:off x="1569294" y="2783963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0" name="Google Shape;1190;p31"/>
                <p:cNvSpPr/>
                <p:nvPr/>
              </p:nvSpPr>
              <p:spPr>
                <a:xfrm>
                  <a:off x="1510539" y="278875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1" name="Google Shape;1191;p31"/>
                <p:cNvSpPr/>
                <p:nvPr/>
              </p:nvSpPr>
              <p:spPr>
                <a:xfrm>
                  <a:off x="1505025" y="2783963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2" name="Google Shape;1192;p31"/>
                <p:cNvSpPr/>
                <p:nvPr/>
              </p:nvSpPr>
              <p:spPr>
                <a:xfrm>
                  <a:off x="1637503" y="297998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3" name="Google Shape;1193;p31"/>
                <p:cNvSpPr/>
                <p:nvPr/>
              </p:nvSpPr>
              <p:spPr>
                <a:xfrm>
                  <a:off x="1631988" y="2975195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4" name="Google Shape;1194;p31"/>
                <p:cNvSpPr/>
                <p:nvPr/>
              </p:nvSpPr>
              <p:spPr>
                <a:xfrm>
                  <a:off x="1574021" y="297998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5" name="Google Shape;1195;p31"/>
                <p:cNvSpPr/>
                <p:nvPr/>
              </p:nvSpPr>
              <p:spPr>
                <a:xfrm>
                  <a:off x="1569294" y="2975195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6" name="Google Shape;1196;p31"/>
                <p:cNvSpPr/>
                <p:nvPr/>
              </p:nvSpPr>
              <p:spPr>
                <a:xfrm>
                  <a:off x="1510539" y="297998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4" y="1571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7" name="Google Shape;1197;p31"/>
                <p:cNvSpPr/>
                <p:nvPr/>
              </p:nvSpPr>
              <p:spPr>
                <a:xfrm>
                  <a:off x="1505025" y="2975195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8" name="Google Shape;1198;p31"/>
                <p:cNvSpPr/>
                <p:nvPr/>
              </p:nvSpPr>
              <p:spPr>
                <a:xfrm>
                  <a:off x="1637503" y="3171220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9" name="Google Shape;1199;p31"/>
                <p:cNvSpPr/>
                <p:nvPr/>
              </p:nvSpPr>
              <p:spPr>
                <a:xfrm>
                  <a:off x="1631988" y="3166428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0" name="Google Shape;1200;p31"/>
                <p:cNvSpPr/>
                <p:nvPr/>
              </p:nvSpPr>
              <p:spPr>
                <a:xfrm>
                  <a:off x="1574021" y="3171220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1" name="Google Shape;1201;p31"/>
                <p:cNvSpPr/>
                <p:nvPr/>
              </p:nvSpPr>
              <p:spPr>
                <a:xfrm>
                  <a:off x="1569294" y="3166428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2" name="Google Shape;1202;p31"/>
                <p:cNvSpPr/>
                <p:nvPr/>
              </p:nvSpPr>
              <p:spPr>
                <a:xfrm>
                  <a:off x="1510539" y="3171220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4" y="1571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3" name="Google Shape;1203;p31"/>
                <p:cNvSpPr/>
                <p:nvPr/>
              </p:nvSpPr>
              <p:spPr>
                <a:xfrm>
                  <a:off x="1505025" y="3166428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4" name="Google Shape;1204;p31"/>
                <p:cNvSpPr/>
                <p:nvPr/>
              </p:nvSpPr>
              <p:spPr>
                <a:xfrm>
                  <a:off x="1637503" y="3362452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5" name="Google Shape;1205;p31"/>
                <p:cNvSpPr/>
                <p:nvPr/>
              </p:nvSpPr>
              <p:spPr>
                <a:xfrm>
                  <a:off x="1631988" y="3357660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6" name="Google Shape;1206;p31"/>
                <p:cNvSpPr/>
                <p:nvPr/>
              </p:nvSpPr>
              <p:spPr>
                <a:xfrm>
                  <a:off x="1574021" y="3362452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7" name="Google Shape;1207;p31"/>
                <p:cNvSpPr/>
                <p:nvPr/>
              </p:nvSpPr>
              <p:spPr>
                <a:xfrm>
                  <a:off x="1569294" y="3357660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8" name="Google Shape;1208;p31"/>
                <p:cNvSpPr/>
                <p:nvPr/>
              </p:nvSpPr>
              <p:spPr>
                <a:xfrm>
                  <a:off x="1510539" y="3362452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4" y="1571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9" name="Google Shape;1209;p31"/>
                <p:cNvSpPr/>
                <p:nvPr/>
              </p:nvSpPr>
              <p:spPr>
                <a:xfrm>
                  <a:off x="1505025" y="3357660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0" name="Google Shape;1210;p31"/>
                <p:cNvSpPr/>
                <p:nvPr/>
              </p:nvSpPr>
              <p:spPr>
                <a:xfrm>
                  <a:off x="1637503" y="3553619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1" name="Google Shape;1211;p31"/>
                <p:cNvSpPr/>
                <p:nvPr/>
              </p:nvSpPr>
              <p:spPr>
                <a:xfrm>
                  <a:off x="1631988" y="3548892"/>
                  <a:ext cx="34924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1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32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2" name="Google Shape;1212;p31"/>
                <p:cNvSpPr/>
                <p:nvPr/>
              </p:nvSpPr>
              <p:spPr>
                <a:xfrm>
                  <a:off x="1574021" y="3553619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3" name="Google Shape;1213;p31"/>
                <p:cNvSpPr/>
                <p:nvPr/>
              </p:nvSpPr>
              <p:spPr>
                <a:xfrm>
                  <a:off x="1569294" y="3548892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4" name="Google Shape;1214;p31"/>
                <p:cNvSpPr/>
                <p:nvPr/>
              </p:nvSpPr>
              <p:spPr>
                <a:xfrm>
                  <a:off x="1510539" y="3553619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5" name="Google Shape;1215;p31"/>
                <p:cNvSpPr/>
                <p:nvPr/>
              </p:nvSpPr>
              <p:spPr>
                <a:xfrm>
                  <a:off x="1505025" y="3548892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6" name="Google Shape;1216;p31"/>
                <p:cNvSpPr/>
                <p:nvPr/>
              </p:nvSpPr>
              <p:spPr>
                <a:xfrm>
                  <a:off x="1637503" y="3746492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7" name="Google Shape;1217;p31"/>
                <p:cNvSpPr/>
                <p:nvPr/>
              </p:nvSpPr>
              <p:spPr>
                <a:xfrm>
                  <a:off x="1631988" y="3740125"/>
                  <a:ext cx="34924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1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32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8" name="Google Shape;1218;p31"/>
                <p:cNvSpPr/>
                <p:nvPr/>
              </p:nvSpPr>
              <p:spPr>
                <a:xfrm>
                  <a:off x="1574021" y="3746492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9" name="Google Shape;1219;p31"/>
                <p:cNvSpPr/>
                <p:nvPr/>
              </p:nvSpPr>
              <p:spPr>
                <a:xfrm>
                  <a:off x="1569294" y="3740125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0" name="Google Shape;1220;p31"/>
                <p:cNvSpPr/>
                <p:nvPr/>
              </p:nvSpPr>
              <p:spPr>
                <a:xfrm>
                  <a:off x="1510539" y="3746492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4" y="1571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1" name="Google Shape;1221;p31"/>
                <p:cNvSpPr/>
                <p:nvPr/>
              </p:nvSpPr>
              <p:spPr>
                <a:xfrm>
                  <a:off x="1505025" y="3740125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2" name="Google Shape;1222;p31"/>
                <p:cNvSpPr/>
                <p:nvPr/>
              </p:nvSpPr>
              <p:spPr>
                <a:xfrm>
                  <a:off x="1729658" y="1614380"/>
                  <a:ext cx="461042" cy="169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3" h="2576" extrusionOk="0">
                      <a:moveTo>
                        <a:pt x="0" y="1"/>
                      </a:moveTo>
                      <a:lnTo>
                        <a:pt x="0" y="2575"/>
                      </a:lnTo>
                      <a:lnTo>
                        <a:pt x="7023" y="2575"/>
                      </a:lnTo>
                      <a:lnTo>
                        <a:pt x="702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3" name="Google Shape;1223;p31"/>
                <p:cNvSpPr/>
                <p:nvPr/>
              </p:nvSpPr>
              <p:spPr>
                <a:xfrm>
                  <a:off x="1729658" y="1614380"/>
                  <a:ext cx="461042" cy="945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3" h="1440" extrusionOk="0">
                      <a:moveTo>
                        <a:pt x="0" y="1"/>
                      </a:moveTo>
                      <a:lnTo>
                        <a:pt x="0" y="1439"/>
                      </a:lnTo>
                      <a:lnTo>
                        <a:pt x="7023" y="1439"/>
                      </a:lnTo>
                      <a:lnTo>
                        <a:pt x="702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4" name="Google Shape;1224;p31"/>
                <p:cNvSpPr/>
                <p:nvPr/>
              </p:nvSpPr>
              <p:spPr>
                <a:xfrm>
                  <a:off x="1729658" y="1614380"/>
                  <a:ext cx="461042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3" h="1101" extrusionOk="0">
                      <a:moveTo>
                        <a:pt x="0" y="1"/>
                      </a:moveTo>
                      <a:lnTo>
                        <a:pt x="0" y="1101"/>
                      </a:lnTo>
                      <a:lnTo>
                        <a:pt x="7023" y="1101"/>
                      </a:lnTo>
                      <a:lnTo>
                        <a:pt x="702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5" name="Google Shape;1225;p31"/>
                <p:cNvSpPr/>
                <p:nvPr/>
              </p:nvSpPr>
              <p:spPr>
                <a:xfrm>
                  <a:off x="1725602" y="1614380"/>
                  <a:ext cx="466622" cy="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8" h="1" fill="none" extrusionOk="0">
                      <a:moveTo>
                        <a:pt x="0" y="1"/>
                      </a:moveTo>
                      <a:lnTo>
                        <a:pt x="7107" y="1"/>
                      </a:lnTo>
                    </a:path>
                  </a:pathLst>
                </a:custGeom>
                <a:noFill/>
                <a:ln w="3925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6" name="Google Shape;1226;p31"/>
                <p:cNvSpPr/>
                <p:nvPr/>
              </p:nvSpPr>
              <p:spPr>
                <a:xfrm>
                  <a:off x="1725602" y="1686593"/>
                  <a:ext cx="466622" cy="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8" h="1" fill="none" extrusionOk="0">
                      <a:moveTo>
                        <a:pt x="0" y="1"/>
                      </a:moveTo>
                      <a:lnTo>
                        <a:pt x="7107" y="1"/>
                      </a:lnTo>
                    </a:path>
                  </a:pathLst>
                </a:custGeom>
                <a:noFill/>
                <a:ln w="3925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7" name="Google Shape;1227;p31"/>
                <p:cNvSpPr/>
                <p:nvPr/>
              </p:nvSpPr>
              <p:spPr>
                <a:xfrm>
                  <a:off x="1725602" y="1783424"/>
                  <a:ext cx="466622" cy="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8" h="1" fill="none" extrusionOk="0">
                      <a:moveTo>
                        <a:pt x="0" y="0"/>
                      </a:moveTo>
                      <a:lnTo>
                        <a:pt x="7107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8" name="Google Shape;1228;p31"/>
                <p:cNvSpPr/>
                <p:nvPr/>
              </p:nvSpPr>
              <p:spPr>
                <a:xfrm>
                  <a:off x="1793810" y="1614380"/>
                  <a:ext cx="66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101" fill="none" extrusionOk="0">
                      <a:moveTo>
                        <a:pt x="1" y="1"/>
                      </a:moveTo>
                      <a:lnTo>
                        <a:pt x="1" y="1101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9" name="Google Shape;1229;p31"/>
                <p:cNvSpPr/>
                <p:nvPr/>
              </p:nvSpPr>
              <p:spPr>
                <a:xfrm>
                  <a:off x="1865235" y="1614380"/>
                  <a:ext cx="66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101" fill="none" extrusionOk="0">
                      <a:moveTo>
                        <a:pt x="1" y="1"/>
                      </a:moveTo>
                      <a:lnTo>
                        <a:pt x="1" y="1101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0" name="Google Shape;1230;p31"/>
                <p:cNvSpPr/>
                <p:nvPr/>
              </p:nvSpPr>
              <p:spPr>
                <a:xfrm>
                  <a:off x="1936660" y="1614380"/>
                  <a:ext cx="66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101" fill="none" extrusionOk="0">
                      <a:moveTo>
                        <a:pt x="1" y="1"/>
                      </a:moveTo>
                      <a:lnTo>
                        <a:pt x="1" y="1101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1" name="Google Shape;1231;p31"/>
                <p:cNvSpPr/>
                <p:nvPr/>
              </p:nvSpPr>
              <p:spPr>
                <a:xfrm>
                  <a:off x="2007297" y="1614380"/>
                  <a:ext cx="66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101" fill="none" extrusionOk="0">
                      <a:moveTo>
                        <a:pt x="0" y="1"/>
                      </a:moveTo>
                      <a:lnTo>
                        <a:pt x="0" y="1101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2" name="Google Shape;1232;p31"/>
                <p:cNvSpPr/>
                <p:nvPr/>
              </p:nvSpPr>
              <p:spPr>
                <a:xfrm>
                  <a:off x="2078722" y="1614380"/>
                  <a:ext cx="66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101" fill="none" extrusionOk="0">
                      <a:moveTo>
                        <a:pt x="0" y="1"/>
                      </a:moveTo>
                      <a:lnTo>
                        <a:pt x="0" y="1101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3" name="Google Shape;1233;p31"/>
                <p:cNvSpPr/>
                <p:nvPr/>
              </p:nvSpPr>
              <p:spPr>
                <a:xfrm>
                  <a:off x="2150081" y="1614380"/>
                  <a:ext cx="66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101" fill="none" extrusionOk="0">
                      <a:moveTo>
                        <a:pt x="1" y="1"/>
                      </a:moveTo>
                      <a:lnTo>
                        <a:pt x="1" y="1101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4" name="Google Shape;1234;p31"/>
                <p:cNvSpPr/>
                <p:nvPr/>
              </p:nvSpPr>
              <p:spPr>
                <a:xfrm>
                  <a:off x="1725602" y="1614380"/>
                  <a:ext cx="27047" cy="169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2576" extrusionOk="0">
                      <a:moveTo>
                        <a:pt x="0" y="1"/>
                      </a:moveTo>
                      <a:lnTo>
                        <a:pt x="0" y="2575"/>
                      </a:lnTo>
                      <a:lnTo>
                        <a:pt x="411" y="2575"/>
                      </a:lnTo>
                      <a:lnTo>
                        <a:pt x="411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5" name="Google Shape;1235;p31"/>
                <p:cNvSpPr/>
                <p:nvPr/>
              </p:nvSpPr>
              <p:spPr>
                <a:xfrm>
                  <a:off x="1728982" y="2565750"/>
                  <a:ext cx="461042" cy="168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3" h="2564" extrusionOk="0">
                      <a:moveTo>
                        <a:pt x="0" y="1"/>
                      </a:moveTo>
                      <a:lnTo>
                        <a:pt x="0" y="2563"/>
                      </a:lnTo>
                      <a:lnTo>
                        <a:pt x="7023" y="2563"/>
                      </a:lnTo>
                      <a:lnTo>
                        <a:pt x="702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6" name="Google Shape;1236;p31"/>
                <p:cNvSpPr/>
                <p:nvPr/>
              </p:nvSpPr>
              <p:spPr>
                <a:xfrm>
                  <a:off x="1728982" y="2565750"/>
                  <a:ext cx="461042" cy="93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3" h="1428" extrusionOk="0">
                      <a:moveTo>
                        <a:pt x="0" y="1"/>
                      </a:moveTo>
                      <a:lnTo>
                        <a:pt x="0" y="1427"/>
                      </a:lnTo>
                      <a:lnTo>
                        <a:pt x="7023" y="1427"/>
                      </a:lnTo>
                      <a:lnTo>
                        <a:pt x="702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7" name="Google Shape;1237;p31"/>
                <p:cNvSpPr/>
                <p:nvPr/>
              </p:nvSpPr>
              <p:spPr>
                <a:xfrm>
                  <a:off x="1730334" y="2565750"/>
                  <a:ext cx="461042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3" h="1101" extrusionOk="0">
                      <a:moveTo>
                        <a:pt x="0" y="1"/>
                      </a:moveTo>
                      <a:lnTo>
                        <a:pt x="0" y="1101"/>
                      </a:lnTo>
                      <a:lnTo>
                        <a:pt x="7023" y="1101"/>
                      </a:lnTo>
                      <a:lnTo>
                        <a:pt x="702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8" name="Google Shape;1238;p31"/>
                <p:cNvSpPr/>
                <p:nvPr/>
              </p:nvSpPr>
              <p:spPr>
                <a:xfrm>
                  <a:off x="1725602" y="2565750"/>
                  <a:ext cx="466622" cy="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8" h="1" fill="none" extrusionOk="0">
                      <a:moveTo>
                        <a:pt x="0" y="1"/>
                      </a:moveTo>
                      <a:lnTo>
                        <a:pt x="7107" y="1"/>
                      </a:lnTo>
                    </a:path>
                  </a:pathLst>
                </a:custGeom>
                <a:noFill/>
                <a:ln w="3925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9" name="Google Shape;1239;p31"/>
                <p:cNvSpPr/>
                <p:nvPr/>
              </p:nvSpPr>
              <p:spPr>
                <a:xfrm>
                  <a:off x="1725602" y="2637174"/>
                  <a:ext cx="466622" cy="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8" h="1" fill="none" extrusionOk="0">
                      <a:moveTo>
                        <a:pt x="0" y="1"/>
                      </a:moveTo>
                      <a:lnTo>
                        <a:pt x="7107" y="1"/>
                      </a:lnTo>
                    </a:path>
                  </a:pathLst>
                </a:custGeom>
                <a:noFill/>
                <a:ln w="3925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0" name="Google Shape;1240;p31"/>
                <p:cNvSpPr/>
                <p:nvPr/>
              </p:nvSpPr>
              <p:spPr>
                <a:xfrm>
                  <a:off x="1725602" y="2734005"/>
                  <a:ext cx="466622" cy="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8" h="1" fill="none" extrusionOk="0">
                      <a:moveTo>
                        <a:pt x="0" y="0"/>
                      </a:moveTo>
                      <a:lnTo>
                        <a:pt x="7107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1" name="Google Shape;1241;p31"/>
                <p:cNvSpPr/>
                <p:nvPr/>
              </p:nvSpPr>
              <p:spPr>
                <a:xfrm>
                  <a:off x="1793810" y="2565749"/>
                  <a:ext cx="66" cy="71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89" fill="none" extrusionOk="0">
                      <a:moveTo>
                        <a:pt x="1" y="1"/>
                      </a:moveTo>
                      <a:lnTo>
                        <a:pt x="1" y="1089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2" name="Google Shape;1242;p31"/>
                <p:cNvSpPr/>
                <p:nvPr/>
              </p:nvSpPr>
              <p:spPr>
                <a:xfrm>
                  <a:off x="1865235" y="2565749"/>
                  <a:ext cx="66" cy="71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89" fill="none" extrusionOk="0">
                      <a:moveTo>
                        <a:pt x="1" y="1"/>
                      </a:moveTo>
                      <a:lnTo>
                        <a:pt x="1" y="1089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3" name="Google Shape;1243;p31"/>
                <p:cNvSpPr/>
                <p:nvPr/>
              </p:nvSpPr>
              <p:spPr>
                <a:xfrm>
                  <a:off x="1936660" y="2565749"/>
                  <a:ext cx="66" cy="71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89" fill="none" extrusionOk="0">
                      <a:moveTo>
                        <a:pt x="1" y="1"/>
                      </a:moveTo>
                      <a:lnTo>
                        <a:pt x="1" y="1089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4" name="Google Shape;1244;p31"/>
                <p:cNvSpPr/>
                <p:nvPr/>
              </p:nvSpPr>
              <p:spPr>
                <a:xfrm>
                  <a:off x="2007297" y="2565749"/>
                  <a:ext cx="66" cy="71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89" fill="none" extrusionOk="0">
                      <a:moveTo>
                        <a:pt x="0" y="1"/>
                      </a:moveTo>
                      <a:lnTo>
                        <a:pt x="0" y="1089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5" name="Google Shape;1245;p31"/>
                <p:cNvSpPr/>
                <p:nvPr/>
              </p:nvSpPr>
              <p:spPr>
                <a:xfrm>
                  <a:off x="2078722" y="2565749"/>
                  <a:ext cx="66" cy="71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89" fill="none" extrusionOk="0">
                      <a:moveTo>
                        <a:pt x="0" y="1"/>
                      </a:moveTo>
                      <a:lnTo>
                        <a:pt x="0" y="1089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6" name="Google Shape;1246;p31"/>
                <p:cNvSpPr/>
                <p:nvPr/>
              </p:nvSpPr>
              <p:spPr>
                <a:xfrm>
                  <a:off x="2150081" y="2565749"/>
                  <a:ext cx="66" cy="71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89" fill="none" extrusionOk="0">
                      <a:moveTo>
                        <a:pt x="1" y="1"/>
                      </a:moveTo>
                      <a:lnTo>
                        <a:pt x="1" y="1089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7" name="Google Shape;1247;p31"/>
                <p:cNvSpPr/>
                <p:nvPr/>
              </p:nvSpPr>
              <p:spPr>
                <a:xfrm>
                  <a:off x="1725602" y="2565750"/>
                  <a:ext cx="27047" cy="168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2564" extrusionOk="0">
                      <a:moveTo>
                        <a:pt x="0" y="1"/>
                      </a:moveTo>
                      <a:lnTo>
                        <a:pt x="0" y="2563"/>
                      </a:lnTo>
                      <a:lnTo>
                        <a:pt x="411" y="2563"/>
                      </a:lnTo>
                      <a:lnTo>
                        <a:pt x="411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8" name="Google Shape;1248;p31"/>
                <p:cNvSpPr/>
                <p:nvPr/>
              </p:nvSpPr>
              <p:spPr>
                <a:xfrm>
                  <a:off x="1254250" y="1007400"/>
                  <a:ext cx="474566" cy="3372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9" h="5138" extrusionOk="0">
                      <a:moveTo>
                        <a:pt x="4352" y="0"/>
                      </a:moveTo>
                      <a:lnTo>
                        <a:pt x="1" y="5137"/>
                      </a:lnTo>
                      <a:lnTo>
                        <a:pt x="2878" y="5137"/>
                      </a:lnTo>
                      <a:lnTo>
                        <a:pt x="7229" y="0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9" name="Google Shape;1249;p31"/>
                <p:cNvSpPr/>
                <p:nvPr/>
              </p:nvSpPr>
              <p:spPr>
                <a:xfrm>
                  <a:off x="1254250" y="1007400"/>
                  <a:ext cx="474566" cy="3372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9" h="5138" extrusionOk="0">
                      <a:moveTo>
                        <a:pt x="4352" y="0"/>
                      </a:moveTo>
                      <a:lnTo>
                        <a:pt x="1" y="5137"/>
                      </a:lnTo>
                      <a:lnTo>
                        <a:pt x="2878" y="5137"/>
                      </a:lnTo>
                      <a:lnTo>
                        <a:pt x="7229" y="0"/>
                      </a:lnTo>
                      <a:close/>
                    </a:path>
                  </a:pathLst>
                </a:custGeom>
                <a:solidFill>
                  <a:srgbClr val="A9D5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250" name="Google Shape;1250;p31"/>
          <p:cNvSpPr/>
          <p:nvPr/>
        </p:nvSpPr>
        <p:spPr>
          <a:xfrm>
            <a:off x="2874924" y="581463"/>
            <a:ext cx="249464" cy="83836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31"/>
          <p:cNvSpPr/>
          <p:nvPr/>
        </p:nvSpPr>
        <p:spPr>
          <a:xfrm>
            <a:off x="890324" y="929538"/>
            <a:ext cx="249464" cy="83836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16EE4E6B-0DCA-FD1D-941B-04386A634C4D}"/>
              </a:ext>
            </a:extLst>
          </p:cNvPr>
          <p:cNvSpPr/>
          <p:nvPr/>
        </p:nvSpPr>
        <p:spPr>
          <a:xfrm>
            <a:off x="3894773" y="1046441"/>
            <a:ext cx="5006466" cy="2701431"/>
          </a:xfrm>
          <a:prstGeom prst="cloudCallout">
            <a:avLst>
              <a:gd name="adj1" fmla="val 48555"/>
              <a:gd name="adj2" fmla="val 63571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Who do you agree with, Jenny or John? Explain why?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674;p35">
            <a:extLst>
              <a:ext uri="{FF2B5EF4-FFF2-40B4-BE49-F238E27FC236}">
                <a16:creationId xmlns:a16="http://schemas.microsoft.com/office/drawing/2014/main" id="{E6FE3C2F-389C-AB98-87B3-EE16254723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9706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What are they?</a:t>
            </a:r>
            <a:endParaRPr sz="4000" dirty="0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E4D1826C-252D-09E9-A76E-52734BA94FDB}"/>
              </a:ext>
            </a:extLst>
          </p:cNvPr>
          <p:cNvSpPr/>
          <p:nvPr/>
        </p:nvSpPr>
        <p:spPr>
          <a:xfrm>
            <a:off x="218985" y="1183840"/>
            <a:ext cx="3006383" cy="2096952"/>
          </a:xfrm>
          <a:custGeom>
            <a:avLst/>
            <a:gdLst/>
            <a:ahLst/>
            <a:cxnLst/>
            <a:rect l="l" t="t" r="r" b="b"/>
            <a:pathLst>
              <a:path w="11798710" h="8229600">
                <a:moveTo>
                  <a:pt x="0" y="0"/>
                </a:moveTo>
                <a:lnTo>
                  <a:pt x="11798710" y="0"/>
                </a:lnTo>
                <a:lnTo>
                  <a:pt x="117987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8194" name="Picture 2" descr="2022 Airport Trends: Embracing Technology for a Smoother Passenger">
            <a:extLst>
              <a:ext uri="{FF2B5EF4-FFF2-40B4-BE49-F238E27FC236}">
                <a16:creationId xmlns:a16="http://schemas.microsoft.com/office/drawing/2014/main" id="{CEBB9597-0D12-256B-6692-B58796CB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371" y="1183840"/>
            <a:ext cx="3142839" cy="20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Buy iPhone - Apple">
            <a:extLst>
              <a:ext uri="{FF2B5EF4-FFF2-40B4-BE49-F238E27FC236}">
                <a16:creationId xmlns:a16="http://schemas.microsoft.com/office/drawing/2014/main" id="{3FCA1690-EC1D-41D9-7728-3B1CA7998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213" y="1176707"/>
            <a:ext cx="2264566" cy="210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78DF392-0C15-DF36-22D4-2B28A718D535}"/>
              </a:ext>
            </a:extLst>
          </p:cNvPr>
          <p:cNvSpPr txBox="1"/>
          <p:nvPr/>
        </p:nvSpPr>
        <p:spPr>
          <a:xfrm>
            <a:off x="875399" y="3374885"/>
            <a:ext cx="1436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Patrick Hand" panose="00000500000000000000" pitchFamily="2" charset="0"/>
              </a:rPr>
              <a:t>cr</a:t>
            </a:r>
            <a:r>
              <a:rPr lang="en-US" sz="3200" b="1" u="sng" dirty="0">
                <a:latin typeface="Patrick Hand" panose="00000500000000000000" pitchFamily="2" charset="0"/>
              </a:rPr>
              <a:t>ow</a:t>
            </a:r>
            <a:r>
              <a:rPr lang="en-US" sz="3200" dirty="0">
                <a:latin typeface="Patrick Hand" panose="00000500000000000000" pitchFamily="2" charset="0"/>
              </a:rPr>
              <a:t>ded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730F34-855A-0138-CC5C-AB87EDAD8344}"/>
              </a:ext>
            </a:extLst>
          </p:cNvPr>
          <p:cNvSpPr txBox="1"/>
          <p:nvPr/>
        </p:nvSpPr>
        <p:spPr>
          <a:xfrm>
            <a:off x="4245383" y="3374885"/>
            <a:ext cx="13308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>
                <a:latin typeface="Patrick Hand" panose="00000500000000000000" pitchFamily="2" charset="0"/>
              </a:rPr>
              <a:t>air</a:t>
            </a:r>
            <a:r>
              <a:rPr lang="en-US" sz="3200" dirty="0">
                <a:latin typeface="Patrick Hand" panose="00000500000000000000" pitchFamily="2" charset="0"/>
              </a:rPr>
              <a:t>port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A882E47-AD59-7000-BCF0-E32DE7782A34}"/>
              </a:ext>
            </a:extLst>
          </p:cNvPr>
          <p:cNvSpPr txBox="1"/>
          <p:nvPr/>
        </p:nvSpPr>
        <p:spPr>
          <a:xfrm>
            <a:off x="7156865" y="3374884"/>
            <a:ext cx="11432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Patrick Hand" panose="00000500000000000000" pitchFamily="2" charset="0"/>
              </a:rPr>
              <a:t>ph</a:t>
            </a:r>
            <a:r>
              <a:rPr lang="en-US" sz="3200" b="1" u="sng" dirty="0">
                <a:latin typeface="Patrick Hand" panose="00000500000000000000" pitchFamily="2" charset="0"/>
              </a:rPr>
              <a:t>o</a:t>
            </a:r>
            <a:r>
              <a:rPr lang="en-US" sz="3200" dirty="0">
                <a:latin typeface="Patrick Hand" panose="00000500000000000000" pitchFamily="2" charset="0"/>
              </a:rPr>
              <a:t>ne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B02812-A1E1-A778-AD8A-75265A23298A}"/>
              </a:ext>
            </a:extLst>
          </p:cNvPr>
          <p:cNvSpPr txBox="1"/>
          <p:nvPr/>
        </p:nvSpPr>
        <p:spPr>
          <a:xfrm>
            <a:off x="4245383" y="3975486"/>
            <a:ext cx="755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b="1" i="0" dirty="0" err="1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eə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2400" b="1" dirty="0">
              <a:solidFill>
                <a:srgbClr val="C00000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FEDE77-7C4D-C0C7-42F8-758D6D33A218}"/>
              </a:ext>
            </a:extLst>
          </p:cNvPr>
          <p:cNvSpPr txBox="1"/>
          <p:nvPr/>
        </p:nvSpPr>
        <p:spPr>
          <a:xfrm>
            <a:off x="1080048" y="3975486"/>
            <a:ext cx="755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b="1" i="0" dirty="0" err="1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aʊ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2400" b="1" dirty="0">
              <a:solidFill>
                <a:srgbClr val="C00000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30B9102-C04C-4993-ACC6-49F7272AFFDC}"/>
              </a:ext>
            </a:extLst>
          </p:cNvPr>
          <p:cNvSpPr txBox="1"/>
          <p:nvPr/>
        </p:nvSpPr>
        <p:spPr>
          <a:xfrm>
            <a:off x="7350796" y="3959659"/>
            <a:ext cx="755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b="1" i="0" dirty="0" err="1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əʊ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2400" b="1" dirty="0">
              <a:solidFill>
                <a:srgbClr val="C00000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crowded">
            <a:hlinkClick r:id="" action="ppaction://media"/>
            <a:extLst>
              <a:ext uri="{FF2B5EF4-FFF2-40B4-BE49-F238E27FC236}">
                <a16:creationId xmlns:a16="http://schemas.microsoft.com/office/drawing/2014/main" id="{97A1CC3F-9379-63D8-AA87-CC3DD72E59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14542" y="3464071"/>
            <a:ext cx="406400" cy="406400"/>
          </a:xfrm>
          <a:prstGeom prst="rect">
            <a:avLst/>
          </a:prstGeom>
        </p:spPr>
      </p:pic>
      <p:pic>
        <p:nvPicPr>
          <p:cNvPr id="31" name="airport">
            <a:hlinkClick r:id="" action="ppaction://media"/>
            <a:extLst>
              <a:ext uri="{FF2B5EF4-FFF2-40B4-BE49-F238E27FC236}">
                <a16:creationId xmlns:a16="http://schemas.microsoft.com/office/drawing/2014/main" id="{6335A277-EB97-CE36-2273-A855E39BF8B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00473" y="3464071"/>
            <a:ext cx="406400" cy="406400"/>
          </a:xfrm>
          <a:prstGeom prst="rect">
            <a:avLst/>
          </a:prstGeom>
        </p:spPr>
      </p:pic>
      <p:pic>
        <p:nvPicPr>
          <p:cNvPr id="32" name="phone">
            <a:hlinkClick r:id="" action="ppaction://media"/>
            <a:extLst>
              <a:ext uri="{FF2B5EF4-FFF2-40B4-BE49-F238E27FC236}">
                <a16:creationId xmlns:a16="http://schemas.microsoft.com/office/drawing/2014/main" id="{B28C86ED-D4F2-7919-A214-6B090A49FBF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68601" y="3464071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6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9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6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2" grpId="0"/>
      <p:bldP spid="23" grpId="0"/>
      <p:bldP spid="24" grpId="0"/>
      <p:bldP spid="27" grpId="0"/>
      <p:bldP spid="28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Google Shape;2075;p38"/>
          <p:cNvSpPr txBox="1">
            <a:spLocks noGrp="1"/>
          </p:cNvSpPr>
          <p:nvPr>
            <p:ph type="title"/>
          </p:nvPr>
        </p:nvSpPr>
        <p:spPr>
          <a:xfrm>
            <a:off x="720000" y="11325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Unscramble the word</a:t>
            </a:r>
            <a:endParaRPr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8EDDFE-2BD8-0734-79B2-6D92A26660F1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D1B594-036C-0C64-156C-794A5371CDAD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Alarm Clocks Vector Graphics Clip Art, PNG, 799x852px, Clock, Alarm Clock, Alarm  Clocks, Cartoon, Flip Clock">
            <a:extLst>
              <a:ext uri="{FF2B5EF4-FFF2-40B4-BE49-F238E27FC236}">
                <a16:creationId xmlns:a16="http://schemas.microsoft.com/office/drawing/2014/main" id="{A3928191-A1D6-1AA1-A2F9-3C5E13E25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5" b="99296" l="2927" r="96220">
                        <a14:foregroundMark x1="22927" y1="18779" x2="22927" y2="18779"/>
                        <a14:foregroundMark x1="25244" y1="11854" x2="25244" y2="11854"/>
                        <a14:foregroundMark x1="35244" y1="19718" x2="35244" y2="19718"/>
                        <a14:foregroundMark x1="18049" y1="12559" x2="18049" y2="12559"/>
                        <a14:foregroundMark x1="9878" y1="6338" x2="9878" y2="6338"/>
                        <a14:foregroundMark x1="6220" y1="10211" x2="6220" y2="10211"/>
                        <a14:foregroundMark x1="15122" y1="3521" x2="15122" y2="3521"/>
                        <a14:foregroundMark x1="6220" y1="2582" x2="6220" y2="2582"/>
                        <a14:foregroundMark x1="2927" y1="6808" x2="2927" y2="6808"/>
                        <a14:foregroundMark x1="91951" y1="8451" x2="91951" y2="8451"/>
                        <a14:foregroundMark x1="96341" y1="4695" x2="96341" y2="4695"/>
                        <a14:foregroundMark x1="80732" y1="20188" x2="80732" y2="20188"/>
                        <a14:foregroundMark x1="83537" y1="12559" x2="83537" y2="12559"/>
                        <a14:foregroundMark x1="50000" y1="18192" x2="50000" y2="18192"/>
                        <a14:foregroundMark x1="26220" y1="93897" x2="26220" y2="93897"/>
                        <a14:foregroundMark x1="52195" y1="96127" x2="52195" y2="96127"/>
                        <a14:foregroundMark x1="76585" y1="98122" x2="76585" y2="98122"/>
                        <a14:foregroundMark x1="22927" y1="99296" x2="22927" y2="99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850" y="619189"/>
            <a:ext cx="974924" cy="101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449CDB-4E13-6464-CD18-33D537B2E712}"/>
              </a:ext>
            </a:extLst>
          </p:cNvPr>
          <p:cNvSpPr/>
          <p:nvPr/>
        </p:nvSpPr>
        <p:spPr>
          <a:xfrm>
            <a:off x="1386787" y="3608025"/>
            <a:ext cx="6370425" cy="9162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6B4036"/>
                </a:solidFill>
                <a:latin typeface="Patrick Hand" panose="00000500000000000000" pitchFamily="2" charset="0"/>
              </a:rPr>
              <a:t>CONSTRUCTION SITE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FB7CB1-1DE3-AEA4-8168-AF743E1C0351}"/>
              </a:ext>
            </a:extLst>
          </p:cNvPr>
          <p:cNvSpPr txBox="1"/>
          <p:nvPr/>
        </p:nvSpPr>
        <p:spPr>
          <a:xfrm>
            <a:off x="1005958" y="1971585"/>
            <a:ext cx="71320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Patrick Hand" panose="00000500000000000000" pitchFamily="2" charset="0"/>
              </a:rPr>
              <a:t>UCSTCIONTRONTSIE</a:t>
            </a:r>
          </a:p>
        </p:txBody>
      </p:sp>
    </p:spTree>
    <p:extLst>
      <p:ext uri="{BB962C8B-B14F-4D97-AF65-F5344CB8AC3E}">
        <p14:creationId xmlns:p14="http://schemas.microsoft.com/office/powerpoint/2010/main" val="329659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-notification-alert_C_maj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30"/>
          <p:cNvSpPr txBox="1">
            <a:spLocks noGrp="1"/>
          </p:cNvSpPr>
          <p:nvPr>
            <p:ph type="title"/>
          </p:nvPr>
        </p:nvSpPr>
        <p:spPr>
          <a:xfrm>
            <a:off x="4316095" y="2404201"/>
            <a:ext cx="4735799" cy="16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 dirty="0"/>
              <a:t>PRONUNCIATION</a:t>
            </a:r>
            <a:endParaRPr sz="5800" dirty="0"/>
          </a:p>
        </p:txBody>
      </p:sp>
      <p:sp>
        <p:nvSpPr>
          <p:cNvPr id="680" name="Google Shape;680;p30"/>
          <p:cNvSpPr txBox="1">
            <a:spLocks noGrp="1"/>
          </p:cNvSpPr>
          <p:nvPr>
            <p:ph type="title" idx="2"/>
          </p:nvPr>
        </p:nvSpPr>
        <p:spPr>
          <a:xfrm>
            <a:off x="4429092" y="1465525"/>
            <a:ext cx="1023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2" name="Google Shape;1832;p37">
            <a:extLst>
              <a:ext uri="{FF2B5EF4-FFF2-40B4-BE49-F238E27FC236}">
                <a16:creationId xmlns:a16="http://schemas.microsoft.com/office/drawing/2014/main" id="{38DC0213-569D-F016-C6FB-694B9F5A7A29}"/>
              </a:ext>
            </a:extLst>
          </p:cNvPr>
          <p:cNvGrpSpPr/>
          <p:nvPr/>
        </p:nvGrpSpPr>
        <p:grpSpPr>
          <a:xfrm>
            <a:off x="709420" y="1070092"/>
            <a:ext cx="1762319" cy="576095"/>
            <a:chOff x="4626925" y="135475"/>
            <a:chExt cx="973900" cy="305825"/>
          </a:xfrm>
        </p:grpSpPr>
        <p:sp>
          <p:nvSpPr>
            <p:cNvPr id="3" name="Google Shape;1833;p37">
              <a:extLst>
                <a:ext uri="{FF2B5EF4-FFF2-40B4-BE49-F238E27FC236}">
                  <a16:creationId xmlns:a16="http://schemas.microsoft.com/office/drawing/2014/main" id="{A2EB6A88-4E8A-4C71-B8CA-1F84E57271FB}"/>
                </a:ext>
              </a:extLst>
            </p:cNvPr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834;p37">
              <a:extLst>
                <a:ext uri="{FF2B5EF4-FFF2-40B4-BE49-F238E27FC236}">
                  <a16:creationId xmlns:a16="http://schemas.microsoft.com/office/drawing/2014/main" id="{FB8F2B8C-D737-9C95-2007-DD1552FF17EF}"/>
                </a:ext>
              </a:extLst>
            </p:cNvPr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835;p37">
              <a:extLst>
                <a:ext uri="{FF2B5EF4-FFF2-40B4-BE49-F238E27FC236}">
                  <a16:creationId xmlns:a16="http://schemas.microsoft.com/office/drawing/2014/main" id="{240C9ED2-0849-1CD1-E33A-EDD7778973C8}"/>
                </a:ext>
              </a:extLst>
            </p:cNvPr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836;p37">
              <a:extLst>
                <a:ext uri="{FF2B5EF4-FFF2-40B4-BE49-F238E27FC236}">
                  <a16:creationId xmlns:a16="http://schemas.microsoft.com/office/drawing/2014/main" id="{A42036FD-164C-9EE0-8CFF-87BDA6C80378}"/>
                </a:ext>
              </a:extLst>
            </p:cNvPr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837;p37">
              <a:extLst>
                <a:ext uri="{FF2B5EF4-FFF2-40B4-BE49-F238E27FC236}">
                  <a16:creationId xmlns:a16="http://schemas.microsoft.com/office/drawing/2014/main" id="{38B161A4-FD54-13C2-D2ED-EFD0E56D50AC}"/>
                </a:ext>
              </a:extLst>
            </p:cNvPr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838;p37">
              <a:extLst>
                <a:ext uri="{FF2B5EF4-FFF2-40B4-BE49-F238E27FC236}">
                  <a16:creationId xmlns:a16="http://schemas.microsoft.com/office/drawing/2014/main" id="{9C00BEA2-498E-DEB9-6643-14CDFFF7B5F0}"/>
                </a:ext>
              </a:extLst>
            </p:cNvPr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" name="Google Shape;1841;p37">
            <a:extLst>
              <a:ext uri="{FF2B5EF4-FFF2-40B4-BE49-F238E27FC236}">
                <a16:creationId xmlns:a16="http://schemas.microsoft.com/office/drawing/2014/main" id="{725B62DF-77C9-3437-5254-7E7BC4E43B8D}"/>
              </a:ext>
            </a:extLst>
          </p:cNvPr>
          <p:cNvGrpSpPr/>
          <p:nvPr/>
        </p:nvGrpSpPr>
        <p:grpSpPr>
          <a:xfrm>
            <a:off x="301720" y="758572"/>
            <a:ext cx="3860625" cy="3983360"/>
            <a:chOff x="863163" y="937553"/>
            <a:chExt cx="3331221" cy="3174469"/>
          </a:xfrm>
        </p:grpSpPr>
        <p:grpSp>
          <p:nvGrpSpPr>
            <p:cNvPr id="10" name="Google Shape;1842;p37">
              <a:extLst>
                <a:ext uri="{FF2B5EF4-FFF2-40B4-BE49-F238E27FC236}">
                  <a16:creationId xmlns:a16="http://schemas.microsoft.com/office/drawing/2014/main" id="{9942AC76-9706-09D8-AC03-958F39BEFDD7}"/>
                </a:ext>
              </a:extLst>
            </p:cNvPr>
            <p:cNvGrpSpPr/>
            <p:nvPr/>
          </p:nvGrpSpPr>
          <p:grpSpPr>
            <a:xfrm>
              <a:off x="2601671" y="2423206"/>
              <a:ext cx="574727" cy="1488083"/>
              <a:chOff x="-291550" y="625488"/>
              <a:chExt cx="162000" cy="419450"/>
            </a:xfrm>
          </p:grpSpPr>
          <p:sp>
            <p:nvSpPr>
              <p:cNvPr id="1004" name="Google Shape;1843;p37">
                <a:extLst>
                  <a:ext uri="{FF2B5EF4-FFF2-40B4-BE49-F238E27FC236}">
                    <a16:creationId xmlns:a16="http://schemas.microsoft.com/office/drawing/2014/main" id="{C9477DD8-6AE3-8F11-CD70-9B6F4FF1C17B}"/>
                  </a:ext>
                </a:extLst>
              </p:cNvPr>
              <p:cNvSpPr/>
              <p:nvPr/>
            </p:nvSpPr>
            <p:spPr>
              <a:xfrm>
                <a:off x="-291550" y="625488"/>
                <a:ext cx="162000" cy="47175"/>
              </a:xfrm>
              <a:custGeom>
                <a:avLst/>
                <a:gdLst/>
                <a:ahLst/>
                <a:cxnLst/>
                <a:rect l="l" t="t" r="r" b="b"/>
                <a:pathLst>
                  <a:path w="6480" h="1887" extrusionOk="0">
                    <a:moveTo>
                      <a:pt x="1" y="1"/>
                    </a:moveTo>
                    <a:lnTo>
                      <a:pt x="1" y="1886"/>
                    </a:lnTo>
                    <a:lnTo>
                      <a:pt x="5790" y="1886"/>
                    </a:lnTo>
                    <a:lnTo>
                      <a:pt x="5790" y="1282"/>
                    </a:lnTo>
                    <a:lnTo>
                      <a:pt x="1016" y="1282"/>
                    </a:lnTo>
                    <a:lnTo>
                      <a:pt x="1016" y="1016"/>
                    </a:lnTo>
                    <a:lnTo>
                      <a:pt x="6479" y="1016"/>
                    </a:lnTo>
                    <a:lnTo>
                      <a:pt x="647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844;p37">
                <a:extLst>
                  <a:ext uri="{FF2B5EF4-FFF2-40B4-BE49-F238E27FC236}">
                    <a16:creationId xmlns:a16="http://schemas.microsoft.com/office/drawing/2014/main" id="{6C209D33-F8C0-EA8C-33F8-9400070478D7}"/>
                  </a:ext>
                </a:extLst>
              </p:cNvPr>
              <p:cNvSpPr/>
              <p:nvPr/>
            </p:nvSpPr>
            <p:spPr>
              <a:xfrm>
                <a:off x="-291550" y="672638"/>
                <a:ext cx="162000" cy="46250"/>
              </a:xfrm>
              <a:custGeom>
                <a:avLst/>
                <a:gdLst/>
                <a:ahLst/>
                <a:cxnLst/>
                <a:rect l="l" t="t" r="r" b="b"/>
                <a:pathLst>
                  <a:path w="6480" h="1850" extrusionOk="0">
                    <a:moveTo>
                      <a:pt x="1" y="0"/>
                    </a:moveTo>
                    <a:lnTo>
                      <a:pt x="1" y="1849"/>
                    </a:lnTo>
                    <a:lnTo>
                      <a:pt x="5790" y="1849"/>
                    </a:lnTo>
                    <a:lnTo>
                      <a:pt x="5790" y="1245"/>
                    </a:lnTo>
                    <a:lnTo>
                      <a:pt x="1016" y="1245"/>
                    </a:lnTo>
                    <a:lnTo>
                      <a:pt x="1016" y="991"/>
                    </a:lnTo>
                    <a:lnTo>
                      <a:pt x="6479" y="991"/>
                    </a:lnTo>
                    <a:lnTo>
                      <a:pt x="647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845;p37">
                <a:extLst>
                  <a:ext uri="{FF2B5EF4-FFF2-40B4-BE49-F238E27FC236}">
                    <a16:creationId xmlns:a16="http://schemas.microsoft.com/office/drawing/2014/main" id="{223A5FE6-552D-BFCB-68D6-8B2A725B3CB3}"/>
                  </a:ext>
                </a:extLst>
              </p:cNvPr>
              <p:cNvSpPr/>
              <p:nvPr/>
            </p:nvSpPr>
            <p:spPr>
              <a:xfrm>
                <a:off x="-291550" y="718863"/>
                <a:ext cx="162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6480" h="1862" extrusionOk="0">
                    <a:moveTo>
                      <a:pt x="1" y="0"/>
                    </a:moveTo>
                    <a:lnTo>
                      <a:pt x="1" y="1862"/>
                    </a:lnTo>
                    <a:lnTo>
                      <a:pt x="5790" y="1862"/>
                    </a:lnTo>
                    <a:lnTo>
                      <a:pt x="5790" y="1257"/>
                    </a:lnTo>
                    <a:lnTo>
                      <a:pt x="1016" y="1257"/>
                    </a:lnTo>
                    <a:lnTo>
                      <a:pt x="1016" y="1016"/>
                    </a:lnTo>
                    <a:lnTo>
                      <a:pt x="6479" y="1016"/>
                    </a:lnTo>
                    <a:lnTo>
                      <a:pt x="647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846;p37">
                <a:extLst>
                  <a:ext uri="{FF2B5EF4-FFF2-40B4-BE49-F238E27FC236}">
                    <a16:creationId xmlns:a16="http://schemas.microsoft.com/office/drawing/2014/main" id="{71D6D360-BAAF-9560-F623-AE82B1359D86}"/>
                  </a:ext>
                </a:extLst>
              </p:cNvPr>
              <p:cNvSpPr/>
              <p:nvPr/>
            </p:nvSpPr>
            <p:spPr>
              <a:xfrm>
                <a:off x="-291550" y="765388"/>
                <a:ext cx="162000" cy="46875"/>
              </a:xfrm>
              <a:custGeom>
                <a:avLst/>
                <a:gdLst/>
                <a:ahLst/>
                <a:cxnLst/>
                <a:rect l="l" t="t" r="r" b="b"/>
                <a:pathLst>
                  <a:path w="6480" h="1875" extrusionOk="0">
                    <a:moveTo>
                      <a:pt x="1" y="1"/>
                    </a:moveTo>
                    <a:lnTo>
                      <a:pt x="1" y="1874"/>
                    </a:lnTo>
                    <a:lnTo>
                      <a:pt x="5790" y="1874"/>
                    </a:lnTo>
                    <a:lnTo>
                      <a:pt x="5790" y="1270"/>
                    </a:lnTo>
                    <a:lnTo>
                      <a:pt x="1016" y="1270"/>
                    </a:lnTo>
                    <a:lnTo>
                      <a:pt x="1016" y="1016"/>
                    </a:lnTo>
                    <a:lnTo>
                      <a:pt x="6479" y="1016"/>
                    </a:lnTo>
                    <a:lnTo>
                      <a:pt x="647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847;p37">
                <a:extLst>
                  <a:ext uri="{FF2B5EF4-FFF2-40B4-BE49-F238E27FC236}">
                    <a16:creationId xmlns:a16="http://schemas.microsoft.com/office/drawing/2014/main" id="{199E970E-92CA-5C26-07F2-95E5330A7664}"/>
                  </a:ext>
                </a:extLst>
              </p:cNvPr>
              <p:cNvSpPr/>
              <p:nvPr/>
            </p:nvSpPr>
            <p:spPr>
              <a:xfrm>
                <a:off x="-291550" y="812238"/>
                <a:ext cx="162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6480" h="1862" extrusionOk="0">
                    <a:moveTo>
                      <a:pt x="1" y="0"/>
                    </a:moveTo>
                    <a:lnTo>
                      <a:pt x="1" y="1862"/>
                    </a:lnTo>
                    <a:lnTo>
                      <a:pt x="5790" y="1862"/>
                    </a:lnTo>
                    <a:lnTo>
                      <a:pt x="5790" y="1257"/>
                    </a:lnTo>
                    <a:lnTo>
                      <a:pt x="1016" y="1257"/>
                    </a:lnTo>
                    <a:lnTo>
                      <a:pt x="1016" y="991"/>
                    </a:lnTo>
                    <a:lnTo>
                      <a:pt x="6479" y="991"/>
                    </a:lnTo>
                    <a:lnTo>
                      <a:pt x="647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848;p37">
                <a:extLst>
                  <a:ext uri="{FF2B5EF4-FFF2-40B4-BE49-F238E27FC236}">
                    <a16:creationId xmlns:a16="http://schemas.microsoft.com/office/drawing/2014/main" id="{A79F0DB2-EB26-60EA-DFAB-CCC5186B634F}"/>
                  </a:ext>
                </a:extLst>
              </p:cNvPr>
              <p:cNvSpPr/>
              <p:nvPr/>
            </p:nvSpPr>
            <p:spPr>
              <a:xfrm>
                <a:off x="-291550" y="858763"/>
                <a:ext cx="162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6480" h="1862" extrusionOk="0">
                    <a:moveTo>
                      <a:pt x="1" y="1"/>
                    </a:moveTo>
                    <a:lnTo>
                      <a:pt x="1" y="1862"/>
                    </a:lnTo>
                    <a:lnTo>
                      <a:pt x="5790" y="1862"/>
                    </a:lnTo>
                    <a:lnTo>
                      <a:pt x="5790" y="1258"/>
                    </a:lnTo>
                    <a:lnTo>
                      <a:pt x="1016" y="1258"/>
                    </a:lnTo>
                    <a:lnTo>
                      <a:pt x="1016" y="1016"/>
                    </a:lnTo>
                    <a:lnTo>
                      <a:pt x="6479" y="1016"/>
                    </a:lnTo>
                    <a:lnTo>
                      <a:pt x="647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849;p37">
                <a:extLst>
                  <a:ext uri="{FF2B5EF4-FFF2-40B4-BE49-F238E27FC236}">
                    <a16:creationId xmlns:a16="http://schemas.microsoft.com/office/drawing/2014/main" id="{4C552AC0-0499-58F3-65B6-241BA3F83F11}"/>
                  </a:ext>
                </a:extLst>
              </p:cNvPr>
              <p:cNvSpPr/>
              <p:nvPr/>
            </p:nvSpPr>
            <p:spPr>
              <a:xfrm>
                <a:off x="-291550" y="905288"/>
                <a:ext cx="162000" cy="46875"/>
              </a:xfrm>
              <a:custGeom>
                <a:avLst/>
                <a:gdLst/>
                <a:ahLst/>
                <a:cxnLst/>
                <a:rect l="l" t="t" r="r" b="b"/>
                <a:pathLst>
                  <a:path w="6480" h="1875" extrusionOk="0">
                    <a:moveTo>
                      <a:pt x="1" y="1"/>
                    </a:moveTo>
                    <a:lnTo>
                      <a:pt x="1" y="1874"/>
                    </a:lnTo>
                    <a:lnTo>
                      <a:pt x="5790" y="1874"/>
                    </a:lnTo>
                    <a:lnTo>
                      <a:pt x="5790" y="1270"/>
                    </a:lnTo>
                    <a:lnTo>
                      <a:pt x="1016" y="1270"/>
                    </a:lnTo>
                    <a:lnTo>
                      <a:pt x="1016" y="1004"/>
                    </a:lnTo>
                    <a:lnTo>
                      <a:pt x="6479" y="1004"/>
                    </a:lnTo>
                    <a:lnTo>
                      <a:pt x="647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850;p37">
                <a:extLst>
                  <a:ext uri="{FF2B5EF4-FFF2-40B4-BE49-F238E27FC236}">
                    <a16:creationId xmlns:a16="http://schemas.microsoft.com/office/drawing/2014/main" id="{35BE2622-EE5D-55ED-F2A8-1E36D7F6AC15}"/>
                  </a:ext>
                </a:extLst>
              </p:cNvPr>
              <p:cNvSpPr/>
              <p:nvPr/>
            </p:nvSpPr>
            <p:spPr>
              <a:xfrm>
                <a:off x="-291550" y="952138"/>
                <a:ext cx="162000" cy="46250"/>
              </a:xfrm>
              <a:custGeom>
                <a:avLst/>
                <a:gdLst/>
                <a:ahLst/>
                <a:cxnLst/>
                <a:rect l="l" t="t" r="r" b="b"/>
                <a:pathLst>
                  <a:path w="6480" h="1850" extrusionOk="0">
                    <a:moveTo>
                      <a:pt x="1" y="0"/>
                    </a:moveTo>
                    <a:lnTo>
                      <a:pt x="1" y="1850"/>
                    </a:lnTo>
                    <a:lnTo>
                      <a:pt x="5790" y="1850"/>
                    </a:lnTo>
                    <a:lnTo>
                      <a:pt x="5790" y="1245"/>
                    </a:lnTo>
                    <a:lnTo>
                      <a:pt x="1016" y="1245"/>
                    </a:lnTo>
                    <a:lnTo>
                      <a:pt x="1016" y="992"/>
                    </a:lnTo>
                    <a:lnTo>
                      <a:pt x="6479" y="992"/>
                    </a:lnTo>
                    <a:lnTo>
                      <a:pt x="647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851;p37">
                <a:extLst>
                  <a:ext uri="{FF2B5EF4-FFF2-40B4-BE49-F238E27FC236}">
                    <a16:creationId xmlns:a16="http://schemas.microsoft.com/office/drawing/2014/main" id="{02437661-1ACF-FDEC-1200-28490CCB9F4C}"/>
                  </a:ext>
                </a:extLst>
              </p:cNvPr>
              <p:cNvSpPr/>
              <p:nvPr/>
            </p:nvSpPr>
            <p:spPr>
              <a:xfrm>
                <a:off x="-291550" y="998363"/>
                <a:ext cx="162000" cy="46575"/>
              </a:xfrm>
              <a:custGeom>
                <a:avLst/>
                <a:gdLst/>
                <a:ahLst/>
                <a:cxnLst/>
                <a:rect l="l" t="t" r="r" b="b"/>
                <a:pathLst>
                  <a:path w="6480" h="1863" extrusionOk="0">
                    <a:moveTo>
                      <a:pt x="1" y="1"/>
                    </a:moveTo>
                    <a:lnTo>
                      <a:pt x="1" y="1862"/>
                    </a:lnTo>
                    <a:lnTo>
                      <a:pt x="5790" y="1862"/>
                    </a:lnTo>
                    <a:lnTo>
                      <a:pt x="5790" y="1258"/>
                    </a:lnTo>
                    <a:lnTo>
                      <a:pt x="1016" y="1258"/>
                    </a:lnTo>
                    <a:lnTo>
                      <a:pt x="1016" y="1016"/>
                    </a:lnTo>
                    <a:lnTo>
                      <a:pt x="6479" y="1016"/>
                    </a:lnTo>
                    <a:lnTo>
                      <a:pt x="647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" name="Google Shape;1852;p37">
              <a:extLst>
                <a:ext uri="{FF2B5EF4-FFF2-40B4-BE49-F238E27FC236}">
                  <a16:creationId xmlns:a16="http://schemas.microsoft.com/office/drawing/2014/main" id="{F8B85434-2271-4024-9DC9-7AD9D5C49F83}"/>
                </a:ext>
              </a:extLst>
            </p:cNvPr>
            <p:cNvGrpSpPr/>
            <p:nvPr/>
          </p:nvGrpSpPr>
          <p:grpSpPr>
            <a:xfrm>
              <a:off x="3176404" y="937553"/>
              <a:ext cx="697542" cy="3015600"/>
              <a:chOff x="5718450" y="2422075"/>
              <a:chExt cx="460850" cy="1992336"/>
            </a:xfrm>
          </p:grpSpPr>
          <p:sp>
            <p:nvSpPr>
              <p:cNvPr id="663" name="Google Shape;1853;p37">
                <a:extLst>
                  <a:ext uri="{FF2B5EF4-FFF2-40B4-BE49-F238E27FC236}">
                    <a16:creationId xmlns:a16="http://schemas.microsoft.com/office/drawing/2014/main" id="{22658EF0-82AA-57E3-D804-CC9CDB1C3F1A}"/>
                  </a:ext>
                </a:extLst>
              </p:cNvPr>
              <p:cNvSpPr/>
              <p:nvPr/>
            </p:nvSpPr>
            <p:spPr>
              <a:xfrm>
                <a:off x="5833479" y="4045230"/>
                <a:ext cx="125182" cy="233266"/>
              </a:xfrm>
              <a:custGeom>
                <a:avLst/>
                <a:gdLst/>
                <a:ahLst/>
                <a:cxnLst/>
                <a:rect l="l" t="t" r="r" b="b"/>
                <a:pathLst>
                  <a:path w="2394" h="4461" extrusionOk="0">
                    <a:moveTo>
                      <a:pt x="1197" y="1"/>
                    </a:moveTo>
                    <a:cubicBezTo>
                      <a:pt x="798" y="1"/>
                      <a:pt x="484" y="315"/>
                      <a:pt x="484" y="714"/>
                    </a:cubicBezTo>
                    <a:cubicBezTo>
                      <a:pt x="484" y="883"/>
                      <a:pt x="545" y="1016"/>
                      <a:pt x="617" y="1137"/>
                    </a:cubicBezTo>
                    <a:cubicBezTo>
                      <a:pt x="424" y="1306"/>
                      <a:pt x="291" y="1548"/>
                      <a:pt x="291" y="1826"/>
                    </a:cubicBezTo>
                    <a:cubicBezTo>
                      <a:pt x="291" y="2031"/>
                      <a:pt x="351" y="2213"/>
                      <a:pt x="448" y="2346"/>
                    </a:cubicBezTo>
                    <a:cubicBezTo>
                      <a:pt x="182" y="2551"/>
                      <a:pt x="1" y="2902"/>
                      <a:pt x="1" y="3264"/>
                    </a:cubicBezTo>
                    <a:cubicBezTo>
                      <a:pt x="1" y="3917"/>
                      <a:pt x="533" y="4461"/>
                      <a:pt x="1197" y="4461"/>
                    </a:cubicBezTo>
                    <a:cubicBezTo>
                      <a:pt x="1850" y="4461"/>
                      <a:pt x="2394" y="3929"/>
                      <a:pt x="2394" y="3264"/>
                    </a:cubicBezTo>
                    <a:cubicBezTo>
                      <a:pt x="2370" y="2902"/>
                      <a:pt x="2213" y="2551"/>
                      <a:pt x="1935" y="2346"/>
                    </a:cubicBezTo>
                    <a:cubicBezTo>
                      <a:pt x="2043" y="2188"/>
                      <a:pt x="2104" y="2007"/>
                      <a:pt x="2104" y="1826"/>
                    </a:cubicBezTo>
                    <a:cubicBezTo>
                      <a:pt x="2104" y="1548"/>
                      <a:pt x="1971" y="1306"/>
                      <a:pt x="1765" y="1137"/>
                    </a:cubicBezTo>
                    <a:cubicBezTo>
                      <a:pt x="1862" y="1016"/>
                      <a:pt x="1910" y="883"/>
                      <a:pt x="1910" y="714"/>
                    </a:cubicBezTo>
                    <a:cubicBezTo>
                      <a:pt x="1910" y="315"/>
                      <a:pt x="1584" y="1"/>
                      <a:pt x="11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1854;p37">
                <a:extLst>
                  <a:ext uri="{FF2B5EF4-FFF2-40B4-BE49-F238E27FC236}">
                    <a16:creationId xmlns:a16="http://schemas.microsoft.com/office/drawing/2014/main" id="{34BD2662-E1BD-18E0-874F-EB7E7ED92833}"/>
                  </a:ext>
                </a:extLst>
              </p:cNvPr>
              <p:cNvSpPr/>
              <p:nvPr/>
            </p:nvSpPr>
            <p:spPr>
              <a:xfrm>
                <a:off x="5896070" y="4145731"/>
                <a:ext cx="52" cy="268666"/>
              </a:xfrm>
              <a:custGeom>
                <a:avLst/>
                <a:gdLst/>
                <a:ahLst/>
                <a:cxnLst/>
                <a:rect l="l" t="t" r="r" b="b"/>
                <a:pathLst>
                  <a:path w="1" h="5138" fill="none" extrusionOk="0">
                    <a:moveTo>
                      <a:pt x="0" y="0"/>
                    </a:moveTo>
                    <a:lnTo>
                      <a:pt x="0" y="5137"/>
                    </a:lnTo>
                  </a:path>
                </a:pathLst>
              </a:custGeom>
              <a:solidFill>
                <a:schemeClr val="dk2"/>
              </a:solidFill>
              <a:ln w="3925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1855;p37">
                <a:extLst>
                  <a:ext uri="{FF2B5EF4-FFF2-40B4-BE49-F238E27FC236}">
                    <a16:creationId xmlns:a16="http://schemas.microsoft.com/office/drawing/2014/main" id="{27F1E839-3FC9-E3DC-A995-CFB9DA24A0E6}"/>
                  </a:ext>
                </a:extLst>
              </p:cNvPr>
              <p:cNvSpPr/>
              <p:nvPr/>
            </p:nvSpPr>
            <p:spPr>
              <a:xfrm>
                <a:off x="5944387" y="2422075"/>
                <a:ext cx="9568" cy="202163"/>
              </a:xfrm>
              <a:custGeom>
                <a:avLst/>
                <a:gdLst/>
                <a:ahLst/>
                <a:cxnLst/>
                <a:rect l="l" t="t" r="r" b="b"/>
                <a:pathLst>
                  <a:path w="194" h="4099" extrusionOk="0">
                    <a:moveTo>
                      <a:pt x="0" y="1"/>
                    </a:moveTo>
                    <a:lnTo>
                      <a:pt x="0" y="4098"/>
                    </a:lnTo>
                    <a:lnTo>
                      <a:pt x="194" y="4098"/>
                    </a:lnTo>
                    <a:lnTo>
                      <a:pt x="19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1856;p37">
                <a:extLst>
                  <a:ext uri="{FF2B5EF4-FFF2-40B4-BE49-F238E27FC236}">
                    <a16:creationId xmlns:a16="http://schemas.microsoft.com/office/drawing/2014/main" id="{65124DDF-57C4-26F8-54DC-864DFFBC252E}"/>
                  </a:ext>
                </a:extLst>
              </p:cNvPr>
              <p:cNvSpPr/>
              <p:nvPr/>
            </p:nvSpPr>
            <p:spPr>
              <a:xfrm>
                <a:off x="5944387" y="2561603"/>
                <a:ext cx="9568" cy="63228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282" extrusionOk="0">
                    <a:moveTo>
                      <a:pt x="0" y="0"/>
                    </a:moveTo>
                    <a:lnTo>
                      <a:pt x="0" y="1282"/>
                    </a:lnTo>
                    <a:lnTo>
                      <a:pt x="194" y="1282"/>
                    </a:lnTo>
                    <a:lnTo>
                      <a:pt x="1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1857;p37">
                <a:extLst>
                  <a:ext uri="{FF2B5EF4-FFF2-40B4-BE49-F238E27FC236}">
                    <a16:creationId xmlns:a16="http://schemas.microsoft.com/office/drawing/2014/main" id="{4FB518C3-3FA0-9D8A-103B-BC8430017A36}"/>
                  </a:ext>
                </a:extLst>
              </p:cNvPr>
              <p:cNvSpPr/>
              <p:nvPr/>
            </p:nvSpPr>
            <p:spPr>
              <a:xfrm>
                <a:off x="5905621" y="2486488"/>
                <a:ext cx="9568" cy="160389"/>
              </a:xfrm>
              <a:custGeom>
                <a:avLst/>
                <a:gdLst/>
                <a:ahLst/>
                <a:cxnLst/>
                <a:rect l="l" t="t" r="r" b="b"/>
                <a:pathLst>
                  <a:path w="194" h="3252" extrusionOk="0">
                    <a:moveTo>
                      <a:pt x="1" y="0"/>
                    </a:moveTo>
                    <a:lnTo>
                      <a:pt x="1" y="3252"/>
                    </a:lnTo>
                    <a:lnTo>
                      <a:pt x="194" y="3252"/>
                    </a:lnTo>
                    <a:lnTo>
                      <a:pt x="1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1858;p37">
                <a:extLst>
                  <a:ext uri="{FF2B5EF4-FFF2-40B4-BE49-F238E27FC236}">
                    <a16:creationId xmlns:a16="http://schemas.microsoft.com/office/drawing/2014/main" id="{F047DCC9-2D0B-528B-C22B-C7A2B50D24CF}"/>
                  </a:ext>
                </a:extLst>
              </p:cNvPr>
              <p:cNvSpPr/>
              <p:nvPr/>
            </p:nvSpPr>
            <p:spPr>
              <a:xfrm>
                <a:off x="5981920" y="2486488"/>
                <a:ext cx="10209" cy="160389"/>
              </a:xfrm>
              <a:custGeom>
                <a:avLst/>
                <a:gdLst/>
                <a:ahLst/>
                <a:cxnLst/>
                <a:rect l="l" t="t" r="r" b="b"/>
                <a:pathLst>
                  <a:path w="207" h="3252" extrusionOk="0">
                    <a:moveTo>
                      <a:pt x="1" y="0"/>
                    </a:moveTo>
                    <a:lnTo>
                      <a:pt x="1" y="3252"/>
                    </a:lnTo>
                    <a:lnTo>
                      <a:pt x="206" y="3252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1859;p37">
                <a:extLst>
                  <a:ext uri="{FF2B5EF4-FFF2-40B4-BE49-F238E27FC236}">
                    <a16:creationId xmlns:a16="http://schemas.microsoft.com/office/drawing/2014/main" id="{625A4D86-7EDC-0687-4EF6-7980D51CFF3B}"/>
                  </a:ext>
                </a:extLst>
              </p:cNvPr>
              <p:cNvSpPr/>
              <p:nvPr/>
            </p:nvSpPr>
            <p:spPr>
              <a:xfrm>
                <a:off x="5905621" y="2573538"/>
                <a:ext cx="9568" cy="63228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282" extrusionOk="0">
                    <a:moveTo>
                      <a:pt x="1" y="0"/>
                    </a:moveTo>
                    <a:lnTo>
                      <a:pt x="1" y="1281"/>
                    </a:lnTo>
                    <a:lnTo>
                      <a:pt x="194" y="1281"/>
                    </a:lnTo>
                    <a:lnTo>
                      <a:pt x="1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1860;p37">
                <a:extLst>
                  <a:ext uri="{FF2B5EF4-FFF2-40B4-BE49-F238E27FC236}">
                    <a16:creationId xmlns:a16="http://schemas.microsoft.com/office/drawing/2014/main" id="{1E71C5CA-4376-0A57-DB2A-BC4DEEE1072D}"/>
                  </a:ext>
                </a:extLst>
              </p:cNvPr>
              <p:cNvSpPr/>
              <p:nvPr/>
            </p:nvSpPr>
            <p:spPr>
              <a:xfrm>
                <a:off x="5981920" y="2573538"/>
                <a:ext cx="10209" cy="63228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282" extrusionOk="0">
                    <a:moveTo>
                      <a:pt x="1" y="0"/>
                    </a:moveTo>
                    <a:lnTo>
                      <a:pt x="1" y="1281"/>
                    </a:lnTo>
                    <a:lnTo>
                      <a:pt x="206" y="1281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1861;p37">
                <a:extLst>
                  <a:ext uri="{FF2B5EF4-FFF2-40B4-BE49-F238E27FC236}">
                    <a16:creationId xmlns:a16="http://schemas.microsoft.com/office/drawing/2014/main" id="{AAA216F2-B6D5-5E23-3A37-3EC2724C932F}"/>
                  </a:ext>
                </a:extLst>
              </p:cNvPr>
              <p:cNvSpPr/>
              <p:nvPr/>
            </p:nvSpPr>
            <p:spPr>
              <a:xfrm>
                <a:off x="5843033" y="2582465"/>
                <a:ext cx="211681" cy="410786"/>
              </a:xfrm>
              <a:custGeom>
                <a:avLst/>
                <a:gdLst/>
                <a:ahLst/>
                <a:cxnLst/>
                <a:rect l="l" t="t" r="r" b="b"/>
                <a:pathLst>
                  <a:path w="4292" h="8329" extrusionOk="0">
                    <a:moveTo>
                      <a:pt x="2140" y="0"/>
                    </a:moveTo>
                    <a:cubicBezTo>
                      <a:pt x="1197" y="0"/>
                      <a:pt x="375" y="568"/>
                      <a:pt x="0" y="1402"/>
                    </a:cubicBezTo>
                    <a:lnTo>
                      <a:pt x="0" y="8328"/>
                    </a:lnTo>
                    <a:lnTo>
                      <a:pt x="4291" y="8328"/>
                    </a:lnTo>
                    <a:lnTo>
                      <a:pt x="4291" y="1402"/>
                    </a:lnTo>
                    <a:cubicBezTo>
                      <a:pt x="3917" y="568"/>
                      <a:pt x="3095" y="0"/>
                      <a:pt x="21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1862;p37">
                <a:extLst>
                  <a:ext uri="{FF2B5EF4-FFF2-40B4-BE49-F238E27FC236}">
                    <a16:creationId xmlns:a16="http://schemas.microsoft.com/office/drawing/2014/main" id="{73978C1E-0396-DEBD-0338-389AD080F6B9}"/>
                  </a:ext>
                </a:extLst>
              </p:cNvPr>
              <p:cNvSpPr/>
              <p:nvPr/>
            </p:nvSpPr>
            <p:spPr>
              <a:xfrm>
                <a:off x="5859112" y="2597952"/>
                <a:ext cx="178884" cy="379764"/>
              </a:xfrm>
              <a:custGeom>
                <a:avLst/>
                <a:gdLst/>
                <a:ahLst/>
                <a:cxnLst/>
                <a:rect l="l" t="t" r="r" b="b"/>
                <a:pathLst>
                  <a:path w="3627" h="7700" extrusionOk="0">
                    <a:moveTo>
                      <a:pt x="1814" y="1"/>
                    </a:moveTo>
                    <a:cubicBezTo>
                      <a:pt x="1064" y="1"/>
                      <a:pt x="351" y="460"/>
                      <a:pt x="1" y="1161"/>
                    </a:cubicBezTo>
                    <a:lnTo>
                      <a:pt x="1" y="7700"/>
                    </a:lnTo>
                    <a:lnTo>
                      <a:pt x="3627" y="7700"/>
                    </a:lnTo>
                    <a:lnTo>
                      <a:pt x="3627" y="1161"/>
                    </a:lnTo>
                    <a:cubicBezTo>
                      <a:pt x="3288" y="460"/>
                      <a:pt x="2575" y="1"/>
                      <a:pt x="18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1863;p37">
                <a:extLst>
                  <a:ext uri="{FF2B5EF4-FFF2-40B4-BE49-F238E27FC236}">
                    <a16:creationId xmlns:a16="http://schemas.microsoft.com/office/drawing/2014/main" id="{5238C3F8-4085-1735-E245-52EBCAA21814}"/>
                  </a:ext>
                </a:extLst>
              </p:cNvPr>
              <p:cNvSpPr/>
              <p:nvPr/>
            </p:nvSpPr>
            <p:spPr>
              <a:xfrm>
                <a:off x="5873415" y="2612847"/>
                <a:ext cx="150278" cy="350567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7108" extrusionOk="0">
                    <a:moveTo>
                      <a:pt x="1524" y="1"/>
                    </a:moveTo>
                    <a:cubicBezTo>
                      <a:pt x="907" y="1"/>
                      <a:pt x="315" y="363"/>
                      <a:pt x="1" y="944"/>
                    </a:cubicBezTo>
                    <a:lnTo>
                      <a:pt x="1" y="7096"/>
                    </a:lnTo>
                    <a:lnTo>
                      <a:pt x="1" y="7108"/>
                    </a:lnTo>
                    <a:lnTo>
                      <a:pt x="3047" y="7108"/>
                    </a:lnTo>
                    <a:lnTo>
                      <a:pt x="3047" y="944"/>
                    </a:lnTo>
                    <a:cubicBezTo>
                      <a:pt x="2733" y="363"/>
                      <a:pt x="2140" y="1"/>
                      <a:pt x="15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1864;p37">
                <a:extLst>
                  <a:ext uri="{FF2B5EF4-FFF2-40B4-BE49-F238E27FC236}">
                    <a16:creationId xmlns:a16="http://schemas.microsoft.com/office/drawing/2014/main" id="{EF60EB7C-4C38-399A-043C-92853CFEE62D}"/>
                  </a:ext>
                </a:extLst>
              </p:cNvPr>
              <p:cNvSpPr/>
              <p:nvPr/>
            </p:nvSpPr>
            <p:spPr>
              <a:xfrm>
                <a:off x="5918740" y="2602144"/>
                <a:ext cx="49" cy="17114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70" fill="none" extrusionOk="0">
                    <a:moveTo>
                      <a:pt x="0" y="0"/>
                    </a:moveTo>
                    <a:lnTo>
                      <a:pt x="0" y="3469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1865;p37">
                <a:extLst>
                  <a:ext uri="{FF2B5EF4-FFF2-40B4-BE49-F238E27FC236}">
                    <a16:creationId xmlns:a16="http://schemas.microsoft.com/office/drawing/2014/main" id="{F86A3AE7-2F9D-D7E2-BC9E-E8DBBF1E1FE5}"/>
                  </a:ext>
                </a:extLst>
              </p:cNvPr>
              <p:cNvSpPr/>
              <p:nvPr/>
            </p:nvSpPr>
            <p:spPr>
              <a:xfrm>
                <a:off x="5978369" y="2602144"/>
                <a:ext cx="49" cy="17114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70" fill="none" extrusionOk="0">
                    <a:moveTo>
                      <a:pt x="0" y="0"/>
                    </a:moveTo>
                    <a:lnTo>
                      <a:pt x="0" y="3469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1866;p37">
                <a:extLst>
                  <a:ext uri="{FF2B5EF4-FFF2-40B4-BE49-F238E27FC236}">
                    <a16:creationId xmlns:a16="http://schemas.microsoft.com/office/drawing/2014/main" id="{753ADB1E-BD37-C5B5-B358-0122AA2416E1}"/>
                  </a:ext>
                </a:extLst>
              </p:cNvPr>
              <p:cNvSpPr/>
              <p:nvPr/>
            </p:nvSpPr>
            <p:spPr>
              <a:xfrm>
                <a:off x="5843033" y="2724952"/>
                <a:ext cx="211090" cy="137751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2793" extrusionOk="0">
                    <a:moveTo>
                      <a:pt x="2140" y="0"/>
                    </a:moveTo>
                    <a:cubicBezTo>
                      <a:pt x="1378" y="0"/>
                      <a:pt x="629" y="194"/>
                      <a:pt x="0" y="556"/>
                    </a:cubicBezTo>
                    <a:lnTo>
                      <a:pt x="0" y="2792"/>
                    </a:lnTo>
                    <a:lnTo>
                      <a:pt x="4279" y="2792"/>
                    </a:lnTo>
                    <a:lnTo>
                      <a:pt x="4279" y="544"/>
                    </a:lnTo>
                    <a:cubicBezTo>
                      <a:pt x="3639" y="194"/>
                      <a:pt x="2913" y="0"/>
                      <a:pt x="2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1867;p37">
                <a:extLst>
                  <a:ext uri="{FF2B5EF4-FFF2-40B4-BE49-F238E27FC236}">
                    <a16:creationId xmlns:a16="http://schemas.microsoft.com/office/drawing/2014/main" id="{9B27B574-53C1-442C-F5D1-974C066036A6}"/>
                  </a:ext>
                </a:extLst>
              </p:cNvPr>
              <p:cNvSpPr/>
              <p:nvPr/>
            </p:nvSpPr>
            <p:spPr>
              <a:xfrm>
                <a:off x="5760767" y="2748182"/>
                <a:ext cx="375621" cy="729098"/>
              </a:xfrm>
              <a:custGeom>
                <a:avLst/>
                <a:gdLst/>
                <a:ahLst/>
                <a:cxnLst/>
                <a:rect l="l" t="t" r="r" b="b"/>
                <a:pathLst>
                  <a:path w="7616" h="14783" extrusionOk="0">
                    <a:moveTo>
                      <a:pt x="3808" y="1"/>
                    </a:moveTo>
                    <a:cubicBezTo>
                      <a:pt x="2128" y="1"/>
                      <a:pt x="677" y="1028"/>
                      <a:pt x="0" y="2502"/>
                    </a:cubicBezTo>
                    <a:lnTo>
                      <a:pt x="0" y="14783"/>
                    </a:lnTo>
                    <a:lnTo>
                      <a:pt x="7615" y="14783"/>
                    </a:lnTo>
                    <a:lnTo>
                      <a:pt x="7615" y="2502"/>
                    </a:lnTo>
                    <a:cubicBezTo>
                      <a:pt x="6938" y="1028"/>
                      <a:pt x="5488" y="1"/>
                      <a:pt x="38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1868;p37">
                <a:extLst>
                  <a:ext uri="{FF2B5EF4-FFF2-40B4-BE49-F238E27FC236}">
                    <a16:creationId xmlns:a16="http://schemas.microsoft.com/office/drawing/2014/main" id="{687DF017-C857-7273-3B72-90A8784D02FB}"/>
                  </a:ext>
                </a:extLst>
              </p:cNvPr>
              <p:cNvSpPr/>
              <p:nvPr/>
            </p:nvSpPr>
            <p:spPr>
              <a:xfrm>
                <a:off x="5789965" y="2777972"/>
                <a:ext cx="317818" cy="671295"/>
              </a:xfrm>
              <a:custGeom>
                <a:avLst/>
                <a:gdLst/>
                <a:ahLst/>
                <a:cxnLst/>
                <a:rect l="l" t="t" r="r" b="b"/>
                <a:pathLst>
                  <a:path w="6444" h="13611" extrusionOk="0">
                    <a:moveTo>
                      <a:pt x="3216" y="1"/>
                    </a:moveTo>
                    <a:cubicBezTo>
                      <a:pt x="1874" y="1"/>
                      <a:pt x="617" y="799"/>
                      <a:pt x="1" y="2056"/>
                    </a:cubicBezTo>
                    <a:lnTo>
                      <a:pt x="1" y="13611"/>
                    </a:lnTo>
                    <a:lnTo>
                      <a:pt x="6443" y="13611"/>
                    </a:lnTo>
                    <a:lnTo>
                      <a:pt x="6443" y="2056"/>
                    </a:lnTo>
                    <a:cubicBezTo>
                      <a:pt x="5815" y="799"/>
                      <a:pt x="4557" y="1"/>
                      <a:pt x="321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1869;p37">
                <a:extLst>
                  <a:ext uri="{FF2B5EF4-FFF2-40B4-BE49-F238E27FC236}">
                    <a16:creationId xmlns:a16="http://schemas.microsoft.com/office/drawing/2014/main" id="{CCDA89B0-675C-4293-2E1B-8763548DD03F}"/>
                  </a:ext>
                </a:extLst>
              </p:cNvPr>
              <p:cNvSpPr/>
              <p:nvPr/>
            </p:nvSpPr>
            <p:spPr>
              <a:xfrm>
                <a:off x="5800125" y="2933578"/>
                <a:ext cx="296315" cy="229535"/>
              </a:xfrm>
              <a:custGeom>
                <a:avLst/>
                <a:gdLst/>
                <a:ahLst/>
                <a:cxnLst/>
                <a:rect l="l" t="t" r="r" b="b"/>
                <a:pathLst>
                  <a:path w="6008" h="4654" extrusionOk="0">
                    <a:moveTo>
                      <a:pt x="0" y="1"/>
                    </a:moveTo>
                    <a:lnTo>
                      <a:pt x="0" y="4654"/>
                    </a:lnTo>
                    <a:lnTo>
                      <a:pt x="6007" y="4654"/>
                    </a:lnTo>
                    <a:lnTo>
                      <a:pt x="60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1870;p37">
                <a:extLst>
                  <a:ext uri="{FF2B5EF4-FFF2-40B4-BE49-F238E27FC236}">
                    <a16:creationId xmlns:a16="http://schemas.microsoft.com/office/drawing/2014/main" id="{E69FF5B5-BDD1-AB12-A02D-EA70C83C2971}"/>
                  </a:ext>
                </a:extLst>
              </p:cNvPr>
              <p:cNvSpPr/>
              <p:nvPr/>
            </p:nvSpPr>
            <p:spPr>
              <a:xfrm>
                <a:off x="5800716" y="2787540"/>
                <a:ext cx="296315" cy="125223"/>
              </a:xfrm>
              <a:custGeom>
                <a:avLst/>
                <a:gdLst/>
                <a:ahLst/>
                <a:cxnLst/>
                <a:rect l="l" t="t" r="r" b="b"/>
                <a:pathLst>
                  <a:path w="6008" h="2539" extrusionOk="0">
                    <a:moveTo>
                      <a:pt x="2998" y="0"/>
                    </a:moveTo>
                    <a:cubicBezTo>
                      <a:pt x="1765" y="0"/>
                      <a:pt x="580" y="738"/>
                      <a:pt x="0" y="1886"/>
                    </a:cubicBezTo>
                    <a:lnTo>
                      <a:pt x="0" y="2538"/>
                    </a:lnTo>
                    <a:lnTo>
                      <a:pt x="6007" y="2538"/>
                    </a:lnTo>
                    <a:lnTo>
                      <a:pt x="6007" y="1886"/>
                    </a:lnTo>
                    <a:cubicBezTo>
                      <a:pt x="5415" y="738"/>
                      <a:pt x="4243" y="0"/>
                      <a:pt x="2998" y="0"/>
                    </a:cubicBezTo>
                    <a:close/>
                  </a:path>
                </a:pathLst>
              </a:custGeom>
              <a:solidFill>
                <a:srgbClr val="CFC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1871;p37">
                <a:extLst>
                  <a:ext uri="{FF2B5EF4-FFF2-40B4-BE49-F238E27FC236}">
                    <a16:creationId xmlns:a16="http://schemas.microsoft.com/office/drawing/2014/main" id="{DB062142-CB9B-9FE1-9C6D-3FCC451C825F}"/>
                  </a:ext>
                </a:extLst>
              </p:cNvPr>
              <p:cNvSpPr/>
              <p:nvPr/>
            </p:nvSpPr>
            <p:spPr>
              <a:xfrm>
                <a:off x="5948530" y="2740439"/>
                <a:ext cx="49" cy="186627"/>
              </a:xfrm>
              <a:custGeom>
                <a:avLst/>
                <a:gdLst/>
                <a:ahLst/>
                <a:cxnLst/>
                <a:rect l="l" t="t" r="r" b="b"/>
                <a:pathLst>
                  <a:path w="1" h="3784" fill="none" extrusionOk="0">
                    <a:moveTo>
                      <a:pt x="1" y="0"/>
                    </a:moveTo>
                    <a:lnTo>
                      <a:pt x="1" y="3784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1872;p37">
                <a:extLst>
                  <a:ext uri="{FF2B5EF4-FFF2-40B4-BE49-F238E27FC236}">
                    <a16:creationId xmlns:a16="http://schemas.microsoft.com/office/drawing/2014/main" id="{CB1111BE-966B-3947-E498-17AA80ED5A3B}"/>
                  </a:ext>
                </a:extLst>
              </p:cNvPr>
              <p:cNvSpPr/>
              <p:nvPr/>
            </p:nvSpPr>
            <p:spPr>
              <a:xfrm>
                <a:off x="5948530" y="2740439"/>
                <a:ext cx="49" cy="186627"/>
              </a:xfrm>
              <a:custGeom>
                <a:avLst/>
                <a:gdLst/>
                <a:ahLst/>
                <a:cxnLst/>
                <a:rect l="l" t="t" r="r" b="b"/>
                <a:pathLst>
                  <a:path w="1" h="3784" fill="none" extrusionOk="0">
                    <a:moveTo>
                      <a:pt x="1" y="0"/>
                    </a:moveTo>
                    <a:lnTo>
                      <a:pt x="1" y="3784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1873;p37">
                <a:extLst>
                  <a:ext uri="{FF2B5EF4-FFF2-40B4-BE49-F238E27FC236}">
                    <a16:creationId xmlns:a16="http://schemas.microsoft.com/office/drawing/2014/main" id="{3962E04B-3E44-544C-B79E-0D865A0EED20}"/>
                  </a:ext>
                </a:extLst>
              </p:cNvPr>
              <p:cNvSpPr/>
              <p:nvPr/>
            </p:nvSpPr>
            <p:spPr>
              <a:xfrm>
                <a:off x="5906213" y="2746406"/>
                <a:ext cx="42366" cy="18065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3663" fill="none" extrusionOk="0">
                    <a:moveTo>
                      <a:pt x="1" y="0"/>
                    </a:moveTo>
                    <a:lnTo>
                      <a:pt x="859" y="3663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1874;p37">
                <a:extLst>
                  <a:ext uri="{FF2B5EF4-FFF2-40B4-BE49-F238E27FC236}">
                    <a16:creationId xmlns:a16="http://schemas.microsoft.com/office/drawing/2014/main" id="{32C4E385-42E9-3736-20B5-CB762DCE9C02}"/>
                  </a:ext>
                </a:extLst>
              </p:cNvPr>
              <p:cNvSpPr/>
              <p:nvPr/>
            </p:nvSpPr>
            <p:spPr>
              <a:xfrm>
                <a:off x="5866855" y="2764852"/>
                <a:ext cx="81723" cy="162213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3289" fill="none" extrusionOk="0">
                    <a:moveTo>
                      <a:pt x="1" y="1"/>
                    </a:moveTo>
                    <a:lnTo>
                      <a:pt x="1657" y="3289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1875;p37">
                <a:extLst>
                  <a:ext uri="{FF2B5EF4-FFF2-40B4-BE49-F238E27FC236}">
                    <a16:creationId xmlns:a16="http://schemas.microsoft.com/office/drawing/2014/main" id="{35E74505-5F09-67D7-0E64-6C9A716E4F55}"/>
                  </a:ext>
                </a:extLst>
              </p:cNvPr>
              <p:cNvSpPr/>
              <p:nvPr/>
            </p:nvSpPr>
            <p:spPr>
              <a:xfrm>
                <a:off x="5832282" y="2794691"/>
                <a:ext cx="116297" cy="132375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2684" fill="none" extrusionOk="0">
                    <a:moveTo>
                      <a:pt x="1" y="0"/>
                    </a:moveTo>
                    <a:lnTo>
                      <a:pt x="2358" y="2684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1876;p37">
                <a:extLst>
                  <a:ext uri="{FF2B5EF4-FFF2-40B4-BE49-F238E27FC236}">
                    <a16:creationId xmlns:a16="http://schemas.microsoft.com/office/drawing/2014/main" id="{85EFFDBB-EEBC-9E83-27AE-CCAEA995215F}"/>
                  </a:ext>
                </a:extLst>
              </p:cNvPr>
              <p:cNvSpPr/>
              <p:nvPr/>
            </p:nvSpPr>
            <p:spPr>
              <a:xfrm>
                <a:off x="5806684" y="2833408"/>
                <a:ext cx="141894" cy="93659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1899" fill="none" extrusionOk="0">
                    <a:moveTo>
                      <a:pt x="0" y="1"/>
                    </a:moveTo>
                    <a:lnTo>
                      <a:pt x="2877" y="1899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1877;p37">
                <a:extLst>
                  <a:ext uri="{FF2B5EF4-FFF2-40B4-BE49-F238E27FC236}">
                    <a16:creationId xmlns:a16="http://schemas.microsoft.com/office/drawing/2014/main" id="{6DCAE015-F5BF-5608-82C2-36A4B0290382}"/>
                  </a:ext>
                </a:extLst>
              </p:cNvPr>
              <p:cNvSpPr/>
              <p:nvPr/>
            </p:nvSpPr>
            <p:spPr>
              <a:xfrm>
                <a:off x="5789965" y="2878141"/>
                <a:ext cx="158613" cy="48925"/>
              </a:xfrm>
              <a:custGeom>
                <a:avLst/>
                <a:gdLst/>
                <a:ahLst/>
                <a:cxnLst/>
                <a:rect l="l" t="t" r="r" b="b"/>
                <a:pathLst>
                  <a:path w="3216" h="992" fill="none" extrusionOk="0">
                    <a:moveTo>
                      <a:pt x="1" y="0"/>
                    </a:moveTo>
                    <a:lnTo>
                      <a:pt x="3216" y="992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1878;p37">
                <a:extLst>
                  <a:ext uri="{FF2B5EF4-FFF2-40B4-BE49-F238E27FC236}">
                    <a16:creationId xmlns:a16="http://schemas.microsoft.com/office/drawing/2014/main" id="{3DE829BE-563F-E0AB-7818-6B5F9B02EF7D}"/>
                  </a:ext>
                </a:extLst>
              </p:cNvPr>
              <p:cNvSpPr/>
              <p:nvPr/>
            </p:nvSpPr>
            <p:spPr>
              <a:xfrm>
                <a:off x="5948530" y="2746406"/>
                <a:ext cx="43007" cy="180659"/>
              </a:xfrm>
              <a:custGeom>
                <a:avLst/>
                <a:gdLst/>
                <a:ahLst/>
                <a:cxnLst/>
                <a:rect l="l" t="t" r="r" b="b"/>
                <a:pathLst>
                  <a:path w="872" h="3663" fill="none" extrusionOk="0">
                    <a:moveTo>
                      <a:pt x="871" y="0"/>
                    </a:moveTo>
                    <a:lnTo>
                      <a:pt x="1" y="3663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1879;p37">
                <a:extLst>
                  <a:ext uri="{FF2B5EF4-FFF2-40B4-BE49-F238E27FC236}">
                    <a16:creationId xmlns:a16="http://schemas.microsoft.com/office/drawing/2014/main" id="{953DA053-85BD-46E4-91D1-118C76EEE2E2}"/>
                  </a:ext>
                </a:extLst>
              </p:cNvPr>
              <p:cNvSpPr/>
              <p:nvPr/>
            </p:nvSpPr>
            <p:spPr>
              <a:xfrm>
                <a:off x="5948530" y="2764852"/>
                <a:ext cx="82315" cy="162213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3289" fill="none" extrusionOk="0">
                    <a:moveTo>
                      <a:pt x="1669" y="1"/>
                    </a:moveTo>
                    <a:lnTo>
                      <a:pt x="1" y="3289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1880;p37">
                <a:extLst>
                  <a:ext uri="{FF2B5EF4-FFF2-40B4-BE49-F238E27FC236}">
                    <a16:creationId xmlns:a16="http://schemas.microsoft.com/office/drawing/2014/main" id="{AE9E60F9-4967-30BA-AB4C-745C9A3E9DA9}"/>
                  </a:ext>
                </a:extLst>
              </p:cNvPr>
              <p:cNvSpPr/>
              <p:nvPr/>
            </p:nvSpPr>
            <p:spPr>
              <a:xfrm>
                <a:off x="5948530" y="2794691"/>
                <a:ext cx="116297" cy="132375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2684" fill="none" extrusionOk="0">
                    <a:moveTo>
                      <a:pt x="2358" y="0"/>
                    </a:moveTo>
                    <a:lnTo>
                      <a:pt x="1" y="2684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1881;p37">
                <a:extLst>
                  <a:ext uri="{FF2B5EF4-FFF2-40B4-BE49-F238E27FC236}">
                    <a16:creationId xmlns:a16="http://schemas.microsoft.com/office/drawing/2014/main" id="{E7104F14-D1E4-F35E-A8E6-AB998D86520C}"/>
                  </a:ext>
                </a:extLst>
              </p:cNvPr>
              <p:cNvSpPr/>
              <p:nvPr/>
            </p:nvSpPr>
            <p:spPr>
              <a:xfrm>
                <a:off x="5948530" y="2833408"/>
                <a:ext cx="142535" cy="93659"/>
              </a:xfrm>
              <a:custGeom>
                <a:avLst/>
                <a:gdLst/>
                <a:ahLst/>
                <a:cxnLst/>
                <a:rect l="l" t="t" r="r" b="b"/>
                <a:pathLst>
                  <a:path w="2890" h="1899" fill="none" extrusionOk="0">
                    <a:moveTo>
                      <a:pt x="2890" y="1"/>
                    </a:moveTo>
                    <a:lnTo>
                      <a:pt x="1" y="1899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1882;p37">
                <a:extLst>
                  <a:ext uri="{FF2B5EF4-FFF2-40B4-BE49-F238E27FC236}">
                    <a16:creationId xmlns:a16="http://schemas.microsoft.com/office/drawing/2014/main" id="{8A2B0155-1545-1494-6419-0A9CB13B7367}"/>
                  </a:ext>
                </a:extLst>
              </p:cNvPr>
              <p:cNvSpPr/>
              <p:nvPr/>
            </p:nvSpPr>
            <p:spPr>
              <a:xfrm>
                <a:off x="5948530" y="2878141"/>
                <a:ext cx="159254" cy="48925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992" fill="none" extrusionOk="0">
                    <a:moveTo>
                      <a:pt x="3228" y="0"/>
                    </a:moveTo>
                    <a:lnTo>
                      <a:pt x="1" y="992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1883;p37">
                <a:extLst>
                  <a:ext uri="{FF2B5EF4-FFF2-40B4-BE49-F238E27FC236}">
                    <a16:creationId xmlns:a16="http://schemas.microsoft.com/office/drawing/2014/main" id="{F81F05B4-1EBE-0454-8AA2-8DF471538802}"/>
                  </a:ext>
                </a:extLst>
              </p:cNvPr>
              <p:cNvSpPr/>
              <p:nvPr/>
            </p:nvSpPr>
            <p:spPr>
              <a:xfrm>
                <a:off x="5753024" y="2912715"/>
                <a:ext cx="392291" cy="20912"/>
              </a:xfrm>
              <a:custGeom>
                <a:avLst/>
                <a:gdLst/>
                <a:ahLst/>
                <a:cxnLst/>
                <a:rect l="l" t="t" r="r" b="b"/>
                <a:pathLst>
                  <a:path w="7954" h="424" extrusionOk="0">
                    <a:moveTo>
                      <a:pt x="0" y="0"/>
                    </a:moveTo>
                    <a:lnTo>
                      <a:pt x="0" y="424"/>
                    </a:lnTo>
                    <a:lnTo>
                      <a:pt x="7953" y="424"/>
                    </a:lnTo>
                    <a:lnTo>
                      <a:pt x="795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1884;p37">
                <a:extLst>
                  <a:ext uri="{FF2B5EF4-FFF2-40B4-BE49-F238E27FC236}">
                    <a16:creationId xmlns:a16="http://schemas.microsoft.com/office/drawing/2014/main" id="{659BBD3C-4C79-5100-FAB7-3EE9ECD2222A}"/>
                  </a:ext>
                </a:extLst>
              </p:cNvPr>
              <p:cNvSpPr/>
              <p:nvPr/>
            </p:nvSpPr>
            <p:spPr>
              <a:xfrm>
                <a:off x="5753024" y="2912715"/>
                <a:ext cx="36990" cy="20912"/>
              </a:xfrm>
              <a:custGeom>
                <a:avLst/>
                <a:gdLst/>
                <a:ahLst/>
                <a:cxnLst/>
                <a:rect l="l" t="t" r="r" b="b"/>
                <a:pathLst>
                  <a:path w="750" h="424" extrusionOk="0">
                    <a:moveTo>
                      <a:pt x="0" y="0"/>
                    </a:moveTo>
                    <a:lnTo>
                      <a:pt x="0" y="424"/>
                    </a:lnTo>
                    <a:lnTo>
                      <a:pt x="750" y="424"/>
                    </a:lnTo>
                    <a:lnTo>
                      <a:pt x="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1885;p37">
                <a:extLst>
                  <a:ext uri="{FF2B5EF4-FFF2-40B4-BE49-F238E27FC236}">
                    <a16:creationId xmlns:a16="http://schemas.microsoft.com/office/drawing/2014/main" id="{BB4F680F-B62E-DD48-61E4-39CA0C52C9FB}"/>
                  </a:ext>
                </a:extLst>
              </p:cNvPr>
              <p:cNvSpPr/>
              <p:nvPr/>
            </p:nvSpPr>
            <p:spPr>
              <a:xfrm>
                <a:off x="6107736" y="2912715"/>
                <a:ext cx="36990" cy="20912"/>
              </a:xfrm>
              <a:custGeom>
                <a:avLst/>
                <a:gdLst/>
                <a:ahLst/>
                <a:cxnLst/>
                <a:rect l="l" t="t" r="r" b="b"/>
                <a:pathLst>
                  <a:path w="750" h="424" extrusionOk="0">
                    <a:moveTo>
                      <a:pt x="0" y="0"/>
                    </a:moveTo>
                    <a:lnTo>
                      <a:pt x="0" y="424"/>
                    </a:lnTo>
                    <a:lnTo>
                      <a:pt x="749" y="424"/>
                    </a:lnTo>
                    <a:lnTo>
                      <a:pt x="74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1886;p37">
                <a:extLst>
                  <a:ext uri="{FF2B5EF4-FFF2-40B4-BE49-F238E27FC236}">
                    <a16:creationId xmlns:a16="http://schemas.microsoft.com/office/drawing/2014/main" id="{20978DAE-7B49-E430-8B89-7F82ADD61D81}"/>
                  </a:ext>
                </a:extLst>
              </p:cNvPr>
              <p:cNvSpPr/>
              <p:nvPr/>
            </p:nvSpPr>
            <p:spPr>
              <a:xfrm>
                <a:off x="5760767" y="2933578"/>
                <a:ext cx="375621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7616" h="291" extrusionOk="0">
                    <a:moveTo>
                      <a:pt x="0" y="1"/>
                    </a:moveTo>
                    <a:lnTo>
                      <a:pt x="0" y="291"/>
                    </a:lnTo>
                    <a:lnTo>
                      <a:pt x="7615" y="291"/>
                    </a:lnTo>
                    <a:lnTo>
                      <a:pt x="761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1887;p37">
                <a:extLst>
                  <a:ext uri="{FF2B5EF4-FFF2-40B4-BE49-F238E27FC236}">
                    <a16:creationId xmlns:a16="http://schemas.microsoft.com/office/drawing/2014/main" id="{FB3A591C-9BEE-8EDD-A012-B65634337077}"/>
                  </a:ext>
                </a:extLst>
              </p:cNvPr>
              <p:cNvSpPr/>
              <p:nvPr/>
            </p:nvSpPr>
            <p:spPr>
              <a:xfrm>
                <a:off x="5857336" y="2930618"/>
                <a:ext cx="49" cy="361269"/>
              </a:xfrm>
              <a:custGeom>
                <a:avLst/>
                <a:gdLst/>
                <a:ahLst/>
                <a:cxnLst/>
                <a:rect l="l" t="t" r="r" b="b"/>
                <a:pathLst>
                  <a:path w="1" h="7325" fill="none" extrusionOk="0">
                    <a:moveTo>
                      <a:pt x="1" y="7325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1888;p37">
                <a:extLst>
                  <a:ext uri="{FF2B5EF4-FFF2-40B4-BE49-F238E27FC236}">
                    <a16:creationId xmlns:a16="http://schemas.microsoft.com/office/drawing/2014/main" id="{AF5EBBC8-7886-E58A-6C2F-476BCD98E3E5}"/>
                  </a:ext>
                </a:extLst>
              </p:cNvPr>
              <p:cNvSpPr/>
              <p:nvPr/>
            </p:nvSpPr>
            <p:spPr>
              <a:xfrm>
                <a:off x="5918148" y="2930618"/>
                <a:ext cx="49" cy="361269"/>
              </a:xfrm>
              <a:custGeom>
                <a:avLst/>
                <a:gdLst/>
                <a:ahLst/>
                <a:cxnLst/>
                <a:rect l="l" t="t" r="r" b="b"/>
                <a:pathLst>
                  <a:path w="1" h="7325" fill="none" extrusionOk="0">
                    <a:moveTo>
                      <a:pt x="0" y="7325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1889;p37">
                <a:extLst>
                  <a:ext uri="{FF2B5EF4-FFF2-40B4-BE49-F238E27FC236}">
                    <a16:creationId xmlns:a16="http://schemas.microsoft.com/office/drawing/2014/main" id="{2B255E76-0B30-68DA-1CDF-9A4D10485E94}"/>
                  </a:ext>
                </a:extLst>
              </p:cNvPr>
              <p:cNvSpPr/>
              <p:nvPr/>
            </p:nvSpPr>
            <p:spPr>
              <a:xfrm>
                <a:off x="5978960" y="2930618"/>
                <a:ext cx="49" cy="361269"/>
              </a:xfrm>
              <a:custGeom>
                <a:avLst/>
                <a:gdLst/>
                <a:ahLst/>
                <a:cxnLst/>
                <a:rect l="l" t="t" r="r" b="b"/>
                <a:pathLst>
                  <a:path w="1" h="7325" fill="none" extrusionOk="0">
                    <a:moveTo>
                      <a:pt x="0" y="7325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1890;p37">
                <a:extLst>
                  <a:ext uri="{FF2B5EF4-FFF2-40B4-BE49-F238E27FC236}">
                    <a16:creationId xmlns:a16="http://schemas.microsoft.com/office/drawing/2014/main" id="{05CF618A-6D2F-F606-6461-941A5BD512CC}"/>
                  </a:ext>
                </a:extLst>
              </p:cNvPr>
              <p:cNvSpPr/>
              <p:nvPr/>
            </p:nvSpPr>
            <p:spPr>
              <a:xfrm>
                <a:off x="6040956" y="2930618"/>
                <a:ext cx="49" cy="361269"/>
              </a:xfrm>
              <a:custGeom>
                <a:avLst/>
                <a:gdLst/>
                <a:ahLst/>
                <a:cxnLst/>
                <a:rect l="l" t="t" r="r" b="b"/>
                <a:pathLst>
                  <a:path w="1" h="7325" fill="none" extrusionOk="0">
                    <a:moveTo>
                      <a:pt x="0" y="7325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1891;p37">
                <a:extLst>
                  <a:ext uri="{FF2B5EF4-FFF2-40B4-BE49-F238E27FC236}">
                    <a16:creationId xmlns:a16="http://schemas.microsoft.com/office/drawing/2014/main" id="{1F928A02-CF17-DC6D-C860-A0A042A54618}"/>
                  </a:ext>
                </a:extLst>
              </p:cNvPr>
              <p:cNvSpPr/>
              <p:nvPr/>
            </p:nvSpPr>
            <p:spPr>
              <a:xfrm>
                <a:off x="5727377" y="3008693"/>
                <a:ext cx="443584" cy="1405719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28502" extrusionOk="0">
                    <a:moveTo>
                      <a:pt x="4485" y="0"/>
                    </a:moveTo>
                    <a:cubicBezTo>
                      <a:pt x="2515" y="0"/>
                      <a:pt x="798" y="1209"/>
                      <a:pt x="1" y="2962"/>
                    </a:cubicBezTo>
                    <a:lnTo>
                      <a:pt x="1" y="28501"/>
                    </a:lnTo>
                    <a:lnTo>
                      <a:pt x="8993" y="28501"/>
                    </a:lnTo>
                    <a:lnTo>
                      <a:pt x="8981" y="2962"/>
                    </a:lnTo>
                    <a:cubicBezTo>
                      <a:pt x="8171" y="1209"/>
                      <a:pt x="6467" y="0"/>
                      <a:pt x="44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1892;p37">
                <a:extLst>
                  <a:ext uri="{FF2B5EF4-FFF2-40B4-BE49-F238E27FC236}">
                    <a16:creationId xmlns:a16="http://schemas.microsoft.com/office/drawing/2014/main" id="{9E76FB18-F622-176D-0720-18984C98AB94}"/>
                  </a:ext>
                </a:extLst>
              </p:cNvPr>
              <p:cNvSpPr/>
              <p:nvPr/>
            </p:nvSpPr>
            <p:spPr>
              <a:xfrm>
                <a:off x="5760767" y="3043266"/>
                <a:ext cx="375621" cy="1336572"/>
              </a:xfrm>
              <a:custGeom>
                <a:avLst/>
                <a:gdLst/>
                <a:ahLst/>
                <a:cxnLst/>
                <a:rect l="l" t="t" r="r" b="b"/>
                <a:pathLst>
                  <a:path w="7616" h="27100" extrusionOk="0">
                    <a:moveTo>
                      <a:pt x="3808" y="1"/>
                    </a:moveTo>
                    <a:cubicBezTo>
                      <a:pt x="2212" y="1"/>
                      <a:pt x="750" y="943"/>
                      <a:pt x="0" y="2430"/>
                    </a:cubicBezTo>
                    <a:lnTo>
                      <a:pt x="0" y="27099"/>
                    </a:lnTo>
                    <a:lnTo>
                      <a:pt x="7615" y="27099"/>
                    </a:lnTo>
                    <a:lnTo>
                      <a:pt x="7615" y="2430"/>
                    </a:lnTo>
                    <a:cubicBezTo>
                      <a:pt x="6878" y="943"/>
                      <a:pt x="5403" y="1"/>
                      <a:pt x="3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1893;p37">
                <a:extLst>
                  <a:ext uri="{FF2B5EF4-FFF2-40B4-BE49-F238E27FC236}">
                    <a16:creationId xmlns:a16="http://schemas.microsoft.com/office/drawing/2014/main" id="{9BDB13B4-C6A4-B379-F1B5-DB12CCC73A77}"/>
                  </a:ext>
                </a:extLst>
              </p:cNvPr>
              <p:cNvSpPr/>
              <p:nvPr/>
            </p:nvSpPr>
            <p:spPr>
              <a:xfrm>
                <a:off x="5795341" y="3211400"/>
                <a:ext cx="307066" cy="1131450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22941" extrusionOk="0">
                    <a:moveTo>
                      <a:pt x="1" y="0"/>
                    </a:moveTo>
                    <a:lnTo>
                      <a:pt x="1" y="22941"/>
                    </a:lnTo>
                    <a:lnTo>
                      <a:pt x="6225" y="22941"/>
                    </a:lnTo>
                    <a:lnTo>
                      <a:pt x="62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1894;p37">
                <a:extLst>
                  <a:ext uri="{FF2B5EF4-FFF2-40B4-BE49-F238E27FC236}">
                    <a16:creationId xmlns:a16="http://schemas.microsoft.com/office/drawing/2014/main" id="{74CA52EC-F46D-F533-B9E1-153E7ACB9F84}"/>
                  </a:ext>
                </a:extLst>
              </p:cNvPr>
              <p:cNvSpPr/>
              <p:nvPr/>
            </p:nvSpPr>
            <p:spPr>
              <a:xfrm>
                <a:off x="5795341" y="3223878"/>
                <a:ext cx="62045" cy="77580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573" extrusionOk="0">
                    <a:moveTo>
                      <a:pt x="1137" y="1"/>
                    </a:moveTo>
                    <a:lnTo>
                      <a:pt x="1137" y="1475"/>
                    </a:lnTo>
                    <a:lnTo>
                      <a:pt x="1" y="1475"/>
                    </a:lnTo>
                    <a:lnTo>
                      <a:pt x="1" y="1572"/>
                    </a:lnTo>
                    <a:lnTo>
                      <a:pt x="1258" y="1572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1895;p37">
                <a:extLst>
                  <a:ext uri="{FF2B5EF4-FFF2-40B4-BE49-F238E27FC236}">
                    <a16:creationId xmlns:a16="http://schemas.microsoft.com/office/drawing/2014/main" id="{05DD4FAF-EAC7-9E9F-6478-318DC24F4AD6}"/>
                  </a:ext>
                </a:extLst>
              </p:cNvPr>
              <p:cNvSpPr/>
              <p:nvPr/>
            </p:nvSpPr>
            <p:spPr>
              <a:xfrm>
                <a:off x="5857336" y="3223878"/>
                <a:ext cx="60861" cy="77580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573" extrusionOk="0">
                    <a:moveTo>
                      <a:pt x="1125" y="1"/>
                    </a:moveTo>
                    <a:lnTo>
                      <a:pt x="1125" y="1475"/>
                    </a:lnTo>
                    <a:lnTo>
                      <a:pt x="1" y="1475"/>
                    </a:lnTo>
                    <a:lnTo>
                      <a:pt x="1" y="1572"/>
                    </a:lnTo>
                    <a:lnTo>
                      <a:pt x="1233" y="1572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1896;p37">
                <a:extLst>
                  <a:ext uri="{FF2B5EF4-FFF2-40B4-BE49-F238E27FC236}">
                    <a16:creationId xmlns:a16="http://schemas.microsoft.com/office/drawing/2014/main" id="{65A376CA-50A9-E911-1005-9F5E57477D42}"/>
                  </a:ext>
                </a:extLst>
              </p:cNvPr>
              <p:cNvSpPr/>
              <p:nvPr/>
            </p:nvSpPr>
            <p:spPr>
              <a:xfrm>
                <a:off x="5918148" y="3223878"/>
                <a:ext cx="61453" cy="7758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573" extrusionOk="0">
                    <a:moveTo>
                      <a:pt x="1137" y="1"/>
                    </a:moveTo>
                    <a:lnTo>
                      <a:pt x="1137" y="1475"/>
                    </a:lnTo>
                    <a:lnTo>
                      <a:pt x="0" y="1475"/>
                    </a:lnTo>
                    <a:lnTo>
                      <a:pt x="0" y="1572"/>
                    </a:lnTo>
                    <a:lnTo>
                      <a:pt x="1245" y="157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1897;p37">
                <a:extLst>
                  <a:ext uri="{FF2B5EF4-FFF2-40B4-BE49-F238E27FC236}">
                    <a16:creationId xmlns:a16="http://schemas.microsoft.com/office/drawing/2014/main" id="{4F87AE3B-0DEE-B582-D8B8-D45FD6667DD2}"/>
                  </a:ext>
                </a:extLst>
              </p:cNvPr>
              <p:cNvSpPr/>
              <p:nvPr/>
            </p:nvSpPr>
            <p:spPr>
              <a:xfrm>
                <a:off x="5979552" y="3223878"/>
                <a:ext cx="61453" cy="7758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573" extrusionOk="0">
                    <a:moveTo>
                      <a:pt x="1124" y="1"/>
                    </a:moveTo>
                    <a:lnTo>
                      <a:pt x="1124" y="1475"/>
                    </a:lnTo>
                    <a:lnTo>
                      <a:pt x="0" y="1475"/>
                    </a:lnTo>
                    <a:lnTo>
                      <a:pt x="0" y="1572"/>
                    </a:lnTo>
                    <a:lnTo>
                      <a:pt x="1245" y="157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1898;p37">
                <a:extLst>
                  <a:ext uri="{FF2B5EF4-FFF2-40B4-BE49-F238E27FC236}">
                    <a16:creationId xmlns:a16="http://schemas.microsoft.com/office/drawing/2014/main" id="{FFE74866-328F-2D13-429A-3CEB702A0ED0}"/>
                  </a:ext>
                </a:extLst>
              </p:cNvPr>
              <p:cNvSpPr/>
              <p:nvPr/>
            </p:nvSpPr>
            <p:spPr>
              <a:xfrm>
                <a:off x="6040956" y="3223878"/>
                <a:ext cx="61453" cy="7758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573" extrusionOk="0">
                    <a:moveTo>
                      <a:pt x="1136" y="1"/>
                    </a:moveTo>
                    <a:lnTo>
                      <a:pt x="1136" y="1475"/>
                    </a:lnTo>
                    <a:lnTo>
                      <a:pt x="0" y="1475"/>
                    </a:lnTo>
                    <a:lnTo>
                      <a:pt x="0" y="1572"/>
                    </a:lnTo>
                    <a:lnTo>
                      <a:pt x="1245" y="157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1899;p37">
                <a:extLst>
                  <a:ext uri="{FF2B5EF4-FFF2-40B4-BE49-F238E27FC236}">
                    <a16:creationId xmlns:a16="http://schemas.microsoft.com/office/drawing/2014/main" id="{D285DEA4-60E0-E9A6-1800-A7488DA7743E}"/>
                  </a:ext>
                </a:extLst>
              </p:cNvPr>
              <p:cNvSpPr/>
              <p:nvPr/>
            </p:nvSpPr>
            <p:spPr>
              <a:xfrm>
                <a:off x="5795341" y="3301410"/>
                <a:ext cx="62045" cy="88233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89" extrusionOk="0">
                    <a:moveTo>
                      <a:pt x="1137" y="0"/>
                    </a:moveTo>
                    <a:lnTo>
                      <a:pt x="1137" y="1680"/>
                    </a:lnTo>
                    <a:lnTo>
                      <a:pt x="1" y="1680"/>
                    </a:lnTo>
                    <a:lnTo>
                      <a:pt x="1" y="1789"/>
                    </a:lnTo>
                    <a:lnTo>
                      <a:pt x="1258" y="1789"/>
                    </a:lnTo>
                    <a:lnTo>
                      <a:pt x="125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1900;p37">
                <a:extLst>
                  <a:ext uri="{FF2B5EF4-FFF2-40B4-BE49-F238E27FC236}">
                    <a16:creationId xmlns:a16="http://schemas.microsoft.com/office/drawing/2014/main" id="{71F82D6B-7F53-1B05-FF1A-C41F2B3DD9B7}"/>
                  </a:ext>
                </a:extLst>
              </p:cNvPr>
              <p:cNvSpPr/>
              <p:nvPr/>
            </p:nvSpPr>
            <p:spPr>
              <a:xfrm>
                <a:off x="5857336" y="3301410"/>
                <a:ext cx="60861" cy="882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89" extrusionOk="0">
                    <a:moveTo>
                      <a:pt x="1125" y="0"/>
                    </a:moveTo>
                    <a:lnTo>
                      <a:pt x="1125" y="1680"/>
                    </a:lnTo>
                    <a:lnTo>
                      <a:pt x="1" y="1680"/>
                    </a:lnTo>
                    <a:lnTo>
                      <a:pt x="1" y="1789"/>
                    </a:lnTo>
                    <a:lnTo>
                      <a:pt x="1233" y="1789"/>
                    </a:lnTo>
                    <a:lnTo>
                      <a:pt x="123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1901;p37">
                <a:extLst>
                  <a:ext uri="{FF2B5EF4-FFF2-40B4-BE49-F238E27FC236}">
                    <a16:creationId xmlns:a16="http://schemas.microsoft.com/office/drawing/2014/main" id="{797C13C5-FDEF-E089-8E77-BD3EB0136676}"/>
                  </a:ext>
                </a:extLst>
              </p:cNvPr>
              <p:cNvSpPr/>
              <p:nvPr/>
            </p:nvSpPr>
            <p:spPr>
              <a:xfrm>
                <a:off x="5918148" y="3301410"/>
                <a:ext cx="61453" cy="8823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89" extrusionOk="0">
                    <a:moveTo>
                      <a:pt x="1137" y="0"/>
                    </a:moveTo>
                    <a:lnTo>
                      <a:pt x="1137" y="1680"/>
                    </a:lnTo>
                    <a:lnTo>
                      <a:pt x="0" y="1680"/>
                    </a:lnTo>
                    <a:lnTo>
                      <a:pt x="0" y="1789"/>
                    </a:lnTo>
                    <a:lnTo>
                      <a:pt x="1245" y="1789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1902;p37">
                <a:extLst>
                  <a:ext uri="{FF2B5EF4-FFF2-40B4-BE49-F238E27FC236}">
                    <a16:creationId xmlns:a16="http://schemas.microsoft.com/office/drawing/2014/main" id="{489C3657-D9C4-4AFD-9462-184ACD119D09}"/>
                  </a:ext>
                </a:extLst>
              </p:cNvPr>
              <p:cNvSpPr/>
              <p:nvPr/>
            </p:nvSpPr>
            <p:spPr>
              <a:xfrm>
                <a:off x="5979552" y="3301410"/>
                <a:ext cx="61453" cy="8823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89" extrusionOk="0">
                    <a:moveTo>
                      <a:pt x="1124" y="0"/>
                    </a:moveTo>
                    <a:lnTo>
                      <a:pt x="1124" y="1680"/>
                    </a:lnTo>
                    <a:lnTo>
                      <a:pt x="0" y="1680"/>
                    </a:lnTo>
                    <a:lnTo>
                      <a:pt x="0" y="1789"/>
                    </a:lnTo>
                    <a:lnTo>
                      <a:pt x="1245" y="1789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1903;p37">
                <a:extLst>
                  <a:ext uri="{FF2B5EF4-FFF2-40B4-BE49-F238E27FC236}">
                    <a16:creationId xmlns:a16="http://schemas.microsoft.com/office/drawing/2014/main" id="{C032D351-D87A-8504-A49F-3B7D74AD665B}"/>
                  </a:ext>
                </a:extLst>
              </p:cNvPr>
              <p:cNvSpPr/>
              <p:nvPr/>
            </p:nvSpPr>
            <p:spPr>
              <a:xfrm>
                <a:off x="6040956" y="3301410"/>
                <a:ext cx="61453" cy="8823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89" extrusionOk="0">
                    <a:moveTo>
                      <a:pt x="1136" y="0"/>
                    </a:moveTo>
                    <a:lnTo>
                      <a:pt x="1136" y="1680"/>
                    </a:lnTo>
                    <a:lnTo>
                      <a:pt x="0" y="1680"/>
                    </a:lnTo>
                    <a:lnTo>
                      <a:pt x="0" y="1789"/>
                    </a:lnTo>
                    <a:lnTo>
                      <a:pt x="1245" y="1789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1904;p37">
                <a:extLst>
                  <a:ext uri="{FF2B5EF4-FFF2-40B4-BE49-F238E27FC236}">
                    <a16:creationId xmlns:a16="http://schemas.microsoft.com/office/drawing/2014/main" id="{025D3494-05F5-112D-CAD3-6B2F56F511F9}"/>
                  </a:ext>
                </a:extLst>
              </p:cNvPr>
              <p:cNvSpPr/>
              <p:nvPr/>
            </p:nvSpPr>
            <p:spPr>
              <a:xfrm>
                <a:off x="5795341" y="3389595"/>
                <a:ext cx="62045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78" extrusionOk="0">
                    <a:moveTo>
                      <a:pt x="1137" y="1"/>
                    </a:moveTo>
                    <a:lnTo>
                      <a:pt x="1137" y="1681"/>
                    </a:lnTo>
                    <a:lnTo>
                      <a:pt x="1" y="1681"/>
                    </a:lnTo>
                    <a:lnTo>
                      <a:pt x="1" y="1778"/>
                    </a:lnTo>
                    <a:lnTo>
                      <a:pt x="1258" y="1778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1905;p37">
                <a:extLst>
                  <a:ext uri="{FF2B5EF4-FFF2-40B4-BE49-F238E27FC236}">
                    <a16:creationId xmlns:a16="http://schemas.microsoft.com/office/drawing/2014/main" id="{23A56CF1-ACBA-428B-1ED2-95D60743F25A}"/>
                  </a:ext>
                </a:extLst>
              </p:cNvPr>
              <p:cNvSpPr/>
              <p:nvPr/>
            </p:nvSpPr>
            <p:spPr>
              <a:xfrm>
                <a:off x="5857336" y="3389595"/>
                <a:ext cx="60861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78" extrusionOk="0">
                    <a:moveTo>
                      <a:pt x="1125" y="1"/>
                    </a:moveTo>
                    <a:lnTo>
                      <a:pt x="1125" y="1681"/>
                    </a:lnTo>
                    <a:lnTo>
                      <a:pt x="1" y="1681"/>
                    </a:lnTo>
                    <a:lnTo>
                      <a:pt x="1" y="1778"/>
                    </a:lnTo>
                    <a:lnTo>
                      <a:pt x="1233" y="1778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1906;p37">
                <a:extLst>
                  <a:ext uri="{FF2B5EF4-FFF2-40B4-BE49-F238E27FC236}">
                    <a16:creationId xmlns:a16="http://schemas.microsoft.com/office/drawing/2014/main" id="{BAFBB8A8-30BA-F9BF-BF4A-14A91CABA3A9}"/>
                  </a:ext>
                </a:extLst>
              </p:cNvPr>
              <p:cNvSpPr/>
              <p:nvPr/>
            </p:nvSpPr>
            <p:spPr>
              <a:xfrm>
                <a:off x="5918148" y="3389595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37" y="1"/>
                    </a:moveTo>
                    <a:lnTo>
                      <a:pt x="1137" y="1681"/>
                    </a:lnTo>
                    <a:lnTo>
                      <a:pt x="0" y="1681"/>
                    </a:lnTo>
                    <a:lnTo>
                      <a:pt x="0" y="1778"/>
                    </a:lnTo>
                    <a:lnTo>
                      <a:pt x="1245" y="1778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1907;p37">
                <a:extLst>
                  <a:ext uri="{FF2B5EF4-FFF2-40B4-BE49-F238E27FC236}">
                    <a16:creationId xmlns:a16="http://schemas.microsoft.com/office/drawing/2014/main" id="{4F55BD7C-3C06-2442-E4A3-151B6F971764}"/>
                  </a:ext>
                </a:extLst>
              </p:cNvPr>
              <p:cNvSpPr/>
              <p:nvPr/>
            </p:nvSpPr>
            <p:spPr>
              <a:xfrm>
                <a:off x="5979552" y="3389595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24" y="1"/>
                    </a:moveTo>
                    <a:lnTo>
                      <a:pt x="1124" y="1681"/>
                    </a:lnTo>
                    <a:lnTo>
                      <a:pt x="0" y="1681"/>
                    </a:lnTo>
                    <a:lnTo>
                      <a:pt x="0" y="1778"/>
                    </a:lnTo>
                    <a:lnTo>
                      <a:pt x="1245" y="1778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1908;p37">
                <a:extLst>
                  <a:ext uri="{FF2B5EF4-FFF2-40B4-BE49-F238E27FC236}">
                    <a16:creationId xmlns:a16="http://schemas.microsoft.com/office/drawing/2014/main" id="{DAE8689B-E7B9-1799-61EF-E537C530687A}"/>
                  </a:ext>
                </a:extLst>
              </p:cNvPr>
              <p:cNvSpPr/>
              <p:nvPr/>
            </p:nvSpPr>
            <p:spPr>
              <a:xfrm>
                <a:off x="6040956" y="3389595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36" y="1"/>
                    </a:moveTo>
                    <a:lnTo>
                      <a:pt x="1136" y="1681"/>
                    </a:lnTo>
                    <a:lnTo>
                      <a:pt x="0" y="1681"/>
                    </a:lnTo>
                    <a:lnTo>
                      <a:pt x="0" y="1778"/>
                    </a:lnTo>
                    <a:lnTo>
                      <a:pt x="1245" y="1778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1909;p37">
                <a:extLst>
                  <a:ext uri="{FF2B5EF4-FFF2-40B4-BE49-F238E27FC236}">
                    <a16:creationId xmlns:a16="http://schemas.microsoft.com/office/drawing/2014/main" id="{334E5747-FB6A-DB15-BDEC-C444DB148E0A}"/>
                  </a:ext>
                </a:extLst>
              </p:cNvPr>
              <p:cNvSpPr/>
              <p:nvPr/>
            </p:nvSpPr>
            <p:spPr>
              <a:xfrm>
                <a:off x="5795341" y="3477237"/>
                <a:ext cx="62045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90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1" y="1693"/>
                    </a:lnTo>
                    <a:lnTo>
                      <a:pt x="1" y="1790"/>
                    </a:lnTo>
                    <a:lnTo>
                      <a:pt x="1258" y="1790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1910;p37">
                <a:extLst>
                  <a:ext uri="{FF2B5EF4-FFF2-40B4-BE49-F238E27FC236}">
                    <a16:creationId xmlns:a16="http://schemas.microsoft.com/office/drawing/2014/main" id="{EB4C4DD7-2D6C-51B6-CC4D-5910FE37CF14}"/>
                  </a:ext>
                </a:extLst>
              </p:cNvPr>
              <p:cNvSpPr/>
              <p:nvPr/>
            </p:nvSpPr>
            <p:spPr>
              <a:xfrm>
                <a:off x="5857336" y="3477237"/>
                <a:ext cx="60861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90" extrusionOk="0">
                    <a:moveTo>
                      <a:pt x="1125" y="1"/>
                    </a:moveTo>
                    <a:lnTo>
                      <a:pt x="1125" y="1693"/>
                    </a:lnTo>
                    <a:lnTo>
                      <a:pt x="1" y="1693"/>
                    </a:lnTo>
                    <a:lnTo>
                      <a:pt x="1" y="1790"/>
                    </a:lnTo>
                    <a:lnTo>
                      <a:pt x="1233" y="1790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1911;p37">
                <a:extLst>
                  <a:ext uri="{FF2B5EF4-FFF2-40B4-BE49-F238E27FC236}">
                    <a16:creationId xmlns:a16="http://schemas.microsoft.com/office/drawing/2014/main" id="{7C17DD47-2D11-563E-7957-0B83D3A2AAF0}"/>
                  </a:ext>
                </a:extLst>
              </p:cNvPr>
              <p:cNvSpPr/>
              <p:nvPr/>
            </p:nvSpPr>
            <p:spPr>
              <a:xfrm>
                <a:off x="5918148" y="3477237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0" y="1693"/>
                    </a:lnTo>
                    <a:lnTo>
                      <a:pt x="0" y="1790"/>
                    </a:lnTo>
                    <a:lnTo>
                      <a:pt x="1245" y="1790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1912;p37">
                <a:extLst>
                  <a:ext uri="{FF2B5EF4-FFF2-40B4-BE49-F238E27FC236}">
                    <a16:creationId xmlns:a16="http://schemas.microsoft.com/office/drawing/2014/main" id="{17F0AAD7-86F2-B29F-6C76-20DC30C1E1A9}"/>
                  </a:ext>
                </a:extLst>
              </p:cNvPr>
              <p:cNvSpPr/>
              <p:nvPr/>
            </p:nvSpPr>
            <p:spPr>
              <a:xfrm>
                <a:off x="5979552" y="3477237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24" y="1"/>
                    </a:moveTo>
                    <a:lnTo>
                      <a:pt x="1124" y="1693"/>
                    </a:lnTo>
                    <a:lnTo>
                      <a:pt x="0" y="1693"/>
                    </a:lnTo>
                    <a:lnTo>
                      <a:pt x="0" y="1790"/>
                    </a:lnTo>
                    <a:lnTo>
                      <a:pt x="1245" y="1790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1913;p37">
                <a:extLst>
                  <a:ext uri="{FF2B5EF4-FFF2-40B4-BE49-F238E27FC236}">
                    <a16:creationId xmlns:a16="http://schemas.microsoft.com/office/drawing/2014/main" id="{2BA72FE3-1A53-D2F9-42BC-08FBD73A51A6}"/>
                  </a:ext>
                </a:extLst>
              </p:cNvPr>
              <p:cNvSpPr/>
              <p:nvPr/>
            </p:nvSpPr>
            <p:spPr>
              <a:xfrm>
                <a:off x="6040956" y="3477237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36" y="1"/>
                    </a:moveTo>
                    <a:lnTo>
                      <a:pt x="1136" y="1693"/>
                    </a:lnTo>
                    <a:lnTo>
                      <a:pt x="0" y="1693"/>
                    </a:lnTo>
                    <a:lnTo>
                      <a:pt x="0" y="1790"/>
                    </a:lnTo>
                    <a:lnTo>
                      <a:pt x="1245" y="1790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1914;p37">
                <a:extLst>
                  <a:ext uri="{FF2B5EF4-FFF2-40B4-BE49-F238E27FC236}">
                    <a16:creationId xmlns:a16="http://schemas.microsoft.com/office/drawing/2014/main" id="{BF623357-7299-FA08-B8C5-AB10B4D9FE09}"/>
                  </a:ext>
                </a:extLst>
              </p:cNvPr>
              <p:cNvSpPr/>
              <p:nvPr/>
            </p:nvSpPr>
            <p:spPr>
              <a:xfrm>
                <a:off x="5795341" y="3565472"/>
                <a:ext cx="62045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802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1" y="1693"/>
                    </a:lnTo>
                    <a:lnTo>
                      <a:pt x="1" y="1802"/>
                    </a:lnTo>
                    <a:lnTo>
                      <a:pt x="1258" y="1802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1915;p37">
                <a:extLst>
                  <a:ext uri="{FF2B5EF4-FFF2-40B4-BE49-F238E27FC236}">
                    <a16:creationId xmlns:a16="http://schemas.microsoft.com/office/drawing/2014/main" id="{83EF8C10-3C44-6270-B7C2-6F57D540CBA7}"/>
                  </a:ext>
                </a:extLst>
              </p:cNvPr>
              <p:cNvSpPr/>
              <p:nvPr/>
            </p:nvSpPr>
            <p:spPr>
              <a:xfrm>
                <a:off x="5857336" y="3565472"/>
                <a:ext cx="60861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802" extrusionOk="0">
                    <a:moveTo>
                      <a:pt x="1125" y="1"/>
                    </a:moveTo>
                    <a:lnTo>
                      <a:pt x="1125" y="1693"/>
                    </a:lnTo>
                    <a:lnTo>
                      <a:pt x="1" y="1693"/>
                    </a:lnTo>
                    <a:lnTo>
                      <a:pt x="1" y="1802"/>
                    </a:lnTo>
                    <a:lnTo>
                      <a:pt x="1233" y="1802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1916;p37">
                <a:extLst>
                  <a:ext uri="{FF2B5EF4-FFF2-40B4-BE49-F238E27FC236}">
                    <a16:creationId xmlns:a16="http://schemas.microsoft.com/office/drawing/2014/main" id="{CC1F14E4-3AC0-657B-D6EC-E583FC0D3D85}"/>
                  </a:ext>
                </a:extLst>
              </p:cNvPr>
              <p:cNvSpPr/>
              <p:nvPr/>
            </p:nvSpPr>
            <p:spPr>
              <a:xfrm>
                <a:off x="5918148" y="3565472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1917;p37">
                <a:extLst>
                  <a:ext uri="{FF2B5EF4-FFF2-40B4-BE49-F238E27FC236}">
                    <a16:creationId xmlns:a16="http://schemas.microsoft.com/office/drawing/2014/main" id="{2DEE71F9-DA0D-6276-30B8-7F6219FCE39F}"/>
                  </a:ext>
                </a:extLst>
              </p:cNvPr>
              <p:cNvSpPr/>
              <p:nvPr/>
            </p:nvSpPr>
            <p:spPr>
              <a:xfrm>
                <a:off x="5979552" y="3565472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24" y="1"/>
                    </a:moveTo>
                    <a:lnTo>
                      <a:pt x="1124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1918;p37">
                <a:extLst>
                  <a:ext uri="{FF2B5EF4-FFF2-40B4-BE49-F238E27FC236}">
                    <a16:creationId xmlns:a16="http://schemas.microsoft.com/office/drawing/2014/main" id="{4020FDA4-5267-38A2-B28E-1BA5F7AC31B6}"/>
                  </a:ext>
                </a:extLst>
              </p:cNvPr>
              <p:cNvSpPr/>
              <p:nvPr/>
            </p:nvSpPr>
            <p:spPr>
              <a:xfrm>
                <a:off x="6040956" y="3565472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36" y="1"/>
                    </a:moveTo>
                    <a:lnTo>
                      <a:pt x="1136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1919;p37">
                <a:extLst>
                  <a:ext uri="{FF2B5EF4-FFF2-40B4-BE49-F238E27FC236}">
                    <a16:creationId xmlns:a16="http://schemas.microsoft.com/office/drawing/2014/main" id="{C1BB0CE0-C5ED-9BBC-1ACA-9FEB38B51044}"/>
                  </a:ext>
                </a:extLst>
              </p:cNvPr>
              <p:cNvSpPr/>
              <p:nvPr/>
            </p:nvSpPr>
            <p:spPr>
              <a:xfrm>
                <a:off x="5795341" y="3654298"/>
                <a:ext cx="62045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78" extrusionOk="0">
                    <a:moveTo>
                      <a:pt x="1137" y="1"/>
                    </a:moveTo>
                    <a:lnTo>
                      <a:pt x="1137" y="1669"/>
                    </a:lnTo>
                    <a:lnTo>
                      <a:pt x="1" y="1669"/>
                    </a:lnTo>
                    <a:lnTo>
                      <a:pt x="1" y="1777"/>
                    </a:lnTo>
                    <a:lnTo>
                      <a:pt x="1258" y="1777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1920;p37">
                <a:extLst>
                  <a:ext uri="{FF2B5EF4-FFF2-40B4-BE49-F238E27FC236}">
                    <a16:creationId xmlns:a16="http://schemas.microsoft.com/office/drawing/2014/main" id="{A2D14AEF-1EA1-F894-58BB-177B0689445A}"/>
                  </a:ext>
                </a:extLst>
              </p:cNvPr>
              <p:cNvSpPr/>
              <p:nvPr/>
            </p:nvSpPr>
            <p:spPr>
              <a:xfrm>
                <a:off x="5857336" y="3654298"/>
                <a:ext cx="60861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78" extrusionOk="0">
                    <a:moveTo>
                      <a:pt x="1125" y="1"/>
                    </a:moveTo>
                    <a:lnTo>
                      <a:pt x="1125" y="1669"/>
                    </a:lnTo>
                    <a:lnTo>
                      <a:pt x="1" y="1669"/>
                    </a:lnTo>
                    <a:lnTo>
                      <a:pt x="1" y="1777"/>
                    </a:lnTo>
                    <a:lnTo>
                      <a:pt x="1233" y="1777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1921;p37">
                <a:extLst>
                  <a:ext uri="{FF2B5EF4-FFF2-40B4-BE49-F238E27FC236}">
                    <a16:creationId xmlns:a16="http://schemas.microsoft.com/office/drawing/2014/main" id="{937486D6-9F9C-63D9-317B-0973EC474D1A}"/>
                  </a:ext>
                </a:extLst>
              </p:cNvPr>
              <p:cNvSpPr/>
              <p:nvPr/>
            </p:nvSpPr>
            <p:spPr>
              <a:xfrm>
                <a:off x="5918148" y="3654298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37" y="1"/>
                    </a:moveTo>
                    <a:lnTo>
                      <a:pt x="1137" y="1669"/>
                    </a:lnTo>
                    <a:lnTo>
                      <a:pt x="0" y="1669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1922;p37">
                <a:extLst>
                  <a:ext uri="{FF2B5EF4-FFF2-40B4-BE49-F238E27FC236}">
                    <a16:creationId xmlns:a16="http://schemas.microsoft.com/office/drawing/2014/main" id="{E61F84FB-FF01-76A0-1338-C0C031299852}"/>
                  </a:ext>
                </a:extLst>
              </p:cNvPr>
              <p:cNvSpPr/>
              <p:nvPr/>
            </p:nvSpPr>
            <p:spPr>
              <a:xfrm>
                <a:off x="5979552" y="3654298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24" y="1"/>
                    </a:moveTo>
                    <a:lnTo>
                      <a:pt x="1124" y="1669"/>
                    </a:lnTo>
                    <a:lnTo>
                      <a:pt x="0" y="1669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1923;p37">
                <a:extLst>
                  <a:ext uri="{FF2B5EF4-FFF2-40B4-BE49-F238E27FC236}">
                    <a16:creationId xmlns:a16="http://schemas.microsoft.com/office/drawing/2014/main" id="{07CA8A77-649D-0626-8974-AF0D76554AEC}"/>
                  </a:ext>
                </a:extLst>
              </p:cNvPr>
              <p:cNvSpPr/>
              <p:nvPr/>
            </p:nvSpPr>
            <p:spPr>
              <a:xfrm>
                <a:off x="6040956" y="3654298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36" y="1"/>
                    </a:moveTo>
                    <a:lnTo>
                      <a:pt x="1136" y="1669"/>
                    </a:lnTo>
                    <a:lnTo>
                      <a:pt x="0" y="1669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1924;p37">
                <a:extLst>
                  <a:ext uri="{FF2B5EF4-FFF2-40B4-BE49-F238E27FC236}">
                    <a16:creationId xmlns:a16="http://schemas.microsoft.com/office/drawing/2014/main" id="{F0853EB3-A695-55C2-5FA2-F7CF903EF2AE}"/>
                  </a:ext>
                </a:extLst>
              </p:cNvPr>
              <p:cNvSpPr/>
              <p:nvPr/>
            </p:nvSpPr>
            <p:spPr>
              <a:xfrm>
                <a:off x="5795341" y="3741940"/>
                <a:ext cx="62045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90" extrusionOk="0">
                    <a:moveTo>
                      <a:pt x="1137" y="0"/>
                    </a:moveTo>
                    <a:lnTo>
                      <a:pt x="1137" y="1680"/>
                    </a:lnTo>
                    <a:lnTo>
                      <a:pt x="1" y="1680"/>
                    </a:lnTo>
                    <a:lnTo>
                      <a:pt x="1" y="1789"/>
                    </a:lnTo>
                    <a:lnTo>
                      <a:pt x="1258" y="1789"/>
                    </a:lnTo>
                    <a:lnTo>
                      <a:pt x="125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1925;p37">
                <a:extLst>
                  <a:ext uri="{FF2B5EF4-FFF2-40B4-BE49-F238E27FC236}">
                    <a16:creationId xmlns:a16="http://schemas.microsoft.com/office/drawing/2014/main" id="{DF1FC485-DDC3-678E-8F9D-E3832D3F7FA3}"/>
                  </a:ext>
                </a:extLst>
              </p:cNvPr>
              <p:cNvSpPr/>
              <p:nvPr/>
            </p:nvSpPr>
            <p:spPr>
              <a:xfrm>
                <a:off x="5857336" y="3741940"/>
                <a:ext cx="60861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90" extrusionOk="0">
                    <a:moveTo>
                      <a:pt x="1125" y="0"/>
                    </a:moveTo>
                    <a:lnTo>
                      <a:pt x="1125" y="1680"/>
                    </a:lnTo>
                    <a:lnTo>
                      <a:pt x="1" y="1680"/>
                    </a:lnTo>
                    <a:lnTo>
                      <a:pt x="1" y="1789"/>
                    </a:lnTo>
                    <a:lnTo>
                      <a:pt x="1233" y="1789"/>
                    </a:lnTo>
                    <a:lnTo>
                      <a:pt x="123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1926;p37">
                <a:extLst>
                  <a:ext uri="{FF2B5EF4-FFF2-40B4-BE49-F238E27FC236}">
                    <a16:creationId xmlns:a16="http://schemas.microsoft.com/office/drawing/2014/main" id="{1275ABFE-8166-7A59-D45C-FADD67A587DD}"/>
                  </a:ext>
                </a:extLst>
              </p:cNvPr>
              <p:cNvSpPr/>
              <p:nvPr/>
            </p:nvSpPr>
            <p:spPr>
              <a:xfrm>
                <a:off x="5918148" y="3741940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37" y="0"/>
                    </a:moveTo>
                    <a:lnTo>
                      <a:pt x="1137" y="1680"/>
                    </a:lnTo>
                    <a:lnTo>
                      <a:pt x="0" y="1680"/>
                    </a:lnTo>
                    <a:lnTo>
                      <a:pt x="0" y="1789"/>
                    </a:lnTo>
                    <a:lnTo>
                      <a:pt x="1245" y="1789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1927;p37">
                <a:extLst>
                  <a:ext uri="{FF2B5EF4-FFF2-40B4-BE49-F238E27FC236}">
                    <a16:creationId xmlns:a16="http://schemas.microsoft.com/office/drawing/2014/main" id="{F4821426-5713-EAFC-4A7A-A9926C3AEA8D}"/>
                  </a:ext>
                </a:extLst>
              </p:cNvPr>
              <p:cNvSpPr/>
              <p:nvPr/>
            </p:nvSpPr>
            <p:spPr>
              <a:xfrm>
                <a:off x="5979552" y="3741940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24" y="0"/>
                    </a:moveTo>
                    <a:lnTo>
                      <a:pt x="1124" y="1680"/>
                    </a:lnTo>
                    <a:lnTo>
                      <a:pt x="0" y="1680"/>
                    </a:lnTo>
                    <a:lnTo>
                      <a:pt x="0" y="1789"/>
                    </a:lnTo>
                    <a:lnTo>
                      <a:pt x="1245" y="1789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1928;p37">
                <a:extLst>
                  <a:ext uri="{FF2B5EF4-FFF2-40B4-BE49-F238E27FC236}">
                    <a16:creationId xmlns:a16="http://schemas.microsoft.com/office/drawing/2014/main" id="{0538696C-CEAC-42EE-4D31-5FDE1949B4EF}"/>
                  </a:ext>
                </a:extLst>
              </p:cNvPr>
              <p:cNvSpPr/>
              <p:nvPr/>
            </p:nvSpPr>
            <p:spPr>
              <a:xfrm>
                <a:off x="6040956" y="3741940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36" y="0"/>
                    </a:moveTo>
                    <a:lnTo>
                      <a:pt x="1136" y="1680"/>
                    </a:lnTo>
                    <a:lnTo>
                      <a:pt x="0" y="1680"/>
                    </a:lnTo>
                    <a:lnTo>
                      <a:pt x="0" y="1789"/>
                    </a:lnTo>
                    <a:lnTo>
                      <a:pt x="1245" y="1789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1929;p37">
                <a:extLst>
                  <a:ext uri="{FF2B5EF4-FFF2-40B4-BE49-F238E27FC236}">
                    <a16:creationId xmlns:a16="http://schemas.microsoft.com/office/drawing/2014/main" id="{80404C36-CB34-AF5C-90DA-7DB7772FDB26}"/>
                  </a:ext>
                </a:extLst>
              </p:cNvPr>
              <p:cNvSpPr/>
              <p:nvPr/>
            </p:nvSpPr>
            <p:spPr>
              <a:xfrm>
                <a:off x="5795341" y="3830175"/>
                <a:ext cx="62045" cy="8764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77" extrusionOk="0">
                    <a:moveTo>
                      <a:pt x="1137" y="0"/>
                    </a:moveTo>
                    <a:lnTo>
                      <a:pt x="1137" y="1668"/>
                    </a:lnTo>
                    <a:lnTo>
                      <a:pt x="1" y="1668"/>
                    </a:lnTo>
                    <a:lnTo>
                      <a:pt x="1" y="1777"/>
                    </a:lnTo>
                    <a:lnTo>
                      <a:pt x="1258" y="1777"/>
                    </a:lnTo>
                    <a:lnTo>
                      <a:pt x="125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1930;p37">
                <a:extLst>
                  <a:ext uri="{FF2B5EF4-FFF2-40B4-BE49-F238E27FC236}">
                    <a16:creationId xmlns:a16="http://schemas.microsoft.com/office/drawing/2014/main" id="{AA37EAB1-EC45-B6E0-4102-D04B76B174CC}"/>
                  </a:ext>
                </a:extLst>
              </p:cNvPr>
              <p:cNvSpPr/>
              <p:nvPr/>
            </p:nvSpPr>
            <p:spPr>
              <a:xfrm>
                <a:off x="5857336" y="3830175"/>
                <a:ext cx="60861" cy="87642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77" extrusionOk="0">
                    <a:moveTo>
                      <a:pt x="1125" y="0"/>
                    </a:moveTo>
                    <a:lnTo>
                      <a:pt x="1125" y="1668"/>
                    </a:lnTo>
                    <a:lnTo>
                      <a:pt x="1" y="1668"/>
                    </a:lnTo>
                    <a:lnTo>
                      <a:pt x="1" y="1777"/>
                    </a:lnTo>
                    <a:lnTo>
                      <a:pt x="1233" y="1777"/>
                    </a:lnTo>
                    <a:lnTo>
                      <a:pt x="123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1931;p37">
                <a:extLst>
                  <a:ext uri="{FF2B5EF4-FFF2-40B4-BE49-F238E27FC236}">
                    <a16:creationId xmlns:a16="http://schemas.microsoft.com/office/drawing/2014/main" id="{EAE360C1-4091-7435-ECA2-F676FB7D5F47}"/>
                  </a:ext>
                </a:extLst>
              </p:cNvPr>
              <p:cNvSpPr/>
              <p:nvPr/>
            </p:nvSpPr>
            <p:spPr>
              <a:xfrm>
                <a:off x="5918148" y="3830175"/>
                <a:ext cx="61453" cy="87642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7" extrusionOk="0">
                    <a:moveTo>
                      <a:pt x="1137" y="0"/>
                    </a:moveTo>
                    <a:lnTo>
                      <a:pt x="1137" y="1668"/>
                    </a:lnTo>
                    <a:lnTo>
                      <a:pt x="0" y="1668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1932;p37">
                <a:extLst>
                  <a:ext uri="{FF2B5EF4-FFF2-40B4-BE49-F238E27FC236}">
                    <a16:creationId xmlns:a16="http://schemas.microsoft.com/office/drawing/2014/main" id="{D6B6FFAF-C270-3E7E-F31D-82E615956ED9}"/>
                  </a:ext>
                </a:extLst>
              </p:cNvPr>
              <p:cNvSpPr/>
              <p:nvPr/>
            </p:nvSpPr>
            <p:spPr>
              <a:xfrm>
                <a:off x="5979552" y="3830175"/>
                <a:ext cx="61453" cy="87642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7" extrusionOk="0">
                    <a:moveTo>
                      <a:pt x="1124" y="0"/>
                    </a:moveTo>
                    <a:lnTo>
                      <a:pt x="1124" y="1668"/>
                    </a:lnTo>
                    <a:lnTo>
                      <a:pt x="0" y="1668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1933;p37">
                <a:extLst>
                  <a:ext uri="{FF2B5EF4-FFF2-40B4-BE49-F238E27FC236}">
                    <a16:creationId xmlns:a16="http://schemas.microsoft.com/office/drawing/2014/main" id="{0A9C4015-36EE-7265-6943-55ECB08F1B1E}"/>
                  </a:ext>
                </a:extLst>
              </p:cNvPr>
              <p:cNvSpPr/>
              <p:nvPr/>
            </p:nvSpPr>
            <p:spPr>
              <a:xfrm>
                <a:off x="6040956" y="3830175"/>
                <a:ext cx="61453" cy="87642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7" extrusionOk="0">
                    <a:moveTo>
                      <a:pt x="1136" y="0"/>
                    </a:moveTo>
                    <a:lnTo>
                      <a:pt x="1136" y="1668"/>
                    </a:lnTo>
                    <a:lnTo>
                      <a:pt x="0" y="1668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1934;p37">
                <a:extLst>
                  <a:ext uri="{FF2B5EF4-FFF2-40B4-BE49-F238E27FC236}">
                    <a16:creationId xmlns:a16="http://schemas.microsoft.com/office/drawing/2014/main" id="{5FE0A7AA-F5DD-0529-6CF2-9BDAC798EF5E}"/>
                  </a:ext>
                </a:extLst>
              </p:cNvPr>
              <p:cNvSpPr/>
              <p:nvPr/>
            </p:nvSpPr>
            <p:spPr>
              <a:xfrm>
                <a:off x="5795341" y="3917768"/>
                <a:ext cx="62045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90" extrusionOk="0">
                    <a:moveTo>
                      <a:pt x="1137" y="1"/>
                    </a:moveTo>
                    <a:lnTo>
                      <a:pt x="1137" y="1681"/>
                    </a:lnTo>
                    <a:lnTo>
                      <a:pt x="1" y="1681"/>
                    </a:lnTo>
                    <a:lnTo>
                      <a:pt x="1" y="1790"/>
                    </a:lnTo>
                    <a:lnTo>
                      <a:pt x="1258" y="1790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1935;p37">
                <a:extLst>
                  <a:ext uri="{FF2B5EF4-FFF2-40B4-BE49-F238E27FC236}">
                    <a16:creationId xmlns:a16="http://schemas.microsoft.com/office/drawing/2014/main" id="{FEFE3240-00E1-09F7-1F1E-95104FB5314B}"/>
                  </a:ext>
                </a:extLst>
              </p:cNvPr>
              <p:cNvSpPr/>
              <p:nvPr/>
            </p:nvSpPr>
            <p:spPr>
              <a:xfrm>
                <a:off x="5857336" y="3917768"/>
                <a:ext cx="60861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90" extrusionOk="0">
                    <a:moveTo>
                      <a:pt x="1125" y="1"/>
                    </a:moveTo>
                    <a:lnTo>
                      <a:pt x="1125" y="1681"/>
                    </a:lnTo>
                    <a:lnTo>
                      <a:pt x="1" y="1681"/>
                    </a:lnTo>
                    <a:lnTo>
                      <a:pt x="1" y="1790"/>
                    </a:lnTo>
                    <a:lnTo>
                      <a:pt x="1233" y="1790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1936;p37">
                <a:extLst>
                  <a:ext uri="{FF2B5EF4-FFF2-40B4-BE49-F238E27FC236}">
                    <a16:creationId xmlns:a16="http://schemas.microsoft.com/office/drawing/2014/main" id="{F76354CA-E513-CA2B-8B65-DA10674FCA5F}"/>
                  </a:ext>
                </a:extLst>
              </p:cNvPr>
              <p:cNvSpPr/>
              <p:nvPr/>
            </p:nvSpPr>
            <p:spPr>
              <a:xfrm>
                <a:off x="5918148" y="3917768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37" y="1"/>
                    </a:moveTo>
                    <a:lnTo>
                      <a:pt x="1137" y="1681"/>
                    </a:lnTo>
                    <a:lnTo>
                      <a:pt x="0" y="1681"/>
                    </a:lnTo>
                    <a:lnTo>
                      <a:pt x="0" y="1790"/>
                    </a:lnTo>
                    <a:lnTo>
                      <a:pt x="1245" y="1790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1937;p37">
                <a:extLst>
                  <a:ext uri="{FF2B5EF4-FFF2-40B4-BE49-F238E27FC236}">
                    <a16:creationId xmlns:a16="http://schemas.microsoft.com/office/drawing/2014/main" id="{DA243975-EF85-D25D-12C8-62C2E8C2BF99}"/>
                  </a:ext>
                </a:extLst>
              </p:cNvPr>
              <p:cNvSpPr/>
              <p:nvPr/>
            </p:nvSpPr>
            <p:spPr>
              <a:xfrm>
                <a:off x="5979552" y="3917768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24" y="1"/>
                    </a:moveTo>
                    <a:lnTo>
                      <a:pt x="1124" y="1681"/>
                    </a:lnTo>
                    <a:lnTo>
                      <a:pt x="0" y="1681"/>
                    </a:lnTo>
                    <a:lnTo>
                      <a:pt x="0" y="1790"/>
                    </a:lnTo>
                    <a:lnTo>
                      <a:pt x="1245" y="1790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1938;p37">
                <a:extLst>
                  <a:ext uri="{FF2B5EF4-FFF2-40B4-BE49-F238E27FC236}">
                    <a16:creationId xmlns:a16="http://schemas.microsoft.com/office/drawing/2014/main" id="{CE4CE766-9FF8-B82D-65B6-887BDD798A09}"/>
                  </a:ext>
                </a:extLst>
              </p:cNvPr>
              <p:cNvSpPr/>
              <p:nvPr/>
            </p:nvSpPr>
            <p:spPr>
              <a:xfrm>
                <a:off x="6040956" y="3917768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36" y="1"/>
                    </a:moveTo>
                    <a:lnTo>
                      <a:pt x="1136" y="1681"/>
                    </a:lnTo>
                    <a:lnTo>
                      <a:pt x="0" y="1681"/>
                    </a:lnTo>
                    <a:lnTo>
                      <a:pt x="0" y="1790"/>
                    </a:lnTo>
                    <a:lnTo>
                      <a:pt x="1245" y="1790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1939;p37">
                <a:extLst>
                  <a:ext uri="{FF2B5EF4-FFF2-40B4-BE49-F238E27FC236}">
                    <a16:creationId xmlns:a16="http://schemas.microsoft.com/office/drawing/2014/main" id="{4B9064F7-715D-C5AD-51F6-84517E35768A}"/>
                  </a:ext>
                </a:extLst>
              </p:cNvPr>
              <p:cNvSpPr/>
              <p:nvPr/>
            </p:nvSpPr>
            <p:spPr>
              <a:xfrm>
                <a:off x="5795341" y="4006002"/>
                <a:ext cx="62045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78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1" y="1693"/>
                    </a:lnTo>
                    <a:lnTo>
                      <a:pt x="1" y="1778"/>
                    </a:lnTo>
                    <a:lnTo>
                      <a:pt x="1258" y="1778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1940;p37">
                <a:extLst>
                  <a:ext uri="{FF2B5EF4-FFF2-40B4-BE49-F238E27FC236}">
                    <a16:creationId xmlns:a16="http://schemas.microsoft.com/office/drawing/2014/main" id="{5CAF9A29-5CF8-BF2A-72BA-2930D41E84D7}"/>
                  </a:ext>
                </a:extLst>
              </p:cNvPr>
              <p:cNvSpPr/>
              <p:nvPr/>
            </p:nvSpPr>
            <p:spPr>
              <a:xfrm>
                <a:off x="5857336" y="4006002"/>
                <a:ext cx="60861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78" extrusionOk="0">
                    <a:moveTo>
                      <a:pt x="1125" y="1"/>
                    </a:moveTo>
                    <a:lnTo>
                      <a:pt x="1125" y="1693"/>
                    </a:lnTo>
                    <a:lnTo>
                      <a:pt x="1" y="1693"/>
                    </a:lnTo>
                    <a:lnTo>
                      <a:pt x="1" y="1778"/>
                    </a:lnTo>
                    <a:lnTo>
                      <a:pt x="1233" y="1778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1941;p37">
                <a:extLst>
                  <a:ext uri="{FF2B5EF4-FFF2-40B4-BE49-F238E27FC236}">
                    <a16:creationId xmlns:a16="http://schemas.microsoft.com/office/drawing/2014/main" id="{C80B72B6-2106-1F6A-667D-2BD6675F609A}"/>
                  </a:ext>
                </a:extLst>
              </p:cNvPr>
              <p:cNvSpPr/>
              <p:nvPr/>
            </p:nvSpPr>
            <p:spPr>
              <a:xfrm>
                <a:off x="5918148" y="4006002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0" y="1693"/>
                    </a:lnTo>
                    <a:lnTo>
                      <a:pt x="0" y="1778"/>
                    </a:lnTo>
                    <a:lnTo>
                      <a:pt x="1245" y="1778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1942;p37">
                <a:extLst>
                  <a:ext uri="{FF2B5EF4-FFF2-40B4-BE49-F238E27FC236}">
                    <a16:creationId xmlns:a16="http://schemas.microsoft.com/office/drawing/2014/main" id="{AB763E58-0E2D-BEF8-197E-5B2EDE233066}"/>
                  </a:ext>
                </a:extLst>
              </p:cNvPr>
              <p:cNvSpPr/>
              <p:nvPr/>
            </p:nvSpPr>
            <p:spPr>
              <a:xfrm>
                <a:off x="5979552" y="4006002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24" y="1"/>
                    </a:moveTo>
                    <a:lnTo>
                      <a:pt x="1124" y="1693"/>
                    </a:lnTo>
                    <a:lnTo>
                      <a:pt x="0" y="1693"/>
                    </a:lnTo>
                    <a:lnTo>
                      <a:pt x="0" y="1778"/>
                    </a:lnTo>
                    <a:lnTo>
                      <a:pt x="1245" y="1778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1943;p37">
                <a:extLst>
                  <a:ext uri="{FF2B5EF4-FFF2-40B4-BE49-F238E27FC236}">
                    <a16:creationId xmlns:a16="http://schemas.microsoft.com/office/drawing/2014/main" id="{A3A24BD1-B100-01A5-CEA3-6BED170CB975}"/>
                  </a:ext>
                </a:extLst>
              </p:cNvPr>
              <p:cNvSpPr/>
              <p:nvPr/>
            </p:nvSpPr>
            <p:spPr>
              <a:xfrm>
                <a:off x="6040956" y="4006002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36" y="1"/>
                    </a:moveTo>
                    <a:lnTo>
                      <a:pt x="1136" y="1693"/>
                    </a:lnTo>
                    <a:lnTo>
                      <a:pt x="0" y="1693"/>
                    </a:lnTo>
                    <a:lnTo>
                      <a:pt x="0" y="1778"/>
                    </a:lnTo>
                    <a:lnTo>
                      <a:pt x="1245" y="1778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1944;p37">
                <a:extLst>
                  <a:ext uri="{FF2B5EF4-FFF2-40B4-BE49-F238E27FC236}">
                    <a16:creationId xmlns:a16="http://schemas.microsoft.com/office/drawing/2014/main" id="{94281FBE-8533-BE88-E257-1958D8B05EF6}"/>
                  </a:ext>
                </a:extLst>
              </p:cNvPr>
              <p:cNvSpPr/>
              <p:nvPr/>
            </p:nvSpPr>
            <p:spPr>
              <a:xfrm>
                <a:off x="5795341" y="4093645"/>
                <a:ext cx="62045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802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1" y="1693"/>
                    </a:lnTo>
                    <a:lnTo>
                      <a:pt x="1" y="1802"/>
                    </a:lnTo>
                    <a:lnTo>
                      <a:pt x="1258" y="1802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1945;p37">
                <a:extLst>
                  <a:ext uri="{FF2B5EF4-FFF2-40B4-BE49-F238E27FC236}">
                    <a16:creationId xmlns:a16="http://schemas.microsoft.com/office/drawing/2014/main" id="{E2BC4AE2-C904-88B9-BDBC-05608035D67D}"/>
                  </a:ext>
                </a:extLst>
              </p:cNvPr>
              <p:cNvSpPr/>
              <p:nvPr/>
            </p:nvSpPr>
            <p:spPr>
              <a:xfrm>
                <a:off x="5857336" y="4093645"/>
                <a:ext cx="60861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802" extrusionOk="0">
                    <a:moveTo>
                      <a:pt x="1125" y="1"/>
                    </a:moveTo>
                    <a:lnTo>
                      <a:pt x="1125" y="1693"/>
                    </a:lnTo>
                    <a:lnTo>
                      <a:pt x="1" y="1693"/>
                    </a:lnTo>
                    <a:lnTo>
                      <a:pt x="1" y="1802"/>
                    </a:lnTo>
                    <a:lnTo>
                      <a:pt x="1233" y="1802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1946;p37">
                <a:extLst>
                  <a:ext uri="{FF2B5EF4-FFF2-40B4-BE49-F238E27FC236}">
                    <a16:creationId xmlns:a16="http://schemas.microsoft.com/office/drawing/2014/main" id="{2066EE4F-C23E-E122-AEA4-02F73B6B43A4}"/>
                  </a:ext>
                </a:extLst>
              </p:cNvPr>
              <p:cNvSpPr/>
              <p:nvPr/>
            </p:nvSpPr>
            <p:spPr>
              <a:xfrm>
                <a:off x="5918148" y="4093645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1947;p37">
                <a:extLst>
                  <a:ext uri="{FF2B5EF4-FFF2-40B4-BE49-F238E27FC236}">
                    <a16:creationId xmlns:a16="http://schemas.microsoft.com/office/drawing/2014/main" id="{3C8C3795-843F-D84C-B6C4-7704F031855C}"/>
                  </a:ext>
                </a:extLst>
              </p:cNvPr>
              <p:cNvSpPr/>
              <p:nvPr/>
            </p:nvSpPr>
            <p:spPr>
              <a:xfrm>
                <a:off x="5979552" y="4093645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24" y="1"/>
                    </a:moveTo>
                    <a:lnTo>
                      <a:pt x="1124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1948;p37">
                <a:extLst>
                  <a:ext uri="{FF2B5EF4-FFF2-40B4-BE49-F238E27FC236}">
                    <a16:creationId xmlns:a16="http://schemas.microsoft.com/office/drawing/2014/main" id="{072D2249-1FCD-49C8-1E73-4AF7AF827C98}"/>
                  </a:ext>
                </a:extLst>
              </p:cNvPr>
              <p:cNvSpPr/>
              <p:nvPr/>
            </p:nvSpPr>
            <p:spPr>
              <a:xfrm>
                <a:off x="6040956" y="4093645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36" y="1"/>
                    </a:moveTo>
                    <a:lnTo>
                      <a:pt x="1136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1949;p37">
                <a:extLst>
                  <a:ext uri="{FF2B5EF4-FFF2-40B4-BE49-F238E27FC236}">
                    <a16:creationId xmlns:a16="http://schemas.microsoft.com/office/drawing/2014/main" id="{EF5B0F17-3F2F-B1DB-3212-4F6AF489C5D6}"/>
                  </a:ext>
                </a:extLst>
              </p:cNvPr>
              <p:cNvSpPr/>
              <p:nvPr/>
            </p:nvSpPr>
            <p:spPr>
              <a:xfrm>
                <a:off x="5795341" y="4182471"/>
                <a:ext cx="62045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78" extrusionOk="0">
                    <a:moveTo>
                      <a:pt x="1137" y="1"/>
                    </a:moveTo>
                    <a:lnTo>
                      <a:pt x="1137" y="1681"/>
                    </a:lnTo>
                    <a:lnTo>
                      <a:pt x="1" y="1681"/>
                    </a:lnTo>
                    <a:lnTo>
                      <a:pt x="1" y="1777"/>
                    </a:lnTo>
                    <a:lnTo>
                      <a:pt x="1258" y="1777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1950;p37">
                <a:extLst>
                  <a:ext uri="{FF2B5EF4-FFF2-40B4-BE49-F238E27FC236}">
                    <a16:creationId xmlns:a16="http://schemas.microsoft.com/office/drawing/2014/main" id="{D5D8162C-4F31-2626-3DE6-905712CEB032}"/>
                  </a:ext>
                </a:extLst>
              </p:cNvPr>
              <p:cNvSpPr/>
              <p:nvPr/>
            </p:nvSpPr>
            <p:spPr>
              <a:xfrm>
                <a:off x="5857336" y="4182471"/>
                <a:ext cx="60861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78" extrusionOk="0">
                    <a:moveTo>
                      <a:pt x="1125" y="1"/>
                    </a:moveTo>
                    <a:lnTo>
                      <a:pt x="1125" y="1681"/>
                    </a:lnTo>
                    <a:lnTo>
                      <a:pt x="1" y="1681"/>
                    </a:lnTo>
                    <a:lnTo>
                      <a:pt x="1" y="1777"/>
                    </a:lnTo>
                    <a:lnTo>
                      <a:pt x="1233" y="1777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1951;p37">
                <a:extLst>
                  <a:ext uri="{FF2B5EF4-FFF2-40B4-BE49-F238E27FC236}">
                    <a16:creationId xmlns:a16="http://schemas.microsoft.com/office/drawing/2014/main" id="{E19671E5-427C-B5FA-3537-63BDEF20CD94}"/>
                  </a:ext>
                </a:extLst>
              </p:cNvPr>
              <p:cNvSpPr/>
              <p:nvPr/>
            </p:nvSpPr>
            <p:spPr>
              <a:xfrm>
                <a:off x="5918148" y="4182471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37" y="1"/>
                    </a:moveTo>
                    <a:lnTo>
                      <a:pt x="1137" y="1681"/>
                    </a:lnTo>
                    <a:lnTo>
                      <a:pt x="0" y="1681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1952;p37">
                <a:extLst>
                  <a:ext uri="{FF2B5EF4-FFF2-40B4-BE49-F238E27FC236}">
                    <a16:creationId xmlns:a16="http://schemas.microsoft.com/office/drawing/2014/main" id="{B6C49CA1-05EC-19B1-4F73-B9B8AE8ACD90}"/>
                  </a:ext>
                </a:extLst>
              </p:cNvPr>
              <p:cNvSpPr/>
              <p:nvPr/>
            </p:nvSpPr>
            <p:spPr>
              <a:xfrm>
                <a:off x="5979552" y="4182471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24" y="1"/>
                    </a:moveTo>
                    <a:lnTo>
                      <a:pt x="1124" y="1681"/>
                    </a:lnTo>
                    <a:lnTo>
                      <a:pt x="0" y="1681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1953;p37">
                <a:extLst>
                  <a:ext uri="{FF2B5EF4-FFF2-40B4-BE49-F238E27FC236}">
                    <a16:creationId xmlns:a16="http://schemas.microsoft.com/office/drawing/2014/main" id="{C5DAA045-900A-06D6-941F-EB600255C73D}"/>
                  </a:ext>
                </a:extLst>
              </p:cNvPr>
              <p:cNvSpPr/>
              <p:nvPr/>
            </p:nvSpPr>
            <p:spPr>
              <a:xfrm>
                <a:off x="6040956" y="4182471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36" y="1"/>
                    </a:moveTo>
                    <a:lnTo>
                      <a:pt x="1136" y="1681"/>
                    </a:lnTo>
                    <a:lnTo>
                      <a:pt x="0" y="1681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1954;p37">
                <a:extLst>
                  <a:ext uri="{FF2B5EF4-FFF2-40B4-BE49-F238E27FC236}">
                    <a16:creationId xmlns:a16="http://schemas.microsoft.com/office/drawing/2014/main" id="{7C63AF70-BB34-A5C9-A08C-2B9E2601FCBE}"/>
                  </a:ext>
                </a:extLst>
              </p:cNvPr>
              <p:cNvSpPr/>
              <p:nvPr/>
            </p:nvSpPr>
            <p:spPr>
              <a:xfrm>
                <a:off x="5795341" y="4253985"/>
                <a:ext cx="62045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802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1" y="1693"/>
                    </a:lnTo>
                    <a:lnTo>
                      <a:pt x="1" y="1802"/>
                    </a:lnTo>
                    <a:lnTo>
                      <a:pt x="1258" y="1802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1955;p37">
                <a:extLst>
                  <a:ext uri="{FF2B5EF4-FFF2-40B4-BE49-F238E27FC236}">
                    <a16:creationId xmlns:a16="http://schemas.microsoft.com/office/drawing/2014/main" id="{19235C9F-0AE3-A32B-D306-2B1D3F7F6B6A}"/>
                  </a:ext>
                </a:extLst>
              </p:cNvPr>
              <p:cNvSpPr/>
              <p:nvPr/>
            </p:nvSpPr>
            <p:spPr>
              <a:xfrm>
                <a:off x="5857336" y="4253985"/>
                <a:ext cx="60861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802" extrusionOk="0">
                    <a:moveTo>
                      <a:pt x="1125" y="1"/>
                    </a:moveTo>
                    <a:lnTo>
                      <a:pt x="1125" y="1693"/>
                    </a:lnTo>
                    <a:lnTo>
                      <a:pt x="1" y="1693"/>
                    </a:lnTo>
                    <a:lnTo>
                      <a:pt x="1" y="1802"/>
                    </a:lnTo>
                    <a:lnTo>
                      <a:pt x="1233" y="1802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1956;p37">
                <a:extLst>
                  <a:ext uri="{FF2B5EF4-FFF2-40B4-BE49-F238E27FC236}">
                    <a16:creationId xmlns:a16="http://schemas.microsoft.com/office/drawing/2014/main" id="{12E9EA31-A1EC-D815-DB7A-A54D09AE4566}"/>
                  </a:ext>
                </a:extLst>
              </p:cNvPr>
              <p:cNvSpPr/>
              <p:nvPr/>
            </p:nvSpPr>
            <p:spPr>
              <a:xfrm>
                <a:off x="5918148" y="4253985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1957;p37">
                <a:extLst>
                  <a:ext uri="{FF2B5EF4-FFF2-40B4-BE49-F238E27FC236}">
                    <a16:creationId xmlns:a16="http://schemas.microsoft.com/office/drawing/2014/main" id="{97CC2B24-6AD4-A926-C614-5FD973BCF1E6}"/>
                  </a:ext>
                </a:extLst>
              </p:cNvPr>
              <p:cNvSpPr/>
              <p:nvPr/>
            </p:nvSpPr>
            <p:spPr>
              <a:xfrm>
                <a:off x="5979552" y="4253985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24" y="1"/>
                    </a:moveTo>
                    <a:lnTo>
                      <a:pt x="1124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1958;p37">
                <a:extLst>
                  <a:ext uri="{FF2B5EF4-FFF2-40B4-BE49-F238E27FC236}">
                    <a16:creationId xmlns:a16="http://schemas.microsoft.com/office/drawing/2014/main" id="{6F1F9704-2DE7-353E-48F2-F5724FAB23B8}"/>
                  </a:ext>
                </a:extLst>
              </p:cNvPr>
              <p:cNvSpPr/>
              <p:nvPr/>
            </p:nvSpPr>
            <p:spPr>
              <a:xfrm>
                <a:off x="6040956" y="4253985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36" y="1"/>
                    </a:moveTo>
                    <a:lnTo>
                      <a:pt x="1136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1959;p37">
                <a:extLst>
                  <a:ext uri="{FF2B5EF4-FFF2-40B4-BE49-F238E27FC236}">
                    <a16:creationId xmlns:a16="http://schemas.microsoft.com/office/drawing/2014/main" id="{50CBBC9C-7D18-C986-3165-132DDCB665BA}"/>
                  </a:ext>
                </a:extLst>
              </p:cNvPr>
              <p:cNvSpPr/>
              <p:nvPr/>
            </p:nvSpPr>
            <p:spPr>
              <a:xfrm>
                <a:off x="5778078" y="3213767"/>
                <a:ext cx="342182" cy="1149945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23316" fill="none" extrusionOk="0">
                    <a:moveTo>
                      <a:pt x="0" y="0"/>
                    </a:moveTo>
                    <a:lnTo>
                      <a:pt x="6938" y="0"/>
                    </a:lnTo>
                    <a:lnTo>
                      <a:pt x="6938" y="23316"/>
                    </a:lnTo>
                    <a:lnTo>
                      <a:pt x="0" y="23316"/>
                    </a:lnTo>
                    <a:close/>
                  </a:path>
                </a:pathLst>
              </a:custGeom>
              <a:noFill/>
              <a:ln w="3925" cap="flat" cmpd="sng">
                <a:solidFill>
                  <a:schemeClr val="lt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1960;p37">
                <a:extLst>
                  <a:ext uri="{FF2B5EF4-FFF2-40B4-BE49-F238E27FC236}">
                    <a16:creationId xmlns:a16="http://schemas.microsoft.com/office/drawing/2014/main" id="{AC6C27D6-C6F3-7A18-A3C3-015C9AC0B8CF}"/>
                  </a:ext>
                </a:extLst>
              </p:cNvPr>
              <p:cNvSpPr/>
              <p:nvPr/>
            </p:nvSpPr>
            <p:spPr>
              <a:xfrm>
                <a:off x="5773294" y="3055794"/>
                <a:ext cx="350567" cy="147270"/>
              </a:xfrm>
              <a:custGeom>
                <a:avLst/>
                <a:gdLst/>
                <a:ahLst/>
                <a:cxnLst/>
                <a:rect l="l" t="t" r="r" b="b"/>
                <a:pathLst>
                  <a:path w="7108" h="2986" extrusionOk="0">
                    <a:moveTo>
                      <a:pt x="3554" y="0"/>
                    </a:moveTo>
                    <a:cubicBezTo>
                      <a:pt x="2091" y="0"/>
                      <a:pt x="701" y="871"/>
                      <a:pt x="0" y="2236"/>
                    </a:cubicBezTo>
                    <a:lnTo>
                      <a:pt x="0" y="2986"/>
                    </a:lnTo>
                    <a:lnTo>
                      <a:pt x="7107" y="2986"/>
                    </a:lnTo>
                    <a:lnTo>
                      <a:pt x="7107" y="2236"/>
                    </a:lnTo>
                    <a:cubicBezTo>
                      <a:pt x="6418" y="871"/>
                      <a:pt x="5028" y="0"/>
                      <a:pt x="3554" y="0"/>
                    </a:cubicBezTo>
                    <a:close/>
                  </a:path>
                </a:pathLst>
              </a:custGeom>
              <a:solidFill>
                <a:srgbClr val="CFC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1961;p37">
                <a:extLst>
                  <a:ext uri="{FF2B5EF4-FFF2-40B4-BE49-F238E27FC236}">
                    <a16:creationId xmlns:a16="http://schemas.microsoft.com/office/drawing/2014/main" id="{8164AEF7-2F13-2B50-A1D3-2A878EA47205}"/>
                  </a:ext>
                </a:extLst>
              </p:cNvPr>
              <p:cNvSpPr/>
              <p:nvPr/>
            </p:nvSpPr>
            <p:spPr>
              <a:xfrm>
                <a:off x="5718450" y="3203015"/>
                <a:ext cx="459662" cy="20912"/>
              </a:xfrm>
              <a:custGeom>
                <a:avLst/>
                <a:gdLst/>
                <a:ahLst/>
                <a:cxnLst/>
                <a:rect l="l" t="t" r="r" b="b"/>
                <a:pathLst>
                  <a:path w="9320" h="424" extrusionOk="0">
                    <a:moveTo>
                      <a:pt x="0" y="1"/>
                    </a:moveTo>
                    <a:lnTo>
                      <a:pt x="0" y="424"/>
                    </a:lnTo>
                    <a:lnTo>
                      <a:pt x="9319" y="424"/>
                    </a:lnTo>
                    <a:lnTo>
                      <a:pt x="931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1962;p37">
                <a:extLst>
                  <a:ext uri="{FF2B5EF4-FFF2-40B4-BE49-F238E27FC236}">
                    <a16:creationId xmlns:a16="http://schemas.microsoft.com/office/drawing/2014/main" id="{77F12E8A-3323-0BB3-74AA-85C1F0CB3E5C}"/>
                  </a:ext>
                </a:extLst>
              </p:cNvPr>
              <p:cNvSpPr/>
              <p:nvPr/>
            </p:nvSpPr>
            <p:spPr>
              <a:xfrm>
                <a:off x="5718450" y="3203015"/>
                <a:ext cx="42366" cy="20912"/>
              </a:xfrm>
              <a:custGeom>
                <a:avLst/>
                <a:gdLst/>
                <a:ahLst/>
                <a:cxnLst/>
                <a:rect l="l" t="t" r="r" b="b"/>
                <a:pathLst>
                  <a:path w="859" h="424" extrusionOk="0">
                    <a:moveTo>
                      <a:pt x="0" y="1"/>
                    </a:moveTo>
                    <a:lnTo>
                      <a:pt x="0" y="424"/>
                    </a:lnTo>
                    <a:lnTo>
                      <a:pt x="858" y="424"/>
                    </a:lnTo>
                    <a:lnTo>
                      <a:pt x="85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1963;p37">
                <a:extLst>
                  <a:ext uri="{FF2B5EF4-FFF2-40B4-BE49-F238E27FC236}">
                    <a16:creationId xmlns:a16="http://schemas.microsoft.com/office/drawing/2014/main" id="{4C5BB68D-A91C-FE2B-D7F0-9CC67B67136C}"/>
                  </a:ext>
                </a:extLst>
              </p:cNvPr>
              <p:cNvSpPr/>
              <p:nvPr/>
            </p:nvSpPr>
            <p:spPr>
              <a:xfrm>
                <a:off x="6136342" y="3203015"/>
                <a:ext cx="42958" cy="20912"/>
              </a:xfrm>
              <a:custGeom>
                <a:avLst/>
                <a:gdLst/>
                <a:ahLst/>
                <a:cxnLst/>
                <a:rect l="l" t="t" r="r" b="b"/>
                <a:pathLst>
                  <a:path w="871" h="424" extrusionOk="0">
                    <a:moveTo>
                      <a:pt x="0" y="1"/>
                    </a:moveTo>
                    <a:lnTo>
                      <a:pt x="0" y="424"/>
                    </a:lnTo>
                    <a:lnTo>
                      <a:pt x="870" y="424"/>
                    </a:lnTo>
                    <a:lnTo>
                      <a:pt x="8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1964;p37">
                <a:extLst>
                  <a:ext uri="{FF2B5EF4-FFF2-40B4-BE49-F238E27FC236}">
                    <a16:creationId xmlns:a16="http://schemas.microsoft.com/office/drawing/2014/main" id="{FD0AB934-69A0-D325-A60C-6E000AADD514}"/>
                  </a:ext>
                </a:extLst>
              </p:cNvPr>
              <p:cNvSpPr/>
              <p:nvPr/>
            </p:nvSpPr>
            <p:spPr>
              <a:xfrm>
                <a:off x="5727377" y="3223878"/>
                <a:ext cx="443584" cy="1558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316" extrusionOk="0">
                    <a:moveTo>
                      <a:pt x="1" y="1"/>
                    </a:moveTo>
                    <a:lnTo>
                      <a:pt x="1" y="315"/>
                    </a:lnTo>
                    <a:lnTo>
                      <a:pt x="8993" y="315"/>
                    </a:lnTo>
                    <a:lnTo>
                      <a:pt x="899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1965;p37">
                <a:extLst>
                  <a:ext uri="{FF2B5EF4-FFF2-40B4-BE49-F238E27FC236}">
                    <a16:creationId xmlns:a16="http://schemas.microsoft.com/office/drawing/2014/main" id="{6874F45E-F0E8-BAD5-80AC-6896EED8AF14}"/>
                  </a:ext>
                </a:extLst>
              </p:cNvPr>
              <p:cNvSpPr/>
              <p:nvPr/>
            </p:nvSpPr>
            <p:spPr>
              <a:xfrm>
                <a:off x="5857336" y="3223878"/>
                <a:ext cx="49" cy="112553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821" fill="none" extrusionOk="0">
                    <a:moveTo>
                      <a:pt x="1" y="1"/>
                    </a:moveTo>
                    <a:lnTo>
                      <a:pt x="1" y="2282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1966;p37">
                <a:extLst>
                  <a:ext uri="{FF2B5EF4-FFF2-40B4-BE49-F238E27FC236}">
                    <a16:creationId xmlns:a16="http://schemas.microsoft.com/office/drawing/2014/main" id="{68BFCF87-D924-0F7C-5387-5C66CF6A5D28}"/>
                  </a:ext>
                </a:extLst>
              </p:cNvPr>
              <p:cNvSpPr/>
              <p:nvPr/>
            </p:nvSpPr>
            <p:spPr>
              <a:xfrm>
                <a:off x="5918148" y="3223878"/>
                <a:ext cx="49" cy="112553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821" fill="none" extrusionOk="0">
                    <a:moveTo>
                      <a:pt x="0" y="1"/>
                    </a:moveTo>
                    <a:lnTo>
                      <a:pt x="0" y="2282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1967;p37">
                <a:extLst>
                  <a:ext uri="{FF2B5EF4-FFF2-40B4-BE49-F238E27FC236}">
                    <a16:creationId xmlns:a16="http://schemas.microsoft.com/office/drawing/2014/main" id="{830675F1-875F-A591-CCCA-F7BB2BD52559}"/>
                  </a:ext>
                </a:extLst>
              </p:cNvPr>
              <p:cNvSpPr/>
              <p:nvPr/>
            </p:nvSpPr>
            <p:spPr>
              <a:xfrm>
                <a:off x="5978960" y="3223878"/>
                <a:ext cx="49" cy="112553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821" fill="none" extrusionOk="0">
                    <a:moveTo>
                      <a:pt x="0" y="1"/>
                    </a:moveTo>
                    <a:lnTo>
                      <a:pt x="0" y="2282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1968;p37">
                <a:extLst>
                  <a:ext uri="{FF2B5EF4-FFF2-40B4-BE49-F238E27FC236}">
                    <a16:creationId xmlns:a16="http://schemas.microsoft.com/office/drawing/2014/main" id="{1CD4AEFB-EB4D-3E46-1A00-9FA7FB190ADE}"/>
                  </a:ext>
                </a:extLst>
              </p:cNvPr>
              <p:cNvSpPr/>
              <p:nvPr/>
            </p:nvSpPr>
            <p:spPr>
              <a:xfrm>
                <a:off x="6040956" y="3223878"/>
                <a:ext cx="49" cy="112553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821" fill="none" extrusionOk="0">
                    <a:moveTo>
                      <a:pt x="0" y="1"/>
                    </a:moveTo>
                    <a:lnTo>
                      <a:pt x="0" y="2282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1969;p37">
                <a:extLst>
                  <a:ext uri="{FF2B5EF4-FFF2-40B4-BE49-F238E27FC236}">
                    <a16:creationId xmlns:a16="http://schemas.microsoft.com/office/drawing/2014/main" id="{DC6B56FC-3CBD-02A7-FA12-E1C0185585FF}"/>
                  </a:ext>
                </a:extLst>
              </p:cNvPr>
              <p:cNvSpPr/>
              <p:nvPr/>
            </p:nvSpPr>
            <p:spPr>
              <a:xfrm>
                <a:off x="5781038" y="3301410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0"/>
                    </a:moveTo>
                    <a:lnTo>
                      <a:pt x="6793" y="0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1970;p37">
                <a:extLst>
                  <a:ext uri="{FF2B5EF4-FFF2-40B4-BE49-F238E27FC236}">
                    <a16:creationId xmlns:a16="http://schemas.microsoft.com/office/drawing/2014/main" id="{5008A384-257E-F0FF-1682-4E47A0EEB076}"/>
                  </a:ext>
                </a:extLst>
              </p:cNvPr>
              <p:cNvSpPr/>
              <p:nvPr/>
            </p:nvSpPr>
            <p:spPr>
              <a:xfrm>
                <a:off x="5781038" y="3389595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1"/>
                    </a:moveTo>
                    <a:lnTo>
                      <a:pt x="6793" y="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1971;p37">
                <a:extLst>
                  <a:ext uri="{FF2B5EF4-FFF2-40B4-BE49-F238E27FC236}">
                    <a16:creationId xmlns:a16="http://schemas.microsoft.com/office/drawing/2014/main" id="{E28DE681-6106-8891-1AA8-E98C93F35EE2}"/>
                  </a:ext>
                </a:extLst>
              </p:cNvPr>
              <p:cNvSpPr/>
              <p:nvPr/>
            </p:nvSpPr>
            <p:spPr>
              <a:xfrm>
                <a:off x="5781038" y="3477237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1"/>
                    </a:moveTo>
                    <a:lnTo>
                      <a:pt x="6793" y="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1972;p37">
                <a:extLst>
                  <a:ext uri="{FF2B5EF4-FFF2-40B4-BE49-F238E27FC236}">
                    <a16:creationId xmlns:a16="http://schemas.microsoft.com/office/drawing/2014/main" id="{9EF31178-BDE2-512B-DBAB-7DA6C2BF7CF8}"/>
                  </a:ext>
                </a:extLst>
              </p:cNvPr>
              <p:cNvSpPr/>
              <p:nvPr/>
            </p:nvSpPr>
            <p:spPr>
              <a:xfrm>
                <a:off x="5781038" y="3565472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1"/>
                    </a:moveTo>
                    <a:lnTo>
                      <a:pt x="6793" y="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1973;p37">
                <a:extLst>
                  <a:ext uri="{FF2B5EF4-FFF2-40B4-BE49-F238E27FC236}">
                    <a16:creationId xmlns:a16="http://schemas.microsoft.com/office/drawing/2014/main" id="{0C07D976-DAB1-FDD5-0186-F9EC1D0C044E}"/>
                  </a:ext>
                </a:extLst>
              </p:cNvPr>
              <p:cNvSpPr/>
              <p:nvPr/>
            </p:nvSpPr>
            <p:spPr>
              <a:xfrm>
                <a:off x="5781038" y="3654298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1"/>
                    </a:moveTo>
                    <a:lnTo>
                      <a:pt x="6793" y="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1974;p37">
                <a:extLst>
                  <a:ext uri="{FF2B5EF4-FFF2-40B4-BE49-F238E27FC236}">
                    <a16:creationId xmlns:a16="http://schemas.microsoft.com/office/drawing/2014/main" id="{2E529A04-44C8-375C-30B2-1284D9F8C535}"/>
                  </a:ext>
                </a:extLst>
              </p:cNvPr>
              <p:cNvSpPr/>
              <p:nvPr/>
            </p:nvSpPr>
            <p:spPr>
              <a:xfrm>
                <a:off x="5781038" y="3741940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0"/>
                    </a:moveTo>
                    <a:lnTo>
                      <a:pt x="6793" y="0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1975;p37">
                <a:extLst>
                  <a:ext uri="{FF2B5EF4-FFF2-40B4-BE49-F238E27FC236}">
                    <a16:creationId xmlns:a16="http://schemas.microsoft.com/office/drawing/2014/main" id="{E21C5104-D785-074B-C97C-4AAA393DD8BF}"/>
                  </a:ext>
                </a:extLst>
              </p:cNvPr>
              <p:cNvSpPr/>
              <p:nvPr/>
            </p:nvSpPr>
            <p:spPr>
              <a:xfrm>
                <a:off x="5781038" y="3829583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0"/>
                    </a:moveTo>
                    <a:lnTo>
                      <a:pt x="6793" y="0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1976;p37">
                <a:extLst>
                  <a:ext uri="{FF2B5EF4-FFF2-40B4-BE49-F238E27FC236}">
                    <a16:creationId xmlns:a16="http://schemas.microsoft.com/office/drawing/2014/main" id="{C56A4829-E063-B847-18D5-0BE38F2CB89A}"/>
                  </a:ext>
                </a:extLst>
              </p:cNvPr>
              <p:cNvSpPr/>
              <p:nvPr/>
            </p:nvSpPr>
            <p:spPr>
              <a:xfrm>
                <a:off x="5781038" y="3917768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1"/>
                    </a:moveTo>
                    <a:lnTo>
                      <a:pt x="6793" y="1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1977;p37">
                <a:extLst>
                  <a:ext uri="{FF2B5EF4-FFF2-40B4-BE49-F238E27FC236}">
                    <a16:creationId xmlns:a16="http://schemas.microsoft.com/office/drawing/2014/main" id="{BFDCF79C-D8B7-CC70-BEC5-EDB3E7EDDE7E}"/>
                  </a:ext>
                </a:extLst>
              </p:cNvPr>
              <p:cNvSpPr/>
              <p:nvPr/>
            </p:nvSpPr>
            <p:spPr>
              <a:xfrm>
                <a:off x="5781038" y="4006002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1"/>
                    </a:moveTo>
                    <a:lnTo>
                      <a:pt x="6793" y="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1978;p37">
                <a:extLst>
                  <a:ext uri="{FF2B5EF4-FFF2-40B4-BE49-F238E27FC236}">
                    <a16:creationId xmlns:a16="http://schemas.microsoft.com/office/drawing/2014/main" id="{A08D4EB8-6BA0-E711-8034-1E1ECD971061}"/>
                  </a:ext>
                </a:extLst>
              </p:cNvPr>
              <p:cNvSpPr/>
              <p:nvPr/>
            </p:nvSpPr>
            <p:spPr>
              <a:xfrm>
                <a:off x="5781038" y="4093645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1"/>
                    </a:moveTo>
                    <a:lnTo>
                      <a:pt x="6793" y="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1979;p37">
                <a:extLst>
                  <a:ext uri="{FF2B5EF4-FFF2-40B4-BE49-F238E27FC236}">
                    <a16:creationId xmlns:a16="http://schemas.microsoft.com/office/drawing/2014/main" id="{2128A01C-8997-1F89-E07C-097CB018B44F}"/>
                  </a:ext>
                </a:extLst>
              </p:cNvPr>
              <p:cNvSpPr/>
              <p:nvPr/>
            </p:nvSpPr>
            <p:spPr>
              <a:xfrm>
                <a:off x="5781038" y="4182471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1"/>
                    </a:moveTo>
                    <a:lnTo>
                      <a:pt x="6793" y="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1980;p37">
                <a:extLst>
                  <a:ext uri="{FF2B5EF4-FFF2-40B4-BE49-F238E27FC236}">
                    <a16:creationId xmlns:a16="http://schemas.microsoft.com/office/drawing/2014/main" id="{0520F235-221A-7A7D-E710-DD84C302A529}"/>
                  </a:ext>
                </a:extLst>
              </p:cNvPr>
              <p:cNvSpPr/>
              <p:nvPr/>
            </p:nvSpPr>
            <p:spPr>
              <a:xfrm>
                <a:off x="5781038" y="4270113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0"/>
                    </a:moveTo>
                    <a:lnTo>
                      <a:pt x="6793" y="0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1981;p37">
                <a:extLst>
                  <a:ext uri="{FF2B5EF4-FFF2-40B4-BE49-F238E27FC236}">
                    <a16:creationId xmlns:a16="http://schemas.microsoft.com/office/drawing/2014/main" id="{EB93E072-FF18-D59F-AD23-749759895BE2}"/>
                  </a:ext>
                </a:extLst>
              </p:cNvPr>
              <p:cNvSpPr/>
              <p:nvPr/>
            </p:nvSpPr>
            <p:spPr>
              <a:xfrm>
                <a:off x="5948530" y="2999766"/>
                <a:ext cx="49" cy="220017"/>
              </a:xfrm>
              <a:custGeom>
                <a:avLst/>
                <a:gdLst/>
                <a:ahLst/>
                <a:cxnLst/>
                <a:rect l="l" t="t" r="r" b="b"/>
                <a:pathLst>
                  <a:path w="1" h="4461" fill="none" extrusionOk="0">
                    <a:moveTo>
                      <a:pt x="1" y="0"/>
                    </a:moveTo>
                    <a:lnTo>
                      <a:pt x="1" y="4460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1982;p37">
                <a:extLst>
                  <a:ext uri="{FF2B5EF4-FFF2-40B4-BE49-F238E27FC236}">
                    <a16:creationId xmlns:a16="http://schemas.microsoft.com/office/drawing/2014/main" id="{DA19A69E-4409-AB91-D8BE-DF0ADA6F059C}"/>
                  </a:ext>
                </a:extLst>
              </p:cNvPr>
              <p:cNvSpPr/>
              <p:nvPr/>
            </p:nvSpPr>
            <p:spPr>
              <a:xfrm>
                <a:off x="5948530" y="2999766"/>
                <a:ext cx="49" cy="220017"/>
              </a:xfrm>
              <a:custGeom>
                <a:avLst/>
                <a:gdLst/>
                <a:ahLst/>
                <a:cxnLst/>
                <a:rect l="l" t="t" r="r" b="b"/>
                <a:pathLst>
                  <a:path w="1" h="4461" fill="none" extrusionOk="0">
                    <a:moveTo>
                      <a:pt x="1" y="0"/>
                    </a:moveTo>
                    <a:lnTo>
                      <a:pt x="1" y="4460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1983;p37">
                <a:extLst>
                  <a:ext uri="{FF2B5EF4-FFF2-40B4-BE49-F238E27FC236}">
                    <a16:creationId xmlns:a16="http://schemas.microsoft.com/office/drawing/2014/main" id="{8CC1383D-4977-5539-3994-7CDDAC079633}"/>
                  </a:ext>
                </a:extLst>
              </p:cNvPr>
              <p:cNvSpPr/>
              <p:nvPr/>
            </p:nvSpPr>
            <p:spPr>
              <a:xfrm>
                <a:off x="5899061" y="3007509"/>
                <a:ext cx="49517" cy="212273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304" fill="none" extrusionOk="0">
                    <a:moveTo>
                      <a:pt x="1" y="0"/>
                    </a:moveTo>
                    <a:lnTo>
                      <a:pt x="1004" y="4303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1984;p37">
                <a:extLst>
                  <a:ext uri="{FF2B5EF4-FFF2-40B4-BE49-F238E27FC236}">
                    <a16:creationId xmlns:a16="http://schemas.microsoft.com/office/drawing/2014/main" id="{C1952DC4-0EE4-EF1F-8CFD-C4BF2B7B1B40}"/>
                  </a:ext>
                </a:extLst>
              </p:cNvPr>
              <p:cNvSpPr/>
              <p:nvPr/>
            </p:nvSpPr>
            <p:spPr>
              <a:xfrm>
                <a:off x="5851960" y="3028963"/>
                <a:ext cx="96618" cy="190819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3869" fill="none" extrusionOk="0">
                    <a:moveTo>
                      <a:pt x="1" y="0"/>
                    </a:moveTo>
                    <a:lnTo>
                      <a:pt x="1959" y="3868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1985;p37">
                <a:extLst>
                  <a:ext uri="{FF2B5EF4-FFF2-40B4-BE49-F238E27FC236}">
                    <a16:creationId xmlns:a16="http://schemas.microsoft.com/office/drawing/2014/main" id="{2306ACC9-D3B2-9E55-69F8-BF7414223C01}"/>
                  </a:ext>
                </a:extLst>
              </p:cNvPr>
              <p:cNvSpPr/>
              <p:nvPr/>
            </p:nvSpPr>
            <p:spPr>
              <a:xfrm>
                <a:off x="5811419" y="3063537"/>
                <a:ext cx="137159" cy="156246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3168" fill="none" extrusionOk="0">
                    <a:moveTo>
                      <a:pt x="1" y="0"/>
                    </a:moveTo>
                    <a:lnTo>
                      <a:pt x="2781" y="3167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1986;p37">
                <a:extLst>
                  <a:ext uri="{FF2B5EF4-FFF2-40B4-BE49-F238E27FC236}">
                    <a16:creationId xmlns:a16="http://schemas.microsoft.com/office/drawing/2014/main" id="{8B24561F-EDC3-055A-3FD4-4854B59C1354}"/>
                  </a:ext>
                </a:extLst>
              </p:cNvPr>
              <p:cNvSpPr/>
              <p:nvPr/>
            </p:nvSpPr>
            <p:spPr>
              <a:xfrm>
                <a:off x="5780446" y="3109454"/>
                <a:ext cx="168132" cy="110329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2237" fill="none" extrusionOk="0">
                    <a:moveTo>
                      <a:pt x="0" y="0"/>
                    </a:moveTo>
                    <a:lnTo>
                      <a:pt x="3409" y="2236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1987;p37">
                <a:extLst>
                  <a:ext uri="{FF2B5EF4-FFF2-40B4-BE49-F238E27FC236}">
                    <a16:creationId xmlns:a16="http://schemas.microsoft.com/office/drawing/2014/main" id="{FC6840A3-9D5F-6ABB-51AA-DC6D1EFE9661}"/>
                  </a:ext>
                </a:extLst>
              </p:cNvPr>
              <p:cNvSpPr/>
              <p:nvPr/>
            </p:nvSpPr>
            <p:spPr>
              <a:xfrm>
                <a:off x="5760767" y="3162474"/>
                <a:ext cx="187811" cy="57310"/>
              </a:xfrm>
              <a:custGeom>
                <a:avLst/>
                <a:gdLst/>
                <a:ahLst/>
                <a:cxnLst/>
                <a:rect l="l" t="t" r="r" b="b"/>
                <a:pathLst>
                  <a:path w="3808" h="1162" fill="none" extrusionOk="0">
                    <a:moveTo>
                      <a:pt x="0" y="1"/>
                    </a:moveTo>
                    <a:lnTo>
                      <a:pt x="3808" y="116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1988;p37">
                <a:extLst>
                  <a:ext uri="{FF2B5EF4-FFF2-40B4-BE49-F238E27FC236}">
                    <a16:creationId xmlns:a16="http://schemas.microsoft.com/office/drawing/2014/main" id="{1DB739C6-C511-6A92-B09D-31FF419E73E3}"/>
                  </a:ext>
                </a:extLst>
              </p:cNvPr>
              <p:cNvSpPr/>
              <p:nvPr/>
            </p:nvSpPr>
            <p:spPr>
              <a:xfrm>
                <a:off x="5948530" y="3007509"/>
                <a:ext cx="50158" cy="212273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4304" fill="none" extrusionOk="0">
                    <a:moveTo>
                      <a:pt x="1016" y="0"/>
                    </a:moveTo>
                    <a:lnTo>
                      <a:pt x="1" y="4303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989;p37">
                <a:extLst>
                  <a:ext uri="{FF2B5EF4-FFF2-40B4-BE49-F238E27FC236}">
                    <a16:creationId xmlns:a16="http://schemas.microsoft.com/office/drawing/2014/main" id="{EFC702F3-34A0-967F-3B76-A799E9384073}"/>
                  </a:ext>
                </a:extLst>
              </p:cNvPr>
              <p:cNvSpPr/>
              <p:nvPr/>
            </p:nvSpPr>
            <p:spPr>
              <a:xfrm>
                <a:off x="5948530" y="3028963"/>
                <a:ext cx="97210" cy="190819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3869" fill="none" extrusionOk="0">
                    <a:moveTo>
                      <a:pt x="1971" y="0"/>
                    </a:moveTo>
                    <a:lnTo>
                      <a:pt x="1" y="3868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990;p37">
                <a:extLst>
                  <a:ext uri="{FF2B5EF4-FFF2-40B4-BE49-F238E27FC236}">
                    <a16:creationId xmlns:a16="http://schemas.microsoft.com/office/drawing/2014/main" id="{1C729B7B-AC6B-B34A-C8B6-0B208DA17D19}"/>
                  </a:ext>
                </a:extLst>
              </p:cNvPr>
              <p:cNvSpPr/>
              <p:nvPr/>
            </p:nvSpPr>
            <p:spPr>
              <a:xfrm>
                <a:off x="5948530" y="3063537"/>
                <a:ext cx="137159" cy="156246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3168" fill="none" extrusionOk="0">
                    <a:moveTo>
                      <a:pt x="2781" y="0"/>
                    </a:moveTo>
                    <a:lnTo>
                      <a:pt x="1" y="3167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991;p37">
                <a:extLst>
                  <a:ext uri="{FF2B5EF4-FFF2-40B4-BE49-F238E27FC236}">
                    <a16:creationId xmlns:a16="http://schemas.microsoft.com/office/drawing/2014/main" id="{CF543DEF-0EF9-1AB7-C308-2FA7EC8B2428}"/>
                  </a:ext>
                </a:extLst>
              </p:cNvPr>
              <p:cNvSpPr/>
              <p:nvPr/>
            </p:nvSpPr>
            <p:spPr>
              <a:xfrm>
                <a:off x="5948530" y="3109454"/>
                <a:ext cx="168773" cy="110329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2237" fill="none" extrusionOk="0">
                    <a:moveTo>
                      <a:pt x="3421" y="0"/>
                    </a:moveTo>
                    <a:lnTo>
                      <a:pt x="1" y="2236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992;p37">
                <a:extLst>
                  <a:ext uri="{FF2B5EF4-FFF2-40B4-BE49-F238E27FC236}">
                    <a16:creationId xmlns:a16="http://schemas.microsoft.com/office/drawing/2014/main" id="{6BAEF0E8-05DD-E3EA-2E53-AF6D805068A2}"/>
                  </a:ext>
                </a:extLst>
              </p:cNvPr>
              <p:cNvSpPr/>
              <p:nvPr/>
            </p:nvSpPr>
            <p:spPr>
              <a:xfrm>
                <a:off x="5948530" y="3162474"/>
                <a:ext cx="187860" cy="5731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1162" fill="none" extrusionOk="0">
                    <a:moveTo>
                      <a:pt x="3808" y="1"/>
                    </a:moveTo>
                    <a:lnTo>
                      <a:pt x="1" y="116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993;p37">
              <a:extLst>
                <a:ext uri="{FF2B5EF4-FFF2-40B4-BE49-F238E27FC236}">
                  <a16:creationId xmlns:a16="http://schemas.microsoft.com/office/drawing/2014/main" id="{0D6AB184-05B0-0F24-256C-3BE4153C3962}"/>
                </a:ext>
              </a:extLst>
            </p:cNvPr>
            <p:cNvGrpSpPr/>
            <p:nvPr/>
          </p:nvGrpSpPr>
          <p:grpSpPr>
            <a:xfrm>
              <a:off x="1818010" y="2009464"/>
              <a:ext cx="442895" cy="1901820"/>
              <a:chOff x="594425" y="745463"/>
              <a:chExt cx="212450" cy="912275"/>
            </a:xfrm>
          </p:grpSpPr>
          <p:sp>
            <p:nvSpPr>
              <p:cNvPr id="660" name="Google Shape;1994;p37">
                <a:extLst>
                  <a:ext uri="{FF2B5EF4-FFF2-40B4-BE49-F238E27FC236}">
                    <a16:creationId xmlns:a16="http://schemas.microsoft.com/office/drawing/2014/main" id="{62B247BE-066B-6005-D5DB-2F952090DD04}"/>
                  </a:ext>
                </a:extLst>
              </p:cNvPr>
              <p:cNvSpPr/>
              <p:nvPr/>
            </p:nvSpPr>
            <p:spPr>
              <a:xfrm>
                <a:off x="594425" y="745463"/>
                <a:ext cx="96100" cy="912275"/>
              </a:xfrm>
              <a:custGeom>
                <a:avLst/>
                <a:gdLst/>
                <a:ahLst/>
                <a:cxnLst/>
                <a:rect l="l" t="t" r="r" b="b"/>
                <a:pathLst>
                  <a:path w="3844" h="36491" extrusionOk="0">
                    <a:moveTo>
                      <a:pt x="0" y="0"/>
                    </a:moveTo>
                    <a:lnTo>
                      <a:pt x="0" y="36490"/>
                    </a:lnTo>
                    <a:lnTo>
                      <a:pt x="3844" y="36490"/>
                    </a:lnTo>
                    <a:lnTo>
                      <a:pt x="38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1995;p37">
                <a:extLst>
                  <a:ext uri="{FF2B5EF4-FFF2-40B4-BE49-F238E27FC236}">
                    <a16:creationId xmlns:a16="http://schemas.microsoft.com/office/drawing/2014/main" id="{601C75E8-C1B8-98A4-2C07-003EA147E2B3}"/>
                  </a:ext>
                </a:extLst>
              </p:cNvPr>
              <p:cNvSpPr/>
              <p:nvPr/>
            </p:nvSpPr>
            <p:spPr>
              <a:xfrm>
                <a:off x="649425" y="800438"/>
                <a:ext cx="95800" cy="857000"/>
              </a:xfrm>
              <a:custGeom>
                <a:avLst/>
                <a:gdLst/>
                <a:ahLst/>
                <a:cxnLst/>
                <a:rect l="l" t="t" r="r" b="b"/>
                <a:pathLst>
                  <a:path w="3832" h="34280" extrusionOk="0">
                    <a:moveTo>
                      <a:pt x="0" y="1"/>
                    </a:moveTo>
                    <a:lnTo>
                      <a:pt x="0" y="34279"/>
                    </a:lnTo>
                    <a:lnTo>
                      <a:pt x="3832" y="34279"/>
                    </a:lnTo>
                    <a:lnTo>
                      <a:pt x="38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1996;p37">
                <a:extLst>
                  <a:ext uri="{FF2B5EF4-FFF2-40B4-BE49-F238E27FC236}">
                    <a16:creationId xmlns:a16="http://schemas.microsoft.com/office/drawing/2014/main" id="{0F0DC17F-44FA-E3F2-F8D1-77E12E8C7092}"/>
                  </a:ext>
                </a:extLst>
              </p:cNvPr>
              <p:cNvSpPr/>
              <p:nvPr/>
            </p:nvSpPr>
            <p:spPr>
              <a:xfrm>
                <a:off x="710750" y="846988"/>
                <a:ext cx="96125" cy="810750"/>
              </a:xfrm>
              <a:custGeom>
                <a:avLst/>
                <a:gdLst/>
                <a:ahLst/>
                <a:cxnLst/>
                <a:rect l="l" t="t" r="r" b="b"/>
                <a:pathLst>
                  <a:path w="3845" h="32430" extrusionOk="0">
                    <a:moveTo>
                      <a:pt x="1" y="0"/>
                    </a:moveTo>
                    <a:lnTo>
                      <a:pt x="1" y="32429"/>
                    </a:lnTo>
                    <a:lnTo>
                      <a:pt x="3844" y="32429"/>
                    </a:lnTo>
                    <a:lnTo>
                      <a:pt x="38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997;p37">
              <a:extLst>
                <a:ext uri="{FF2B5EF4-FFF2-40B4-BE49-F238E27FC236}">
                  <a16:creationId xmlns:a16="http://schemas.microsoft.com/office/drawing/2014/main" id="{9A206090-D525-8045-8EEF-193BFFBEE250}"/>
                </a:ext>
              </a:extLst>
            </p:cNvPr>
            <p:cNvGrpSpPr/>
            <p:nvPr/>
          </p:nvGrpSpPr>
          <p:grpSpPr>
            <a:xfrm>
              <a:off x="874796" y="2687859"/>
              <a:ext cx="2098900" cy="1223432"/>
              <a:chOff x="266800" y="1983149"/>
              <a:chExt cx="3307959" cy="1928183"/>
            </a:xfrm>
          </p:grpSpPr>
          <p:sp>
            <p:nvSpPr>
              <p:cNvPr id="20" name="Google Shape;1998;p37">
                <a:extLst>
                  <a:ext uri="{FF2B5EF4-FFF2-40B4-BE49-F238E27FC236}">
                    <a16:creationId xmlns:a16="http://schemas.microsoft.com/office/drawing/2014/main" id="{4FB718F6-C6D1-D19C-C8F8-1E37A7B14128}"/>
                  </a:ext>
                </a:extLst>
              </p:cNvPr>
              <p:cNvSpPr/>
              <p:nvPr/>
            </p:nvSpPr>
            <p:spPr>
              <a:xfrm>
                <a:off x="487894" y="2943418"/>
                <a:ext cx="231341" cy="948991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9078" extrusionOk="0">
                    <a:moveTo>
                      <a:pt x="0" y="0"/>
                    </a:moveTo>
                    <a:lnTo>
                      <a:pt x="0" y="9077"/>
                    </a:lnTo>
                    <a:lnTo>
                      <a:pt x="2212" y="9077"/>
                    </a:lnTo>
                    <a:lnTo>
                      <a:pt x="221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999;p37">
                <a:extLst>
                  <a:ext uri="{FF2B5EF4-FFF2-40B4-BE49-F238E27FC236}">
                    <a16:creationId xmlns:a16="http://schemas.microsoft.com/office/drawing/2014/main" id="{EB33E030-832B-5ED2-471A-487FE8729014}"/>
                  </a:ext>
                </a:extLst>
              </p:cNvPr>
              <p:cNvSpPr/>
              <p:nvPr/>
            </p:nvSpPr>
            <p:spPr>
              <a:xfrm>
                <a:off x="487894" y="2943418"/>
                <a:ext cx="231341" cy="35438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339" extrusionOk="0">
                    <a:moveTo>
                      <a:pt x="0" y="0"/>
                    </a:moveTo>
                    <a:lnTo>
                      <a:pt x="0" y="339"/>
                    </a:lnTo>
                    <a:lnTo>
                      <a:pt x="2212" y="339"/>
                    </a:lnTo>
                    <a:lnTo>
                      <a:pt x="2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000;p37">
                <a:extLst>
                  <a:ext uri="{FF2B5EF4-FFF2-40B4-BE49-F238E27FC236}">
                    <a16:creationId xmlns:a16="http://schemas.microsoft.com/office/drawing/2014/main" id="{6D86D39C-62CD-66A5-B0C1-CE58ED7C91B5}"/>
                  </a:ext>
                </a:extLst>
              </p:cNvPr>
              <p:cNvSpPr/>
              <p:nvPr/>
            </p:nvSpPr>
            <p:spPr>
              <a:xfrm>
                <a:off x="487894" y="2661589"/>
                <a:ext cx="430904" cy="281938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697" extrusionOk="0">
                    <a:moveTo>
                      <a:pt x="1064" y="1"/>
                    </a:moveTo>
                    <a:lnTo>
                      <a:pt x="0" y="2696"/>
                    </a:lnTo>
                    <a:lnTo>
                      <a:pt x="4122" y="2696"/>
                    </a:lnTo>
                    <a:lnTo>
                      <a:pt x="30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001;p37">
                <a:extLst>
                  <a:ext uri="{FF2B5EF4-FFF2-40B4-BE49-F238E27FC236}">
                    <a16:creationId xmlns:a16="http://schemas.microsoft.com/office/drawing/2014/main" id="{241B6D69-41EB-D013-9EF7-074A1F830748}"/>
                  </a:ext>
                </a:extLst>
              </p:cNvPr>
              <p:cNvSpPr/>
              <p:nvPr/>
            </p:nvSpPr>
            <p:spPr>
              <a:xfrm>
                <a:off x="1286446" y="2469556"/>
                <a:ext cx="2065975" cy="1440527"/>
              </a:xfrm>
              <a:custGeom>
                <a:avLst/>
                <a:gdLst/>
                <a:ahLst/>
                <a:cxnLst/>
                <a:rect l="l" t="t" r="r" b="b"/>
                <a:pathLst>
                  <a:path w="19763" h="13780" extrusionOk="0">
                    <a:moveTo>
                      <a:pt x="0" y="0"/>
                    </a:moveTo>
                    <a:lnTo>
                      <a:pt x="0" y="13780"/>
                    </a:lnTo>
                    <a:lnTo>
                      <a:pt x="18747" y="13780"/>
                    </a:lnTo>
                    <a:lnTo>
                      <a:pt x="18747" y="3457"/>
                    </a:lnTo>
                    <a:lnTo>
                      <a:pt x="19762" y="3457"/>
                    </a:lnTo>
                    <a:lnTo>
                      <a:pt x="1976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002;p37">
                <a:extLst>
                  <a:ext uri="{FF2B5EF4-FFF2-40B4-BE49-F238E27FC236}">
                    <a16:creationId xmlns:a16="http://schemas.microsoft.com/office/drawing/2014/main" id="{3A4263BE-D44F-1B7D-CAAB-9A0EC03916EE}"/>
                  </a:ext>
                </a:extLst>
              </p:cNvPr>
              <p:cNvSpPr/>
              <p:nvPr/>
            </p:nvSpPr>
            <p:spPr>
              <a:xfrm>
                <a:off x="1286446" y="3615586"/>
                <a:ext cx="1061474" cy="294482"/>
              </a:xfrm>
              <a:custGeom>
                <a:avLst/>
                <a:gdLst/>
                <a:ahLst/>
                <a:cxnLst/>
                <a:rect l="l" t="t" r="r" b="b"/>
                <a:pathLst>
                  <a:path w="10154" h="2817" extrusionOk="0">
                    <a:moveTo>
                      <a:pt x="0" y="0"/>
                    </a:moveTo>
                    <a:lnTo>
                      <a:pt x="0" y="2817"/>
                    </a:lnTo>
                    <a:lnTo>
                      <a:pt x="10153" y="2817"/>
                    </a:lnTo>
                    <a:lnTo>
                      <a:pt x="101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003;p37">
                <a:extLst>
                  <a:ext uri="{FF2B5EF4-FFF2-40B4-BE49-F238E27FC236}">
                    <a16:creationId xmlns:a16="http://schemas.microsoft.com/office/drawing/2014/main" id="{8F66A930-B6FE-433F-8772-C18226254E1C}"/>
                  </a:ext>
                </a:extLst>
              </p:cNvPr>
              <p:cNvSpPr/>
              <p:nvPr/>
            </p:nvSpPr>
            <p:spPr>
              <a:xfrm>
                <a:off x="2347803" y="2856235"/>
                <a:ext cx="946483" cy="1055097"/>
              </a:xfrm>
              <a:custGeom>
                <a:avLst/>
                <a:gdLst/>
                <a:ahLst/>
                <a:cxnLst/>
                <a:rect l="l" t="t" r="r" b="b"/>
                <a:pathLst>
                  <a:path w="9054" h="10093" extrusionOk="0">
                    <a:moveTo>
                      <a:pt x="0" y="0"/>
                    </a:moveTo>
                    <a:lnTo>
                      <a:pt x="0" y="10093"/>
                    </a:lnTo>
                    <a:lnTo>
                      <a:pt x="9053" y="10093"/>
                    </a:lnTo>
                    <a:lnTo>
                      <a:pt x="90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004;p37">
                <a:extLst>
                  <a:ext uri="{FF2B5EF4-FFF2-40B4-BE49-F238E27FC236}">
                    <a16:creationId xmlns:a16="http://schemas.microsoft.com/office/drawing/2014/main" id="{E92B10C6-C08E-A992-8EAD-12EF5451B6B5}"/>
                  </a:ext>
                </a:extLst>
              </p:cNvPr>
              <p:cNvSpPr/>
              <p:nvPr/>
            </p:nvSpPr>
            <p:spPr>
              <a:xfrm>
                <a:off x="611665" y="1983149"/>
                <a:ext cx="801175" cy="486518"/>
              </a:xfrm>
              <a:custGeom>
                <a:avLst/>
                <a:gdLst/>
                <a:ahLst/>
                <a:cxnLst/>
                <a:rect l="l" t="t" r="r" b="b"/>
                <a:pathLst>
                  <a:path w="7664" h="4654" extrusionOk="0">
                    <a:moveTo>
                      <a:pt x="1862" y="0"/>
                    </a:moveTo>
                    <a:lnTo>
                      <a:pt x="1" y="4653"/>
                    </a:lnTo>
                    <a:lnTo>
                      <a:pt x="7664" y="4653"/>
                    </a:lnTo>
                    <a:lnTo>
                      <a:pt x="766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005;p37">
                <a:extLst>
                  <a:ext uri="{FF2B5EF4-FFF2-40B4-BE49-F238E27FC236}">
                    <a16:creationId xmlns:a16="http://schemas.microsoft.com/office/drawing/2014/main" id="{17756D41-5A43-2DE8-3EE3-2704D3714DB9}"/>
                  </a:ext>
                </a:extLst>
              </p:cNvPr>
              <p:cNvSpPr/>
              <p:nvPr/>
            </p:nvSpPr>
            <p:spPr>
              <a:xfrm>
                <a:off x="1166334" y="1983149"/>
                <a:ext cx="2251738" cy="486518"/>
              </a:xfrm>
              <a:custGeom>
                <a:avLst/>
                <a:gdLst/>
                <a:ahLst/>
                <a:cxnLst/>
                <a:rect l="l" t="t" r="r" b="b"/>
                <a:pathLst>
                  <a:path w="21540" h="4654" extrusionOk="0">
                    <a:moveTo>
                      <a:pt x="1" y="0"/>
                    </a:moveTo>
                    <a:lnTo>
                      <a:pt x="1862" y="4653"/>
                    </a:lnTo>
                    <a:lnTo>
                      <a:pt x="21540" y="4653"/>
                    </a:lnTo>
                    <a:lnTo>
                      <a:pt x="2154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006;p37">
                <a:extLst>
                  <a:ext uri="{FF2B5EF4-FFF2-40B4-BE49-F238E27FC236}">
                    <a16:creationId xmlns:a16="http://schemas.microsoft.com/office/drawing/2014/main" id="{0F4EE242-6E4D-6509-1F77-2A9200E1B6FF}"/>
                  </a:ext>
                </a:extLst>
              </p:cNvPr>
              <p:cNvSpPr/>
              <p:nvPr/>
            </p:nvSpPr>
            <p:spPr>
              <a:xfrm>
                <a:off x="1191632" y="2089253"/>
                <a:ext cx="2242852" cy="40561"/>
              </a:xfrm>
              <a:custGeom>
                <a:avLst/>
                <a:gdLst/>
                <a:ahLst/>
                <a:cxnLst/>
                <a:rect l="l" t="t" r="r" b="b"/>
                <a:pathLst>
                  <a:path w="21455" h="388" fill="none" extrusionOk="0">
                    <a:moveTo>
                      <a:pt x="1" y="0"/>
                    </a:moveTo>
                    <a:cubicBezTo>
                      <a:pt x="1" y="206"/>
                      <a:pt x="424" y="387"/>
                      <a:pt x="944" y="387"/>
                    </a:cubicBezTo>
                    <a:cubicBezTo>
                      <a:pt x="1306" y="387"/>
                      <a:pt x="1608" y="303"/>
                      <a:pt x="1753" y="182"/>
                    </a:cubicBezTo>
                    <a:cubicBezTo>
                      <a:pt x="1910" y="303"/>
                      <a:pt x="2225" y="387"/>
                      <a:pt x="2575" y="387"/>
                    </a:cubicBezTo>
                    <a:cubicBezTo>
                      <a:pt x="2938" y="387"/>
                      <a:pt x="3240" y="303"/>
                      <a:pt x="3385" y="182"/>
                    </a:cubicBezTo>
                    <a:cubicBezTo>
                      <a:pt x="3542" y="303"/>
                      <a:pt x="3856" y="387"/>
                      <a:pt x="4207" y="387"/>
                    </a:cubicBezTo>
                    <a:cubicBezTo>
                      <a:pt x="4570" y="387"/>
                      <a:pt x="4872" y="303"/>
                      <a:pt x="5017" y="182"/>
                    </a:cubicBezTo>
                    <a:cubicBezTo>
                      <a:pt x="5174" y="303"/>
                      <a:pt x="5488" y="387"/>
                      <a:pt x="5839" y="387"/>
                    </a:cubicBezTo>
                    <a:cubicBezTo>
                      <a:pt x="6177" y="387"/>
                      <a:pt x="6503" y="303"/>
                      <a:pt x="6648" y="182"/>
                    </a:cubicBezTo>
                    <a:cubicBezTo>
                      <a:pt x="6806" y="303"/>
                      <a:pt x="7120" y="387"/>
                      <a:pt x="7470" y="387"/>
                    </a:cubicBezTo>
                    <a:cubicBezTo>
                      <a:pt x="7809" y="387"/>
                      <a:pt x="8135" y="303"/>
                      <a:pt x="8280" y="182"/>
                    </a:cubicBezTo>
                    <a:cubicBezTo>
                      <a:pt x="8437" y="303"/>
                      <a:pt x="8752" y="387"/>
                      <a:pt x="9102" y="387"/>
                    </a:cubicBezTo>
                    <a:cubicBezTo>
                      <a:pt x="9465" y="387"/>
                      <a:pt x="9767" y="303"/>
                      <a:pt x="9912" y="182"/>
                    </a:cubicBezTo>
                    <a:cubicBezTo>
                      <a:pt x="10069" y="303"/>
                      <a:pt x="10383" y="387"/>
                      <a:pt x="10734" y="387"/>
                    </a:cubicBezTo>
                    <a:cubicBezTo>
                      <a:pt x="11096" y="387"/>
                      <a:pt x="11399" y="303"/>
                      <a:pt x="11544" y="182"/>
                    </a:cubicBezTo>
                    <a:cubicBezTo>
                      <a:pt x="11701" y="303"/>
                      <a:pt x="12015" y="387"/>
                      <a:pt x="12366" y="387"/>
                    </a:cubicBezTo>
                    <a:cubicBezTo>
                      <a:pt x="12728" y="387"/>
                      <a:pt x="13030" y="303"/>
                      <a:pt x="13175" y="182"/>
                    </a:cubicBezTo>
                    <a:cubicBezTo>
                      <a:pt x="13333" y="303"/>
                      <a:pt x="13647" y="387"/>
                      <a:pt x="13997" y="387"/>
                    </a:cubicBezTo>
                    <a:cubicBezTo>
                      <a:pt x="14360" y="387"/>
                      <a:pt x="14662" y="303"/>
                      <a:pt x="14807" y="182"/>
                    </a:cubicBezTo>
                    <a:cubicBezTo>
                      <a:pt x="14964" y="303"/>
                      <a:pt x="15278" y="387"/>
                      <a:pt x="15629" y="387"/>
                    </a:cubicBezTo>
                    <a:cubicBezTo>
                      <a:pt x="15967" y="387"/>
                      <a:pt x="16294" y="303"/>
                      <a:pt x="16439" y="182"/>
                    </a:cubicBezTo>
                    <a:cubicBezTo>
                      <a:pt x="16596" y="303"/>
                      <a:pt x="16910" y="387"/>
                      <a:pt x="17261" y="387"/>
                    </a:cubicBezTo>
                    <a:cubicBezTo>
                      <a:pt x="17623" y="387"/>
                      <a:pt x="17926" y="303"/>
                      <a:pt x="18071" y="182"/>
                    </a:cubicBezTo>
                    <a:cubicBezTo>
                      <a:pt x="18228" y="303"/>
                      <a:pt x="18542" y="387"/>
                      <a:pt x="18892" y="387"/>
                    </a:cubicBezTo>
                    <a:cubicBezTo>
                      <a:pt x="19255" y="387"/>
                      <a:pt x="19557" y="303"/>
                      <a:pt x="19702" y="182"/>
                    </a:cubicBezTo>
                    <a:cubicBezTo>
                      <a:pt x="19859" y="303"/>
                      <a:pt x="20174" y="387"/>
                      <a:pt x="20524" y="387"/>
                    </a:cubicBezTo>
                    <a:cubicBezTo>
                      <a:pt x="21032" y="387"/>
                      <a:pt x="21455" y="206"/>
                      <a:pt x="21455" y="0"/>
                    </a:cubicBezTo>
                  </a:path>
                </a:pathLst>
              </a:custGeom>
              <a:solidFill>
                <a:schemeClr val="accent3"/>
              </a:solidFill>
              <a:ln w="1825" cap="flat" cmpd="sng">
                <a:solidFill>
                  <a:schemeClr val="accent3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007;p37">
                <a:extLst>
                  <a:ext uri="{FF2B5EF4-FFF2-40B4-BE49-F238E27FC236}">
                    <a16:creationId xmlns:a16="http://schemas.microsoft.com/office/drawing/2014/main" id="{4BD080CC-A9C5-0F2E-8434-985BA3075A3F}"/>
                  </a:ext>
                </a:extLst>
              </p:cNvPr>
              <p:cNvSpPr/>
              <p:nvPr/>
            </p:nvSpPr>
            <p:spPr>
              <a:xfrm>
                <a:off x="1191632" y="2194103"/>
                <a:ext cx="2242852" cy="41815"/>
              </a:xfrm>
              <a:custGeom>
                <a:avLst/>
                <a:gdLst/>
                <a:ahLst/>
                <a:cxnLst/>
                <a:rect l="l" t="t" r="r" b="b"/>
                <a:pathLst>
                  <a:path w="21455" h="400" fill="none" extrusionOk="0">
                    <a:moveTo>
                      <a:pt x="1" y="1"/>
                    </a:moveTo>
                    <a:cubicBezTo>
                      <a:pt x="1" y="218"/>
                      <a:pt x="424" y="399"/>
                      <a:pt x="944" y="399"/>
                    </a:cubicBezTo>
                    <a:cubicBezTo>
                      <a:pt x="1306" y="399"/>
                      <a:pt x="1608" y="303"/>
                      <a:pt x="1753" y="182"/>
                    </a:cubicBezTo>
                    <a:cubicBezTo>
                      <a:pt x="1910" y="303"/>
                      <a:pt x="2225" y="399"/>
                      <a:pt x="2575" y="399"/>
                    </a:cubicBezTo>
                    <a:cubicBezTo>
                      <a:pt x="2938" y="399"/>
                      <a:pt x="3240" y="303"/>
                      <a:pt x="3385" y="182"/>
                    </a:cubicBezTo>
                    <a:cubicBezTo>
                      <a:pt x="3542" y="303"/>
                      <a:pt x="3856" y="399"/>
                      <a:pt x="4207" y="399"/>
                    </a:cubicBezTo>
                    <a:cubicBezTo>
                      <a:pt x="4570" y="399"/>
                      <a:pt x="4872" y="303"/>
                      <a:pt x="5017" y="182"/>
                    </a:cubicBezTo>
                    <a:cubicBezTo>
                      <a:pt x="5174" y="303"/>
                      <a:pt x="5488" y="399"/>
                      <a:pt x="5839" y="399"/>
                    </a:cubicBezTo>
                    <a:cubicBezTo>
                      <a:pt x="6177" y="399"/>
                      <a:pt x="6503" y="303"/>
                      <a:pt x="6648" y="182"/>
                    </a:cubicBezTo>
                    <a:cubicBezTo>
                      <a:pt x="6806" y="303"/>
                      <a:pt x="7120" y="399"/>
                      <a:pt x="7470" y="399"/>
                    </a:cubicBezTo>
                    <a:cubicBezTo>
                      <a:pt x="7809" y="399"/>
                      <a:pt x="8135" y="303"/>
                      <a:pt x="8280" y="182"/>
                    </a:cubicBezTo>
                    <a:cubicBezTo>
                      <a:pt x="8437" y="303"/>
                      <a:pt x="8752" y="399"/>
                      <a:pt x="9102" y="399"/>
                    </a:cubicBezTo>
                    <a:cubicBezTo>
                      <a:pt x="9465" y="399"/>
                      <a:pt x="9767" y="303"/>
                      <a:pt x="9912" y="182"/>
                    </a:cubicBezTo>
                    <a:cubicBezTo>
                      <a:pt x="10069" y="303"/>
                      <a:pt x="10383" y="399"/>
                      <a:pt x="10734" y="399"/>
                    </a:cubicBezTo>
                    <a:cubicBezTo>
                      <a:pt x="11096" y="399"/>
                      <a:pt x="11399" y="303"/>
                      <a:pt x="11544" y="182"/>
                    </a:cubicBezTo>
                    <a:cubicBezTo>
                      <a:pt x="11701" y="303"/>
                      <a:pt x="12015" y="399"/>
                      <a:pt x="12366" y="399"/>
                    </a:cubicBezTo>
                    <a:cubicBezTo>
                      <a:pt x="12728" y="399"/>
                      <a:pt x="13030" y="303"/>
                      <a:pt x="13175" y="182"/>
                    </a:cubicBezTo>
                    <a:cubicBezTo>
                      <a:pt x="13333" y="303"/>
                      <a:pt x="13647" y="399"/>
                      <a:pt x="13997" y="399"/>
                    </a:cubicBezTo>
                    <a:cubicBezTo>
                      <a:pt x="14360" y="399"/>
                      <a:pt x="14662" y="303"/>
                      <a:pt x="14807" y="182"/>
                    </a:cubicBezTo>
                    <a:cubicBezTo>
                      <a:pt x="14964" y="303"/>
                      <a:pt x="15278" y="399"/>
                      <a:pt x="15629" y="399"/>
                    </a:cubicBezTo>
                    <a:cubicBezTo>
                      <a:pt x="15967" y="399"/>
                      <a:pt x="16294" y="303"/>
                      <a:pt x="16439" y="182"/>
                    </a:cubicBezTo>
                    <a:cubicBezTo>
                      <a:pt x="16596" y="303"/>
                      <a:pt x="16910" y="399"/>
                      <a:pt x="17261" y="399"/>
                    </a:cubicBezTo>
                    <a:cubicBezTo>
                      <a:pt x="17623" y="399"/>
                      <a:pt x="17926" y="303"/>
                      <a:pt x="18071" y="182"/>
                    </a:cubicBezTo>
                    <a:cubicBezTo>
                      <a:pt x="18228" y="303"/>
                      <a:pt x="18542" y="399"/>
                      <a:pt x="18892" y="399"/>
                    </a:cubicBezTo>
                    <a:cubicBezTo>
                      <a:pt x="19255" y="399"/>
                      <a:pt x="19557" y="303"/>
                      <a:pt x="19702" y="182"/>
                    </a:cubicBezTo>
                    <a:cubicBezTo>
                      <a:pt x="19859" y="303"/>
                      <a:pt x="20174" y="399"/>
                      <a:pt x="20524" y="399"/>
                    </a:cubicBezTo>
                    <a:cubicBezTo>
                      <a:pt x="21032" y="399"/>
                      <a:pt x="21455" y="218"/>
                      <a:pt x="21455" y="1"/>
                    </a:cubicBezTo>
                  </a:path>
                </a:pathLst>
              </a:custGeom>
              <a:solidFill>
                <a:schemeClr val="accent3"/>
              </a:solidFill>
              <a:ln w="1825" cap="flat" cmpd="sng">
                <a:solidFill>
                  <a:schemeClr val="accent3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008;p37">
                <a:extLst>
                  <a:ext uri="{FF2B5EF4-FFF2-40B4-BE49-F238E27FC236}">
                    <a16:creationId xmlns:a16="http://schemas.microsoft.com/office/drawing/2014/main" id="{32442A90-C2D0-1D14-842D-DDE3E4604195}"/>
                  </a:ext>
                </a:extLst>
              </p:cNvPr>
              <p:cNvSpPr/>
              <p:nvPr/>
            </p:nvSpPr>
            <p:spPr>
              <a:xfrm>
                <a:off x="1191632" y="2301462"/>
                <a:ext cx="2242852" cy="41815"/>
              </a:xfrm>
              <a:custGeom>
                <a:avLst/>
                <a:gdLst/>
                <a:ahLst/>
                <a:cxnLst/>
                <a:rect l="l" t="t" r="r" b="b"/>
                <a:pathLst>
                  <a:path w="21455" h="400" fill="none" extrusionOk="0">
                    <a:moveTo>
                      <a:pt x="1" y="1"/>
                    </a:moveTo>
                    <a:cubicBezTo>
                      <a:pt x="1" y="219"/>
                      <a:pt x="424" y="400"/>
                      <a:pt x="944" y="400"/>
                    </a:cubicBezTo>
                    <a:cubicBezTo>
                      <a:pt x="1306" y="400"/>
                      <a:pt x="1608" y="303"/>
                      <a:pt x="1753" y="182"/>
                    </a:cubicBezTo>
                    <a:cubicBezTo>
                      <a:pt x="1910" y="303"/>
                      <a:pt x="2225" y="400"/>
                      <a:pt x="2575" y="400"/>
                    </a:cubicBezTo>
                    <a:cubicBezTo>
                      <a:pt x="2938" y="400"/>
                      <a:pt x="3240" y="303"/>
                      <a:pt x="3385" y="182"/>
                    </a:cubicBezTo>
                    <a:cubicBezTo>
                      <a:pt x="3542" y="303"/>
                      <a:pt x="3856" y="400"/>
                      <a:pt x="4207" y="400"/>
                    </a:cubicBezTo>
                    <a:cubicBezTo>
                      <a:pt x="4570" y="400"/>
                      <a:pt x="4872" y="303"/>
                      <a:pt x="5017" y="182"/>
                    </a:cubicBezTo>
                    <a:cubicBezTo>
                      <a:pt x="5174" y="303"/>
                      <a:pt x="5488" y="400"/>
                      <a:pt x="5839" y="400"/>
                    </a:cubicBezTo>
                    <a:cubicBezTo>
                      <a:pt x="6177" y="400"/>
                      <a:pt x="6503" y="303"/>
                      <a:pt x="6648" y="182"/>
                    </a:cubicBezTo>
                    <a:cubicBezTo>
                      <a:pt x="6806" y="303"/>
                      <a:pt x="7120" y="400"/>
                      <a:pt x="7470" y="400"/>
                    </a:cubicBezTo>
                    <a:cubicBezTo>
                      <a:pt x="7809" y="400"/>
                      <a:pt x="8135" y="303"/>
                      <a:pt x="8280" y="182"/>
                    </a:cubicBezTo>
                    <a:cubicBezTo>
                      <a:pt x="8437" y="303"/>
                      <a:pt x="8752" y="400"/>
                      <a:pt x="9102" y="400"/>
                    </a:cubicBezTo>
                    <a:cubicBezTo>
                      <a:pt x="9465" y="400"/>
                      <a:pt x="9767" y="303"/>
                      <a:pt x="9912" y="182"/>
                    </a:cubicBezTo>
                    <a:cubicBezTo>
                      <a:pt x="10069" y="303"/>
                      <a:pt x="10383" y="400"/>
                      <a:pt x="10734" y="400"/>
                    </a:cubicBezTo>
                    <a:cubicBezTo>
                      <a:pt x="11096" y="400"/>
                      <a:pt x="11399" y="303"/>
                      <a:pt x="11544" y="182"/>
                    </a:cubicBezTo>
                    <a:cubicBezTo>
                      <a:pt x="11701" y="303"/>
                      <a:pt x="12015" y="400"/>
                      <a:pt x="12366" y="400"/>
                    </a:cubicBezTo>
                    <a:cubicBezTo>
                      <a:pt x="12728" y="400"/>
                      <a:pt x="13030" y="303"/>
                      <a:pt x="13175" y="182"/>
                    </a:cubicBezTo>
                    <a:cubicBezTo>
                      <a:pt x="13333" y="303"/>
                      <a:pt x="13647" y="400"/>
                      <a:pt x="13997" y="400"/>
                    </a:cubicBezTo>
                    <a:cubicBezTo>
                      <a:pt x="14360" y="400"/>
                      <a:pt x="14662" y="303"/>
                      <a:pt x="14807" y="182"/>
                    </a:cubicBezTo>
                    <a:cubicBezTo>
                      <a:pt x="14964" y="303"/>
                      <a:pt x="15278" y="400"/>
                      <a:pt x="15629" y="400"/>
                    </a:cubicBezTo>
                    <a:cubicBezTo>
                      <a:pt x="15967" y="400"/>
                      <a:pt x="16294" y="303"/>
                      <a:pt x="16439" y="182"/>
                    </a:cubicBezTo>
                    <a:cubicBezTo>
                      <a:pt x="16596" y="303"/>
                      <a:pt x="16910" y="400"/>
                      <a:pt x="17261" y="400"/>
                    </a:cubicBezTo>
                    <a:cubicBezTo>
                      <a:pt x="17623" y="400"/>
                      <a:pt x="17926" y="303"/>
                      <a:pt x="18071" y="182"/>
                    </a:cubicBezTo>
                    <a:cubicBezTo>
                      <a:pt x="18228" y="303"/>
                      <a:pt x="18542" y="400"/>
                      <a:pt x="18892" y="400"/>
                    </a:cubicBezTo>
                    <a:cubicBezTo>
                      <a:pt x="19255" y="400"/>
                      <a:pt x="19557" y="303"/>
                      <a:pt x="19702" y="182"/>
                    </a:cubicBezTo>
                    <a:cubicBezTo>
                      <a:pt x="19859" y="303"/>
                      <a:pt x="20174" y="400"/>
                      <a:pt x="20524" y="400"/>
                    </a:cubicBezTo>
                    <a:cubicBezTo>
                      <a:pt x="21032" y="400"/>
                      <a:pt x="21455" y="219"/>
                      <a:pt x="21455" y="1"/>
                    </a:cubicBezTo>
                  </a:path>
                </a:pathLst>
              </a:custGeom>
              <a:solidFill>
                <a:schemeClr val="accent3"/>
              </a:solidFill>
              <a:ln w="1825" cap="flat" cmpd="sng">
                <a:solidFill>
                  <a:schemeClr val="accent3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009;p37">
                <a:extLst>
                  <a:ext uri="{FF2B5EF4-FFF2-40B4-BE49-F238E27FC236}">
                    <a16:creationId xmlns:a16="http://schemas.microsoft.com/office/drawing/2014/main" id="{B9E5CABD-2225-08A4-A050-70E441195C7B}"/>
                  </a:ext>
                </a:extLst>
              </p:cNvPr>
              <p:cNvSpPr/>
              <p:nvPr/>
            </p:nvSpPr>
            <p:spPr>
              <a:xfrm>
                <a:off x="787286" y="1983149"/>
                <a:ext cx="2630791" cy="46833"/>
              </a:xfrm>
              <a:custGeom>
                <a:avLst/>
                <a:gdLst/>
                <a:ahLst/>
                <a:cxnLst/>
                <a:rect l="l" t="t" r="r" b="b"/>
                <a:pathLst>
                  <a:path w="25166" h="448" extrusionOk="0">
                    <a:moveTo>
                      <a:pt x="182" y="0"/>
                    </a:moveTo>
                    <a:lnTo>
                      <a:pt x="1" y="447"/>
                    </a:lnTo>
                    <a:lnTo>
                      <a:pt x="25166" y="447"/>
                    </a:lnTo>
                    <a:lnTo>
                      <a:pt x="2516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010;p37">
                <a:extLst>
                  <a:ext uri="{FF2B5EF4-FFF2-40B4-BE49-F238E27FC236}">
                    <a16:creationId xmlns:a16="http://schemas.microsoft.com/office/drawing/2014/main" id="{AC4AA30B-6676-01CA-B0CF-DCFA48378597}"/>
                  </a:ext>
                </a:extLst>
              </p:cNvPr>
              <p:cNvSpPr/>
              <p:nvPr/>
            </p:nvSpPr>
            <p:spPr>
              <a:xfrm>
                <a:off x="912416" y="2156157"/>
                <a:ext cx="31675" cy="139139"/>
              </a:xfrm>
              <a:custGeom>
                <a:avLst/>
                <a:gdLst/>
                <a:ahLst/>
                <a:cxnLst/>
                <a:rect l="l" t="t" r="r" b="b"/>
                <a:pathLst>
                  <a:path w="303" h="1331" extrusionOk="0">
                    <a:moveTo>
                      <a:pt x="1" y="1"/>
                    </a:moveTo>
                    <a:lnTo>
                      <a:pt x="1" y="1331"/>
                    </a:lnTo>
                    <a:lnTo>
                      <a:pt x="303" y="1331"/>
                    </a:lnTo>
                    <a:lnTo>
                      <a:pt x="30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011;p37">
                <a:extLst>
                  <a:ext uri="{FF2B5EF4-FFF2-40B4-BE49-F238E27FC236}">
                    <a16:creationId xmlns:a16="http://schemas.microsoft.com/office/drawing/2014/main" id="{DBAA948A-49A2-FBEE-B2D5-82626C348D78}"/>
                  </a:ext>
                </a:extLst>
              </p:cNvPr>
              <p:cNvSpPr/>
              <p:nvPr/>
            </p:nvSpPr>
            <p:spPr>
              <a:xfrm>
                <a:off x="1016011" y="2156157"/>
                <a:ext cx="31675" cy="139139"/>
              </a:xfrm>
              <a:custGeom>
                <a:avLst/>
                <a:gdLst/>
                <a:ahLst/>
                <a:cxnLst/>
                <a:rect l="l" t="t" r="r" b="b"/>
                <a:pathLst>
                  <a:path w="303" h="1331" extrusionOk="0">
                    <a:moveTo>
                      <a:pt x="1" y="1"/>
                    </a:moveTo>
                    <a:lnTo>
                      <a:pt x="1" y="1331"/>
                    </a:lnTo>
                    <a:lnTo>
                      <a:pt x="303" y="1331"/>
                    </a:lnTo>
                    <a:lnTo>
                      <a:pt x="30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012;p37">
                <a:extLst>
                  <a:ext uri="{FF2B5EF4-FFF2-40B4-BE49-F238E27FC236}">
                    <a16:creationId xmlns:a16="http://schemas.microsoft.com/office/drawing/2014/main" id="{CA6747A0-ADB1-CB50-B0F5-01967848EC05}"/>
                  </a:ext>
                </a:extLst>
              </p:cNvPr>
              <p:cNvSpPr/>
              <p:nvPr/>
            </p:nvSpPr>
            <p:spPr>
              <a:xfrm>
                <a:off x="673655" y="2469556"/>
                <a:ext cx="612903" cy="1440527"/>
              </a:xfrm>
              <a:custGeom>
                <a:avLst/>
                <a:gdLst/>
                <a:ahLst/>
                <a:cxnLst/>
                <a:rect l="l" t="t" r="r" b="b"/>
                <a:pathLst>
                  <a:path w="5863" h="13780" extrusionOk="0">
                    <a:moveTo>
                      <a:pt x="0" y="0"/>
                    </a:moveTo>
                    <a:lnTo>
                      <a:pt x="0" y="13780"/>
                    </a:lnTo>
                    <a:lnTo>
                      <a:pt x="5862" y="13780"/>
                    </a:lnTo>
                    <a:lnTo>
                      <a:pt x="58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013;p37">
                <a:extLst>
                  <a:ext uri="{FF2B5EF4-FFF2-40B4-BE49-F238E27FC236}">
                    <a16:creationId xmlns:a16="http://schemas.microsoft.com/office/drawing/2014/main" id="{F3080CF3-4C4B-9913-C9E2-925EF82F124E}"/>
                  </a:ext>
                </a:extLst>
              </p:cNvPr>
              <p:cNvSpPr/>
              <p:nvPr/>
            </p:nvSpPr>
            <p:spPr>
              <a:xfrm>
                <a:off x="1247245" y="2469556"/>
                <a:ext cx="105" cy="11461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64" fill="none" extrusionOk="0">
                    <a:moveTo>
                      <a:pt x="1" y="0"/>
                    </a:moveTo>
                    <a:lnTo>
                      <a:pt x="1" y="10963"/>
                    </a:lnTo>
                  </a:path>
                </a:pathLst>
              </a:custGeom>
              <a:solidFill>
                <a:schemeClr val="dk1"/>
              </a:solidFill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014;p37">
                <a:extLst>
                  <a:ext uri="{FF2B5EF4-FFF2-40B4-BE49-F238E27FC236}">
                    <a16:creationId xmlns:a16="http://schemas.microsoft.com/office/drawing/2014/main" id="{27E3EB88-4546-D6F5-4341-8328002BED0F}"/>
                  </a:ext>
                </a:extLst>
              </p:cNvPr>
              <p:cNvSpPr/>
              <p:nvPr/>
            </p:nvSpPr>
            <p:spPr>
              <a:xfrm>
                <a:off x="266800" y="3615586"/>
                <a:ext cx="783404" cy="294482"/>
              </a:xfrm>
              <a:custGeom>
                <a:avLst/>
                <a:gdLst/>
                <a:ahLst/>
                <a:cxnLst/>
                <a:rect l="l" t="t" r="r" b="b"/>
                <a:pathLst>
                  <a:path w="7494" h="2817" extrusionOk="0">
                    <a:moveTo>
                      <a:pt x="2333" y="0"/>
                    </a:moveTo>
                    <a:lnTo>
                      <a:pt x="2333" y="472"/>
                    </a:lnTo>
                    <a:lnTo>
                      <a:pt x="1874" y="472"/>
                    </a:lnTo>
                    <a:lnTo>
                      <a:pt x="1874" y="943"/>
                    </a:lnTo>
                    <a:lnTo>
                      <a:pt x="1402" y="943"/>
                    </a:lnTo>
                    <a:lnTo>
                      <a:pt x="1402" y="1414"/>
                    </a:lnTo>
                    <a:lnTo>
                      <a:pt x="931" y="1414"/>
                    </a:lnTo>
                    <a:lnTo>
                      <a:pt x="931" y="1874"/>
                    </a:lnTo>
                    <a:lnTo>
                      <a:pt x="459" y="1874"/>
                    </a:lnTo>
                    <a:lnTo>
                      <a:pt x="459" y="2345"/>
                    </a:lnTo>
                    <a:lnTo>
                      <a:pt x="0" y="2345"/>
                    </a:lnTo>
                    <a:lnTo>
                      <a:pt x="0" y="2817"/>
                    </a:lnTo>
                    <a:lnTo>
                      <a:pt x="7494" y="2817"/>
                    </a:lnTo>
                    <a:lnTo>
                      <a:pt x="749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015;p37">
                <a:extLst>
                  <a:ext uri="{FF2B5EF4-FFF2-40B4-BE49-F238E27FC236}">
                    <a16:creationId xmlns:a16="http://schemas.microsoft.com/office/drawing/2014/main" id="{E58607C4-3393-7FD7-9D23-35DEF5BD3440}"/>
                  </a:ext>
                </a:extLst>
              </p:cNvPr>
              <p:cNvSpPr/>
              <p:nvPr/>
            </p:nvSpPr>
            <p:spPr>
              <a:xfrm>
                <a:off x="3294169" y="2469556"/>
                <a:ext cx="105" cy="14405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3780" fill="none" extrusionOk="0">
                    <a:moveTo>
                      <a:pt x="0" y="0"/>
                    </a:moveTo>
                    <a:lnTo>
                      <a:pt x="0" y="13780"/>
                    </a:lnTo>
                  </a:path>
                </a:pathLst>
              </a:custGeom>
              <a:noFill/>
              <a:ln w="1825" cap="flat" cmpd="sng">
                <a:solidFill>
                  <a:srgbClr val="A66028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016;p37">
                <a:extLst>
                  <a:ext uri="{FF2B5EF4-FFF2-40B4-BE49-F238E27FC236}">
                    <a16:creationId xmlns:a16="http://schemas.microsoft.com/office/drawing/2014/main" id="{9563BE6C-6D92-272D-F266-DBAE018DBE7B}"/>
                  </a:ext>
                </a:extLst>
              </p:cNvPr>
              <p:cNvSpPr/>
              <p:nvPr/>
            </p:nvSpPr>
            <p:spPr>
              <a:xfrm>
                <a:off x="2384390" y="3615586"/>
                <a:ext cx="1190369" cy="294482"/>
              </a:xfrm>
              <a:custGeom>
                <a:avLst/>
                <a:gdLst/>
                <a:ahLst/>
                <a:cxnLst/>
                <a:rect l="l" t="t" r="r" b="b"/>
                <a:pathLst>
                  <a:path w="11387" h="2817" extrusionOk="0">
                    <a:moveTo>
                      <a:pt x="1" y="0"/>
                    </a:moveTo>
                    <a:lnTo>
                      <a:pt x="1" y="2817"/>
                    </a:lnTo>
                    <a:lnTo>
                      <a:pt x="11387" y="2817"/>
                    </a:lnTo>
                    <a:lnTo>
                      <a:pt x="11387" y="2345"/>
                    </a:lnTo>
                    <a:lnTo>
                      <a:pt x="10927" y="2345"/>
                    </a:lnTo>
                    <a:lnTo>
                      <a:pt x="10927" y="1874"/>
                    </a:lnTo>
                    <a:lnTo>
                      <a:pt x="10468" y="1874"/>
                    </a:lnTo>
                    <a:lnTo>
                      <a:pt x="10468" y="1414"/>
                    </a:lnTo>
                    <a:lnTo>
                      <a:pt x="9997" y="1414"/>
                    </a:lnTo>
                    <a:lnTo>
                      <a:pt x="9997" y="943"/>
                    </a:lnTo>
                    <a:lnTo>
                      <a:pt x="9537" y="943"/>
                    </a:lnTo>
                    <a:lnTo>
                      <a:pt x="9537" y="472"/>
                    </a:lnTo>
                    <a:lnTo>
                      <a:pt x="9066" y="472"/>
                    </a:lnTo>
                    <a:lnTo>
                      <a:pt x="906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017;p37">
                <a:extLst>
                  <a:ext uri="{FF2B5EF4-FFF2-40B4-BE49-F238E27FC236}">
                    <a16:creationId xmlns:a16="http://schemas.microsoft.com/office/drawing/2014/main" id="{2EAE06F5-B5D4-A976-EBBA-2566C140518C}"/>
                  </a:ext>
                </a:extLst>
              </p:cNvPr>
              <p:cNvSpPr/>
              <p:nvPr/>
            </p:nvSpPr>
            <p:spPr>
              <a:xfrm>
                <a:off x="1333174" y="2469556"/>
                <a:ext cx="105" cy="14405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3780" fill="none" extrusionOk="0">
                    <a:moveTo>
                      <a:pt x="0" y="0"/>
                    </a:moveTo>
                    <a:lnTo>
                      <a:pt x="0" y="13780"/>
                    </a:lnTo>
                  </a:path>
                </a:pathLst>
              </a:custGeom>
              <a:solidFill>
                <a:schemeClr val="dk1"/>
              </a:solidFill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018;p37">
                <a:extLst>
                  <a:ext uri="{FF2B5EF4-FFF2-40B4-BE49-F238E27FC236}">
                    <a16:creationId xmlns:a16="http://schemas.microsoft.com/office/drawing/2014/main" id="{058C9866-BB9C-38E4-1FDB-26D13AB663DC}"/>
                  </a:ext>
                </a:extLst>
              </p:cNvPr>
              <p:cNvSpPr/>
              <p:nvPr/>
            </p:nvSpPr>
            <p:spPr>
              <a:xfrm>
                <a:off x="673655" y="2469556"/>
                <a:ext cx="2678773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617" extrusionOk="0">
                    <a:moveTo>
                      <a:pt x="0" y="0"/>
                    </a:moveTo>
                    <a:lnTo>
                      <a:pt x="0" y="617"/>
                    </a:lnTo>
                    <a:lnTo>
                      <a:pt x="25624" y="617"/>
                    </a:lnTo>
                    <a:lnTo>
                      <a:pt x="256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019;p37">
                <a:extLst>
                  <a:ext uri="{FF2B5EF4-FFF2-40B4-BE49-F238E27FC236}">
                    <a16:creationId xmlns:a16="http://schemas.microsoft.com/office/drawing/2014/main" id="{4F0E418B-083A-4E88-161F-36D8F1FB123D}"/>
                  </a:ext>
                </a:extLst>
              </p:cNvPr>
              <p:cNvSpPr/>
              <p:nvPr/>
            </p:nvSpPr>
            <p:spPr>
              <a:xfrm>
                <a:off x="912416" y="3462650"/>
                <a:ext cx="374140" cy="153043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1464" extrusionOk="0">
                    <a:moveTo>
                      <a:pt x="1" y="1"/>
                    </a:moveTo>
                    <a:lnTo>
                      <a:pt x="1" y="1463"/>
                    </a:lnTo>
                    <a:lnTo>
                      <a:pt x="3578" y="1463"/>
                    </a:lnTo>
                    <a:lnTo>
                      <a:pt x="3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020;p37">
                <a:extLst>
                  <a:ext uri="{FF2B5EF4-FFF2-40B4-BE49-F238E27FC236}">
                    <a16:creationId xmlns:a16="http://schemas.microsoft.com/office/drawing/2014/main" id="{D5C5557F-8FFA-6977-29BE-0B54B527B3AF}"/>
                  </a:ext>
                </a:extLst>
              </p:cNvPr>
              <p:cNvSpPr/>
              <p:nvPr/>
            </p:nvSpPr>
            <p:spPr>
              <a:xfrm>
                <a:off x="1004617" y="3462650"/>
                <a:ext cx="281938" cy="153043"/>
              </a:xfrm>
              <a:custGeom>
                <a:avLst/>
                <a:gdLst/>
                <a:ahLst/>
                <a:cxnLst/>
                <a:rect l="l" t="t" r="r" b="b"/>
                <a:pathLst>
                  <a:path w="2697" h="1464" extrusionOk="0">
                    <a:moveTo>
                      <a:pt x="1" y="1"/>
                    </a:moveTo>
                    <a:lnTo>
                      <a:pt x="1" y="1463"/>
                    </a:lnTo>
                    <a:lnTo>
                      <a:pt x="2696" y="1463"/>
                    </a:lnTo>
                    <a:lnTo>
                      <a:pt x="269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021;p37">
                <a:extLst>
                  <a:ext uri="{FF2B5EF4-FFF2-40B4-BE49-F238E27FC236}">
                    <a16:creationId xmlns:a16="http://schemas.microsoft.com/office/drawing/2014/main" id="{AEA96C50-E723-867A-C556-B4ADC4D76602}"/>
                  </a:ext>
                </a:extLst>
              </p:cNvPr>
              <p:cNvSpPr/>
              <p:nvPr/>
            </p:nvSpPr>
            <p:spPr>
              <a:xfrm>
                <a:off x="765856" y="3615586"/>
                <a:ext cx="520701" cy="294482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2817" extrusionOk="0">
                    <a:moveTo>
                      <a:pt x="2321" y="0"/>
                    </a:moveTo>
                    <a:lnTo>
                      <a:pt x="2321" y="472"/>
                    </a:lnTo>
                    <a:lnTo>
                      <a:pt x="1874" y="472"/>
                    </a:lnTo>
                    <a:lnTo>
                      <a:pt x="1874" y="943"/>
                    </a:lnTo>
                    <a:lnTo>
                      <a:pt x="1403" y="943"/>
                    </a:lnTo>
                    <a:lnTo>
                      <a:pt x="1403" y="1414"/>
                    </a:lnTo>
                    <a:lnTo>
                      <a:pt x="931" y="1414"/>
                    </a:lnTo>
                    <a:lnTo>
                      <a:pt x="931" y="1874"/>
                    </a:lnTo>
                    <a:lnTo>
                      <a:pt x="460" y="1874"/>
                    </a:lnTo>
                    <a:lnTo>
                      <a:pt x="460" y="2345"/>
                    </a:lnTo>
                    <a:lnTo>
                      <a:pt x="0" y="2345"/>
                    </a:lnTo>
                    <a:lnTo>
                      <a:pt x="0" y="2817"/>
                    </a:lnTo>
                    <a:lnTo>
                      <a:pt x="4980" y="2817"/>
                    </a:lnTo>
                    <a:lnTo>
                      <a:pt x="49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022;p37">
                <a:extLst>
                  <a:ext uri="{FF2B5EF4-FFF2-40B4-BE49-F238E27FC236}">
                    <a16:creationId xmlns:a16="http://schemas.microsoft.com/office/drawing/2014/main" id="{5F1C4A1F-2A53-5FB7-6D91-FD21EC2878E3}"/>
                  </a:ext>
                </a:extLst>
              </p:cNvPr>
              <p:cNvSpPr/>
              <p:nvPr/>
            </p:nvSpPr>
            <p:spPr>
              <a:xfrm>
                <a:off x="2347803" y="3615586"/>
                <a:ext cx="523210" cy="29448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817" extrusionOk="0">
                    <a:moveTo>
                      <a:pt x="0" y="0"/>
                    </a:moveTo>
                    <a:lnTo>
                      <a:pt x="0" y="2817"/>
                    </a:lnTo>
                    <a:lnTo>
                      <a:pt x="5004" y="2817"/>
                    </a:lnTo>
                    <a:lnTo>
                      <a:pt x="5004" y="2345"/>
                    </a:lnTo>
                    <a:lnTo>
                      <a:pt x="4533" y="2345"/>
                    </a:lnTo>
                    <a:lnTo>
                      <a:pt x="4533" y="1874"/>
                    </a:lnTo>
                    <a:lnTo>
                      <a:pt x="4061" y="1874"/>
                    </a:lnTo>
                    <a:lnTo>
                      <a:pt x="4061" y="1414"/>
                    </a:lnTo>
                    <a:lnTo>
                      <a:pt x="3590" y="1414"/>
                    </a:lnTo>
                    <a:lnTo>
                      <a:pt x="3590" y="943"/>
                    </a:lnTo>
                    <a:lnTo>
                      <a:pt x="3131" y="943"/>
                    </a:lnTo>
                    <a:lnTo>
                      <a:pt x="3131" y="472"/>
                    </a:lnTo>
                    <a:lnTo>
                      <a:pt x="2671" y="472"/>
                    </a:lnTo>
                    <a:lnTo>
                      <a:pt x="267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023;p37">
                <a:extLst>
                  <a:ext uri="{FF2B5EF4-FFF2-40B4-BE49-F238E27FC236}">
                    <a16:creationId xmlns:a16="http://schemas.microsoft.com/office/drawing/2014/main" id="{D0ACE473-8D56-AADB-C273-E6221160D33C}"/>
                  </a:ext>
                </a:extLst>
              </p:cNvPr>
              <p:cNvSpPr/>
              <p:nvPr/>
            </p:nvSpPr>
            <p:spPr>
              <a:xfrm>
                <a:off x="1286446" y="2469556"/>
                <a:ext cx="105" cy="14405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3780" fill="none" extrusionOk="0">
                    <a:moveTo>
                      <a:pt x="0" y="0"/>
                    </a:moveTo>
                    <a:lnTo>
                      <a:pt x="0" y="13780"/>
                    </a:lnTo>
                  </a:path>
                </a:pathLst>
              </a:custGeom>
              <a:solidFill>
                <a:schemeClr val="dk1"/>
              </a:solidFill>
              <a:ln w="1825" cap="flat" cmpd="sng">
                <a:solidFill>
                  <a:srgbClr val="A66028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024;p37">
                <a:extLst>
                  <a:ext uri="{FF2B5EF4-FFF2-40B4-BE49-F238E27FC236}">
                    <a16:creationId xmlns:a16="http://schemas.microsoft.com/office/drawing/2014/main" id="{C208A819-E772-D770-6BDA-A9E56D0916B8}"/>
                  </a:ext>
                </a:extLst>
              </p:cNvPr>
              <p:cNvSpPr/>
              <p:nvPr/>
            </p:nvSpPr>
            <p:spPr>
              <a:xfrm>
                <a:off x="719128" y="2469556"/>
                <a:ext cx="105" cy="11461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64" fill="none" extrusionOk="0">
                    <a:moveTo>
                      <a:pt x="0" y="0"/>
                    </a:moveTo>
                    <a:lnTo>
                      <a:pt x="0" y="10963"/>
                    </a:lnTo>
                  </a:path>
                </a:pathLst>
              </a:custGeom>
              <a:solidFill>
                <a:schemeClr val="dk1"/>
              </a:solidFill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025;p37">
                <a:extLst>
                  <a:ext uri="{FF2B5EF4-FFF2-40B4-BE49-F238E27FC236}">
                    <a16:creationId xmlns:a16="http://schemas.microsoft.com/office/drawing/2014/main" id="{F234AD80-BB1B-7F5E-5990-2A6A637280A1}"/>
                  </a:ext>
                </a:extLst>
              </p:cNvPr>
              <p:cNvSpPr/>
              <p:nvPr/>
            </p:nvSpPr>
            <p:spPr>
              <a:xfrm>
                <a:off x="2403416" y="2856235"/>
                <a:ext cx="80912" cy="759465"/>
              </a:xfrm>
              <a:custGeom>
                <a:avLst/>
                <a:gdLst/>
                <a:ahLst/>
                <a:cxnLst/>
                <a:rect l="l" t="t" r="r" b="b"/>
                <a:pathLst>
                  <a:path w="774" h="7265" fill="none" extrusionOk="0">
                    <a:moveTo>
                      <a:pt x="677" y="423"/>
                    </a:moveTo>
                    <a:lnTo>
                      <a:pt x="677" y="242"/>
                    </a:lnTo>
                    <a:lnTo>
                      <a:pt x="774" y="242"/>
                    </a:lnTo>
                    <a:lnTo>
                      <a:pt x="774" y="0"/>
                    </a:lnTo>
                    <a:lnTo>
                      <a:pt x="0" y="0"/>
                    </a:lnTo>
                    <a:lnTo>
                      <a:pt x="0" y="242"/>
                    </a:lnTo>
                    <a:lnTo>
                      <a:pt x="85" y="242"/>
                    </a:lnTo>
                    <a:lnTo>
                      <a:pt x="85" y="423"/>
                    </a:lnTo>
                    <a:lnTo>
                      <a:pt x="193" y="423"/>
                    </a:lnTo>
                    <a:lnTo>
                      <a:pt x="193" y="6841"/>
                    </a:lnTo>
                    <a:lnTo>
                      <a:pt x="85" y="6841"/>
                    </a:lnTo>
                    <a:lnTo>
                      <a:pt x="85" y="7023"/>
                    </a:lnTo>
                    <a:lnTo>
                      <a:pt x="0" y="7023"/>
                    </a:lnTo>
                    <a:lnTo>
                      <a:pt x="0" y="7264"/>
                    </a:lnTo>
                    <a:lnTo>
                      <a:pt x="774" y="7264"/>
                    </a:lnTo>
                    <a:lnTo>
                      <a:pt x="774" y="7023"/>
                    </a:lnTo>
                    <a:lnTo>
                      <a:pt x="677" y="7023"/>
                    </a:lnTo>
                    <a:lnTo>
                      <a:pt x="677" y="6841"/>
                    </a:lnTo>
                    <a:lnTo>
                      <a:pt x="568" y="6841"/>
                    </a:lnTo>
                    <a:lnTo>
                      <a:pt x="568" y="423"/>
                    </a:lnTo>
                    <a:close/>
                  </a:path>
                </a:pathLst>
              </a:custGeom>
              <a:noFill/>
              <a:ln w="1825" cap="flat" cmpd="sng">
                <a:solidFill>
                  <a:srgbClr val="F0AC7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026;p37">
                <a:extLst>
                  <a:ext uri="{FF2B5EF4-FFF2-40B4-BE49-F238E27FC236}">
                    <a16:creationId xmlns:a16="http://schemas.microsoft.com/office/drawing/2014/main" id="{4D07D840-CFC6-FAD4-CFF1-9DEF088127FA}"/>
                  </a:ext>
                </a:extLst>
              </p:cNvPr>
              <p:cNvSpPr/>
              <p:nvPr/>
            </p:nvSpPr>
            <p:spPr>
              <a:xfrm>
                <a:off x="2523424" y="2856235"/>
                <a:ext cx="80912" cy="759465"/>
              </a:xfrm>
              <a:custGeom>
                <a:avLst/>
                <a:gdLst/>
                <a:ahLst/>
                <a:cxnLst/>
                <a:rect l="l" t="t" r="r" b="b"/>
                <a:pathLst>
                  <a:path w="774" h="7265" fill="none" extrusionOk="0">
                    <a:moveTo>
                      <a:pt x="665" y="423"/>
                    </a:moveTo>
                    <a:lnTo>
                      <a:pt x="665" y="242"/>
                    </a:lnTo>
                    <a:lnTo>
                      <a:pt x="774" y="242"/>
                    </a:lnTo>
                    <a:lnTo>
                      <a:pt x="774" y="0"/>
                    </a:lnTo>
                    <a:lnTo>
                      <a:pt x="0" y="0"/>
                    </a:lnTo>
                    <a:lnTo>
                      <a:pt x="0" y="242"/>
                    </a:lnTo>
                    <a:lnTo>
                      <a:pt x="85" y="242"/>
                    </a:lnTo>
                    <a:lnTo>
                      <a:pt x="85" y="423"/>
                    </a:lnTo>
                    <a:lnTo>
                      <a:pt x="182" y="423"/>
                    </a:lnTo>
                    <a:lnTo>
                      <a:pt x="182" y="6841"/>
                    </a:lnTo>
                    <a:lnTo>
                      <a:pt x="85" y="6841"/>
                    </a:lnTo>
                    <a:lnTo>
                      <a:pt x="85" y="7023"/>
                    </a:lnTo>
                    <a:lnTo>
                      <a:pt x="0" y="7023"/>
                    </a:lnTo>
                    <a:lnTo>
                      <a:pt x="0" y="7264"/>
                    </a:lnTo>
                    <a:lnTo>
                      <a:pt x="774" y="7264"/>
                    </a:lnTo>
                    <a:lnTo>
                      <a:pt x="774" y="7023"/>
                    </a:lnTo>
                    <a:lnTo>
                      <a:pt x="665" y="7023"/>
                    </a:lnTo>
                    <a:lnTo>
                      <a:pt x="665" y="6841"/>
                    </a:lnTo>
                    <a:lnTo>
                      <a:pt x="568" y="6841"/>
                    </a:lnTo>
                    <a:lnTo>
                      <a:pt x="568" y="423"/>
                    </a:lnTo>
                    <a:close/>
                  </a:path>
                </a:pathLst>
              </a:custGeom>
              <a:noFill/>
              <a:ln w="1825" cap="flat" cmpd="sng">
                <a:solidFill>
                  <a:srgbClr val="F0AC7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027;p37">
                <a:extLst>
                  <a:ext uri="{FF2B5EF4-FFF2-40B4-BE49-F238E27FC236}">
                    <a16:creationId xmlns:a16="http://schemas.microsoft.com/office/drawing/2014/main" id="{4218669A-C079-32DA-6304-1CB1F09E5E59}"/>
                  </a:ext>
                </a:extLst>
              </p:cNvPr>
              <p:cNvSpPr/>
              <p:nvPr/>
            </p:nvSpPr>
            <p:spPr>
              <a:xfrm>
                <a:off x="3060426" y="2856235"/>
                <a:ext cx="78403" cy="759465"/>
              </a:xfrm>
              <a:custGeom>
                <a:avLst/>
                <a:gdLst/>
                <a:ahLst/>
                <a:cxnLst/>
                <a:rect l="l" t="t" r="r" b="b"/>
                <a:pathLst>
                  <a:path w="750" h="7265" fill="none" extrusionOk="0">
                    <a:moveTo>
                      <a:pt x="665" y="423"/>
                    </a:moveTo>
                    <a:lnTo>
                      <a:pt x="665" y="242"/>
                    </a:lnTo>
                    <a:lnTo>
                      <a:pt x="750" y="242"/>
                    </a:lnTo>
                    <a:lnTo>
                      <a:pt x="750" y="0"/>
                    </a:lnTo>
                    <a:lnTo>
                      <a:pt x="0" y="0"/>
                    </a:lnTo>
                    <a:lnTo>
                      <a:pt x="0" y="242"/>
                    </a:lnTo>
                    <a:lnTo>
                      <a:pt x="85" y="242"/>
                    </a:lnTo>
                    <a:lnTo>
                      <a:pt x="85" y="423"/>
                    </a:lnTo>
                    <a:lnTo>
                      <a:pt x="181" y="423"/>
                    </a:lnTo>
                    <a:lnTo>
                      <a:pt x="181" y="6841"/>
                    </a:lnTo>
                    <a:lnTo>
                      <a:pt x="85" y="6841"/>
                    </a:lnTo>
                    <a:lnTo>
                      <a:pt x="85" y="7023"/>
                    </a:lnTo>
                    <a:lnTo>
                      <a:pt x="0" y="7023"/>
                    </a:lnTo>
                    <a:lnTo>
                      <a:pt x="0" y="7264"/>
                    </a:lnTo>
                    <a:lnTo>
                      <a:pt x="750" y="7264"/>
                    </a:lnTo>
                    <a:lnTo>
                      <a:pt x="750" y="7023"/>
                    </a:lnTo>
                    <a:lnTo>
                      <a:pt x="665" y="7023"/>
                    </a:lnTo>
                    <a:lnTo>
                      <a:pt x="665" y="6841"/>
                    </a:lnTo>
                    <a:lnTo>
                      <a:pt x="568" y="6841"/>
                    </a:lnTo>
                    <a:lnTo>
                      <a:pt x="568" y="423"/>
                    </a:lnTo>
                    <a:close/>
                  </a:path>
                </a:pathLst>
              </a:custGeom>
              <a:noFill/>
              <a:ln w="1825" cap="flat" cmpd="sng">
                <a:solidFill>
                  <a:srgbClr val="F0AC7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028;p37">
                <a:extLst>
                  <a:ext uri="{FF2B5EF4-FFF2-40B4-BE49-F238E27FC236}">
                    <a16:creationId xmlns:a16="http://schemas.microsoft.com/office/drawing/2014/main" id="{C707DD00-5E0E-10E7-DD4E-CB9381E9FCE4}"/>
                  </a:ext>
                </a:extLst>
              </p:cNvPr>
              <p:cNvSpPr/>
              <p:nvPr/>
            </p:nvSpPr>
            <p:spPr>
              <a:xfrm>
                <a:off x="3179179" y="2856235"/>
                <a:ext cx="79658" cy="759465"/>
              </a:xfrm>
              <a:custGeom>
                <a:avLst/>
                <a:gdLst/>
                <a:ahLst/>
                <a:cxnLst/>
                <a:rect l="l" t="t" r="r" b="b"/>
                <a:pathLst>
                  <a:path w="762" h="7265" fill="none" extrusionOk="0">
                    <a:moveTo>
                      <a:pt x="677" y="423"/>
                    </a:moveTo>
                    <a:lnTo>
                      <a:pt x="677" y="242"/>
                    </a:lnTo>
                    <a:lnTo>
                      <a:pt x="762" y="242"/>
                    </a:lnTo>
                    <a:lnTo>
                      <a:pt x="762" y="0"/>
                    </a:lnTo>
                    <a:lnTo>
                      <a:pt x="0" y="0"/>
                    </a:lnTo>
                    <a:lnTo>
                      <a:pt x="0" y="242"/>
                    </a:lnTo>
                    <a:lnTo>
                      <a:pt x="85" y="242"/>
                    </a:lnTo>
                    <a:lnTo>
                      <a:pt x="85" y="423"/>
                    </a:lnTo>
                    <a:lnTo>
                      <a:pt x="194" y="423"/>
                    </a:lnTo>
                    <a:lnTo>
                      <a:pt x="194" y="6841"/>
                    </a:lnTo>
                    <a:lnTo>
                      <a:pt x="85" y="6841"/>
                    </a:lnTo>
                    <a:lnTo>
                      <a:pt x="85" y="7023"/>
                    </a:lnTo>
                    <a:lnTo>
                      <a:pt x="0" y="7023"/>
                    </a:lnTo>
                    <a:lnTo>
                      <a:pt x="0" y="7264"/>
                    </a:lnTo>
                    <a:lnTo>
                      <a:pt x="762" y="7264"/>
                    </a:lnTo>
                    <a:lnTo>
                      <a:pt x="762" y="7023"/>
                    </a:lnTo>
                    <a:lnTo>
                      <a:pt x="677" y="7023"/>
                    </a:lnTo>
                    <a:lnTo>
                      <a:pt x="677" y="6841"/>
                    </a:lnTo>
                    <a:lnTo>
                      <a:pt x="568" y="6841"/>
                    </a:lnTo>
                    <a:lnTo>
                      <a:pt x="568" y="423"/>
                    </a:lnTo>
                    <a:close/>
                  </a:path>
                </a:pathLst>
              </a:custGeom>
              <a:noFill/>
              <a:ln w="1825" cap="flat" cmpd="sng">
                <a:solidFill>
                  <a:srgbClr val="F0AC7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029;p37">
                <a:extLst>
                  <a:ext uri="{FF2B5EF4-FFF2-40B4-BE49-F238E27FC236}">
                    <a16:creationId xmlns:a16="http://schemas.microsoft.com/office/drawing/2014/main" id="{85D21B86-31B3-FBD0-FE91-132072EE134F}"/>
                  </a:ext>
                </a:extLst>
              </p:cNvPr>
              <p:cNvSpPr/>
              <p:nvPr/>
            </p:nvSpPr>
            <p:spPr>
              <a:xfrm>
                <a:off x="2292189" y="2806894"/>
                <a:ext cx="1060219" cy="49446"/>
              </a:xfrm>
              <a:custGeom>
                <a:avLst/>
                <a:gdLst/>
                <a:ahLst/>
                <a:cxnLst/>
                <a:rect l="l" t="t" r="r" b="b"/>
                <a:pathLst>
                  <a:path w="10142" h="473" extrusionOk="0">
                    <a:moveTo>
                      <a:pt x="0" y="1"/>
                    </a:moveTo>
                    <a:lnTo>
                      <a:pt x="0" y="472"/>
                    </a:lnTo>
                    <a:lnTo>
                      <a:pt x="10141" y="472"/>
                    </a:lnTo>
                    <a:lnTo>
                      <a:pt x="101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030;p37">
                <a:extLst>
                  <a:ext uri="{FF2B5EF4-FFF2-40B4-BE49-F238E27FC236}">
                    <a16:creationId xmlns:a16="http://schemas.microsoft.com/office/drawing/2014/main" id="{82CB5260-53E6-BBA0-7E34-0A88B0D1D09E}"/>
                  </a:ext>
                </a:extLst>
              </p:cNvPr>
              <p:cNvSpPr/>
              <p:nvPr/>
            </p:nvSpPr>
            <p:spPr>
              <a:xfrm>
                <a:off x="2347803" y="2830938"/>
                <a:ext cx="105" cy="1079141"/>
              </a:xfrm>
              <a:custGeom>
                <a:avLst/>
                <a:gdLst/>
                <a:ahLst/>
                <a:cxnLst/>
                <a:rect l="l" t="t" r="r" b="b"/>
                <a:pathLst>
                  <a:path w="1" h="10323" fill="none" extrusionOk="0">
                    <a:moveTo>
                      <a:pt x="0" y="0"/>
                    </a:moveTo>
                    <a:lnTo>
                      <a:pt x="0" y="10323"/>
                    </a:lnTo>
                  </a:path>
                </a:pathLst>
              </a:custGeom>
              <a:solidFill>
                <a:schemeClr val="dk1"/>
              </a:solidFill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031;p37">
                <a:extLst>
                  <a:ext uri="{FF2B5EF4-FFF2-40B4-BE49-F238E27FC236}">
                    <a16:creationId xmlns:a16="http://schemas.microsoft.com/office/drawing/2014/main" id="{27B521AB-B2B8-CD3A-55CD-844635CB0439}"/>
                  </a:ext>
                </a:extLst>
              </p:cNvPr>
              <p:cNvSpPr/>
              <p:nvPr/>
            </p:nvSpPr>
            <p:spPr>
              <a:xfrm>
                <a:off x="2691413" y="3142978"/>
                <a:ext cx="259148" cy="478991"/>
              </a:xfrm>
              <a:custGeom>
                <a:avLst/>
                <a:gdLst/>
                <a:ahLst/>
                <a:cxnLst/>
                <a:rect l="l" t="t" r="r" b="b"/>
                <a:pathLst>
                  <a:path w="2479" h="4582" extrusionOk="0">
                    <a:moveTo>
                      <a:pt x="1149" y="1"/>
                    </a:moveTo>
                    <a:cubicBezTo>
                      <a:pt x="521" y="1"/>
                      <a:pt x="1" y="521"/>
                      <a:pt x="1" y="1161"/>
                    </a:cubicBezTo>
                    <a:lnTo>
                      <a:pt x="1" y="4582"/>
                    </a:lnTo>
                    <a:lnTo>
                      <a:pt x="2479" y="4582"/>
                    </a:lnTo>
                    <a:lnTo>
                      <a:pt x="2479" y="1161"/>
                    </a:lnTo>
                    <a:cubicBezTo>
                      <a:pt x="2479" y="521"/>
                      <a:pt x="1971" y="1"/>
                      <a:pt x="13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032;p37">
                <a:extLst>
                  <a:ext uri="{FF2B5EF4-FFF2-40B4-BE49-F238E27FC236}">
                    <a16:creationId xmlns:a16="http://schemas.microsoft.com/office/drawing/2014/main" id="{291A33D3-B243-61E2-2761-68D59D1706DF}"/>
                  </a:ext>
                </a:extLst>
              </p:cNvPr>
              <p:cNvSpPr/>
              <p:nvPr/>
            </p:nvSpPr>
            <p:spPr>
              <a:xfrm>
                <a:off x="2821561" y="3144232"/>
                <a:ext cx="105" cy="471464"/>
              </a:xfrm>
              <a:custGeom>
                <a:avLst/>
                <a:gdLst/>
                <a:ahLst/>
                <a:cxnLst/>
                <a:rect l="l" t="t" r="r" b="b"/>
                <a:pathLst>
                  <a:path w="1" h="4510" fill="none" extrusionOk="0">
                    <a:moveTo>
                      <a:pt x="1" y="1"/>
                    </a:moveTo>
                    <a:lnTo>
                      <a:pt x="1" y="4509"/>
                    </a:lnTo>
                  </a:path>
                </a:pathLst>
              </a:custGeom>
              <a:solidFill>
                <a:schemeClr val="dk1"/>
              </a:solidFill>
              <a:ln w="1825" cap="flat" cmpd="sng">
                <a:solidFill>
                  <a:srgbClr val="A66028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033;p37">
                <a:extLst>
                  <a:ext uri="{FF2B5EF4-FFF2-40B4-BE49-F238E27FC236}">
                    <a16:creationId xmlns:a16="http://schemas.microsoft.com/office/drawing/2014/main" id="{19177BF1-8812-CB73-3A2B-AACDD2DF0C19}"/>
                  </a:ext>
                </a:extLst>
              </p:cNvPr>
              <p:cNvSpPr/>
              <p:nvPr/>
            </p:nvSpPr>
            <p:spPr>
              <a:xfrm>
                <a:off x="1940948" y="2856235"/>
                <a:ext cx="249008" cy="428395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4098" extrusionOk="0">
                    <a:moveTo>
                      <a:pt x="1100" y="0"/>
                    </a:moveTo>
                    <a:cubicBezTo>
                      <a:pt x="496" y="0"/>
                      <a:pt x="0" y="496"/>
                      <a:pt x="0" y="1100"/>
                    </a:cubicBezTo>
                    <a:lnTo>
                      <a:pt x="0" y="4098"/>
                    </a:lnTo>
                    <a:lnTo>
                      <a:pt x="2381" y="4098"/>
                    </a:lnTo>
                    <a:lnTo>
                      <a:pt x="2381" y="1100"/>
                    </a:lnTo>
                    <a:cubicBezTo>
                      <a:pt x="2381" y="496"/>
                      <a:pt x="1886" y="0"/>
                      <a:pt x="12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034;p37">
                <a:extLst>
                  <a:ext uri="{FF2B5EF4-FFF2-40B4-BE49-F238E27FC236}">
                    <a16:creationId xmlns:a16="http://schemas.microsoft.com/office/drawing/2014/main" id="{57C7F741-DC2E-F029-84D8-0F12FE6F28CC}"/>
                  </a:ext>
                </a:extLst>
              </p:cNvPr>
              <p:cNvSpPr/>
              <p:nvPr/>
            </p:nvSpPr>
            <p:spPr>
              <a:xfrm>
                <a:off x="2063464" y="2856235"/>
                <a:ext cx="105" cy="428395"/>
              </a:xfrm>
              <a:custGeom>
                <a:avLst/>
                <a:gdLst/>
                <a:ahLst/>
                <a:cxnLst/>
                <a:rect l="l" t="t" r="r" b="b"/>
                <a:pathLst>
                  <a:path w="1" h="4098" fill="none" extrusionOk="0">
                    <a:moveTo>
                      <a:pt x="1" y="0"/>
                    </a:moveTo>
                    <a:lnTo>
                      <a:pt x="1" y="4098"/>
                    </a:lnTo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035;p37">
                <a:extLst>
                  <a:ext uri="{FF2B5EF4-FFF2-40B4-BE49-F238E27FC236}">
                    <a16:creationId xmlns:a16="http://schemas.microsoft.com/office/drawing/2014/main" id="{71439C8B-A34C-8F83-332F-C93A45E6B38D}"/>
                  </a:ext>
                </a:extLst>
              </p:cNvPr>
              <p:cNvSpPr/>
              <p:nvPr/>
            </p:nvSpPr>
            <p:spPr>
              <a:xfrm>
                <a:off x="1940948" y="3020462"/>
                <a:ext cx="247754" cy="105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1" fill="none" extrusionOk="0">
                    <a:moveTo>
                      <a:pt x="0" y="0"/>
                    </a:moveTo>
                    <a:lnTo>
                      <a:pt x="2369" y="0"/>
                    </a:lnTo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036;p37">
                <a:extLst>
                  <a:ext uri="{FF2B5EF4-FFF2-40B4-BE49-F238E27FC236}">
                    <a16:creationId xmlns:a16="http://schemas.microsoft.com/office/drawing/2014/main" id="{900D3A88-A240-F968-1C2F-C1E5ECAF07DB}"/>
                  </a:ext>
                </a:extLst>
              </p:cNvPr>
              <p:cNvSpPr/>
              <p:nvPr/>
            </p:nvSpPr>
            <p:spPr>
              <a:xfrm>
                <a:off x="1940948" y="3172039"/>
                <a:ext cx="247754" cy="105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1" fill="none" extrusionOk="0">
                    <a:moveTo>
                      <a:pt x="0" y="1"/>
                    </a:moveTo>
                    <a:lnTo>
                      <a:pt x="2369" y="1"/>
                    </a:lnTo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037;p37">
                <a:extLst>
                  <a:ext uri="{FF2B5EF4-FFF2-40B4-BE49-F238E27FC236}">
                    <a16:creationId xmlns:a16="http://schemas.microsoft.com/office/drawing/2014/main" id="{FBF9FBD6-11BF-6231-9179-19299AB3D65B}"/>
                  </a:ext>
                </a:extLst>
              </p:cNvPr>
              <p:cNvSpPr/>
              <p:nvPr/>
            </p:nvSpPr>
            <p:spPr>
              <a:xfrm>
                <a:off x="1892970" y="3284520"/>
                <a:ext cx="310895" cy="77149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738" extrusionOk="0">
                    <a:moveTo>
                      <a:pt x="0" y="1"/>
                    </a:moveTo>
                    <a:cubicBezTo>
                      <a:pt x="0" y="411"/>
                      <a:pt x="326" y="738"/>
                      <a:pt x="737" y="738"/>
                    </a:cubicBezTo>
                    <a:lnTo>
                      <a:pt x="2236" y="738"/>
                    </a:lnTo>
                    <a:cubicBezTo>
                      <a:pt x="2647" y="738"/>
                      <a:pt x="2974" y="411"/>
                      <a:pt x="29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038;p37">
                <a:extLst>
                  <a:ext uri="{FF2B5EF4-FFF2-40B4-BE49-F238E27FC236}">
                    <a16:creationId xmlns:a16="http://schemas.microsoft.com/office/drawing/2014/main" id="{08E39240-3AD9-F639-501C-B4D9F156D0CD}"/>
                  </a:ext>
                </a:extLst>
              </p:cNvPr>
              <p:cNvSpPr/>
              <p:nvPr/>
            </p:nvSpPr>
            <p:spPr>
              <a:xfrm>
                <a:off x="1910632" y="3303441"/>
                <a:ext cx="307131" cy="105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1" fill="none" extrusionOk="0">
                    <a:moveTo>
                      <a:pt x="0" y="1"/>
                    </a:moveTo>
                    <a:lnTo>
                      <a:pt x="2937" y="1"/>
                    </a:lnTo>
                  </a:path>
                </a:pathLst>
              </a:custGeom>
              <a:noFill/>
              <a:ln w="1825" cap="flat" cmpd="sng">
                <a:solidFill>
                  <a:srgbClr val="F09953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039;p37">
                <a:extLst>
                  <a:ext uri="{FF2B5EF4-FFF2-40B4-BE49-F238E27FC236}">
                    <a16:creationId xmlns:a16="http://schemas.microsoft.com/office/drawing/2014/main" id="{CA528F32-FC36-40A0-E1E6-B9931C258931}"/>
                  </a:ext>
                </a:extLst>
              </p:cNvPr>
              <p:cNvSpPr/>
              <p:nvPr/>
            </p:nvSpPr>
            <p:spPr>
              <a:xfrm>
                <a:off x="1517681" y="2856235"/>
                <a:ext cx="249008" cy="428395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4098" extrusionOk="0">
                    <a:moveTo>
                      <a:pt x="1100" y="0"/>
                    </a:moveTo>
                    <a:cubicBezTo>
                      <a:pt x="496" y="0"/>
                      <a:pt x="0" y="496"/>
                      <a:pt x="0" y="1100"/>
                    </a:cubicBezTo>
                    <a:lnTo>
                      <a:pt x="0" y="4098"/>
                    </a:lnTo>
                    <a:lnTo>
                      <a:pt x="2381" y="4098"/>
                    </a:lnTo>
                    <a:lnTo>
                      <a:pt x="2381" y="1100"/>
                    </a:lnTo>
                    <a:cubicBezTo>
                      <a:pt x="2381" y="496"/>
                      <a:pt x="1886" y="0"/>
                      <a:pt x="12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040;p37">
                <a:extLst>
                  <a:ext uri="{FF2B5EF4-FFF2-40B4-BE49-F238E27FC236}">
                    <a16:creationId xmlns:a16="http://schemas.microsoft.com/office/drawing/2014/main" id="{A002C12E-4FA8-459E-38C8-3316CF66836C}"/>
                  </a:ext>
                </a:extLst>
              </p:cNvPr>
              <p:cNvSpPr/>
              <p:nvPr/>
            </p:nvSpPr>
            <p:spPr>
              <a:xfrm>
                <a:off x="1641451" y="2856235"/>
                <a:ext cx="105" cy="428395"/>
              </a:xfrm>
              <a:custGeom>
                <a:avLst/>
                <a:gdLst/>
                <a:ahLst/>
                <a:cxnLst/>
                <a:rect l="l" t="t" r="r" b="b"/>
                <a:pathLst>
                  <a:path w="1" h="4098" fill="none" extrusionOk="0">
                    <a:moveTo>
                      <a:pt x="1" y="0"/>
                    </a:moveTo>
                    <a:lnTo>
                      <a:pt x="1" y="4098"/>
                    </a:lnTo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041;p37">
                <a:extLst>
                  <a:ext uri="{FF2B5EF4-FFF2-40B4-BE49-F238E27FC236}">
                    <a16:creationId xmlns:a16="http://schemas.microsoft.com/office/drawing/2014/main" id="{960174C3-9F3B-A383-6BDF-2D1B35C3C2F2}"/>
                  </a:ext>
                </a:extLst>
              </p:cNvPr>
              <p:cNvSpPr/>
              <p:nvPr/>
            </p:nvSpPr>
            <p:spPr>
              <a:xfrm>
                <a:off x="1516426" y="3020462"/>
                <a:ext cx="250263" cy="105"/>
              </a:xfrm>
              <a:custGeom>
                <a:avLst/>
                <a:gdLst/>
                <a:ahLst/>
                <a:cxnLst/>
                <a:rect l="l" t="t" r="r" b="b"/>
                <a:pathLst>
                  <a:path w="2394" h="1" fill="none" extrusionOk="0">
                    <a:moveTo>
                      <a:pt x="0" y="0"/>
                    </a:moveTo>
                    <a:lnTo>
                      <a:pt x="2393" y="0"/>
                    </a:lnTo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2042;p37">
                <a:extLst>
                  <a:ext uri="{FF2B5EF4-FFF2-40B4-BE49-F238E27FC236}">
                    <a16:creationId xmlns:a16="http://schemas.microsoft.com/office/drawing/2014/main" id="{397F0A27-0237-67DC-2F66-425DBCFD97AB}"/>
                  </a:ext>
                </a:extLst>
              </p:cNvPr>
              <p:cNvSpPr/>
              <p:nvPr/>
            </p:nvSpPr>
            <p:spPr>
              <a:xfrm>
                <a:off x="1516426" y="3172039"/>
                <a:ext cx="250263" cy="105"/>
              </a:xfrm>
              <a:custGeom>
                <a:avLst/>
                <a:gdLst/>
                <a:ahLst/>
                <a:cxnLst/>
                <a:rect l="l" t="t" r="r" b="b"/>
                <a:pathLst>
                  <a:path w="2394" h="1" fill="none" extrusionOk="0">
                    <a:moveTo>
                      <a:pt x="0" y="1"/>
                    </a:moveTo>
                    <a:lnTo>
                      <a:pt x="2393" y="1"/>
                    </a:lnTo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2043;p37">
                <a:extLst>
                  <a:ext uri="{FF2B5EF4-FFF2-40B4-BE49-F238E27FC236}">
                    <a16:creationId xmlns:a16="http://schemas.microsoft.com/office/drawing/2014/main" id="{66E2DBA2-DB74-84D0-6764-0386E986E811}"/>
                  </a:ext>
                </a:extLst>
              </p:cNvPr>
              <p:cNvSpPr/>
              <p:nvPr/>
            </p:nvSpPr>
            <p:spPr>
              <a:xfrm>
                <a:off x="1470957" y="3284520"/>
                <a:ext cx="310895" cy="77149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738" extrusionOk="0">
                    <a:moveTo>
                      <a:pt x="0" y="1"/>
                    </a:moveTo>
                    <a:cubicBezTo>
                      <a:pt x="0" y="411"/>
                      <a:pt x="339" y="738"/>
                      <a:pt x="737" y="738"/>
                    </a:cubicBezTo>
                    <a:lnTo>
                      <a:pt x="2236" y="738"/>
                    </a:lnTo>
                    <a:cubicBezTo>
                      <a:pt x="2647" y="738"/>
                      <a:pt x="2973" y="411"/>
                      <a:pt x="29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2044;p37">
                <a:extLst>
                  <a:ext uri="{FF2B5EF4-FFF2-40B4-BE49-F238E27FC236}">
                    <a16:creationId xmlns:a16="http://schemas.microsoft.com/office/drawing/2014/main" id="{1307EFF3-8189-2673-46E4-8651A568C73A}"/>
                  </a:ext>
                </a:extLst>
              </p:cNvPr>
              <p:cNvSpPr/>
              <p:nvPr/>
            </p:nvSpPr>
            <p:spPr>
              <a:xfrm>
                <a:off x="1488619" y="3303441"/>
                <a:ext cx="308386" cy="10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1" fill="none" extrusionOk="0">
                    <a:moveTo>
                      <a:pt x="0" y="1"/>
                    </a:moveTo>
                    <a:lnTo>
                      <a:pt x="2949" y="1"/>
                    </a:lnTo>
                  </a:path>
                </a:pathLst>
              </a:custGeom>
              <a:noFill/>
              <a:ln w="1825" cap="flat" cmpd="sng">
                <a:solidFill>
                  <a:srgbClr val="F09953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2045;p37">
                <a:extLst>
                  <a:ext uri="{FF2B5EF4-FFF2-40B4-BE49-F238E27FC236}">
                    <a16:creationId xmlns:a16="http://schemas.microsoft.com/office/drawing/2014/main" id="{254421C0-5DE1-1B32-CCA4-FEC29A0107F8}"/>
                  </a:ext>
                </a:extLst>
              </p:cNvPr>
              <p:cNvSpPr/>
              <p:nvPr/>
            </p:nvSpPr>
            <p:spPr>
              <a:xfrm>
                <a:off x="855548" y="2856235"/>
                <a:ext cx="249008" cy="428395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4098" extrusionOk="0">
                    <a:moveTo>
                      <a:pt x="1101" y="0"/>
                    </a:moveTo>
                    <a:cubicBezTo>
                      <a:pt x="496" y="0"/>
                      <a:pt x="1" y="496"/>
                      <a:pt x="1" y="1100"/>
                    </a:cubicBezTo>
                    <a:lnTo>
                      <a:pt x="1" y="4098"/>
                    </a:lnTo>
                    <a:lnTo>
                      <a:pt x="2382" y="4098"/>
                    </a:lnTo>
                    <a:lnTo>
                      <a:pt x="2382" y="1100"/>
                    </a:lnTo>
                    <a:cubicBezTo>
                      <a:pt x="2382" y="496"/>
                      <a:pt x="1886" y="0"/>
                      <a:pt x="12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2046;p37">
                <a:extLst>
                  <a:ext uri="{FF2B5EF4-FFF2-40B4-BE49-F238E27FC236}">
                    <a16:creationId xmlns:a16="http://schemas.microsoft.com/office/drawing/2014/main" id="{0CB2E889-7C02-42B5-2A26-5D971A7B84FA}"/>
                  </a:ext>
                </a:extLst>
              </p:cNvPr>
              <p:cNvSpPr/>
              <p:nvPr/>
            </p:nvSpPr>
            <p:spPr>
              <a:xfrm>
                <a:off x="980678" y="2856235"/>
                <a:ext cx="105" cy="428395"/>
              </a:xfrm>
              <a:custGeom>
                <a:avLst/>
                <a:gdLst/>
                <a:ahLst/>
                <a:cxnLst/>
                <a:rect l="l" t="t" r="r" b="b"/>
                <a:pathLst>
                  <a:path w="1" h="4098" fill="none" extrusionOk="0">
                    <a:moveTo>
                      <a:pt x="0" y="0"/>
                    </a:moveTo>
                    <a:lnTo>
                      <a:pt x="0" y="4098"/>
                    </a:lnTo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2047;p37">
                <a:extLst>
                  <a:ext uri="{FF2B5EF4-FFF2-40B4-BE49-F238E27FC236}">
                    <a16:creationId xmlns:a16="http://schemas.microsoft.com/office/drawing/2014/main" id="{DC6FDFB7-E088-3027-3EE3-939F5725CF3E}"/>
                  </a:ext>
                </a:extLst>
              </p:cNvPr>
              <p:cNvSpPr/>
              <p:nvPr/>
            </p:nvSpPr>
            <p:spPr>
              <a:xfrm>
                <a:off x="855548" y="3020462"/>
                <a:ext cx="249008" cy="105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1" fill="none" extrusionOk="0">
                    <a:moveTo>
                      <a:pt x="1" y="0"/>
                    </a:moveTo>
                    <a:lnTo>
                      <a:pt x="2382" y="0"/>
                    </a:lnTo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2048;p37">
                <a:extLst>
                  <a:ext uri="{FF2B5EF4-FFF2-40B4-BE49-F238E27FC236}">
                    <a16:creationId xmlns:a16="http://schemas.microsoft.com/office/drawing/2014/main" id="{C65A3AE8-79EE-D390-FF0A-F5B291375D73}"/>
                  </a:ext>
                </a:extLst>
              </p:cNvPr>
              <p:cNvSpPr/>
              <p:nvPr/>
            </p:nvSpPr>
            <p:spPr>
              <a:xfrm>
                <a:off x="855548" y="3172039"/>
                <a:ext cx="249008" cy="105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1" fill="none" extrusionOk="0">
                    <a:moveTo>
                      <a:pt x="1" y="1"/>
                    </a:moveTo>
                    <a:lnTo>
                      <a:pt x="2382" y="1"/>
                    </a:lnTo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2049;p37">
                <a:extLst>
                  <a:ext uri="{FF2B5EF4-FFF2-40B4-BE49-F238E27FC236}">
                    <a16:creationId xmlns:a16="http://schemas.microsoft.com/office/drawing/2014/main" id="{17C23F90-B93B-8D38-F1E4-52FF0A07059E}"/>
                  </a:ext>
                </a:extLst>
              </p:cNvPr>
              <p:cNvSpPr/>
              <p:nvPr/>
            </p:nvSpPr>
            <p:spPr>
              <a:xfrm>
                <a:off x="807570" y="3284520"/>
                <a:ext cx="310895" cy="77149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738" extrusionOk="0">
                    <a:moveTo>
                      <a:pt x="1" y="1"/>
                    </a:moveTo>
                    <a:cubicBezTo>
                      <a:pt x="1" y="411"/>
                      <a:pt x="339" y="738"/>
                      <a:pt x="738" y="738"/>
                    </a:cubicBezTo>
                    <a:lnTo>
                      <a:pt x="2237" y="738"/>
                    </a:lnTo>
                    <a:cubicBezTo>
                      <a:pt x="2648" y="738"/>
                      <a:pt x="2974" y="411"/>
                      <a:pt x="29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2050;p37">
                <a:extLst>
                  <a:ext uri="{FF2B5EF4-FFF2-40B4-BE49-F238E27FC236}">
                    <a16:creationId xmlns:a16="http://schemas.microsoft.com/office/drawing/2014/main" id="{430AB328-1413-B0FD-00A6-EBCE0C660B04}"/>
                  </a:ext>
                </a:extLst>
              </p:cNvPr>
              <p:cNvSpPr/>
              <p:nvPr/>
            </p:nvSpPr>
            <p:spPr>
              <a:xfrm>
                <a:off x="825233" y="3303441"/>
                <a:ext cx="309640" cy="105"/>
              </a:xfrm>
              <a:custGeom>
                <a:avLst/>
                <a:gdLst/>
                <a:ahLst/>
                <a:cxnLst/>
                <a:rect l="l" t="t" r="r" b="b"/>
                <a:pathLst>
                  <a:path w="2962" h="1" fill="none" extrusionOk="0">
                    <a:moveTo>
                      <a:pt x="1" y="1"/>
                    </a:moveTo>
                    <a:lnTo>
                      <a:pt x="2962" y="1"/>
                    </a:lnTo>
                  </a:path>
                </a:pathLst>
              </a:custGeom>
              <a:noFill/>
              <a:ln w="1825" cap="flat" cmpd="sng">
                <a:solidFill>
                  <a:srgbClr val="F09953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2051;p37">
                <a:extLst>
                  <a:ext uri="{FF2B5EF4-FFF2-40B4-BE49-F238E27FC236}">
                    <a16:creationId xmlns:a16="http://schemas.microsoft.com/office/drawing/2014/main" id="{89EFC656-088C-F91D-8DCE-D2F1926AB580}"/>
                  </a:ext>
                </a:extLst>
              </p:cNvPr>
              <p:cNvSpPr/>
              <p:nvPr/>
            </p:nvSpPr>
            <p:spPr>
              <a:xfrm>
                <a:off x="571314" y="3462650"/>
                <a:ext cx="202176" cy="153043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464" extrusionOk="0">
                    <a:moveTo>
                      <a:pt x="0" y="1"/>
                    </a:moveTo>
                    <a:lnTo>
                      <a:pt x="0" y="1463"/>
                    </a:lnTo>
                    <a:lnTo>
                      <a:pt x="1934" y="1463"/>
                    </a:lnTo>
                    <a:lnTo>
                      <a:pt x="193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2052;p37">
                <a:extLst>
                  <a:ext uri="{FF2B5EF4-FFF2-40B4-BE49-F238E27FC236}">
                    <a16:creationId xmlns:a16="http://schemas.microsoft.com/office/drawing/2014/main" id="{F4F08501-A3B9-655D-4051-AFE0CCB6A20B}"/>
                  </a:ext>
                </a:extLst>
              </p:cNvPr>
              <p:cNvSpPr/>
              <p:nvPr/>
            </p:nvSpPr>
            <p:spPr>
              <a:xfrm>
                <a:off x="1518935" y="2625942"/>
                <a:ext cx="75894" cy="74953"/>
              </a:xfrm>
              <a:custGeom>
                <a:avLst/>
                <a:gdLst/>
                <a:ahLst/>
                <a:cxnLst/>
                <a:rect l="l" t="t" r="r" b="b"/>
                <a:pathLst>
                  <a:path w="726" h="717" extrusionOk="0">
                    <a:moveTo>
                      <a:pt x="400" y="1"/>
                    </a:moveTo>
                    <a:cubicBezTo>
                      <a:pt x="388" y="1"/>
                      <a:pt x="375" y="2"/>
                      <a:pt x="363" y="3"/>
                    </a:cubicBezTo>
                    <a:cubicBezTo>
                      <a:pt x="157" y="3"/>
                      <a:pt x="0" y="160"/>
                      <a:pt x="0" y="354"/>
                    </a:cubicBezTo>
                    <a:cubicBezTo>
                      <a:pt x="0" y="559"/>
                      <a:pt x="157" y="716"/>
                      <a:pt x="363" y="716"/>
                    </a:cubicBezTo>
                    <a:cubicBezTo>
                      <a:pt x="556" y="716"/>
                      <a:pt x="725" y="559"/>
                      <a:pt x="725" y="354"/>
                    </a:cubicBezTo>
                    <a:cubicBezTo>
                      <a:pt x="725" y="161"/>
                      <a:pt x="577" y="1"/>
                      <a:pt x="4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2053;p37">
                <a:extLst>
                  <a:ext uri="{FF2B5EF4-FFF2-40B4-BE49-F238E27FC236}">
                    <a16:creationId xmlns:a16="http://schemas.microsoft.com/office/drawing/2014/main" id="{82EDF04C-6B6D-3272-BE70-0B0325A24E47}"/>
                  </a:ext>
                </a:extLst>
              </p:cNvPr>
              <p:cNvSpPr/>
              <p:nvPr/>
            </p:nvSpPr>
            <p:spPr>
              <a:xfrm>
                <a:off x="1729889" y="2626256"/>
                <a:ext cx="75894" cy="74640"/>
              </a:xfrm>
              <a:custGeom>
                <a:avLst/>
                <a:gdLst/>
                <a:ahLst/>
                <a:cxnLst/>
                <a:rect l="l" t="t" r="r" b="b"/>
                <a:pathLst>
                  <a:path w="726" h="714" extrusionOk="0">
                    <a:moveTo>
                      <a:pt x="363" y="0"/>
                    </a:moveTo>
                    <a:cubicBezTo>
                      <a:pt x="170" y="0"/>
                      <a:pt x="1" y="157"/>
                      <a:pt x="1" y="351"/>
                    </a:cubicBezTo>
                    <a:cubicBezTo>
                      <a:pt x="1" y="556"/>
                      <a:pt x="170" y="713"/>
                      <a:pt x="363" y="713"/>
                    </a:cubicBezTo>
                    <a:cubicBezTo>
                      <a:pt x="569" y="713"/>
                      <a:pt x="726" y="556"/>
                      <a:pt x="726" y="351"/>
                    </a:cubicBezTo>
                    <a:cubicBezTo>
                      <a:pt x="726" y="145"/>
                      <a:pt x="569" y="0"/>
                      <a:pt x="3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2054;p37">
                <a:extLst>
                  <a:ext uri="{FF2B5EF4-FFF2-40B4-BE49-F238E27FC236}">
                    <a16:creationId xmlns:a16="http://schemas.microsoft.com/office/drawing/2014/main" id="{403489F4-7EE2-978C-FDF7-630FBFC8CCB6}"/>
                  </a:ext>
                </a:extLst>
              </p:cNvPr>
              <p:cNvSpPr/>
              <p:nvPr/>
            </p:nvSpPr>
            <p:spPr>
              <a:xfrm>
                <a:off x="1939693" y="2626256"/>
                <a:ext cx="77149" cy="74640"/>
              </a:xfrm>
              <a:custGeom>
                <a:avLst/>
                <a:gdLst/>
                <a:ahLst/>
                <a:cxnLst/>
                <a:rect l="l" t="t" r="r" b="b"/>
                <a:pathLst>
                  <a:path w="738" h="714" extrusionOk="0">
                    <a:moveTo>
                      <a:pt x="363" y="0"/>
                    </a:moveTo>
                    <a:cubicBezTo>
                      <a:pt x="169" y="0"/>
                      <a:pt x="0" y="157"/>
                      <a:pt x="0" y="351"/>
                    </a:cubicBezTo>
                    <a:cubicBezTo>
                      <a:pt x="0" y="556"/>
                      <a:pt x="169" y="713"/>
                      <a:pt x="363" y="713"/>
                    </a:cubicBezTo>
                    <a:cubicBezTo>
                      <a:pt x="568" y="713"/>
                      <a:pt x="737" y="556"/>
                      <a:pt x="737" y="351"/>
                    </a:cubicBezTo>
                    <a:cubicBezTo>
                      <a:pt x="737" y="145"/>
                      <a:pt x="568" y="0"/>
                      <a:pt x="3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2055;p37">
                <a:extLst>
                  <a:ext uri="{FF2B5EF4-FFF2-40B4-BE49-F238E27FC236}">
                    <a16:creationId xmlns:a16="http://schemas.microsoft.com/office/drawing/2014/main" id="{865EC39A-3A29-4DB3-C780-36588208D6A1}"/>
                  </a:ext>
                </a:extLst>
              </p:cNvPr>
              <p:cNvSpPr/>
              <p:nvPr/>
            </p:nvSpPr>
            <p:spPr>
              <a:xfrm>
                <a:off x="2151902" y="2626256"/>
                <a:ext cx="75894" cy="74640"/>
              </a:xfrm>
              <a:custGeom>
                <a:avLst/>
                <a:gdLst/>
                <a:ahLst/>
                <a:cxnLst/>
                <a:rect l="l" t="t" r="r" b="b"/>
                <a:pathLst>
                  <a:path w="726" h="714" extrusionOk="0">
                    <a:moveTo>
                      <a:pt x="363" y="0"/>
                    </a:moveTo>
                    <a:cubicBezTo>
                      <a:pt x="170" y="0"/>
                      <a:pt x="1" y="157"/>
                      <a:pt x="1" y="351"/>
                    </a:cubicBezTo>
                    <a:cubicBezTo>
                      <a:pt x="1" y="556"/>
                      <a:pt x="170" y="713"/>
                      <a:pt x="363" y="713"/>
                    </a:cubicBezTo>
                    <a:cubicBezTo>
                      <a:pt x="557" y="713"/>
                      <a:pt x="726" y="556"/>
                      <a:pt x="726" y="351"/>
                    </a:cubicBezTo>
                    <a:cubicBezTo>
                      <a:pt x="726" y="145"/>
                      <a:pt x="557" y="0"/>
                      <a:pt x="3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2056;p37">
                <a:extLst>
                  <a:ext uri="{FF2B5EF4-FFF2-40B4-BE49-F238E27FC236}">
                    <a16:creationId xmlns:a16="http://schemas.microsoft.com/office/drawing/2014/main" id="{6F9501B2-96B3-B1CD-1936-4DB0BFF2F85F}"/>
                  </a:ext>
                </a:extLst>
              </p:cNvPr>
              <p:cNvSpPr/>
              <p:nvPr/>
            </p:nvSpPr>
            <p:spPr>
              <a:xfrm>
                <a:off x="2361706" y="2625942"/>
                <a:ext cx="75894" cy="74953"/>
              </a:xfrm>
              <a:custGeom>
                <a:avLst/>
                <a:gdLst/>
                <a:ahLst/>
                <a:cxnLst/>
                <a:rect l="l" t="t" r="r" b="b"/>
                <a:pathLst>
                  <a:path w="726" h="717" extrusionOk="0">
                    <a:moveTo>
                      <a:pt x="402" y="1"/>
                    </a:moveTo>
                    <a:cubicBezTo>
                      <a:pt x="389" y="1"/>
                      <a:pt x="376" y="2"/>
                      <a:pt x="363" y="3"/>
                    </a:cubicBezTo>
                    <a:cubicBezTo>
                      <a:pt x="169" y="3"/>
                      <a:pt x="0" y="160"/>
                      <a:pt x="0" y="354"/>
                    </a:cubicBezTo>
                    <a:cubicBezTo>
                      <a:pt x="0" y="559"/>
                      <a:pt x="169" y="716"/>
                      <a:pt x="363" y="716"/>
                    </a:cubicBezTo>
                    <a:cubicBezTo>
                      <a:pt x="568" y="716"/>
                      <a:pt x="725" y="559"/>
                      <a:pt x="725" y="354"/>
                    </a:cubicBezTo>
                    <a:cubicBezTo>
                      <a:pt x="725" y="161"/>
                      <a:pt x="588" y="1"/>
                      <a:pt x="4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2057;p37">
                <a:extLst>
                  <a:ext uri="{FF2B5EF4-FFF2-40B4-BE49-F238E27FC236}">
                    <a16:creationId xmlns:a16="http://schemas.microsoft.com/office/drawing/2014/main" id="{1F066D3C-CECC-11CF-89D6-A7D75AD3EC76}"/>
                  </a:ext>
                </a:extLst>
              </p:cNvPr>
              <p:cNvSpPr/>
              <p:nvPr/>
            </p:nvSpPr>
            <p:spPr>
              <a:xfrm>
                <a:off x="2573915" y="2625942"/>
                <a:ext cx="75894" cy="74953"/>
              </a:xfrm>
              <a:custGeom>
                <a:avLst/>
                <a:gdLst/>
                <a:ahLst/>
                <a:cxnLst/>
                <a:rect l="l" t="t" r="r" b="b"/>
                <a:pathLst>
                  <a:path w="726" h="717" extrusionOk="0">
                    <a:moveTo>
                      <a:pt x="400" y="1"/>
                    </a:moveTo>
                    <a:cubicBezTo>
                      <a:pt x="388" y="1"/>
                      <a:pt x="376" y="2"/>
                      <a:pt x="363" y="3"/>
                    </a:cubicBezTo>
                    <a:cubicBezTo>
                      <a:pt x="158" y="3"/>
                      <a:pt x="1" y="160"/>
                      <a:pt x="1" y="354"/>
                    </a:cubicBezTo>
                    <a:cubicBezTo>
                      <a:pt x="1" y="559"/>
                      <a:pt x="170" y="716"/>
                      <a:pt x="363" y="716"/>
                    </a:cubicBezTo>
                    <a:cubicBezTo>
                      <a:pt x="557" y="716"/>
                      <a:pt x="726" y="559"/>
                      <a:pt x="726" y="354"/>
                    </a:cubicBezTo>
                    <a:cubicBezTo>
                      <a:pt x="726" y="161"/>
                      <a:pt x="578" y="1"/>
                      <a:pt x="4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2058;p37">
                <a:extLst>
                  <a:ext uri="{FF2B5EF4-FFF2-40B4-BE49-F238E27FC236}">
                    <a16:creationId xmlns:a16="http://schemas.microsoft.com/office/drawing/2014/main" id="{8DB9C94E-C4DF-D82D-577B-CF192A8B8CAC}"/>
                  </a:ext>
                </a:extLst>
              </p:cNvPr>
              <p:cNvSpPr/>
              <p:nvPr/>
            </p:nvSpPr>
            <p:spPr>
              <a:xfrm>
                <a:off x="2783719" y="2626256"/>
                <a:ext cx="75894" cy="74640"/>
              </a:xfrm>
              <a:custGeom>
                <a:avLst/>
                <a:gdLst/>
                <a:ahLst/>
                <a:cxnLst/>
                <a:rect l="l" t="t" r="r" b="b"/>
                <a:pathLst>
                  <a:path w="726" h="714" extrusionOk="0">
                    <a:moveTo>
                      <a:pt x="363" y="0"/>
                    </a:moveTo>
                    <a:cubicBezTo>
                      <a:pt x="169" y="0"/>
                      <a:pt x="0" y="157"/>
                      <a:pt x="0" y="351"/>
                    </a:cubicBezTo>
                    <a:cubicBezTo>
                      <a:pt x="0" y="556"/>
                      <a:pt x="169" y="713"/>
                      <a:pt x="363" y="713"/>
                    </a:cubicBezTo>
                    <a:cubicBezTo>
                      <a:pt x="556" y="713"/>
                      <a:pt x="725" y="556"/>
                      <a:pt x="725" y="351"/>
                    </a:cubicBezTo>
                    <a:cubicBezTo>
                      <a:pt x="725" y="145"/>
                      <a:pt x="556" y="0"/>
                      <a:pt x="3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2059;p37">
                <a:extLst>
                  <a:ext uri="{FF2B5EF4-FFF2-40B4-BE49-F238E27FC236}">
                    <a16:creationId xmlns:a16="http://schemas.microsoft.com/office/drawing/2014/main" id="{7E56D59A-1EBE-1470-BFD4-BD2051E7D84D}"/>
                  </a:ext>
                </a:extLst>
              </p:cNvPr>
              <p:cNvSpPr/>
              <p:nvPr/>
            </p:nvSpPr>
            <p:spPr>
              <a:xfrm>
                <a:off x="2994673" y="2625942"/>
                <a:ext cx="75894" cy="74953"/>
              </a:xfrm>
              <a:custGeom>
                <a:avLst/>
                <a:gdLst/>
                <a:ahLst/>
                <a:cxnLst/>
                <a:rect l="l" t="t" r="r" b="b"/>
                <a:pathLst>
                  <a:path w="726" h="717" extrusionOk="0">
                    <a:moveTo>
                      <a:pt x="402" y="1"/>
                    </a:moveTo>
                    <a:cubicBezTo>
                      <a:pt x="389" y="1"/>
                      <a:pt x="376" y="2"/>
                      <a:pt x="363" y="3"/>
                    </a:cubicBezTo>
                    <a:cubicBezTo>
                      <a:pt x="170" y="3"/>
                      <a:pt x="1" y="160"/>
                      <a:pt x="1" y="354"/>
                    </a:cubicBezTo>
                    <a:cubicBezTo>
                      <a:pt x="1" y="559"/>
                      <a:pt x="170" y="716"/>
                      <a:pt x="363" y="716"/>
                    </a:cubicBezTo>
                    <a:cubicBezTo>
                      <a:pt x="569" y="716"/>
                      <a:pt x="726" y="559"/>
                      <a:pt x="726" y="354"/>
                    </a:cubicBezTo>
                    <a:cubicBezTo>
                      <a:pt x="726" y="161"/>
                      <a:pt x="588" y="1"/>
                      <a:pt x="4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2060;p37">
                <a:extLst>
                  <a:ext uri="{FF2B5EF4-FFF2-40B4-BE49-F238E27FC236}">
                    <a16:creationId xmlns:a16="http://schemas.microsoft.com/office/drawing/2014/main" id="{7D5CC14D-FB3D-34E6-D7B9-2DEF20259597}"/>
                  </a:ext>
                </a:extLst>
              </p:cNvPr>
              <p:cNvSpPr/>
              <p:nvPr/>
            </p:nvSpPr>
            <p:spPr>
              <a:xfrm>
                <a:off x="820219" y="2625942"/>
                <a:ext cx="75894" cy="74953"/>
              </a:xfrm>
              <a:custGeom>
                <a:avLst/>
                <a:gdLst/>
                <a:ahLst/>
                <a:cxnLst/>
                <a:rect l="l" t="t" r="r" b="b"/>
                <a:pathLst>
                  <a:path w="726" h="717" extrusionOk="0">
                    <a:moveTo>
                      <a:pt x="400" y="1"/>
                    </a:moveTo>
                    <a:cubicBezTo>
                      <a:pt x="388" y="1"/>
                      <a:pt x="375" y="2"/>
                      <a:pt x="363" y="3"/>
                    </a:cubicBezTo>
                    <a:cubicBezTo>
                      <a:pt x="170" y="3"/>
                      <a:pt x="0" y="160"/>
                      <a:pt x="0" y="354"/>
                    </a:cubicBezTo>
                    <a:cubicBezTo>
                      <a:pt x="0" y="559"/>
                      <a:pt x="170" y="716"/>
                      <a:pt x="363" y="716"/>
                    </a:cubicBezTo>
                    <a:cubicBezTo>
                      <a:pt x="556" y="716"/>
                      <a:pt x="726" y="559"/>
                      <a:pt x="726" y="354"/>
                    </a:cubicBezTo>
                    <a:cubicBezTo>
                      <a:pt x="726" y="161"/>
                      <a:pt x="577" y="1"/>
                      <a:pt x="4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2061;p37">
                <a:extLst>
                  <a:ext uri="{FF2B5EF4-FFF2-40B4-BE49-F238E27FC236}">
                    <a16:creationId xmlns:a16="http://schemas.microsoft.com/office/drawing/2014/main" id="{0D101622-A243-9D93-2824-E8F6FB7FBE7E}"/>
                  </a:ext>
                </a:extLst>
              </p:cNvPr>
              <p:cNvSpPr/>
              <p:nvPr/>
            </p:nvSpPr>
            <p:spPr>
              <a:xfrm>
                <a:off x="1029919" y="2625942"/>
                <a:ext cx="75999" cy="74953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17" extrusionOk="0">
                    <a:moveTo>
                      <a:pt x="402" y="1"/>
                    </a:moveTo>
                    <a:cubicBezTo>
                      <a:pt x="390" y="1"/>
                      <a:pt x="377" y="2"/>
                      <a:pt x="363" y="3"/>
                    </a:cubicBezTo>
                    <a:cubicBezTo>
                      <a:pt x="170" y="3"/>
                      <a:pt x="1" y="160"/>
                      <a:pt x="1" y="354"/>
                    </a:cubicBezTo>
                    <a:cubicBezTo>
                      <a:pt x="1" y="559"/>
                      <a:pt x="170" y="716"/>
                      <a:pt x="363" y="716"/>
                    </a:cubicBezTo>
                    <a:cubicBezTo>
                      <a:pt x="569" y="716"/>
                      <a:pt x="726" y="559"/>
                      <a:pt x="726" y="354"/>
                    </a:cubicBezTo>
                    <a:cubicBezTo>
                      <a:pt x="726" y="161"/>
                      <a:pt x="588" y="1"/>
                      <a:pt x="4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2062;p37">
              <a:extLst>
                <a:ext uri="{FF2B5EF4-FFF2-40B4-BE49-F238E27FC236}">
                  <a16:creationId xmlns:a16="http://schemas.microsoft.com/office/drawing/2014/main" id="{268F5DD7-C84E-1092-3413-CDCEED6C6E1B}"/>
                </a:ext>
              </a:extLst>
            </p:cNvPr>
            <p:cNvGrpSpPr/>
            <p:nvPr/>
          </p:nvGrpSpPr>
          <p:grpSpPr>
            <a:xfrm>
              <a:off x="863163" y="3911317"/>
              <a:ext cx="3331221" cy="200705"/>
              <a:chOff x="5264650" y="4342167"/>
              <a:chExt cx="3331221" cy="200705"/>
            </a:xfrm>
          </p:grpSpPr>
          <p:sp>
            <p:nvSpPr>
              <p:cNvPr id="18" name="Google Shape;2063;p37">
                <a:extLst>
                  <a:ext uri="{FF2B5EF4-FFF2-40B4-BE49-F238E27FC236}">
                    <a16:creationId xmlns:a16="http://schemas.microsoft.com/office/drawing/2014/main" id="{294CBEB4-26B4-BDA4-EB12-336E021DAF16}"/>
                  </a:ext>
                </a:extLst>
              </p:cNvPr>
              <p:cNvSpPr/>
              <p:nvPr/>
            </p:nvSpPr>
            <p:spPr>
              <a:xfrm>
                <a:off x="5342805" y="4342167"/>
                <a:ext cx="3176564" cy="200705"/>
              </a:xfrm>
              <a:custGeom>
                <a:avLst/>
                <a:gdLst/>
                <a:ahLst/>
                <a:cxnLst/>
                <a:rect l="l" t="t" r="r" b="b"/>
                <a:pathLst>
                  <a:path w="69259" h="4376" extrusionOk="0">
                    <a:moveTo>
                      <a:pt x="1" y="0"/>
                    </a:moveTo>
                    <a:cubicBezTo>
                      <a:pt x="1" y="2418"/>
                      <a:pt x="1959" y="4376"/>
                      <a:pt x="4376" y="4376"/>
                    </a:cubicBezTo>
                    <a:lnTo>
                      <a:pt x="64871" y="4376"/>
                    </a:lnTo>
                    <a:cubicBezTo>
                      <a:pt x="67288" y="4376"/>
                      <a:pt x="69258" y="2430"/>
                      <a:pt x="6925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064;p37">
                <a:extLst>
                  <a:ext uri="{FF2B5EF4-FFF2-40B4-BE49-F238E27FC236}">
                    <a16:creationId xmlns:a16="http://schemas.microsoft.com/office/drawing/2014/main" id="{23CC3F87-AE73-9F2A-3FAA-33D08357E12C}"/>
                  </a:ext>
                </a:extLst>
              </p:cNvPr>
              <p:cNvSpPr/>
              <p:nvPr/>
            </p:nvSpPr>
            <p:spPr>
              <a:xfrm>
                <a:off x="5264650" y="4342717"/>
                <a:ext cx="3331221" cy="20548"/>
              </a:xfrm>
              <a:custGeom>
                <a:avLst/>
                <a:gdLst/>
                <a:ahLst/>
                <a:cxnLst/>
                <a:rect l="l" t="t" r="r" b="b"/>
                <a:pathLst>
                  <a:path w="72631" h="448" extrusionOk="0">
                    <a:moveTo>
                      <a:pt x="0" y="0"/>
                    </a:moveTo>
                    <a:lnTo>
                      <a:pt x="0" y="448"/>
                    </a:lnTo>
                    <a:lnTo>
                      <a:pt x="72630" y="448"/>
                    </a:lnTo>
                    <a:lnTo>
                      <a:pt x="7263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" name="Google Shape;2065;p37">
              <a:extLst>
                <a:ext uri="{FF2B5EF4-FFF2-40B4-BE49-F238E27FC236}">
                  <a16:creationId xmlns:a16="http://schemas.microsoft.com/office/drawing/2014/main" id="{A0D13034-F467-1A5D-5450-55C978EC0AFA}"/>
                </a:ext>
              </a:extLst>
            </p:cNvPr>
            <p:cNvSpPr/>
            <p:nvPr/>
          </p:nvSpPr>
          <p:spPr>
            <a:xfrm>
              <a:off x="3452875" y="3568661"/>
              <a:ext cx="583407" cy="342616"/>
            </a:xfrm>
            <a:custGeom>
              <a:avLst/>
              <a:gdLst/>
              <a:ahLst/>
              <a:cxnLst/>
              <a:rect l="l" t="t" r="r" b="b"/>
              <a:pathLst>
                <a:path w="37494" h="22019" extrusionOk="0">
                  <a:moveTo>
                    <a:pt x="20670" y="1"/>
                  </a:moveTo>
                  <a:cubicBezTo>
                    <a:pt x="20630" y="1"/>
                    <a:pt x="20589" y="3"/>
                    <a:pt x="20548" y="9"/>
                  </a:cubicBezTo>
                  <a:cubicBezTo>
                    <a:pt x="18650" y="275"/>
                    <a:pt x="18421" y="2620"/>
                    <a:pt x="16112" y="2620"/>
                  </a:cubicBezTo>
                  <a:cubicBezTo>
                    <a:pt x="13804" y="2620"/>
                    <a:pt x="13236" y="5049"/>
                    <a:pt x="11471" y="5255"/>
                  </a:cubicBezTo>
                  <a:cubicBezTo>
                    <a:pt x="7398" y="5714"/>
                    <a:pt x="8945" y="7889"/>
                    <a:pt x="5814" y="8276"/>
                  </a:cubicBezTo>
                  <a:cubicBezTo>
                    <a:pt x="2696" y="8603"/>
                    <a:pt x="4871" y="16797"/>
                    <a:pt x="2442" y="17341"/>
                  </a:cubicBezTo>
                  <a:cubicBezTo>
                    <a:pt x="0" y="17873"/>
                    <a:pt x="242" y="22019"/>
                    <a:pt x="242" y="22019"/>
                  </a:cubicBezTo>
                  <a:lnTo>
                    <a:pt x="37494" y="22019"/>
                  </a:lnTo>
                  <a:cubicBezTo>
                    <a:pt x="36998" y="17341"/>
                    <a:pt x="29601" y="13147"/>
                    <a:pt x="29311" y="10101"/>
                  </a:cubicBezTo>
                  <a:cubicBezTo>
                    <a:pt x="29009" y="7043"/>
                    <a:pt x="27679" y="6052"/>
                    <a:pt x="25709" y="5798"/>
                  </a:cubicBezTo>
                  <a:cubicBezTo>
                    <a:pt x="23781" y="5538"/>
                    <a:pt x="22513" y="1"/>
                    <a:pt x="206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066;p37">
              <a:extLst>
                <a:ext uri="{FF2B5EF4-FFF2-40B4-BE49-F238E27FC236}">
                  <a16:creationId xmlns:a16="http://schemas.microsoft.com/office/drawing/2014/main" id="{FBF3D7D9-D4FE-64F7-A8BD-4243B9A8D9B7}"/>
                </a:ext>
              </a:extLst>
            </p:cNvPr>
            <p:cNvSpPr/>
            <p:nvPr/>
          </p:nvSpPr>
          <p:spPr>
            <a:xfrm>
              <a:off x="2300425" y="3533075"/>
              <a:ext cx="673275" cy="388075"/>
            </a:xfrm>
            <a:custGeom>
              <a:avLst/>
              <a:gdLst/>
              <a:ahLst/>
              <a:cxnLst/>
              <a:rect l="l" t="t" r="r" b="b"/>
              <a:pathLst>
                <a:path w="26931" h="15523" extrusionOk="0">
                  <a:moveTo>
                    <a:pt x="11778" y="0"/>
                  </a:moveTo>
                  <a:cubicBezTo>
                    <a:pt x="11220" y="0"/>
                    <a:pt x="10636" y="82"/>
                    <a:pt x="10057" y="198"/>
                  </a:cubicBezTo>
                  <a:cubicBezTo>
                    <a:pt x="10056" y="198"/>
                    <a:pt x="10055" y="198"/>
                    <a:pt x="10054" y="198"/>
                  </a:cubicBezTo>
                  <a:cubicBezTo>
                    <a:pt x="9619" y="198"/>
                    <a:pt x="9017" y="2560"/>
                    <a:pt x="8716" y="4694"/>
                  </a:cubicBezTo>
                  <a:cubicBezTo>
                    <a:pt x="8677" y="4691"/>
                    <a:pt x="8638" y="4689"/>
                    <a:pt x="8600" y="4689"/>
                  </a:cubicBezTo>
                  <a:cubicBezTo>
                    <a:pt x="7420" y="4689"/>
                    <a:pt x="6828" y="6314"/>
                    <a:pt x="6383" y="8937"/>
                  </a:cubicBezTo>
                  <a:cubicBezTo>
                    <a:pt x="6356" y="8936"/>
                    <a:pt x="6330" y="8936"/>
                    <a:pt x="6303" y="8936"/>
                  </a:cubicBezTo>
                  <a:cubicBezTo>
                    <a:pt x="5053" y="8936"/>
                    <a:pt x="4192" y="9782"/>
                    <a:pt x="3470" y="12031"/>
                  </a:cubicBezTo>
                  <a:cubicBezTo>
                    <a:pt x="3334" y="12014"/>
                    <a:pt x="3203" y="12006"/>
                    <a:pt x="3077" y="12006"/>
                  </a:cubicBezTo>
                  <a:cubicBezTo>
                    <a:pt x="472" y="12006"/>
                    <a:pt x="1" y="15415"/>
                    <a:pt x="738" y="15415"/>
                  </a:cubicBezTo>
                  <a:cubicBezTo>
                    <a:pt x="1254" y="15415"/>
                    <a:pt x="12073" y="15523"/>
                    <a:pt x="19268" y="15523"/>
                  </a:cubicBezTo>
                  <a:cubicBezTo>
                    <a:pt x="22865" y="15523"/>
                    <a:pt x="25557" y="15496"/>
                    <a:pt x="25601" y="15415"/>
                  </a:cubicBezTo>
                  <a:cubicBezTo>
                    <a:pt x="26931" y="13010"/>
                    <a:pt x="26254" y="11523"/>
                    <a:pt x="23994" y="11378"/>
                  </a:cubicBezTo>
                  <a:cubicBezTo>
                    <a:pt x="24126" y="9880"/>
                    <a:pt x="24803" y="6398"/>
                    <a:pt x="22253" y="6362"/>
                  </a:cubicBezTo>
                  <a:cubicBezTo>
                    <a:pt x="22497" y="4320"/>
                    <a:pt x="21075" y="2941"/>
                    <a:pt x="19518" y="2941"/>
                  </a:cubicBezTo>
                  <a:cubicBezTo>
                    <a:pt x="19150" y="2941"/>
                    <a:pt x="18773" y="3019"/>
                    <a:pt x="18409" y="3183"/>
                  </a:cubicBezTo>
                  <a:cubicBezTo>
                    <a:pt x="18116" y="2075"/>
                    <a:pt x="16820" y="1605"/>
                    <a:pt x="15662" y="1605"/>
                  </a:cubicBezTo>
                  <a:cubicBezTo>
                    <a:pt x="15342" y="1605"/>
                    <a:pt x="15034" y="1641"/>
                    <a:pt x="14759" y="1709"/>
                  </a:cubicBezTo>
                  <a:cubicBezTo>
                    <a:pt x="14126" y="401"/>
                    <a:pt x="13016" y="0"/>
                    <a:pt x="11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067;p37">
              <a:extLst>
                <a:ext uri="{FF2B5EF4-FFF2-40B4-BE49-F238E27FC236}">
                  <a16:creationId xmlns:a16="http://schemas.microsoft.com/office/drawing/2014/main" id="{511515E8-DBEC-C7AC-A247-8BD31E915483}"/>
                </a:ext>
              </a:extLst>
            </p:cNvPr>
            <p:cNvSpPr/>
            <p:nvPr/>
          </p:nvSpPr>
          <p:spPr>
            <a:xfrm>
              <a:off x="1080750" y="3780675"/>
              <a:ext cx="396475" cy="130650"/>
            </a:xfrm>
            <a:custGeom>
              <a:avLst/>
              <a:gdLst/>
              <a:ahLst/>
              <a:cxnLst/>
              <a:rect l="l" t="t" r="r" b="b"/>
              <a:pathLst>
                <a:path w="15859" h="5226" extrusionOk="0">
                  <a:moveTo>
                    <a:pt x="9057" y="0"/>
                  </a:moveTo>
                  <a:cubicBezTo>
                    <a:pt x="8699" y="0"/>
                    <a:pt x="8338" y="86"/>
                    <a:pt x="8002" y="282"/>
                  </a:cubicBezTo>
                  <a:cubicBezTo>
                    <a:pt x="6929" y="912"/>
                    <a:pt x="6565" y="1542"/>
                    <a:pt x="5444" y="1542"/>
                  </a:cubicBezTo>
                  <a:cubicBezTo>
                    <a:pt x="5403" y="1542"/>
                    <a:pt x="5361" y="1541"/>
                    <a:pt x="5318" y="1539"/>
                  </a:cubicBezTo>
                  <a:cubicBezTo>
                    <a:pt x="5297" y="1539"/>
                    <a:pt x="5275" y="1538"/>
                    <a:pt x="5254" y="1538"/>
                  </a:cubicBezTo>
                  <a:cubicBezTo>
                    <a:pt x="4068" y="1538"/>
                    <a:pt x="3584" y="2526"/>
                    <a:pt x="3227" y="2978"/>
                  </a:cubicBezTo>
                  <a:cubicBezTo>
                    <a:pt x="2865" y="3425"/>
                    <a:pt x="1426" y="3183"/>
                    <a:pt x="907" y="3654"/>
                  </a:cubicBezTo>
                  <a:cubicBezTo>
                    <a:pt x="363" y="4114"/>
                    <a:pt x="0" y="5226"/>
                    <a:pt x="0" y="5226"/>
                  </a:cubicBezTo>
                  <a:lnTo>
                    <a:pt x="15653" y="5226"/>
                  </a:lnTo>
                  <a:cubicBezTo>
                    <a:pt x="15653" y="5226"/>
                    <a:pt x="15858" y="3582"/>
                    <a:pt x="15181" y="3292"/>
                  </a:cubicBezTo>
                  <a:cubicBezTo>
                    <a:pt x="15030" y="3227"/>
                    <a:pt x="14913" y="3206"/>
                    <a:pt x="14818" y="3206"/>
                  </a:cubicBezTo>
                  <a:cubicBezTo>
                    <a:pt x="14648" y="3206"/>
                    <a:pt x="14543" y="3271"/>
                    <a:pt x="14422" y="3271"/>
                  </a:cubicBezTo>
                  <a:cubicBezTo>
                    <a:pt x="14306" y="3271"/>
                    <a:pt x="14176" y="3212"/>
                    <a:pt x="13960" y="2978"/>
                  </a:cubicBezTo>
                  <a:cubicBezTo>
                    <a:pt x="13380" y="2361"/>
                    <a:pt x="13380" y="1853"/>
                    <a:pt x="12728" y="1853"/>
                  </a:cubicBezTo>
                  <a:cubicBezTo>
                    <a:pt x="12602" y="1853"/>
                    <a:pt x="12486" y="1858"/>
                    <a:pt x="12376" y="1858"/>
                  </a:cubicBezTo>
                  <a:cubicBezTo>
                    <a:pt x="11923" y="1858"/>
                    <a:pt x="11570" y="1787"/>
                    <a:pt x="11084" y="1068"/>
                  </a:cubicBezTo>
                  <a:cubicBezTo>
                    <a:pt x="10664" y="447"/>
                    <a:pt x="9871" y="0"/>
                    <a:pt x="90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4" name="TextBox 1013">
            <a:extLst>
              <a:ext uri="{FF2B5EF4-FFF2-40B4-BE49-F238E27FC236}">
                <a16:creationId xmlns:a16="http://schemas.microsoft.com/office/drawing/2014/main" id="{A6043A25-6C08-12E7-6906-92A2AAB4F866}"/>
              </a:ext>
            </a:extLst>
          </p:cNvPr>
          <p:cNvSpPr txBox="1"/>
          <p:nvPr/>
        </p:nvSpPr>
        <p:spPr>
          <a:xfrm>
            <a:off x="4934694" y="3495216"/>
            <a:ext cx="34985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/</a:t>
            </a:r>
            <a:r>
              <a:rPr lang="en-US" sz="2800" b="1" dirty="0" err="1">
                <a:solidFill>
                  <a:srgbClr val="C00000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aʊ</a:t>
            </a:r>
            <a:r>
              <a:rPr lang="en-US" sz="2800" b="1" dirty="0">
                <a:solidFill>
                  <a:srgbClr val="C00000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/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US" sz="2800" b="1" dirty="0">
                <a:solidFill>
                  <a:srgbClr val="C00000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/</a:t>
            </a:r>
            <a:r>
              <a:rPr lang="en-US" sz="2800" b="1" dirty="0" err="1">
                <a:solidFill>
                  <a:srgbClr val="C00000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əʊ</a:t>
            </a:r>
            <a:r>
              <a:rPr lang="en-US" sz="2800" b="1" dirty="0">
                <a:solidFill>
                  <a:srgbClr val="C00000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/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and </a:t>
            </a:r>
            <a:r>
              <a:rPr lang="en-US" sz="2800" b="1" dirty="0">
                <a:solidFill>
                  <a:srgbClr val="C00000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/</a:t>
            </a:r>
            <a:r>
              <a:rPr lang="en-US" sz="2800" b="1" dirty="0" err="1">
                <a:solidFill>
                  <a:srgbClr val="C00000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eə</a:t>
            </a:r>
            <a:r>
              <a:rPr lang="en-US" sz="2800" b="1" dirty="0">
                <a:solidFill>
                  <a:srgbClr val="C00000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/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469259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493E79-83C2-065D-C3F5-78599B5CC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5241" y="-35946"/>
            <a:ext cx="3633515" cy="574571"/>
          </a:xfrm>
        </p:spPr>
        <p:txBody>
          <a:bodyPr/>
          <a:lstStyle/>
          <a:p>
            <a:pPr algn="ctr"/>
            <a:r>
              <a:rPr lang="en-US" dirty="0"/>
              <a:t>Watch and take notes </a:t>
            </a:r>
          </a:p>
        </p:txBody>
      </p:sp>
      <p:pic>
        <p:nvPicPr>
          <p:cNvPr id="4" name="HƯỚNG DẪN PHÁT ÂM LỚP 9 - Unit 2- City life - Diphthong revision- -aʊ-, -əʊ-, and -eə- - Trim">
            <a:hlinkClick r:id="" action="ppaction://media"/>
            <a:extLst>
              <a:ext uri="{FF2B5EF4-FFF2-40B4-BE49-F238E27FC236}">
                <a16:creationId xmlns:a16="http://schemas.microsoft.com/office/drawing/2014/main" id="{26BCB4CE-6F8E-8213-7577-E73BBA0C24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480" y="538625"/>
            <a:ext cx="8057039" cy="45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3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5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EE9FA5E6-8FDA-913E-1303-4F9DD32D141C}"/>
              </a:ext>
            </a:extLst>
          </p:cNvPr>
          <p:cNvSpPr txBox="1"/>
          <p:nvPr/>
        </p:nvSpPr>
        <p:spPr>
          <a:xfrm>
            <a:off x="186116" y="57179"/>
            <a:ext cx="7497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Ex 4. Put the words in the correct column. Then listen and check.  </a:t>
            </a: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1220F666-4BB2-F128-47B7-85EEA31177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6866744"/>
              </p:ext>
            </p:extLst>
          </p:nvPr>
        </p:nvGraphicFramePr>
        <p:xfrm>
          <a:off x="712529" y="2228766"/>
          <a:ext cx="7742690" cy="2543086"/>
        </p:xfrm>
        <a:graphic>
          <a:graphicData uri="http://schemas.openxmlformats.org/drawingml/2006/table">
            <a:tbl>
              <a:tblPr firstRow="1" bandRow="1"/>
              <a:tblGrid>
                <a:gridCol w="2613649">
                  <a:extLst>
                    <a:ext uri="{9D8B030D-6E8A-4147-A177-3AD203B41FA5}">
                      <a16:colId xmlns:a16="http://schemas.microsoft.com/office/drawing/2014/main" val="1196439717"/>
                    </a:ext>
                  </a:extLst>
                </a:gridCol>
                <a:gridCol w="2243213">
                  <a:extLst>
                    <a:ext uri="{9D8B030D-6E8A-4147-A177-3AD203B41FA5}">
                      <a16:colId xmlns:a16="http://schemas.microsoft.com/office/drawing/2014/main" val="3730295608"/>
                    </a:ext>
                  </a:extLst>
                </a:gridCol>
                <a:gridCol w="2885828">
                  <a:extLst>
                    <a:ext uri="{9D8B030D-6E8A-4147-A177-3AD203B41FA5}">
                      <a16:colId xmlns:a16="http://schemas.microsoft.com/office/drawing/2014/main" val="1259040160"/>
                    </a:ext>
                  </a:extLst>
                </a:gridCol>
              </a:tblGrid>
              <a:tr h="5791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Patrick Hand" panose="00000500000000000000" pitchFamily="2" charset="0"/>
                        </a:rPr>
                        <a:t>/</a:t>
                      </a:r>
                      <a:r>
                        <a:rPr lang="en-US" sz="2400" b="1" dirty="0" err="1">
                          <a:solidFill>
                            <a:schemeClr val="tx2"/>
                          </a:solidFill>
                          <a:latin typeface="Patrick Hand" panose="00000500000000000000" pitchFamily="2" charset="0"/>
                        </a:rPr>
                        <a:t>aʊ</a:t>
                      </a:r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Patrick Hand" panose="00000500000000000000" pitchFamily="2" charset="0"/>
                        </a:rPr>
                        <a:t>/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Patrick Hand" panose="00000500000000000000" pitchFamily="2" charset="0"/>
                        </a:rPr>
                        <a:t>/</a:t>
                      </a:r>
                      <a:r>
                        <a:rPr lang="en-US" sz="2400" b="1" dirty="0" err="1">
                          <a:solidFill>
                            <a:schemeClr val="tx2"/>
                          </a:solidFill>
                          <a:latin typeface="Patrick Hand" panose="00000500000000000000" pitchFamily="2" charset="0"/>
                        </a:rPr>
                        <a:t>əʊ</a:t>
                      </a:r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Patrick Hand" panose="00000500000000000000" pitchFamily="2" charset="0"/>
                        </a:rPr>
                        <a:t>/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Patrick Hand" panose="00000500000000000000" pitchFamily="2" charset="0"/>
                        </a:rPr>
                        <a:t>/</a:t>
                      </a:r>
                      <a:r>
                        <a:rPr lang="en-US" sz="2400" b="1" dirty="0" err="1">
                          <a:solidFill>
                            <a:schemeClr val="tx2"/>
                          </a:solidFill>
                          <a:latin typeface="Patrick Hand" panose="00000500000000000000" pitchFamily="2" charset="0"/>
                        </a:rPr>
                        <a:t>eə</a:t>
                      </a:r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Patrick Hand" panose="00000500000000000000" pitchFamily="2" charset="0"/>
                        </a:rPr>
                        <a:t>/ 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3756999"/>
                  </a:ext>
                </a:extLst>
              </a:tr>
              <a:tr h="19639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US" sz="2400" b="1" dirty="0">
                        <a:solidFill>
                          <a:srgbClr val="C00000"/>
                        </a:solidFill>
                        <a:latin typeface="Patrick Hand" panose="00000500000000000000" pitchFamily="2" charset="0"/>
                      </a:endParaRP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US" sz="24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Patrick Hand" panose="00000500000000000000" pitchFamily="2" charset="0"/>
                      </a:endParaRP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494295"/>
                  </a:ext>
                </a:extLst>
              </a:tr>
            </a:tbl>
          </a:graphicData>
        </a:graphic>
      </p:graphicFrame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6E09DEF-8BC6-4CEB-4485-40CC4BD9C8A9}"/>
              </a:ext>
            </a:extLst>
          </p:cNvPr>
          <p:cNvSpPr/>
          <p:nvPr/>
        </p:nvSpPr>
        <p:spPr>
          <a:xfrm>
            <a:off x="2006825" y="590719"/>
            <a:ext cx="5130350" cy="148893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4D59842-03E4-FC05-A04D-11BFB982C452}"/>
              </a:ext>
            </a:extLst>
          </p:cNvPr>
          <p:cNvSpPr txBox="1"/>
          <p:nvPr/>
        </p:nvSpPr>
        <p:spPr>
          <a:xfrm>
            <a:off x="2221557" y="629073"/>
            <a:ext cx="1120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trick Hand" panose="00000500000000000000" pitchFamily="2" charset="0"/>
              </a:rPr>
              <a:t>cr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ow</a:t>
            </a:r>
            <a:r>
              <a:rPr lang="en-US" sz="2400" dirty="0">
                <a:latin typeface="Patrick Hand" panose="00000500000000000000" pitchFamily="2" charset="0"/>
              </a:rPr>
              <a:t>ded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8F3C56-6B00-E53E-A498-F1AE704B0673}"/>
              </a:ext>
            </a:extLst>
          </p:cNvPr>
          <p:cNvSpPr txBox="1"/>
          <p:nvPr/>
        </p:nvSpPr>
        <p:spPr>
          <a:xfrm>
            <a:off x="2221557" y="1084123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ou</a:t>
            </a:r>
            <a:r>
              <a:rPr lang="en-US" sz="2400" dirty="0">
                <a:latin typeface="Patrick Hand" panose="00000500000000000000" pitchFamily="2" charset="0"/>
              </a:rPr>
              <a:t>tdoor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3101051-7D42-EE6D-A85F-CF4A1EE31476}"/>
              </a:ext>
            </a:extLst>
          </p:cNvPr>
          <p:cNvSpPr txBox="1"/>
          <p:nvPr/>
        </p:nvSpPr>
        <p:spPr>
          <a:xfrm>
            <a:off x="2221557" y="1548050"/>
            <a:ext cx="1099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trick Hand" panose="00000500000000000000" pitchFamily="2" charset="0"/>
              </a:rPr>
              <a:t>c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ou</a:t>
            </a:r>
            <a:r>
              <a:rPr lang="en-US" sz="2400" dirty="0">
                <a:latin typeface="Patrick Hand" panose="00000500000000000000" pitchFamily="2" charset="0"/>
              </a:rPr>
              <a:t>ncil 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56BA88B-DBD0-E68A-B53D-9235492EAE3B}"/>
              </a:ext>
            </a:extLst>
          </p:cNvPr>
          <p:cNvSpPr txBox="1"/>
          <p:nvPr/>
        </p:nvSpPr>
        <p:spPr>
          <a:xfrm>
            <a:off x="3934898" y="629072"/>
            <a:ext cx="926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trick Hand" panose="00000500000000000000" pitchFamily="2" charset="0"/>
              </a:rPr>
              <a:t>l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o</a:t>
            </a:r>
            <a:r>
              <a:rPr lang="en-US" sz="2400" dirty="0">
                <a:latin typeface="Patrick Hand" panose="00000500000000000000" pitchFamily="2" charset="0"/>
              </a:rPr>
              <a:t>cate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5AEC02D-FF06-54A9-9E34-C4664D17DC57}"/>
              </a:ext>
            </a:extLst>
          </p:cNvPr>
          <p:cNvSpPr txBox="1"/>
          <p:nvPr/>
        </p:nvSpPr>
        <p:spPr>
          <a:xfrm>
            <a:off x="3934897" y="1090737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trick Hand" panose="00000500000000000000" pitchFamily="2" charset="0"/>
              </a:rPr>
              <a:t>rep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air</a:t>
            </a:r>
            <a:r>
              <a:rPr lang="en-US" sz="2400" dirty="0">
                <a:latin typeface="Patrick Hand" panose="00000500000000000000" pitchFamily="2" charset="0"/>
              </a:rPr>
              <a:t>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80CD178-46B7-E40D-D6D3-30E401E099B7}"/>
              </a:ext>
            </a:extLst>
          </p:cNvPr>
          <p:cNvSpPr txBox="1"/>
          <p:nvPr/>
        </p:nvSpPr>
        <p:spPr>
          <a:xfrm>
            <a:off x="3934896" y="1545788"/>
            <a:ext cx="1043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trick Hand" panose="00000500000000000000" pitchFamily="2" charset="0"/>
              </a:rPr>
              <a:t>c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oa</a:t>
            </a:r>
            <a:r>
              <a:rPr lang="en-US" sz="2400" dirty="0">
                <a:latin typeface="Patrick Hand" panose="00000500000000000000" pitchFamily="2" charset="0"/>
              </a:rPr>
              <a:t>stal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B44B1D8-2DD1-3596-5EC1-20B48CC188E9}"/>
              </a:ext>
            </a:extLst>
          </p:cNvPr>
          <p:cNvSpPr txBox="1"/>
          <p:nvPr/>
        </p:nvSpPr>
        <p:spPr>
          <a:xfrm>
            <a:off x="5489539" y="629071"/>
            <a:ext cx="1000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trick Hand" panose="00000500000000000000" pitchFamily="2" charset="0"/>
              </a:rPr>
              <a:t>sq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uare</a:t>
            </a:r>
            <a:r>
              <a:rPr lang="en-US" sz="2400" dirty="0">
                <a:latin typeface="Patrick Hand" panose="00000500000000000000" pitchFamily="2" charset="0"/>
              </a:rPr>
              <a:t>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C4180C9-62E7-D416-1A02-FE6CC697122A}"/>
              </a:ext>
            </a:extLst>
          </p:cNvPr>
          <p:cNvSpPr txBox="1"/>
          <p:nvPr/>
        </p:nvSpPr>
        <p:spPr>
          <a:xfrm>
            <a:off x="5483127" y="1084122"/>
            <a:ext cx="1042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air</a:t>
            </a:r>
            <a:r>
              <a:rPr lang="en-US" sz="2400" dirty="0">
                <a:latin typeface="Patrick Hand" panose="00000500000000000000" pitchFamily="2" charset="0"/>
              </a:rPr>
              <a:t>port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5414ABD-8D33-E26C-7A8D-6A88E9DD2C11}"/>
              </a:ext>
            </a:extLst>
          </p:cNvPr>
          <p:cNvSpPr txBox="1"/>
          <p:nvPr/>
        </p:nvSpPr>
        <p:spPr>
          <a:xfrm>
            <a:off x="5489861" y="1552402"/>
            <a:ext cx="1221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o</a:t>
            </a:r>
            <a:r>
              <a:rPr lang="en-US" sz="2400" dirty="0">
                <a:latin typeface="Patrick Hand" panose="00000500000000000000" pitchFamily="2" charset="0"/>
              </a:rPr>
              <a:t>verseas </a:t>
            </a:r>
          </a:p>
        </p:txBody>
      </p:sp>
      <p:pic>
        <p:nvPicPr>
          <p:cNvPr id="43" name="Track 9">
            <a:hlinkClick r:id="" action="ppaction://media"/>
            <a:extLst>
              <a:ext uri="{FF2B5EF4-FFF2-40B4-BE49-F238E27FC236}">
                <a16:creationId xmlns:a16="http://schemas.microsoft.com/office/drawing/2014/main" id="{2164E89E-363F-7047-C8F9-EB3399644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3681" y="184319"/>
            <a:ext cx="406400" cy="4064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4F65DF6C-B57A-0978-3D34-904CDBAF1639}"/>
              </a:ext>
            </a:extLst>
          </p:cNvPr>
          <p:cNvSpPr txBox="1"/>
          <p:nvPr/>
        </p:nvSpPr>
        <p:spPr>
          <a:xfrm>
            <a:off x="1367868" y="2922225"/>
            <a:ext cx="1277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Patrick Hand" panose="00000500000000000000" pitchFamily="2" charset="0"/>
              </a:rPr>
              <a:t>cr</a:t>
            </a:r>
            <a:r>
              <a:rPr lang="en-US" sz="2800" b="1" dirty="0">
                <a:solidFill>
                  <a:srgbClr val="C00000"/>
                </a:solidFill>
                <a:latin typeface="Patrick Hand" panose="00000500000000000000" pitchFamily="2" charset="0"/>
              </a:rPr>
              <a:t>ow</a:t>
            </a:r>
            <a:r>
              <a:rPr lang="en-US" sz="2800" dirty="0">
                <a:latin typeface="Patrick Hand" panose="00000500000000000000" pitchFamily="2" charset="0"/>
              </a:rPr>
              <a:t>ded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5F15638-6F6F-7B75-C7F1-050E94C71E85}"/>
              </a:ext>
            </a:extLst>
          </p:cNvPr>
          <p:cNvSpPr txBox="1"/>
          <p:nvPr/>
        </p:nvSpPr>
        <p:spPr>
          <a:xfrm>
            <a:off x="1367868" y="3456090"/>
            <a:ext cx="1245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Patrick Hand" panose="00000500000000000000" pitchFamily="2" charset="0"/>
              </a:rPr>
              <a:t>ou</a:t>
            </a:r>
            <a:r>
              <a:rPr lang="en-US" sz="2800" dirty="0">
                <a:latin typeface="Patrick Hand" panose="00000500000000000000" pitchFamily="2" charset="0"/>
              </a:rPr>
              <a:t>tdoor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E589CB7-103D-55E4-F864-CEB40AD18E88}"/>
              </a:ext>
            </a:extLst>
          </p:cNvPr>
          <p:cNvSpPr txBox="1"/>
          <p:nvPr/>
        </p:nvSpPr>
        <p:spPr>
          <a:xfrm>
            <a:off x="1367868" y="4029561"/>
            <a:ext cx="1173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Patrick Hand" panose="00000500000000000000" pitchFamily="2" charset="0"/>
              </a:rPr>
              <a:t>c</a:t>
            </a:r>
            <a:r>
              <a:rPr lang="en-US" sz="2800" b="1" dirty="0">
                <a:solidFill>
                  <a:srgbClr val="C00000"/>
                </a:solidFill>
                <a:latin typeface="Patrick Hand" panose="00000500000000000000" pitchFamily="2" charset="0"/>
              </a:rPr>
              <a:t>ou</a:t>
            </a:r>
            <a:r>
              <a:rPr lang="en-US" sz="2800" dirty="0">
                <a:latin typeface="Patrick Hand" panose="00000500000000000000" pitchFamily="2" charset="0"/>
              </a:rPr>
              <a:t>ncil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2C0D8FB-5B91-F4B9-771D-F37B4E6D0D23}"/>
              </a:ext>
            </a:extLst>
          </p:cNvPr>
          <p:cNvSpPr txBox="1"/>
          <p:nvPr/>
        </p:nvSpPr>
        <p:spPr>
          <a:xfrm>
            <a:off x="3944917" y="2922225"/>
            <a:ext cx="10550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Patrick Hand" panose="00000500000000000000" pitchFamily="2" charset="0"/>
              </a:rPr>
              <a:t>l</a:t>
            </a:r>
            <a:r>
              <a:rPr lang="en-US" sz="2800" b="1" dirty="0">
                <a:solidFill>
                  <a:srgbClr val="C00000"/>
                </a:solidFill>
                <a:latin typeface="Patrick Hand" panose="00000500000000000000" pitchFamily="2" charset="0"/>
              </a:rPr>
              <a:t>o</a:t>
            </a:r>
            <a:r>
              <a:rPr lang="en-US" sz="2800" dirty="0">
                <a:latin typeface="Patrick Hand" panose="00000500000000000000" pitchFamily="2" charset="0"/>
              </a:rPr>
              <a:t>cate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72E45CC-EE88-E42E-DDE1-597D231C80DA}"/>
              </a:ext>
            </a:extLst>
          </p:cNvPr>
          <p:cNvSpPr txBox="1"/>
          <p:nvPr/>
        </p:nvSpPr>
        <p:spPr>
          <a:xfrm>
            <a:off x="3934896" y="3481200"/>
            <a:ext cx="12747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Patrick Hand" panose="00000500000000000000" pitchFamily="2" charset="0"/>
              </a:rPr>
              <a:t>c</a:t>
            </a:r>
            <a:r>
              <a:rPr lang="en-US" sz="2800" b="1" dirty="0">
                <a:solidFill>
                  <a:srgbClr val="C00000"/>
                </a:solidFill>
                <a:latin typeface="Patrick Hand" panose="00000500000000000000" pitchFamily="2" charset="0"/>
              </a:rPr>
              <a:t>oa</a:t>
            </a:r>
            <a:r>
              <a:rPr lang="en-US" sz="2800" dirty="0">
                <a:latin typeface="Patrick Hand" panose="00000500000000000000" pitchFamily="2" charset="0"/>
              </a:rPr>
              <a:t>stal 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74E0FDB-9566-5082-D6E3-110CFAAB78FF}"/>
              </a:ext>
            </a:extLst>
          </p:cNvPr>
          <p:cNvSpPr txBox="1"/>
          <p:nvPr/>
        </p:nvSpPr>
        <p:spPr>
          <a:xfrm>
            <a:off x="3934646" y="4004900"/>
            <a:ext cx="1479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Patrick Hand" panose="00000500000000000000" pitchFamily="2" charset="0"/>
              </a:rPr>
              <a:t>o</a:t>
            </a:r>
            <a:r>
              <a:rPr lang="en-US" sz="2800" dirty="0">
                <a:latin typeface="Patrick Hand" panose="00000500000000000000" pitchFamily="2" charset="0"/>
              </a:rPr>
              <a:t>verseas 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FDB9B2C-F47C-59CA-0DCD-7248FBAA3F9C}"/>
              </a:ext>
            </a:extLst>
          </p:cNvPr>
          <p:cNvSpPr txBox="1"/>
          <p:nvPr/>
        </p:nvSpPr>
        <p:spPr>
          <a:xfrm>
            <a:off x="6567948" y="2922225"/>
            <a:ext cx="1138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Patrick Hand" panose="00000500000000000000" pitchFamily="2" charset="0"/>
              </a:rPr>
              <a:t>sq</a:t>
            </a:r>
            <a:r>
              <a:rPr lang="en-US" sz="2800" b="1" dirty="0">
                <a:solidFill>
                  <a:srgbClr val="C00000"/>
                </a:solidFill>
                <a:latin typeface="Patrick Hand" panose="00000500000000000000" pitchFamily="2" charset="0"/>
              </a:rPr>
              <a:t>uare</a:t>
            </a:r>
            <a:r>
              <a:rPr lang="en-US" sz="2800" dirty="0">
                <a:latin typeface="Patrick Hand" panose="00000500000000000000" pitchFamily="2" charset="0"/>
              </a:rPr>
              <a:t>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8B39F27-A91E-D36F-8A96-2F155609016A}"/>
              </a:ext>
            </a:extLst>
          </p:cNvPr>
          <p:cNvSpPr txBox="1"/>
          <p:nvPr/>
        </p:nvSpPr>
        <p:spPr>
          <a:xfrm>
            <a:off x="6519483" y="3481200"/>
            <a:ext cx="1061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Patrick Hand" panose="00000500000000000000" pitchFamily="2" charset="0"/>
              </a:rPr>
              <a:t>rep</a:t>
            </a:r>
            <a:r>
              <a:rPr lang="en-US" sz="2800" b="1" dirty="0">
                <a:solidFill>
                  <a:srgbClr val="C00000"/>
                </a:solidFill>
                <a:latin typeface="Patrick Hand" panose="00000500000000000000" pitchFamily="2" charset="0"/>
              </a:rPr>
              <a:t>air</a:t>
            </a:r>
            <a:r>
              <a:rPr lang="en-US" sz="2800" dirty="0">
                <a:latin typeface="Patrick Hand" panose="00000500000000000000" pitchFamily="2" charset="0"/>
              </a:rPr>
              <a:t>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1FB7004-FBEB-7A38-B537-FA191093513F}"/>
              </a:ext>
            </a:extLst>
          </p:cNvPr>
          <p:cNvSpPr txBox="1"/>
          <p:nvPr/>
        </p:nvSpPr>
        <p:spPr>
          <a:xfrm>
            <a:off x="6510146" y="4004420"/>
            <a:ext cx="1186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Patrick Hand" panose="00000500000000000000" pitchFamily="2" charset="0"/>
              </a:rPr>
              <a:t>air</a:t>
            </a:r>
            <a:r>
              <a:rPr lang="en-US" sz="2800" dirty="0">
                <a:latin typeface="Patrick Hand" panose="00000500000000000000" pitchFamily="2" charset="0"/>
              </a:rPr>
              <a:t>port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8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4" grpId="0"/>
      <p:bldP spid="44" grpId="1"/>
      <p:bldP spid="46" grpId="0"/>
      <p:bldP spid="46" grpId="1"/>
      <p:bldP spid="47" grpId="0"/>
      <p:bldP spid="47" grpId="1"/>
      <p:bldP spid="49" grpId="0"/>
      <p:bldP spid="49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EE9FA5E6-8FDA-913E-1303-4F9DD32D141C}"/>
              </a:ext>
            </a:extLst>
          </p:cNvPr>
          <p:cNvSpPr txBox="1"/>
          <p:nvPr/>
        </p:nvSpPr>
        <p:spPr>
          <a:xfrm>
            <a:off x="186116" y="57179"/>
            <a:ext cx="88284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Ex 5. Read the sentences. </a:t>
            </a:r>
            <a:r>
              <a:rPr lang="en-US" sz="2200" b="1" dirty="0">
                <a:solidFill>
                  <a:srgbClr val="0070C0"/>
                </a:solidFill>
                <a:latin typeface="Patrick Hand" panose="00000500000000000000" pitchFamily="2" charset="0"/>
              </a:rPr>
              <a:t>Circle</a:t>
            </a:r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 the words with </a:t>
            </a:r>
            <a:r>
              <a:rPr lang="en-US" sz="2200" b="1" dirty="0">
                <a:solidFill>
                  <a:srgbClr val="0070C0"/>
                </a:solidFill>
                <a:latin typeface="Patrick Hand" panose="00000500000000000000" pitchFamily="2" charset="0"/>
              </a:rPr>
              <a:t>/</a:t>
            </a:r>
            <a:r>
              <a:rPr lang="en-US" sz="2200" b="1" dirty="0" err="1">
                <a:solidFill>
                  <a:srgbClr val="0070C0"/>
                </a:solidFill>
                <a:latin typeface="Patrick Hand" panose="00000500000000000000" pitchFamily="2" charset="0"/>
              </a:rPr>
              <a:t>aʊ</a:t>
            </a:r>
            <a:r>
              <a:rPr lang="en-US" sz="2200" b="1" dirty="0">
                <a:solidFill>
                  <a:srgbClr val="0070C0"/>
                </a:solidFill>
                <a:latin typeface="Patrick Hand" panose="00000500000000000000" pitchFamily="2" charset="0"/>
              </a:rPr>
              <a:t>/</a:t>
            </a:r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, </a:t>
            </a:r>
            <a:r>
              <a:rPr lang="en-US" sz="2200" b="1" u="sng" dirty="0">
                <a:solidFill>
                  <a:srgbClr val="00B050"/>
                </a:solidFill>
                <a:latin typeface="Patrick Hand" panose="00000500000000000000" pitchFamily="2" charset="0"/>
              </a:rPr>
              <a:t>underline</a:t>
            </a:r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 those with </a:t>
            </a:r>
            <a:r>
              <a:rPr lang="en-US" sz="2200" b="1" dirty="0">
                <a:solidFill>
                  <a:srgbClr val="00B050"/>
                </a:solidFill>
                <a:latin typeface="Patrick Hand" panose="00000500000000000000" pitchFamily="2" charset="0"/>
              </a:rPr>
              <a:t>/</a:t>
            </a:r>
            <a:r>
              <a:rPr lang="en-US" sz="2200" b="1" dirty="0" err="1">
                <a:solidFill>
                  <a:srgbClr val="00B050"/>
                </a:solidFill>
                <a:latin typeface="Patrick Hand" panose="00000500000000000000" pitchFamily="2" charset="0"/>
              </a:rPr>
              <a:t>əʊ</a:t>
            </a:r>
            <a:r>
              <a:rPr lang="en-US" sz="2200" b="1" dirty="0">
                <a:solidFill>
                  <a:srgbClr val="00B050"/>
                </a:solidFill>
                <a:latin typeface="Patrick Hand" panose="00000500000000000000" pitchFamily="2" charset="0"/>
              </a:rPr>
              <a:t>/</a:t>
            </a:r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, and put a </a:t>
            </a:r>
            <a:r>
              <a:rPr lang="en-US" sz="2200" b="1" dirty="0">
                <a:solidFill>
                  <a:srgbClr val="FF0000"/>
                </a:solidFill>
                <a:latin typeface="Patrick Hand" panose="00000500000000000000" pitchFamily="2" charset="0"/>
              </a:rPr>
              <a:t>tick (√)</a:t>
            </a:r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 next to those with </a:t>
            </a:r>
            <a:r>
              <a:rPr lang="en-US" sz="2200" b="1" dirty="0">
                <a:solidFill>
                  <a:srgbClr val="FF0000"/>
                </a:solidFill>
                <a:latin typeface="Patrick Hand" panose="00000500000000000000" pitchFamily="2" charset="0"/>
              </a:rPr>
              <a:t>/</a:t>
            </a:r>
            <a:r>
              <a:rPr lang="en-US" sz="2200" b="1" dirty="0" err="1">
                <a:solidFill>
                  <a:srgbClr val="FF0000"/>
                </a:solidFill>
                <a:latin typeface="Patrick Hand" panose="00000500000000000000" pitchFamily="2" charset="0"/>
              </a:rPr>
              <a:t>eə</a:t>
            </a:r>
            <a:r>
              <a:rPr lang="en-US" sz="2200" b="1" dirty="0">
                <a:solidFill>
                  <a:srgbClr val="FF0000"/>
                </a:solidFill>
                <a:latin typeface="Patrick Hand" panose="00000500000000000000" pitchFamily="2" charset="0"/>
              </a:rPr>
              <a:t>/</a:t>
            </a:r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. Then listen, check, and </a:t>
            </a:r>
            <a:r>
              <a:rPr lang="en-US" sz="2200" b="1" dirty="0" err="1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practise</a:t>
            </a:r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 the sentences.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34D2B2-FAE6-FE46-BC66-93B0E094B954}"/>
              </a:ext>
            </a:extLst>
          </p:cNvPr>
          <p:cNvSpPr txBox="1"/>
          <p:nvPr/>
        </p:nvSpPr>
        <p:spPr>
          <a:xfrm>
            <a:off x="275129" y="654119"/>
            <a:ext cx="8642294" cy="3985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latin typeface="Patrick Hand" panose="00000500000000000000" pitchFamily="2" charset="0"/>
              </a:rPr>
              <a:t>1. They go shopping downtown.</a:t>
            </a:r>
          </a:p>
          <a:p>
            <a:pPr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latin typeface="Patrick Hand" panose="00000500000000000000" pitchFamily="2" charset="0"/>
              </a:rPr>
              <a:t>2. The chairman comes from a coastal city.</a:t>
            </a:r>
          </a:p>
          <a:p>
            <a:pPr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latin typeface="Patrick Hand" panose="00000500000000000000" pitchFamily="2" charset="0"/>
              </a:rPr>
              <a:t>3. Buses in the old days were not as crowded as they are now. </a:t>
            </a:r>
          </a:p>
          <a:p>
            <a:pPr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latin typeface="Patrick Hand" panose="00000500000000000000" pitchFamily="2" charset="0"/>
              </a:rPr>
              <a:t>4. She gets around the city easily thanks to the apps on her phone. </a:t>
            </a:r>
          </a:p>
          <a:p>
            <a:pPr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latin typeface="Patrick Hand" panose="00000500000000000000" pitchFamily="2" charset="0"/>
              </a:rPr>
              <a:t>5. I hope we will arrive at the city square in time for the fashion show.</a:t>
            </a:r>
          </a:p>
        </p:txBody>
      </p:sp>
      <p:pic>
        <p:nvPicPr>
          <p:cNvPr id="7" name="Track 10">
            <a:hlinkClick r:id="" action="ppaction://media"/>
            <a:extLst>
              <a:ext uri="{FF2B5EF4-FFF2-40B4-BE49-F238E27FC236}">
                <a16:creationId xmlns:a16="http://schemas.microsoft.com/office/drawing/2014/main" id="{4C259422-4D2F-98A7-8392-9ADE632BB1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13112" y="782762"/>
            <a:ext cx="518790" cy="51879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BCFBE6-BD11-A3A0-F1B9-3D09A81DBE11}"/>
              </a:ext>
            </a:extLst>
          </p:cNvPr>
          <p:cNvCxnSpPr>
            <a:cxnSpLocks/>
          </p:cNvCxnSpPr>
          <p:nvPr/>
        </p:nvCxnSpPr>
        <p:spPr>
          <a:xfrm>
            <a:off x="1264492" y="1405939"/>
            <a:ext cx="29727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9C11B8D7-992C-4724-FB5D-9A74FFA50CCE}"/>
              </a:ext>
            </a:extLst>
          </p:cNvPr>
          <p:cNvSpPr/>
          <p:nvPr/>
        </p:nvSpPr>
        <p:spPr>
          <a:xfrm>
            <a:off x="2702740" y="826620"/>
            <a:ext cx="1270602" cy="685219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A43574-C884-FE66-B8BE-35960DB20941}"/>
              </a:ext>
            </a:extLst>
          </p:cNvPr>
          <p:cNvSpPr txBox="1"/>
          <p:nvPr/>
        </p:nvSpPr>
        <p:spPr>
          <a:xfrm>
            <a:off x="1413127" y="1301552"/>
            <a:ext cx="6559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Patrick Hand" panose="00000500000000000000" pitchFamily="2" charset="0"/>
                <a:sym typeface="Wingdings 2" panose="05020102010507070707" pitchFamily="18" charset="2"/>
              </a:rPr>
              <a:t></a:t>
            </a:r>
            <a:endParaRPr lang="en-US" sz="4800" b="1" dirty="0">
              <a:solidFill>
                <a:srgbClr val="FF0000"/>
              </a:solidFill>
              <a:latin typeface="Patrick Hand" panose="00000500000000000000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382127-EA6E-D458-7552-A5BD5D493931}"/>
              </a:ext>
            </a:extLst>
          </p:cNvPr>
          <p:cNvCxnSpPr>
            <a:cxnSpLocks/>
          </p:cNvCxnSpPr>
          <p:nvPr/>
        </p:nvCxnSpPr>
        <p:spPr>
          <a:xfrm>
            <a:off x="4071080" y="2116689"/>
            <a:ext cx="84887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94B2C27-F7DD-C78D-3E35-1FC7E209E314}"/>
              </a:ext>
            </a:extLst>
          </p:cNvPr>
          <p:cNvCxnSpPr>
            <a:cxnSpLocks/>
          </p:cNvCxnSpPr>
          <p:nvPr/>
        </p:nvCxnSpPr>
        <p:spPr>
          <a:xfrm>
            <a:off x="2135735" y="2932636"/>
            <a:ext cx="38898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2CA7434C-0373-F4EE-DF4B-63F6C7534EF3}"/>
              </a:ext>
            </a:extLst>
          </p:cNvPr>
          <p:cNvSpPr/>
          <p:nvPr/>
        </p:nvSpPr>
        <p:spPr>
          <a:xfrm>
            <a:off x="4596276" y="2492231"/>
            <a:ext cx="1051965" cy="567311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623FA93-7172-2CF3-23DE-A4ADB9CAE852}"/>
              </a:ext>
            </a:extLst>
          </p:cNvPr>
          <p:cNvSpPr/>
          <p:nvPr/>
        </p:nvSpPr>
        <p:spPr>
          <a:xfrm>
            <a:off x="7008266" y="2492231"/>
            <a:ext cx="598248" cy="567311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E8A82D1-5797-6B35-9932-7FDFAA045AD3}"/>
              </a:ext>
            </a:extLst>
          </p:cNvPr>
          <p:cNvSpPr/>
          <p:nvPr/>
        </p:nvSpPr>
        <p:spPr>
          <a:xfrm>
            <a:off x="1675050" y="3269463"/>
            <a:ext cx="930585" cy="567311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FFD8B89-9542-5FDC-8509-4088CF478D1F}"/>
              </a:ext>
            </a:extLst>
          </p:cNvPr>
          <p:cNvCxnSpPr>
            <a:cxnSpLocks/>
          </p:cNvCxnSpPr>
          <p:nvPr/>
        </p:nvCxnSpPr>
        <p:spPr>
          <a:xfrm>
            <a:off x="7458946" y="3732399"/>
            <a:ext cx="689734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6E3C096-7B36-5D59-4F4E-E2A6A2FF0946}"/>
              </a:ext>
            </a:extLst>
          </p:cNvPr>
          <p:cNvCxnSpPr>
            <a:cxnSpLocks/>
          </p:cNvCxnSpPr>
          <p:nvPr/>
        </p:nvCxnSpPr>
        <p:spPr>
          <a:xfrm>
            <a:off x="817296" y="4515978"/>
            <a:ext cx="534074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35C5104-7125-E197-0832-CF46C9FE49F1}"/>
              </a:ext>
            </a:extLst>
          </p:cNvPr>
          <p:cNvCxnSpPr>
            <a:cxnSpLocks/>
          </p:cNvCxnSpPr>
          <p:nvPr/>
        </p:nvCxnSpPr>
        <p:spPr>
          <a:xfrm>
            <a:off x="8051575" y="4515978"/>
            <a:ext cx="558351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82C86F41-9A5E-888B-2CDD-D9C23A90E662}"/>
              </a:ext>
            </a:extLst>
          </p:cNvPr>
          <p:cNvSpPr txBox="1"/>
          <p:nvPr/>
        </p:nvSpPr>
        <p:spPr>
          <a:xfrm>
            <a:off x="4572000" y="3684981"/>
            <a:ext cx="6559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Patrick Hand" panose="00000500000000000000" pitchFamily="2" charset="0"/>
                <a:sym typeface="Wingdings 2" panose="05020102010507070707" pitchFamily="18" charset="2"/>
              </a:rPr>
              <a:t></a:t>
            </a:r>
            <a:endParaRPr lang="en-US" sz="4800" b="1" dirty="0">
              <a:solidFill>
                <a:srgbClr val="FF0000"/>
              </a:solidFill>
              <a:latin typeface="Patrick H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62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1" grpId="0"/>
      <p:bldP spid="11" grpId="1"/>
      <p:bldP spid="16" grpId="0" animBg="1"/>
      <p:bldP spid="19" grpId="0" animBg="1"/>
      <p:bldP spid="20" grpId="0" animBg="1"/>
      <p:bldP spid="50" grpId="0"/>
      <p:bldP spid="50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32"/>
          <p:cNvSpPr txBox="1">
            <a:spLocks noGrp="1"/>
          </p:cNvSpPr>
          <p:nvPr>
            <p:ph type="title"/>
          </p:nvPr>
        </p:nvSpPr>
        <p:spPr>
          <a:xfrm>
            <a:off x="720000" y="56644"/>
            <a:ext cx="7704000" cy="8197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WRAP-UP</a:t>
            </a:r>
            <a:endParaRPr sz="5400" dirty="0"/>
          </a:p>
        </p:txBody>
      </p:sp>
      <p:sp>
        <p:nvSpPr>
          <p:cNvPr id="1264" name="Google Shape;1264;p32"/>
          <p:cNvSpPr/>
          <p:nvPr/>
        </p:nvSpPr>
        <p:spPr>
          <a:xfrm>
            <a:off x="7830810" y="1088725"/>
            <a:ext cx="249464" cy="83372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1955D74-0CF1-555E-C24A-D1D85A4CE38B}"/>
              </a:ext>
            </a:extLst>
          </p:cNvPr>
          <p:cNvGrpSpPr/>
          <p:nvPr/>
        </p:nvGrpSpPr>
        <p:grpSpPr>
          <a:xfrm>
            <a:off x="764580" y="1467321"/>
            <a:ext cx="949253" cy="720196"/>
            <a:chOff x="2562875" y="1417700"/>
            <a:chExt cx="810600" cy="615000"/>
          </a:xfrm>
        </p:grpSpPr>
        <p:sp>
          <p:nvSpPr>
            <p:cNvPr id="1262" name="Google Shape;1262;p32"/>
            <p:cNvSpPr/>
            <p:nvPr/>
          </p:nvSpPr>
          <p:spPr>
            <a:xfrm>
              <a:off x="2562875" y="1417700"/>
              <a:ext cx="810600" cy="615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65" name="Google Shape;1265;p32"/>
            <p:cNvGrpSpPr/>
            <p:nvPr/>
          </p:nvGrpSpPr>
          <p:grpSpPr>
            <a:xfrm>
              <a:off x="2774183" y="1560535"/>
              <a:ext cx="387992" cy="329326"/>
              <a:chOff x="839307" y="2318098"/>
              <a:chExt cx="387992" cy="329326"/>
            </a:xfrm>
          </p:grpSpPr>
          <p:sp>
            <p:nvSpPr>
              <p:cNvPr id="1266" name="Google Shape;1266;p32"/>
              <p:cNvSpPr/>
              <p:nvPr/>
            </p:nvSpPr>
            <p:spPr>
              <a:xfrm>
                <a:off x="963051" y="2318098"/>
                <a:ext cx="140532" cy="93872"/>
              </a:xfrm>
              <a:custGeom>
                <a:avLst/>
                <a:gdLst/>
                <a:ahLst/>
                <a:cxnLst/>
                <a:rect l="l" t="t" r="r" b="b"/>
                <a:pathLst>
                  <a:path w="5349" h="3573" extrusionOk="0">
                    <a:moveTo>
                      <a:pt x="1415" y="1"/>
                    </a:moveTo>
                    <a:cubicBezTo>
                      <a:pt x="639" y="1"/>
                      <a:pt x="7" y="639"/>
                      <a:pt x="0" y="1416"/>
                    </a:cubicBezTo>
                    <a:lnTo>
                      <a:pt x="0" y="2976"/>
                    </a:lnTo>
                    <a:cubicBezTo>
                      <a:pt x="0" y="3309"/>
                      <a:pt x="271" y="3573"/>
                      <a:pt x="597" y="3573"/>
                    </a:cubicBezTo>
                    <a:cubicBezTo>
                      <a:pt x="930" y="3573"/>
                      <a:pt x="1193" y="3309"/>
                      <a:pt x="1193" y="2976"/>
                    </a:cubicBezTo>
                    <a:lnTo>
                      <a:pt x="1193" y="1416"/>
                    </a:lnTo>
                    <a:cubicBezTo>
                      <a:pt x="1193" y="1291"/>
                      <a:pt x="1298" y="1194"/>
                      <a:pt x="1422" y="1194"/>
                    </a:cubicBezTo>
                    <a:lnTo>
                      <a:pt x="3933" y="1194"/>
                    </a:lnTo>
                    <a:cubicBezTo>
                      <a:pt x="4058" y="1194"/>
                      <a:pt x="4162" y="1291"/>
                      <a:pt x="4162" y="1416"/>
                    </a:cubicBezTo>
                    <a:lnTo>
                      <a:pt x="4162" y="2976"/>
                    </a:lnTo>
                    <a:cubicBezTo>
                      <a:pt x="4162" y="3309"/>
                      <a:pt x="4433" y="3573"/>
                      <a:pt x="4759" y="3573"/>
                    </a:cubicBezTo>
                    <a:cubicBezTo>
                      <a:pt x="5085" y="3573"/>
                      <a:pt x="5348" y="3309"/>
                      <a:pt x="5348" y="2976"/>
                    </a:cubicBezTo>
                    <a:lnTo>
                      <a:pt x="5348" y="1423"/>
                    </a:lnTo>
                    <a:cubicBezTo>
                      <a:pt x="5348" y="632"/>
                      <a:pt x="4717" y="1"/>
                      <a:pt x="39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32"/>
              <p:cNvSpPr/>
              <p:nvPr/>
            </p:nvSpPr>
            <p:spPr>
              <a:xfrm>
                <a:off x="962867" y="2358741"/>
                <a:ext cx="31553" cy="53228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2026" extrusionOk="0">
                    <a:moveTo>
                      <a:pt x="7" y="0"/>
                    </a:moveTo>
                    <a:lnTo>
                      <a:pt x="7" y="1429"/>
                    </a:lnTo>
                    <a:cubicBezTo>
                      <a:pt x="1" y="1758"/>
                      <a:pt x="264" y="2026"/>
                      <a:pt x="591" y="2026"/>
                    </a:cubicBezTo>
                    <a:cubicBezTo>
                      <a:pt x="596" y="2026"/>
                      <a:pt x="600" y="2026"/>
                      <a:pt x="604" y="2026"/>
                    </a:cubicBezTo>
                    <a:cubicBezTo>
                      <a:pt x="930" y="2026"/>
                      <a:pt x="1200" y="1762"/>
                      <a:pt x="1200" y="1429"/>
                    </a:cubicBezTo>
                    <a:lnTo>
                      <a:pt x="120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32"/>
              <p:cNvSpPr/>
              <p:nvPr/>
            </p:nvSpPr>
            <p:spPr>
              <a:xfrm>
                <a:off x="1072397" y="2358741"/>
                <a:ext cx="31369" cy="53228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2026" extrusionOk="0">
                    <a:moveTo>
                      <a:pt x="0" y="0"/>
                    </a:moveTo>
                    <a:lnTo>
                      <a:pt x="0" y="1429"/>
                    </a:lnTo>
                    <a:cubicBezTo>
                      <a:pt x="0" y="1762"/>
                      <a:pt x="264" y="2026"/>
                      <a:pt x="597" y="2026"/>
                    </a:cubicBezTo>
                    <a:cubicBezTo>
                      <a:pt x="923" y="2026"/>
                      <a:pt x="1193" y="1762"/>
                      <a:pt x="1193" y="1429"/>
                    </a:cubicBezTo>
                    <a:lnTo>
                      <a:pt x="119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32"/>
              <p:cNvSpPr/>
              <p:nvPr/>
            </p:nvSpPr>
            <p:spPr>
              <a:xfrm>
                <a:off x="839307" y="2378419"/>
                <a:ext cx="387992" cy="260623"/>
              </a:xfrm>
              <a:custGeom>
                <a:avLst/>
                <a:gdLst/>
                <a:ahLst/>
                <a:cxnLst/>
                <a:rect l="l" t="t" r="r" b="b"/>
                <a:pathLst>
                  <a:path w="14768" h="9920" extrusionOk="0">
                    <a:moveTo>
                      <a:pt x="1298" y="1"/>
                    </a:moveTo>
                    <a:cubicBezTo>
                      <a:pt x="583" y="1"/>
                      <a:pt x="1" y="583"/>
                      <a:pt x="1" y="1298"/>
                    </a:cubicBezTo>
                    <a:lnTo>
                      <a:pt x="1" y="8615"/>
                    </a:lnTo>
                    <a:cubicBezTo>
                      <a:pt x="1" y="9337"/>
                      <a:pt x="583" y="9919"/>
                      <a:pt x="1298" y="9919"/>
                    </a:cubicBezTo>
                    <a:lnTo>
                      <a:pt x="13471" y="9919"/>
                    </a:lnTo>
                    <a:cubicBezTo>
                      <a:pt x="14185" y="9919"/>
                      <a:pt x="14768" y="9337"/>
                      <a:pt x="14768" y="8615"/>
                    </a:cubicBezTo>
                    <a:lnTo>
                      <a:pt x="14768" y="1298"/>
                    </a:lnTo>
                    <a:cubicBezTo>
                      <a:pt x="14768" y="576"/>
                      <a:pt x="14185" y="1"/>
                      <a:pt x="13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32"/>
              <p:cNvSpPr/>
              <p:nvPr/>
            </p:nvSpPr>
            <p:spPr>
              <a:xfrm>
                <a:off x="839307" y="2378235"/>
                <a:ext cx="65629" cy="260623"/>
              </a:xfrm>
              <a:custGeom>
                <a:avLst/>
                <a:gdLst/>
                <a:ahLst/>
                <a:cxnLst/>
                <a:rect l="l" t="t" r="r" b="b"/>
                <a:pathLst>
                  <a:path w="2498" h="9920" extrusionOk="0">
                    <a:moveTo>
                      <a:pt x="1298" y="1"/>
                    </a:moveTo>
                    <a:cubicBezTo>
                      <a:pt x="583" y="1"/>
                      <a:pt x="1" y="583"/>
                      <a:pt x="1" y="1305"/>
                    </a:cubicBezTo>
                    <a:lnTo>
                      <a:pt x="1" y="8622"/>
                    </a:lnTo>
                    <a:cubicBezTo>
                      <a:pt x="1" y="9337"/>
                      <a:pt x="583" y="9919"/>
                      <a:pt x="1298" y="9919"/>
                    </a:cubicBezTo>
                    <a:lnTo>
                      <a:pt x="2491" y="9919"/>
                    </a:lnTo>
                    <a:cubicBezTo>
                      <a:pt x="1776" y="9919"/>
                      <a:pt x="1194" y="9337"/>
                      <a:pt x="1194" y="8622"/>
                    </a:cubicBezTo>
                    <a:lnTo>
                      <a:pt x="1194" y="1305"/>
                    </a:lnTo>
                    <a:cubicBezTo>
                      <a:pt x="1194" y="583"/>
                      <a:pt x="1776" y="1"/>
                      <a:pt x="2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32"/>
              <p:cNvSpPr/>
              <p:nvPr/>
            </p:nvSpPr>
            <p:spPr>
              <a:xfrm>
                <a:off x="893796" y="2369671"/>
                <a:ext cx="39199" cy="277753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0572" extrusionOk="0">
                    <a:moveTo>
                      <a:pt x="382" y="1"/>
                    </a:moveTo>
                    <a:cubicBezTo>
                      <a:pt x="174" y="1"/>
                      <a:pt x="1" y="174"/>
                      <a:pt x="1" y="389"/>
                    </a:cubicBezTo>
                    <a:lnTo>
                      <a:pt x="1" y="10190"/>
                    </a:lnTo>
                    <a:cubicBezTo>
                      <a:pt x="1" y="10398"/>
                      <a:pt x="174" y="10571"/>
                      <a:pt x="382" y="10571"/>
                    </a:cubicBezTo>
                    <a:lnTo>
                      <a:pt x="1110" y="10571"/>
                    </a:lnTo>
                    <a:cubicBezTo>
                      <a:pt x="1319" y="10571"/>
                      <a:pt x="1492" y="10398"/>
                      <a:pt x="1492" y="10190"/>
                    </a:cubicBezTo>
                    <a:lnTo>
                      <a:pt x="1492" y="389"/>
                    </a:lnTo>
                    <a:cubicBezTo>
                      <a:pt x="1492" y="174"/>
                      <a:pt x="1319" y="1"/>
                      <a:pt x="11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32"/>
              <p:cNvSpPr/>
              <p:nvPr/>
            </p:nvSpPr>
            <p:spPr>
              <a:xfrm>
                <a:off x="1133612" y="2369671"/>
                <a:ext cx="39199" cy="277753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0572" extrusionOk="0">
                    <a:moveTo>
                      <a:pt x="389" y="1"/>
                    </a:moveTo>
                    <a:cubicBezTo>
                      <a:pt x="174" y="1"/>
                      <a:pt x="1" y="174"/>
                      <a:pt x="1" y="389"/>
                    </a:cubicBezTo>
                    <a:lnTo>
                      <a:pt x="1" y="10190"/>
                    </a:lnTo>
                    <a:cubicBezTo>
                      <a:pt x="1" y="10398"/>
                      <a:pt x="174" y="10571"/>
                      <a:pt x="389" y="10571"/>
                    </a:cubicBezTo>
                    <a:lnTo>
                      <a:pt x="1110" y="10571"/>
                    </a:lnTo>
                    <a:cubicBezTo>
                      <a:pt x="1319" y="10571"/>
                      <a:pt x="1492" y="10398"/>
                      <a:pt x="1492" y="10190"/>
                    </a:cubicBezTo>
                    <a:lnTo>
                      <a:pt x="1492" y="389"/>
                    </a:lnTo>
                    <a:cubicBezTo>
                      <a:pt x="1492" y="174"/>
                      <a:pt x="1319" y="1"/>
                      <a:pt x="11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32"/>
              <p:cNvSpPr/>
              <p:nvPr/>
            </p:nvSpPr>
            <p:spPr>
              <a:xfrm>
                <a:off x="1021008" y="2540915"/>
                <a:ext cx="86752" cy="66864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2545" extrusionOk="0">
                    <a:moveTo>
                      <a:pt x="2477" y="0"/>
                    </a:moveTo>
                    <a:cubicBezTo>
                      <a:pt x="2428" y="0"/>
                      <a:pt x="2378" y="10"/>
                      <a:pt x="2331" y="30"/>
                    </a:cubicBezTo>
                    <a:lnTo>
                      <a:pt x="291" y="897"/>
                    </a:lnTo>
                    <a:cubicBezTo>
                      <a:pt x="90" y="974"/>
                      <a:pt x="0" y="1203"/>
                      <a:pt x="83" y="1404"/>
                    </a:cubicBezTo>
                    <a:lnTo>
                      <a:pt x="465" y="2312"/>
                    </a:lnTo>
                    <a:cubicBezTo>
                      <a:pt x="527" y="2458"/>
                      <a:pt x="671" y="2545"/>
                      <a:pt x="820" y="2545"/>
                    </a:cubicBezTo>
                    <a:cubicBezTo>
                      <a:pt x="871" y="2545"/>
                      <a:pt x="922" y="2535"/>
                      <a:pt x="971" y="2514"/>
                    </a:cubicBezTo>
                    <a:lnTo>
                      <a:pt x="3010" y="1653"/>
                    </a:lnTo>
                    <a:cubicBezTo>
                      <a:pt x="3212" y="1570"/>
                      <a:pt x="3302" y="1341"/>
                      <a:pt x="3219" y="1147"/>
                    </a:cubicBezTo>
                    <a:lnTo>
                      <a:pt x="2837" y="239"/>
                    </a:lnTo>
                    <a:cubicBezTo>
                      <a:pt x="2774" y="92"/>
                      <a:pt x="2628" y="0"/>
                      <a:pt x="24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32"/>
              <p:cNvSpPr/>
              <p:nvPr/>
            </p:nvSpPr>
            <p:spPr>
              <a:xfrm>
                <a:off x="1041947" y="2430544"/>
                <a:ext cx="64368" cy="46502"/>
              </a:xfrm>
              <a:custGeom>
                <a:avLst/>
                <a:gdLst/>
                <a:ahLst/>
                <a:cxnLst/>
                <a:rect l="l" t="t" r="r" b="b"/>
                <a:pathLst>
                  <a:path w="2450" h="1770" extrusionOk="0">
                    <a:moveTo>
                      <a:pt x="1229" y="0"/>
                    </a:moveTo>
                    <a:cubicBezTo>
                      <a:pt x="549" y="0"/>
                      <a:pt x="1" y="396"/>
                      <a:pt x="1" y="881"/>
                    </a:cubicBezTo>
                    <a:cubicBezTo>
                      <a:pt x="1" y="1374"/>
                      <a:pt x="549" y="1769"/>
                      <a:pt x="1229" y="1769"/>
                    </a:cubicBezTo>
                    <a:cubicBezTo>
                      <a:pt x="1901" y="1769"/>
                      <a:pt x="2449" y="1374"/>
                      <a:pt x="2449" y="881"/>
                    </a:cubicBezTo>
                    <a:cubicBezTo>
                      <a:pt x="2449" y="396"/>
                      <a:pt x="1901" y="0"/>
                      <a:pt x="12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32"/>
              <p:cNvSpPr/>
              <p:nvPr/>
            </p:nvSpPr>
            <p:spPr>
              <a:xfrm>
                <a:off x="954486" y="2468718"/>
                <a:ext cx="72381" cy="7834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982" extrusionOk="0">
                    <a:moveTo>
                      <a:pt x="1094" y="648"/>
                    </a:moveTo>
                    <a:cubicBezTo>
                      <a:pt x="1196" y="648"/>
                      <a:pt x="1299" y="704"/>
                      <a:pt x="1346" y="815"/>
                    </a:cubicBezTo>
                    <a:cubicBezTo>
                      <a:pt x="1408" y="954"/>
                      <a:pt x="1346" y="1121"/>
                      <a:pt x="1207" y="1183"/>
                    </a:cubicBezTo>
                    <a:cubicBezTo>
                      <a:pt x="1169" y="1199"/>
                      <a:pt x="1131" y="1207"/>
                      <a:pt x="1095" y="1207"/>
                    </a:cubicBezTo>
                    <a:cubicBezTo>
                      <a:pt x="909" y="1207"/>
                      <a:pt x="758" y="1020"/>
                      <a:pt x="833" y="829"/>
                    </a:cubicBezTo>
                    <a:cubicBezTo>
                      <a:pt x="879" y="709"/>
                      <a:pt x="987" y="648"/>
                      <a:pt x="1094" y="648"/>
                    </a:cubicBezTo>
                    <a:close/>
                    <a:moveTo>
                      <a:pt x="887" y="1"/>
                    </a:moveTo>
                    <a:cubicBezTo>
                      <a:pt x="736" y="1"/>
                      <a:pt x="599" y="74"/>
                      <a:pt x="507" y="191"/>
                    </a:cubicBezTo>
                    <a:lnTo>
                      <a:pt x="125" y="711"/>
                    </a:lnTo>
                    <a:cubicBezTo>
                      <a:pt x="21" y="850"/>
                      <a:pt x="0" y="1037"/>
                      <a:pt x="70" y="1190"/>
                    </a:cubicBezTo>
                    <a:lnTo>
                      <a:pt x="743" y="2695"/>
                    </a:lnTo>
                    <a:cubicBezTo>
                      <a:pt x="819" y="2874"/>
                      <a:pt x="993" y="2981"/>
                      <a:pt x="1177" y="2981"/>
                    </a:cubicBezTo>
                    <a:cubicBezTo>
                      <a:pt x="1243" y="2981"/>
                      <a:pt x="1310" y="2967"/>
                      <a:pt x="1374" y="2938"/>
                    </a:cubicBezTo>
                    <a:lnTo>
                      <a:pt x="2400" y="2487"/>
                    </a:lnTo>
                    <a:cubicBezTo>
                      <a:pt x="2643" y="2376"/>
                      <a:pt x="2754" y="2092"/>
                      <a:pt x="2643" y="1849"/>
                    </a:cubicBezTo>
                    <a:lnTo>
                      <a:pt x="1977" y="351"/>
                    </a:lnTo>
                    <a:cubicBezTo>
                      <a:pt x="1908" y="191"/>
                      <a:pt x="1755" y="80"/>
                      <a:pt x="1589" y="66"/>
                    </a:cubicBezTo>
                    <a:lnTo>
                      <a:pt x="944" y="4"/>
                    </a:lnTo>
                    <a:cubicBezTo>
                      <a:pt x="925" y="2"/>
                      <a:pt x="906" y="1"/>
                      <a:pt x="8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9C5FC99-5862-A65D-34F8-139F2F3EEC3B}"/>
              </a:ext>
            </a:extLst>
          </p:cNvPr>
          <p:cNvGrpSpPr/>
          <p:nvPr/>
        </p:nvGrpSpPr>
        <p:grpSpPr>
          <a:xfrm>
            <a:off x="845500" y="3077207"/>
            <a:ext cx="949253" cy="720196"/>
            <a:chOff x="5770750" y="1417700"/>
            <a:chExt cx="810600" cy="615000"/>
          </a:xfrm>
        </p:grpSpPr>
        <p:sp>
          <p:nvSpPr>
            <p:cNvPr id="1263" name="Google Shape;1263;p32"/>
            <p:cNvSpPr/>
            <p:nvPr/>
          </p:nvSpPr>
          <p:spPr>
            <a:xfrm>
              <a:off x="5770750" y="1417700"/>
              <a:ext cx="810600" cy="615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6" name="Google Shape;1276;p32"/>
            <p:cNvGrpSpPr/>
            <p:nvPr/>
          </p:nvGrpSpPr>
          <p:grpSpPr>
            <a:xfrm>
              <a:off x="5986605" y="1593165"/>
              <a:ext cx="378902" cy="264065"/>
              <a:chOff x="7960705" y="3736235"/>
              <a:chExt cx="378902" cy="264065"/>
            </a:xfrm>
          </p:grpSpPr>
          <p:sp>
            <p:nvSpPr>
              <p:cNvPr id="1277" name="Google Shape;1277;p32"/>
              <p:cNvSpPr/>
              <p:nvPr/>
            </p:nvSpPr>
            <p:spPr>
              <a:xfrm>
                <a:off x="7960705" y="3736235"/>
                <a:ext cx="378902" cy="235638"/>
              </a:xfrm>
              <a:custGeom>
                <a:avLst/>
                <a:gdLst/>
                <a:ahLst/>
                <a:cxnLst/>
                <a:rect l="l" t="t" r="r" b="b"/>
                <a:pathLst>
                  <a:path w="14422" h="8969" extrusionOk="0">
                    <a:moveTo>
                      <a:pt x="7319" y="0"/>
                    </a:moveTo>
                    <a:cubicBezTo>
                      <a:pt x="6514" y="0"/>
                      <a:pt x="6112" y="964"/>
                      <a:pt x="6674" y="1533"/>
                    </a:cubicBezTo>
                    <a:lnTo>
                      <a:pt x="3691" y="4821"/>
                    </a:lnTo>
                    <a:lnTo>
                      <a:pt x="1888" y="3274"/>
                    </a:lnTo>
                    <a:cubicBezTo>
                      <a:pt x="1888" y="3232"/>
                      <a:pt x="1895" y="3198"/>
                      <a:pt x="1895" y="3163"/>
                    </a:cubicBezTo>
                    <a:cubicBezTo>
                      <a:pt x="1895" y="2670"/>
                      <a:pt x="1489" y="2334"/>
                      <a:pt x="1059" y="2334"/>
                    </a:cubicBezTo>
                    <a:cubicBezTo>
                      <a:pt x="879" y="2334"/>
                      <a:pt x="695" y="2394"/>
                      <a:pt x="535" y="2525"/>
                    </a:cubicBezTo>
                    <a:cubicBezTo>
                      <a:pt x="1" y="2976"/>
                      <a:pt x="223" y="3850"/>
                      <a:pt x="917" y="3974"/>
                    </a:cubicBezTo>
                    <a:lnTo>
                      <a:pt x="917" y="8760"/>
                    </a:lnTo>
                    <a:cubicBezTo>
                      <a:pt x="917" y="8871"/>
                      <a:pt x="1007" y="8969"/>
                      <a:pt x="1125" y="8969"/>
                    </a:cubicBezTo>
                    <a:lnTo>
                      <a:pt x="13506" y="8969"/>
                    </a:lnTo>
                    <a:cubicBezTo>
                      <a:pt x="13624" y="8969"/>
                      <a:pt x="13714" y="8871"/>
                      <a:pt x="13714" y="8760"/>
                    </a:cubicBezTo>
                    <a:lnTo>
                      <a:pt x="13714" y="3974"/>
                    </a:lnTo>
                    <a:cubicBezTo>
                      <a:pt x="14130" y="3891"/>
                      <a:pt x="14421" y="3510"/>
                      <a:pt x="14380" y="3087"/>
                    </a:cubicBezTo>
                    <a:cubicBezTo>
                      <a:pt x="14345" y="2664"/>
                      <a:pt x="13991" y="2338"/>
                      <a:pt x="13561" y="2338"/>
                    </a:cubicBezTo>
                    <a:cubicBezTo>
                      <a:pt x="13062" y="2338"/>
                      <a:pt x="12680" y="2775"/>
                      <a:pt x="12743" y="3274"/>
                    </a:cubicBezTo>
                    <a:lnTo>
                      <a:pt x="10939" y="4821"/>
                    </a:lnTo>
                    <a:lnTo>
                      <a:pt x="7957" y="1533"/>
                    </a:lnTo>
                    <a:cubicBezTo>
                      <a:pt x="8519" y="964"/>
                      <a:pt x="8116" y="0"/>
                      <a:pt x="73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32"/>
              <p:cNvSpPr/>
              <p:nvPr/>
            </p:nvSpPr>
            <p:spPr>
              <a:xfrm>
                <a:off x="8295653" y="3797450"/>
                <a:ext cx="43034" cy="174423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6639" extrusionOk="0">
                    <a:moveTo>
                      <a:pt x="812" y="0"/>
                    </a:moveTo>
                    <a:cubicBezTo>
                      <a:pt x="414" y="0"/>
                      <a:pt x="68" y="287"/>
                      <a:pt x="1" y="687"/>
                    </a:cubicBezTo>
                    <a:lnTo>
                      <a:pt x="1" y="6639"/>
                    </a:lnTo>
                    <a:lnTo>
                      <a:pt x="757" y="6639"/>
                    </a:lnTo>
                    <a:cubicBezTo>
                      <a:pt x="868" y="6632"/>
                      <a:pt x="965" y="6541"/>
                      <a:pt x="965" y="6430"/>
                    </a:cubicBezTo>
                    <a:lnTo>
                      <a:pt x="965" y="1644"/>
                    </a:lnTo>
                    <a:cubicBezTo>
                      <a:pt x="1325" y="1575"/>
                      <a:pt x="1596" y="1284"/>
                      <a:pt x="1631" y="923"/>
                    </a:cubicBezTo>
                    <a:lnTo>
                      <a:pt x="1638" y="743"/>
                    </a:lnTo>
                    <a:cubicBezTo>
                      <a:pt x="1589" y="334"/>
                      <a:pt x="1256" y="14"/>
                      <a:pt x="840" y="1"/>
                    </a:cubicBezTo>
                    <a:cubicBezTo>
                      <a:pt x="831" y="0"/>
                      <a:pt x="821" y="0"/>
                      <a:pt x="8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32"/>
              <p:cNvSpPr/>
              <p:nvPr/>
            </p:nvSpPr>
            <p:spPr>
              <a:xfrm>
                <a:off x="8109407" y="3875821"/>
                <a:ext cx="76033" cy="64972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2473" extrusionOk="0">
                    <a:moveTo>
                      <a:pt x="1659" y="0"/>
                    </a:moveTo>
                    <a:cubicBezTo>
                      <a:pt x="556" y="0"/>
                      <a:pt x="1" y="1332"/>
                      <a:pt x="785" y="2109"/>
                    </a:cubicBezTo>
                    <a:cubicBezTo>
                      <a:pt x="1036" y="2360"/>
                      <a:pt x="1346" y="2473"/>
                      <a:pt x="1649" y="2473"/>
                    </a:cubicBezTo>
                    <a:cubicBezTo>
                      <a:pt x="2284" y="2473"/>
                      <a:pt x="2893" y="1981"/>
                      <a:pt x="2893" y="1235"/>
                    </a:cubicBezTo>
                    <a:cubicBezTo>
                      <a:pt x="2893" y="555"/>
                      <a:pt x="2338" y="0"/>
                      <a:pt x="16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32"/>
              <p:cNvSpPr/>
              <p:nvPr/>
            </p:nvSpPr>
            <p:spPr>
              <a:xfrm>
                <a:off x="7961624" y="3897495"/>
                <a:ext cx="50496" cy="43245"/>
              </a:xfrm>
              <a:custGeom>
                <a:avLst/>
                <a:gdLst/>
                <a:ahLst/>
                <a:cxnLst/>
                <a:rect l="l" t="t" r="r" b="b"/>
                <a:pathLst>
                  <a:path w="1922" h="1646" extrusionOk="0">
                    <a:moveTo>
                      <a:pt x="1103" y="1"/>
                    </a:moveTo>
                    <a:cubicBezTo>
                      <a:pt x="368" y="1"/>
                      <a:pt x="1" y="881"/>
                      <a:pt x="521" y="1402"/>
                    </a:cubicBezTo>
                    <a:cubicBezTo>
                      <a:pt x="689" y="1570"/>
                      <a:pt x="895" y="1645"/>
                      <a:pt x="1097" y="1645"/>
                    </a:cubicBezTo>
                    <a:cubicBezTo>
                      <a:pt x="1519" y="1645"/>
                      <a:pt x="1922" y="1316"/>
                      <a:pt x="1922" y="819"/>
                    </a:cubicBezTo>
                    <a:cubicBezTo>
                      <a:pt x="1922" y="368"/>
                      <a:pt x="1554" y="1"/>
                      <a:pt x="11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32"/>
              <p:cNvSpPr/>
              <p:nvPr/>
            </p:nvSpPr>
            <p:spPr>
              <a:xfrm>
                <a:off x="8037447" y="3897495"/>
                <a:ext cx="50496" cy="43245"/>
              </a:xfrm>
              <a:custGeom>
                <a:avLst/>
                <a:gdLst/>
                <a:ahLst/>
                <a:cxnLst/>
                <a:rect l="l" t="t" r="r" b="b"/>
                <a:pathLst>
                  <a:path w="1922" h="1646" extrusionOk="0">
                    <a:moveTo>
                      <a:pt x="1103" y="1"/>
                    </a:moveTo>
                    <a:cubicBezTo>
                      <a:pt x="368" y="1"/>
                      <a:pt x="0" y="881"/>
                      <a:pt x="520" y="1402"/>
                    </a:cubicBezTo>
                    <a:cubicBezTo>
                      <a:pt x="686" y="1570"/>
                      <a:pt x="892" y="1645"/>
                      <a:pt x="1094" y="1645"/>
                    </a:cubicBezTo>
                    <a:cubicBezTo>
                      <a:pt x="1515" y="1645"/>
                      <a:pt x="1921" y="1316"/>
                      <a:pt x="1921" y="819"/>
                    </a:cubicBezTo>
                    <a:cubicBezTo>
                      <a:pt x="1921" y="368"/>
                      <a:pt x="1554" y="1"/>
                      <a:pt x="11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32"/>
              <p:cNvSpPr/>
              <p:nvPr/>
            </p:nvSpPr>
            <p:spPr>
              <a:xfrm>
                <a:off x="8286352" y="3897495"/>
                <a:ext cx="50522" cy="43245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1646" extrusionOk="0">
                    <a:moveTo>
                      <a:pt x="1104" y="1"/>
                    </a:moveTo>
                    <a:cubicBezTo>
                      <a:pt x="369" y="1"/>
                      <a:pt x="1" y="881"/>
                      <a:pt x="521" y="1402"/>
                    </a:cubicBezTo>
                    <a:cubicBezTo>
                      <a:pt x="687" y="1570"/>
                      <a:pt x="893" y="1645"/>
                      <a:pt x="1094" y="1645"/>
                    </a:cubicBezTo>
                    <a:cubicBezTo>
                      <a:pt x="1516" y="1645"/>
                      <a:pt x="1922" y="1316"/>
                      <a:pt x="1922" y="819"/>
                    </a:cubicBezTo>
                    <a:cubicBezTo>
                      <a:pt x="1922" y="368"/>
                      <a:pt x="1555" y="1"/>
                      <a:pt x="11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32"/>
              <p:cNvSpPr/>
              <p:nvPr/>
            </p:nvSpPr>
            <p:spPr>
              <a:xfrm>
                <a:off x="8210556" y="3897495"/>
                <a:ext cx="50496" cy="43245"/>
              </a:xfrm>
              <a:custGeom>
                <a:avLst/>
                <a:gdLst/>
                <a:ahLst/>
                <a:cxnLst/>
                <a:rect l="l" t="t" r="r" b="b"/>
                <a:pathLst>
                  <a:path w="1922" h="1646" extrusionOk="0">
                    <a:moveTo>
                      <a:pt x="1103" y="1"/>
                    </a:moveTo>
                    <a:cubicBezTo>
                      <a:pt x="368" y="1"/>
                      <a:pt x="0" y="881"/>
                      <a:pt x="521" y="1402"/>
                    </a:cubicBezTo>
                    <a:cubicBezTo>
                      <a:pt x="689" y="1570"/>
                      <a:pt x="895" y="1645"/>
                      <a:pt x="1097" y="1645"/>
                    </a:cubicBezTo>
                    <a:cubicBezTo>
                      <a:pt x="1519" y="1645"/>
                      <a:pt x="1922" y="1316"/>
                      <a:pt x="1922" y="819"/>
                    </a:cubicBezTo>
                    <a:cubicBezTo>
                      <a:pt x="1922" y="368"/>
                      <a:pt x="1554" y="1"/>
                      <a:pt x="11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32"/>
              <p:cNvSpPr/>
              <p:nvPr/>
            </p:nvSpPr>
            <p:spPr>
              <a:xfrm>
                <a:off x="8143666" y="3875821"/>
                <a:ext cx="44138" cy="64919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471" extrusionOk="0">
                    <a:moveTo>
                      <a:pt x="355" y="0"/>
                    </a:moveTo>
                    <a:cubicBezTo>
                      <a:pt x="230" y="0"/>
                      <a:pt x="112" y="14"/>
                      <a:pt x="1" y="49"/>
                    </a:cubicBezTo>
                    <a:cubicBezTo>
                      <a:pt x="1173" y="402"/>
                      <a:pt x="1173" y="2067"/>
                      <a:pt x="1" y="2421"/>
                    </a:cubicBezTo>
                    <a:cubicBezTo>
                      <a:pt x="117" y="2454"/>
                      <a:pt x="233" y="2470"/>
                      <a:pt x="348" y="2470"/>
                    </a:cubicBezTo>
                    <a:cubicBezTo>
                      <a:pt x="944" y="2470"/>
                      <a:pt x="1481" y="2038"/>
                      <a:pt x="1568" y="1415"/>
                    </a:cubicBezTo>
                    <a:cubicBezTo>
                      <a:pt x="1679" y="666"/>
                      <a:pt x="1104" y="0"/>
                      <a:pt x="35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32"/>
              <p:cNvSpPr/>
              <p:nvPr/>
            </p:nvSpPr>
            <p:spPr>
              <a:xfrm>
                <a:off x="7981302" y="3897495"/>
                <a:ext cx="33392" cy="43192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644" extrusionOk="0">
                    <a:moveTo>
                      <a:pt x="354" y="1"/>
                    </a:moveTo>
                    <a:cubicBezTo>
                      <a:pt x="230" y="1"/>
                      <a:pt x="112" y="28"/>
                      <a:pt x="1" y="77"/>
                    </a:cubicBezTo>
                    <a:cubicBezTo>
                      <a:pt x="625" y="375"/>
                      <a:pt x="625" y="1263"/>
                      <a:pt x="1" y="1561"/>
                    </a:cubicBezTo>
                    <a:cubicBezTo>
                      <a:pt x="116" y="1617"/>
                      <a:pt x="237" y="1643"/>
                      <a:pt x="355" y="1643"/>
                    </a:cubicBezTo>
                    <a:cubicBezTo>
                      <a:pt x="723" y="1643"/>
                      <a:pt x="1068" y="1393"/>
                      <a:pt x="1152" y="999"/>
                    </a:cubicBezTo>
                    <a:cubicBezTo>
                      <a:pt x="1270" y="486"/>
                      <a:pt x="882" y="1"/>
                      <a:pt x="3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32"/>
              <p:cNvSpPr/>
              <p:nvPr/>
            </p:nvSpPr>
            <p:spPr>
              <a:xfrm>
                <a:off x="8057125" y="3897495"/>
                <a:ext cx="33366" cy="43192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644" extrusionOk="0">
                    <a:moveTo>
                      <a:pt x="354" y="1"/>
                    </a:moveTo>
                    <a:cubicBezTo>
                      <a:pt x="229" y="1"/>
                      <a:pt x="104" y="28"/>
                      <a:pt x="0" y="77"/>
                    </a:cubicBezTo>
                    <a:cubicBezTo>
                      <a:pt x="624" y="375"/>
                      <a:pt x="624" y="1263"/>
                      <a:pt x="0" y="1561"/>
                    </a:cubicBezTo>
                    <a:cubicBezTo>
                      <a:pt x="115" y="1617"/>
                      <a:pt x="236" y="1643"/>
                      <a:pt x="354" y="1643"/>
                    </a:cubicBezTo>
                    <a:cubicBezTo>
                      <a:pt x="720" y="1643"/>
                      <a:pt x="1062" y="1393"/>
                      <a:pt x="1152" y="999"/>
                    </a:cubicBezTo>
                    <a:cubicBezTo>
                      <a:pt x="1270" y="486"/>
                      <a:pt x="881" y="1"/>
                      <a:pt x="3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32"/>
              <p:cNvSpPr/>
              <p:nvPr/>
            </p:nvSpPr>
            <p:spPr>
              <a:xfrm>
                <a:off x="8306057" y="3897495"/>
                <a:ext cx="33366" cy="43192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644" extrusionOk="0">
                    <a:moveTo>
                      <a:pt x="354" y="1"/>
                    </a:moveTo>
                    <a:cubicBezTo>
                      <a:pt x="229" y="1"/>
                      <a:pt x="104" y="28"/>
                      <a:pt x="0" y="77"/>
                    </a:cubicBezTo>
                    <a:cubicBezTo>
                      <a:pt x="624" y="375"/>
                      <a:pt x="624" y="1263"/>
                      <a:pt x="0" y="1561"/>
                    </a:cubicBezTo>
                    <a:cubicBezTo>
                      <a:pt x="115" y="1617"/>
                      <a:pt x="236" y="1643"/>
                      <a:pt x="354" y="1643"/>
                    </a:cubicBezTo>
                    <a:cubicBezTo>
                      <a:pt x="719" y="1643"/>
                      <a:pt x="1062" y="1393"/>
                      <a:pt x="1151" y="999"/>
                    </a:cubicBezTo>
                    <a:cubicBezTo>
                      <a:pt x="1269" y="486"/>
                      <a:pt x="881" y="1"/>
                      <a:pt x="3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32"/>
              <p:cNvSpPr/>
              <p:nvPr/>
            </p:nvSpPr>
            <p:spPr>
              <a:xfrm>
                <a:off x="8230234" y="3897495"/>
                <a:ext cx="33366" cy="43192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644" extrusionOk="0">
                    <a:moveTo>
                      <a:pt x="354" y="1"/>
                    </a:moveTo>
                    <a:cubicBezTo>
                      <a:pt x="229" y="1"/>
                      <a:pt x="112" y="28"/>
                      <a:pt x="1" y="77"/>
                    </a:cubicBezTo>
                    <a:cubicBezTo>
                      <a:pt x="625" y="375"/>
                      <a:pt x="625" y="1263"/>
                      <a:pt x="1" y="1561"/>
                    </a:cubicBezTo>
                    <a:cubicBezTo>
                      <a:pt x="116" y="1617"/>
                      <a:pt x="237" y="1643"/>
                      <a:pt x="355" y="1643"/>
                    </a:cubicBezTo>
                    <a:cubicBezTo>
                      <a:pt x="723" y="1643"/>
                      <a:pt x="1068" y="1393"/>
                      <a:pt x="1152" y="999"/>
                    </a:cubicBezTo>
                    <a:cubicBezTo>
                      <a:pt x="1270" y="486"/>
                      <a:pt x="881" y="1"/>
                      <a:pt x="3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32"/>
              <p:cNvSpPr/>
              <p:nvPr/>
            </p:nvSpPr>
            <p:spPr>
              <a:xfrm>
                <a:off x="7970373" y="3960733"/>
                <a:ext cx="365030" cy="39566"/>
              </a:xfrm>
              <a:custGeom>
                <a:avLst/>
                <a:gdLst/>
                <a:ahLst/>
                <a:cxnLst/>
                <a:rect l="l" t="t" r="r" b="b"/>
                <a:pathLst>
                  <a:path w="13894" h="1506" extrusionOk="0">
                    <a:moveTo>
                      <a:pt x="757" y="0"/>
                    </a:moveTo>
                    <a:cubicBezTo>
                      <a:pt x="340" y="0"/>
                      <a:pt x="1" y="340"/>
                      <a:pt x="1" y="756"/>
                    </a:cubicBezTo>
                    <a:cubicBezTo>
                      <a:pt x="1" y="1173"/>
                      <a:pt x="340" y="1506"/>
                      <a:pt x="757" y="1506"/>
                    </a:cubicBezTo>
                    <a:lnTo>
                      <a:pt x="13138" y="1506"/>
                    </a:lnTo>
                    <a:cubicBezTo>
                      <a:pt x="13554" y="1506"/>
                      <a:pt x="13894" y="1173"/>
                      <a:pt x="13894" y="756"/>
                    </a:cubicBezTo>
                    <a:cubicBezTo>
                      <a:pt x="13894" y="340"/>
                      <a:pt x="13554" y="0"/>
                      <a:pt x="13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32"/>
              <p:cNvSpPr/>
              <p:nvPr/>
            </p:nvSpPr>
            <p:spPr>
              <a:xfrm>
                <a:off x="8291108" y="3960733"/>
                <a:ext cx="44295" cy="39566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1506" extrusionOk="0">
                    <a:moveTo>
                      <a:pt x="0" y="0"/>
                    </a:moveTo>
                    <a:cubicBezTo>
                      <a:pt x="416" y="0"/>
                      <a:pt x="749" y="340"/>
                      <a:pt x="749" y="756"/>
                    </a:cubicBezTo>
                    <a:cubicBezTo>
                      <a:pt x="749" y="1173"/>
                      <a:pt x="416" y="1506"/>
                      <a:pt x="0" y="1506"/>
                    </a:cubicBezTo>
                    <a:lnTo>
                      <a:pt x="930" y="1506"/>
                    </a:lnTo>
                    <a:cubicBezTo>
                      <a:pt x="1346" y="1506"/>
                      <a:pt x="1686" y="1173"/>
                      <a:pt x="1686" y="756"/>
                    </a:cubicBezTo>
                    <a:cubicBezTo>
                      <a:pt x="1686" y="340"/>
                      <a:pt x="1346" y="0"/>
                      <a:pt x="9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C83A0C8-B4BF-44A8-5A16-A6DB74C5AE6F}"/>
              </a:ext>
            </a:extLst>
          </p:cNvPr>
          <p:cNvSpPr txBox="1"/>
          <p:nvPr/>
        </p:nvSpPr>
        <p:spPr>
          <a:xfrm>
            <a:off x="2025469" y="883394"/>
            <a:ext cx="5093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A44C3D"/>
                </a:solidFill>
                <a:latin typeface="Patrick Hand" panose="00000500000000000000" pitchFamily="2" charset="0"/>
              </a:rPr>
              <a:t>What do you have learnt in the lesson today?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A44C3D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C1A739-F237-23DD-4A4F-6F1DA8150DF6}"/>
              </a:ext>
            </a:extLst>
          </p:cNvPr>
          <p:cNvSpPr txBox="1"/>
          <p:nvPr/>
        </p:nvSpPr>
        <p:spPr>
          <a:xfrm>
            <a:off x="1777642" y="1533678"/>
            <a:ext cx="3115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Patrick Hand" panose="00000500000000000000" pitchFamily="2" charset="0"/>
              </a:rPr>
              <a:t>Vocabulary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E73E09F-B3E2-E25D-1872-BF43663E3774}"/>
              </a:ext>
            </a:extLst>
          </p:cNvPr>
          <p:cNvGrpSpPr/>
          <p:nvPr/>
        </p:nvGrpSpPr>
        <p:grpSpPr>
          <a:xfrm>
            <a:off x="1928365" y="2157572"/>
            <a:ext cx="655949" cy="830997"/>
            <a:chOff x="2025469" y="2350839"/>
            <a:chExt cx="655949" cy="83099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7A8BA97-0CDC-662D-86E1-F0DE4A50A9B4}"/>
                </a:ext>
              </a:extLst>
            </p:cNvPr>
            <p:cNvSpPr/>
            <p:nvPr/>
          </p:nvSpPr>
          <p:spPr>
            <a:xfrm>
              <a:off x="2025469" y="2545000"/>
              <a:ext cx="450449" cy="450449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1BB444E-E167-A482-1636-AA6886E544B2}"/>
                </a:ext>
              </a:extLst>
            </p:cNvPr>
            <p:cNvSpPr txBox="1"/>
            <p:nvPr/>
          </p:nvSpPr>
          <p:spPr>
            <a:xfrm>
              <a:off x="2025469" y="2350839"/>
              <a:ext cx="65594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C00000"/>
                  </a:solidFill>
                  <a:latin typeface="Patrick Hand" panose="00000500000000000000" pitchFamily="2" charset="0"/>
                  <a:sym typeface="Wingdings 2" panose="05020102010507070707" pitchFamily="18" charset="2"/>
                </a:rPr>
                <a:t></a:t>
              </a:r>
              <a:endParaRPr lang="en-US" sz="4800" b="1" dirty="0">
                <a:solidFill>
                  <a:srgbClr val="C00000"/>
                </a:solidFill>
                <a:latin typeface="Patrick Hand" panose="000005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F36CD51-F587-DC4B-248F-873667E8DB30}"/>
              </a:ext>
            </a:extLst>
          </p:cNvPr>
          <p:cNvSpPr txBox="1"/>
          <p:nvPr/>
        </p:nvSpPr>
        <p:spPr>
          <a:xfrm>
            <a:off x="2529537" y="2326848"/>
            <a:ext cx="633124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latin typeface="Patrick Hand" panose="00000500000000000000" pitchFamily="2" charset="0"/>
              </a:rPr>
              <a:t>Use the lexical items related to the topic </a:t>
            </a:r>
            <a:r>
              <a:rPr lang="en-US" sz="2600" b="1" dirty="0">
                <a:solidFill>
                  <a:srgbClr val="C00000"/>
                </a:solidFill>
                <a:latin typeface="Patrick Hand" panose="00000500000000000000" pitchFamily="2" charset="0"/>
              </a:rPr>
              <a:t>City life.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2F0FD5-562A-B226-0849-4EE20FD978ED}"/>
              </a:ext>
            </a:extLst>
          </p:cNvPr>
          <p:cNvSpPr txBox="1"/>
          <p:nvPr/>
        </p:nvSpPr>
        <p:spPr>
          <a:xfrm>
            <a:off x="1968890" y="3151072"/>
            <a:ext cx="3115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Patrick Hand" panose="00000500000000000000" pitchFamily="2" charset="0"/>
              </a:rPr>
              <a:t>Pronunciation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1D3FCDA-8376-D96C-B0C6-26DCBAF02902}"/>
              </a:ext>
            </a:extLst>
          </p:cNvPr>
          <p:cNvGrpSpPr/>
          <p:nvPr/>
        </p:nvGrpSpPr>
        <p:grpSpPr>
          <a:xfrm>
            <a:off x="1928365" y="3698156"/>
            <a:ext cx="655949" cy="830997"/>
            <a:chOff x="2025469" y="2350839"/>
            <a:chExt cx="655949" cy="83099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E8CE15B1-7F04-CACE-6412-99E34858735C}"/>
                </a:ext>
              </a:extLst>
            </p:cNvPr>
            <p:cNvSpPr/>
            <p:nvPr/>
          </p:nvSpPr>
          <p:spPr>
            <a:xfrm>
              <a:off x="2025469" y="2545000"/>
              <a:ext cx="450449" cy="450449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977D4EB-4271-40B6-06AF-329AE69C4017}"/>
                </a:ext>
              </a:extLst>
            </p:cNvPr>
            <p:cNvSpPr txBox="1"/>
            <p:nvPr/>
          </p:nvSpPr>
          <p:spPr>
            <a:xfrm>
              <a:off x="2025469" y="2350839"/>
              <a:ext cx="65594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C00000"/>
                  </a:solidFill>
                  <a:latin typeface="Patrick Hand" panose="00000500000000000000" pitchFamily="2" charset="0"/>
                  <a:sym typeface="Wingdings 2" panose="05020102010507070707" pitchFamily="18" charset="2"/>
                </a:rPr>
                <a:t></a:t>
              </a:r>
              <a:endParaRPr lang="en-US" sz="4800" b="1" dirty="0">
                <a:solidFill>
                  <a:srgbClr val="C00000"/>
                </a:solidFill>
                <a:latin typeface="Patrick Hand" panose="00000500000000000000" pitchFamily="2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5592F7A-DCA4-7DCE-03CC-B4C738D99E2E}"/>
              </a:ext>
            </a:extLst>
          </p:cNvPr>
          <p:cNvSpPr txBox="1"/>
          <p:nvPr/>
        </p:nvSpPr>
        <p:spPr>
          <a:xfrm>
            <a:off x="2529537" y="3797403"/>
            <a:ext cx="633124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latin typeface="Patrick Hand" panose="00000500000000000000" pitchFamily="2" charset="0"/>
              </a:rPr>
              <a:t>Pronounce the diphthong sounds </a:t>
            </a:r>
            <a:r>
              <a:rPr lang="en-US" sz="2600" b="1" dirty="0">
                <a:solidFill>
                  <a:srgbClr val="C00000"/>
                </a:solidFill>
                <a:latin typeface="Patrick Hand" panose="00000500000000000000" pitchFamily="2" charset="0"/>
              </a:rPr>
              <a:t>/</a:t>
            </a:r>
            <a:r>
              <a:rPr lang="en-US" sz="26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aʊ</a:t>
            </a:r>
            <a:r>
              <a:rPr lang="en-US" sz="2600" b="1" dirty="0">
                <a:solidFill>
                  <a:srgbClr val="C00000"/>
                </a:solidFill>
                <a:latin typeface="Patrick Hand" panose="00000500000000000000" pitchFamily="2" charset="0"/>
              </a:rPr>
              <a:t>/, /</a:t>
            </a:r>
            <a:r>
              <a:rPr lang="en-US" sz="26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əʊ</a:t>
            </a:r>
            <a:r>
              <a:rPr lang="en-US" sz="2600" b="1" dirty="0">
                <a:solidFill>
                  <a:srgbClr val="C00000"/>
                </a:solidFill>
                <a:latin typeface="Patrick Hand" panose="00000500000000000000" pitchFamily="2" charset="0"/>
              </a:rPr>
              <a:t>/</a:t>
            </a:r>
            <a:r>
              <a:rPr lang="en-US" sz="2600" dirty="0">
                <a:latin typeface="Patrick Hand" panose="00000500000000000000" pitchFamily="2" charset="0"/>
              </a:rPr>
              <a:t>, and </a:t>
            </a:r>
            <a:r>
              <a:rPr lang="en-US" sz="2600" b="1" dirty="0">
                <a:solidFill>
                  <a:srgbClr val="C00000"/>
                </a:solidFill>
                <a:latin typeface="Patrick Hand" panose="00000500000000000000" pitchFamily="2" charset="0"/>
              </a:rPr>
              <a:t>/</a:t>
            </a:r>
            <a:r>
              <a:rPr lang="en-US" sz="26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eə</a:t>
            </a:r>
            <a:r>
              <a:rPr lang="en-US" sz="2600" b="1" dirty="0">
                <a:solidFill>
                  <a:srgbClr val="C00000"/>
                </a:solidFill>
                <a:latin typeface="Patrick Hand" panose="00000500000000000000" pitchFamily="2" charset="0"/>
              </a:rPr>
              <a:t>/ </a:t>
            </a:r>
            <a:r>
              <a:rPr lang="en-US" sz="2600" dirty="0">
                <a:latin typeface="Patrick Hand" panose="00000500000000000000" pitchFamily="2" charset="0"/>
              </a:rPr>
              <a:t>in words and sentences correctly.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9" grpId="0"/>
      <p:bldP spid="20" grpId="0"/>
      <p:bldP spid="20" grpId="1"/>
      <p:bldP spid="2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8" name="Google Shape;2178;p46"/>
          <p:cNvSpPr txBox="1">
            <a:spLocks noGrp="1"/>
          </p:cNvSpPr>
          <p:nvPr>
            <p:ph type="title"/>
          </p:nvPr>
        </p:nvSpPr>
        <p:spPr>
          <a:xfrm>
            <a:off x="4130899" y="1324924"/>
            <a:ext cx="4875535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0" dirty="0"/>
              <a:t>Thanks!</a:t>
            </a:r>
            <a:endParaRPr sz="11500" dirty="0"/>
          </a:p>
        </p:txBody>
      </p:sp>
      <p:sp>
        <p:nvSpPr>
          <p:cNvPr id="2179" name="Google Shape;2179;p46"/>
          <p:cNvSpPr txBox="1">
            <a:spLocks noGrp="1"/>
          </p:cNvSpPr>
          <p:nvPr>
            <p:ph type="subTitle" idx="1"/>
          </p:nvPr>
        </p:nvSpPr>
        <p:spPr>
          <a:xfrm>
            <a:off x="4315094" y="3045420"/>
            <a:ext cx="3677700" cy="43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Passion One"/>
                <a:ea typeface="Passion One"/>
                <a:cs typeface="Passion One"/>
                <a:sym typeface="Passion One"/>
              </a:rPr>
              <a:t>Do you have any questions?</a:t>
            </a:r>
            <a:endParaRPr sz="2400" dirty="0">
              <a:latin typeface="Passion One"/>
              <a:ea typeface="Passion One"/>
              <a:cs typeface="Passion One"/>
              <a:sym typeface="Passion One"/>
            </a:endParaRPr>
          </a:p>
        </p:txBody>
      </p:sp>
      <p:sp>
        <p:nvSpPr>
          <p:cNvPr id="2184" name="Google Shape;2184;p46"/>
          <p:cNvSpPr/>
          <p:nvPr/>
        </p:nvSpPr>
        <p:spPr>
          <a:xfrm>
            <a:off x="7013710" y="315650"/>
            <a:ext cx="249464" cy="83372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46"/>
          <p:cNvSpPr/>
          <p:nvPr/>
        </p:nvSpPr>
        <p:spPr>
          <a:xfrm>
            <a:off x="781435" y="891925"/>
            <a:ext cx="249464" cy="83372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6" name="Google Shape;2186;p46"/>
          <p:cNvGrpSpPr/>
          <p:nvPr/>
        </p:nvGrpSpPr>
        <p:grpSpPr>
          <a:xfrm>
            <a:off x="638138" y="1226526"/>
            <a:ext cx="3331221" cy="2713046"/>
            <a:chOff x="638138" y="1226526"/>
            <a:chExt cx="3331221" cy="2713046"/>
          </a:xfrm>
        </p:grpSpPr>
        <p:grpSp>
          <p:nvGrpSpPr>
            <p:cNvPr id="2187" name="Google Shape;2187;p46"/>
            <p:cNvGrpSpPr/>
            <p:nvPr/>
          </p:nvGrpSpPr>
          <p:grpSpPr>
            <a:xfrm>
              <a:off x="1807851" y="1261932"/>
              <a:ext cx="215598" cy="2263497"/>
              <a:chOff x="-70650" y="394638"/>
              <a:chExt cx="116050" cy="1218375"/>
            </a:xfrm>
          </p:grpSpPr>
          <p:sp>
            <p:nvSpPr>
              <p:cNvPr id="2188" name="Google Shape;2188;p46"/>
              <p:cNvSpPr/>
              <p:nvPr/>
            </p:nvSpPr>
            <p:spPr>
              <a:xfrm>
                <a:off x="-70650" y="394638"/>
                <a:ext cx="35975" cy="12183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48735" extrusionOk="0">
                    <a:moveTo>
                      <a:pt x="544" y="0"/>
                    </a:moveTo>
                    <a:lnTo>
                      <a:pt x="544" y="2212"/>
                    </a:lnTo>
                    <a:lnTo>
                      <a:pt x="351" y="2212"/>
                    </a:lnTo>
                    <a:lnTo>
                      <a:pt x="351" y="4871"/>
                    </a:lnTo>
                    <a:lnTo>
                      <a:pt x="0" y="4871"/>
                    </a:lnTo>
                    <a:lnTo>
                      <a:pt x="0" y="48734"/>
                    </a:lnTo>
                    <a:lnTo>
                      <a:pt x="1438" y="48734"/>
                    </a:lnTo>
                    <a:lnTo>
                      <a:pt x="1438" y="4871"/>
                    </a:lnTo>
                    <a:lnTo>
                      <a:pt x="1088" y="4871"/>
                    </a:lnTo>
                    <a:lnTo>
                      <a:pt x="1088" y="2212"/>
                    </a:lnTo>
                    <a:lnTo>
                      <a:pt x="894" y="2212"/>
                    </a:lnTo>
                    <a:lnTo>
                      <a:pt x="89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46"/>
              <p:cNvSpPr/>
              <p:nvPr/>
            </p:nvSpPr>
            <p:spPr>
              <a:xfrm>
                <a:off x="9725" y="394638"/>
                <a:ext cx="35675" cy="12183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48735" extrusionOk="0">
                    <a:moveTo>
                      <a:pt x="544" y="0"/>
                    </a:moveTo>
                    <a:lnTo>
                      <a:pt x="544" y="2212"/>
                    </a:lnTo>
                    <a:lnTo>
                      <a:pt x="339" y="2212"/>
                    </a:lnTo>
                    <a:lnTo>
                      <a:pt x="339" y="4871"/>
                    </a:lnTo>
                    <a:lnTo>
                      <a:pt x="0" y="4871"/>
                    </a:lnTo>
                    <a:lnTo>
                      <a:pt x="0" y="48734"/>
                    </a:lnTo>
                    <a:lnTo>
                      <a:pt x="1426" y="48734"/>
                    </a:lnTo>
                    <a:lnTo>
                      <a:pt x="1426" y="4871"/>
                    </a:lnTo>
                    <a:lnTo>
                      <a:pt x="1088" y="4871"/>
                    </a:lnTo>
                    <a:lnTo>
                      <a:pt x="1088" y="2212"/>
                    </a:lnTo>
                    <a:lnTo>
                      <a:pt x="883" y="2212"/>
                    </a:lnTo>
                    <a:lnTo>
                      <a:pt x="8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0" name="Google Shape;2190;p46"/>
            <p:cNvGrpSpPr/>
            <p:nvPr/>
          </p:nvGrpSpPr>
          <p:grpSpPr>
            <a:xfrm>
              <a:off x="1028666" y="2338244"/>
              <a:ext cx="1667628" cy="1400617"/>
              <a:chOff x="952475" y="1661424"/>
              <a:chExt cx="2473491" cy="2077451"/>
            </a:xfrm>
          </p:grpSpPr>
          <p:sp>
            <p:nvSpPr>
              <p:cNvPr id="2191" name="Google Shape;2191;p46"/>
              <p:cNvSpPr/>
              <p:nvPr/>
            </p:nvSpPr>
            <p:spPr>
              <a:xfrm>
                <a:off x="1156260" y="1661424"/>
                <a:ext cx="1671064" cy="413016"/>
              </a:xfrm>
              <a:custGeom>
                <a:avLst/>
                <a:gdLst/>
                <a:ahLst/>
                <a:cxnLst/>
                <a:rect l="l" t="t" r="r" b="b"/>
                <a:pathLst>
                  <a:path w="15654" h="3869" extrusionOk="0">
                    <a:moveTo>
                      <a:pt x="1923" y="0"/>
                    </a:moveTo>
                    <a:lnTo>
                      <a:pt x="1" y="3868"/>
                    </a:lnTo>
                    <a:lnTo>
                      <a:pt x="13744" y="3868"/>
                    </a:lnTo>
                    <a:lnTo>
                      <a:pt x="15653" y="0"/>
                    </a:lnTo>
                    <a:close/>
                  </a:path>
                </a:pathLst>
              </a:custGeom>
              <a:solidFill>
                <a:srgbClr val="E3AF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46"/>
              <p:cNvSpPr/>
              <p:nvPr/>
            </p:nvSpPr>
            <p:spPr>
              <a:xfrm>
                <a:off x="1202696" y="2074330"/>
                <a:ext cx="736895" cy="1660603"/>
              </a:xfrm>
              <a:custGeom>
                <a:avLst/>
                <a:gdLst/>
                <a:ahLst/>
                <a:cxnLst/>
                <a:rect l="l" t="t" r="r" b="b"/>
                <a:pathLst>
                  <a:path w="6903" h="15556" extrusionOk="0">
                    <a:moveTo>
                      <a:pt x="1" y="0"/>
                    </a:moveTo>
                    <a:lnTo>
                      <a:pt x="1" y="15556"/>
                    </a:lnTo>
                    <a:lnTo>
                      <a:pt x="6903" y="15556"/>
                    </a:lnTo>
                    <a:lnTo>
                      <a:pt x="690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46"/>
              <p:cNvSpPr/>
              <p:nvPr/>
            </p:nvSpPr>
            <p:spPr>
              <a:xfrm>
                <a:off x="1437544" y="2341417"/>
                <a:ext cx="264633" cy="381951"/>
              </a:xfrm>
              <a:custGeom>
                <a:avLst/>
                <a:gdLst/>
                <a:ahLst/>
                <a:cxnLst/>
                <a:rect l="l" t="t" r="r" b="b"/>
                <a:pathLst>
                  <a:path w="2479" h="3578" fill="none" extrusionOk="0">
                    <a:moveTo>
                      <a:pt x="1" y="0"/>
                    </a:moveTo>
                    <a:lnTo>
                      <a:pt x="2479" y="0"/>
                    </a:lnTo>
                    <a:lnTo>
                      <a:pt x="2479" y="3578"/>
                    </a:lnTo>
                    <a:lnTo>
                      <a:pt x="1" y="3578"/>
                    </a:lnTo>
                    <a:close/>
                  </a:path>
                </a:pathLst>
              </a:custGeom>
              <a:solidFill>
                <a:schemeClr val="dk1"/>
              </a:solidFill>
              <a:ln w="12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46"/>
              <p:cNvSpPr/>
              <p:nvPr/>
            </p:nvSpPr>
            <p:spPr>
              <a:xfrm>
                <a:off x="1454304" y="2354227"/>
                <a:ext cx="233676" cy="367860"/>
              </a:xfrm>
              <a:custGeom>
                <a:avLst/>
                <a:gdLst/>
                <a:ahLst/>
                <a:cxnLst/>
                <a:rect l="l" t="t" r="r" b="b"/>
                <a:pathLst>
                  <a:path w="2189" h="3446" extrusionOk="0">
                    <a:moveTo>
                      <a:pt x="1" y="1"/>
                    </a:moveTo>
                    <a:lnTo>
                      <a:pt x="1" y="3446"/>
                    </a:lnTo>
                    <a:lnTo>
                      <a:pt x="2189" y="3446"/>
                    </a:lnTo>
                    <a:lnTo>
                      <a:pt x="2189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46"/>
              <p:cNvSpPr/>
              <p:nvPr/>
            </p:nvSpPr>
            <p:spPr>
              <a:xfrm>
                <a:off x="1437544" y="2390415"/>
                <a:ext cx="265914" cy="107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1" fill="none" extrusionOk="0">
                    <a:moveTo>
                      <a:pt x="1" y="0"/>
                    </a:moveTo>
                    <a:lnTo>
                      <a:pt x="2491" y="0"/>
                    </a:lnTo>
                  </a:path>
                </a:pathLst>
              </a:custGeom>
              <a:solidFill>
                <a:schemeClr val="dk1"/>
              </a:solidFill>
              <a:ln w="12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46"/>
              <p:cNvSpPr/>
              <p:nvPr/>
            </p:nvSpPr>
            <p:spPr>
              <a:xfrm>
                <a:off x="1570447" y="2341417"/>
                <a:ext cx="107" cy="299434"/>
              </a:xfrm>
              <a:custGeom>
                <a:avLst/>
                <a:gdLst/>
                <a:ahLst/>
                <a:cxnLst/>
                <a:rect l="l" t="t" r="r" b="b"/>
                <a:pathLst>
                  <a:path w="1" h="2805" fill="none" extrusionOk="0">
                    <a:moveTo>
                      <a:pt x="1" y="0"/>
                    </a:moveTo>
                    <a:lnTo>
                      <a:pt x="1" y="2804"/>
                    </a:lnTo>
                  </a:path>
                </a:pathLst>
              </a:custGeom>
              <a:solidFill>
                <a:schemeClr val="dk1"/>
              </a:solidFill>
              <a:ln w="12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46"/>
              <p:cNvSpPr/>
              <p:nvPr/>
            </p:nvSpPr>
            <p:spPr>
              <a:xfrm>
                <a:off x="1262048" y="2074330"/>
                <a:ext cx="107" cy="1661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568" fill="none" extrusionOk="0">
                    <a:moveTo>
                      <a:pt x="1" y="0"/>
                    </a:moveTo>
                    <a:lnTo>
                      <a:pt x="1" y="15568"/>
                    </a:lnTo>
                  </a:path>
                </a:pathLst>
              </a:custGeom>
              <a:noFill/>
              <a:ln w="1500" cap="flat" cmpd="sng">
                <a:solidFill>
                  <a:srgbClr val="A8655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46"/>
              <p:cNvSpPr/>
              <p:nvPr/>
            </p:nvSpPr>
            <p:spPr>
              <a:xfrm>
                <a:off x="1877565" y="2074330"/>
                <a:ext cx="107" cy="1661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568" fill="none" extrusionOk="0">
                    <a:moveTo>
                      <a:pt x="0" y="0"/>
                    </a:moveTo>
                    <a:lnTo>
                      <a:pt x="0" y="15568"/>
                    </a:lnTo>
                  </a:path>
                </a:pathLst>
              </a:custGeom>
              <a:noFill/>
              <a:ln w="1500" cap="flat" cmpd="sng">
                <a:solidFill>
                  <a:srgbClr val="A8655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46"/>
              <p:cNvSpPr/>
              <p:nvPr/>
            </p:nvSpPr>
            <p:spPr>
              <a:xfrm>
                <a:off x="952475" y="3487158"/>
                <a:ext cx="960003" cy="249048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2333" extrusionOk="0">
                    <a:moveTo>
                      <a:pt x="1753" y="0"/>
                    </a:moveTo>
                    <a:lnTo>
                      <a:pt x="1753" y="580"/>
                    </a:lnTo>
                    <a:lnTo>
                      <a:pt x="1185" y="580"/>
                    </a:lnTo>
                    <a:lnTo>
                      <a:pt x="1185" y="1161"/>
                    </a:lnTo>
                    <a:lnTo>
                      <a:pt x="592" y="1161"/>
                    </a:lnTo>
                    <a:lnTo>
                      <a:pt x="592" y="1753"/>
                    </a:lnTo>
                    <a:lnTo>
                      <a:pt x="0" y="1753"/>
                    </a:lnTo>
                    <a:lnTo>
                      <a:pt x="0" y="2333"/>
                    </a:lnTo>
                    <a:lnTo>
                      <a:pt x="8993" y="2333"/>
                    </a:lnTo>
                    <a:lnTo>
                      <a:pt x="899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46"/>
              <p:cNvSpPr/>
              <p:nvPr/>
            </p:nvSpPr>
            <p:spPr>
              <a:xfrm>
                <a:off x="1202696" y="2617471"/>
                <a:ext cx="736895" cy="111127"/>
              </a:xfrm>
              <a:custGeom>
                <a:avLst/>
                <a:gdLst/>
                <a:ahLst/>
                <a:cxnLst/>
                <a:rect l="l" t="t" r="r" b="b"/>
                <a:pathLst>
                  <a:path w="6903" h="1041" extrusionOk="0">
                    <a:moveTo>
                      <a:pt x="1" y="1"/>
                    </a:moveTo>
                    <a:lnTo>
                      <a:pt x="1" y="1040"/>
                    </a:lnTo>
                    <a:lnTo>
                      <a:pt x="6903" y="1040"/>
                    </a:lnTo>
                    <a:lnTo>
                      <a:pt x="6903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46"/>
              <p:cNvSpPr/>
              <p:nvPr/>
            </p:nvSpPr>
            <p:spPr>
              <a:xfrm>
                <a:off x="1942042" y="2065257"/>
                <a:ext cx="1467172" cy="1672346"/>
              </a:xfrm>
              <a:custGeom>
                <a:avLst/>
                <a:gdLst/>
                <a:ahLst/>
                <a:cxnLst/>
                <a:rect l="l" t="t" r="r" b="b"/>
                <a:pathLst>
                  <a:path w="13744" h="15666" extrusionOk="0">
                    <a:moveTo>
                      <a:pt x="1" y="0"/>
                    </a:moveTo>
                    <a:lnTo>
                      <a:pt x="1" y="15665"/>
                    </a:lnTo>
                    <a:lnTo>
                      <a:pt x="13743" y="15665"/>
                    </a:lnTo>
                    <a:lnTo>
                      <a:pt x="1374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46"/>
              <p:cNvSpPr/>
              <p:nvPr/>
            </p:nvSpPr>
            <p:spPr>
              <a:xfrm>
                <a:off x="1942042" y="3365890"/>
                <a:ext cx="1467172" cy="372985"/>
              </a:xfrm>
              <a:custGeom>
                <a:avLst/>
                <a:gdLst/>
                <a:ahLst/>
                <a:cxnLst/>
                <a:rect l="l" t="t" r="r" b="b"/>
                <a:pathLst>
                  <a:path w="13744" h="3494" extrusionOk="0">
                    <a:moveTo>
                      <a:pt x="1" y="0"/>
                    </a:moveTo>
                    <a:lnTo>
                      <a:pt x="1" y="3493"/>
                    </a:lnTo>
                    <a:lnTo>
                      <a:pt x="13743" y="3493"/>
                    </a:lnTo>
                    <a:lnTo>
                      <a:pt x="1374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46"/>
              <p:cNvSpPr/>
              <p:nvPr/>
            </p:nvSpPr>
            <p:spPr>
              <a:xfrm>
                <a:off x="2001394" y="2074330"/>
                <a:ext cx="107" cy="1661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568" fill="none" extrusionOk="0">
                    <a:moveTo>
                      <a:pt x="1" y="0"/>
                    </a:moveTo>
                    <a:lnTo>
                      <a:pt x="1" y="15568"/>
                    </a:lnTo>
                  </a:path>
                </a:pathLst>
              </a:custGeom>
              <a:solidFill>
                <a:schemeClr val="dk1"/>
              </a:solidFill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46"/>
              <p:cNvSpPr/>
              <p:nvPr/>
            </p:nvSpPr>
            <p:spPr>
              <a:xfrm>
                <a:off x="3334267" y="2074330"/>
                <a:ext cx="107" cy="1661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568" fill="none" extrusionOk="0">
                    <a:moveTo>
                      <a:pt x="0" y="0"/>
                    </a:moveTo>
                    <a:lnTo>
                      <a:pt x="0" y="15568"/>
                    </a:lnTo>
                  </a:path>
                </a:pathLst>
              </a:custGeom>
              <a:solidFill>
                <a:schemeClr val="dk1"/>
              </a:solidFill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46"/>
              <p:cNvSpPr/>
              <p:nvPr/>
            </p:nvSpPr>
            <p:spPr>
              <a:xfrm>
                <a:off x="1939480" y="2657502"/>
                <a:ext cx="1465891" cy="161406"/>
              </a:xfrm>
              <a:custGeom>
                <a:avLst/>
                <a:gdLst/>
                <a:ahLst/>
                <a:cxnLst/>
                <a:rect l="l" t="t" r="r" b="b"/>
                <a:pathLst>
                  <a:path w="13732" h="1512" extrusionOk="0">
                    <a:moveTo>
                      <a:pt x="1" y="0"/>
                    </a:moveTo>
                    <a:lnTo>
                      <a:pt x="1" y="1511"/>
                    </a:lnTo>
                    <a:lnTo>
                      <a:pt x="13731" y="1511"/>
                    </a:lnTo>
                    <a:lnTo>
                      <a:pt x="137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46"/>
              <p:cNvSpPr/>
              <p:nvPr/>
            </p:nvSpPr>
            <p:spPr>
              <a:xfrm>
                <a:off x="1735588" y="1661424"/>
                <a:ext cx="1671065" cy="413016"/>
              </a:xfrm>
              <a:custGeom>
                <a:avLst/>
                <a:gdLst/>
                <a:ahLst/>
                <a:cxnLst/>
                <a:rect l="l" t="t" r="r" b="b"/>
                <a:pathLst>
                  <a:path w="15654" h="3869" extrusionOk="0">
                    <a:moveTo>
                      <a:pt x="1" y="0"/>
                    </a:moveTo>
                    <a:lnTo>
                      <a:pt x="1911" y="3868"/>
                    </a:lnTo>
                    <a:lnTo>
                      <a:pt x="15653" y="3868"/>
                    </a:lnTo>
                    <a:lnTo>
                      <a:pt x="137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46"/>
              <p:cNvSpPr/>
              <p:nvPr/>
            </p:nvSpPr>
            <p:spPr>
              <a:xfrm>
                <a:off x="1827179" y="1661424"/>
                <a:ext cx="205280" cy="413016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3869" fill="none" extrusionOk="0">
                    <a:moveTo>
                      <a:pt x="1923" y="3868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accent3"/>
              </a:solidFill>
              <a:ln w="1500" cap="flat" cmpd="sng">
                <a:solidFill>
                  <a:srgbClr val="A8655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46"/>
              <p:cNvSpPr/>
              <p:nvPr/>
            </p:nvSpPr>
            <p:spPr>
              <a:xfrm>
                <a:off x="1913646" y="1661424"/>
                <a:ext cx="205280" cy="413016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3869" fill="none" extrusionOk="0">
                    <a:moveTo>
                      <a:pt x="1923" y="3868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accent3"/>
              </a:solidFill>
              <a:ln w="1500" cap="flat" cmpd="sng">
                <a:solidFill>
                  <a:srgbClr val="A8655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46"/>
              <p:cNvSpPr/>
              <p:nvPr/>
            </p:nvSpPr>
            <p:spPr>
              <a:xfrm>
                <a:off x="2001394" y="1661424"/>
                <a:ext cx="203999" cy="413016"/>
              </a:xfrm>
              <a:custGeom>
                <a:avLst/>
                <a:gdLst/>
                <a:ahLst/>
                <a:cxnLst/>
                <a:rect l="l" t="t" r="r" b="b"/>
                <a:pathLst>
                  <a:path w="1911" h="3869" fill="none" extrusionOk="0">
                    <a:moveTo>
                      <a:pt x="1910" y="3868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accent3"/>
              </a:solidFill>
              <a:ln w="1500" cap="flat" cmpd="sng">
                <a:solidFill>
                  <a:srgbClr val="A8655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46"/>
              <p:cNvSpPr/>
              <p:nvPr/>
            </p:nvSpPr>
            <p:spPr>
              <a:xfrm>
                <a:off x="2087861" y="1661424"/>
                <a:ext cx="203999" cy="413016"/>
              </a:xfrm>
              <a:custGeom>
                <a:avLst/>
                <a:gdLst/>
                <a:ahLst/>
                <a:cxnLst/>
                <a:rect l="l" t="t" r="r" b="b"/>
                <a:pathLst>
                  <a:path w="1911" h="3869" fill="none" extrusionOk="0">
                    <a:moveTo>
                      <a:pt x="1910" y="3868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accent3"/>
              </a:solidFill>
              <a:ln w="1500" cap="flat" cmpd="sng">
                <a:solidFill>
                  <a:srgbClr val="A8655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46"/>
              <p:cNvSpPr/>
              <p:nvPr/>
            </p:nvSpPr>
            <p:spPr>
              <a:xfrm>
                <a:off x="2173047" y="1661424"/>
                <a:ext cx="205280" cy="413016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3869" fill="none" extrusionOk="0">
                    <a:moveTo>
                      <a:pt x="1922" y="3868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accent3"/>
              </a:solidFill>
              <a:ln w="1500" cap="flat" cmpd="sng">
                <a:solidFill>
                  <a:srgbClr val="A8655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46"/>
              <p:cNvSpPr/>
              <p:nvPr/>
            </p:nvSpPr>
            <p:spPr>
              <a:xfrm>
                <a:off x="2260795" y="1661424"/>
                <a:ext cx="205174" cy="413016"/>
              </a:xfrm>
              <a:custGeom>
                <a:avLst/>
                <a:gdLst/>
                <a:ahLst/>
                <a:cxnLst/>
                <a:rect l="l" t="t" r="r" b="b"/>
                <a:pathLst>
                  <a:path w="1922" h="3869" fill="none" extrusionOk="0">
                    <a:moveTo>
                      <a:pt x="1922" y="3868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accent3"/>
              </a:solidFill>
              <a:ln w="1500" cap="flat" cmpd="sng">
                <a:solidFill>
                  <a:srgbClr val="A8655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46"/>
              <p:cNvSpPr/>
              <p:nvPr/>
            </p:nvSpPr>
            <p:spPr>
              <a:xfrm>
                <a:off x="2348543" y="1661424"/>
                <a:ext cx="203892" cy="413016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3869" fill="none" extrusionOk="0">
                    <a:moveTo>
                      <a:pt x="1910" y="3868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accent3"/>
              </a:solidFill>
              <a:ln w="1500" cap="flat" cmpd="sng">
                <a:solidFill>
                  <a:srgbClr val="A8655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46"/>
              <p:cNvSpPr/>
              <p:nvPr/>
            </p:nvSpPr>
            <p:spPr>
              <a:xfrm>
                <a:off x="2434903" y="1661424"/>
                <a:ext cx="203999" cy="413016"/>
              </a:xfrm>
              <a:custGeom>
                <a:avLst/>
                <a:gdLst/>
                <a:ahLst/>
                <a:cxnLst/>
                <a:rect l="l" t="t" r="r" b="b"/>
                <a:pathLst>
                  <a:path w="1911" h="3869" fill="none" extrusionOk="0">
                    <a:moveTo>
                      <a:pt x="1911" y="3868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accent3"/>
              </a:solidFill>
              <a:ln w="1500" cap="flat" cmpd="sng">
                <a:solidFill>
                  <a:srgbClr val="A8655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46"/>
              <p:cNvSpPr/>
              <p:nvPr/>
            </p:nvSpPr>
            <p:spPr>
              <a:xfrm>
                <a:off x="2520089" y="1661424"/>
                <a:ext cx="205280" cy="413016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3869" fill="none" extrusionOk="0">
                    <a:moveTo>
                      <a:pt x="1922" y="3868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accent3"/>
              </a:solidFill>
              <a:ln w="1500" cap="flat" cmpd="sng">
                <a:solidFill>
                  <a:srgbClr val="A8655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46"/>
              <p:cNvSpPr/>
              <p:nvPr/>
            </p:nvSpPr>
            <p:spPr>
              <a:xfrm>
                <a:off x="2607837" y="1661424"/>
                <a:ext cx="205280" cy="413016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3869" fill="none" extrusionOk="0">
                    <a:moveTo>
                      <a:pt x="1922" y="3868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accent3"/>
              </a:solidFill>
              <a:ln w="1500" cap="flat" cmpd="sng">
                <a:solidFill>
                  <a:srgbClr val="A8655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46"/>
              <p:cNvSpPr/>
              <p:nvPr/>
            </p:nvSpPr>
            <p:spPr>
              <a:xfrm>
                <a:off x="2694304" y="1661424"/>
                <a:ext cx="205280" cy="413016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3869" fill="none" extrusionOk="0">
                    <a:moveTo>
                      <a:pt x="1922" y="3868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accent3"/>
              </a:solidFill>
              <a:ln w="1500" cap="flat" cmpd="sng">
                <a:solidFill>
                  <a:srgbClr val="A8655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46"/>
              <p:cNvSpPr/>
              <p:nvPr/>
            </p:nvSpPr>
            <p:spPr>
              <a:xfrm>
                <a:off x="2782052" y="1661424"/>
                <a:ext cx="202611" cy="413016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3869" fill="none" extrusionOk="0">
                    <a:moveTo>
                      <a:pt x="1898" y="3868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accent3"/>
              </a:solidFill>
              <a:ln w="1500" cap="flat" cmpd="sng">
                <a:solidFill>
                  <a:srgbClr val="A8655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46"/>
              <p:cNvSpPr/>
              <p:nvPr/>
            </p:nvSpPr>
            <p:spPr>
              <a:xfrm>
                <a:off x="2868519" y="1661424"/>
                <a:ext cx="203892" cy="413016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3869" fill="none" extrusionOk="0">
                    <a:moveTo>
                      <a:pt x="1910" y="3868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accent3"/>
              </a:solidFill>
              <a:ln w="1500" cap="flat" cmpd="sng">
                <a:solidFill>
                  <a:srgbClr val="A8655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46"/>
              <p:cNvSpPr/>
              <p:nvPr/>
            </p:nvSpPr>
            <p:spPr>
              <a:xfrm>
                <a:off x="2953599" y="1661424"/>
                <a:ext cx="205280" cy="413016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3869" fill="none" extrusionOk="0">
                    <a:moveTo>
                      <a:pt x="1923" y="3868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accent3"/>
              </a:solidFill>
              <a:ln w="1500" cap="flat" cmpd="sng">
                <a:solidFill>
                  <a:srgbClr val="A8655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46"/>
              <p:cNvSpPr/>
              <p:nvPr/>
            </p:nvSpPr>
            <p:spPr>
              <a:xfrm>
                <a:off x="3041347" y="1661424"/>
                <a:ext cx="205280" cy="413016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3869" fill="none" extrusionOk="0">
                    <a:moveTo>
                      <a:pt x="1923" y="3868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accent3"/>
              </a:solidFill>
              <a:ln w="1500" cap="flat" cmpd="sng">
                <a:solidFill>
                  <a:srgbClr val="A8655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46"/>
              <p:cNvSpPr/>
              <p:nvPr/>
            </p:nvSpPr>
            <p:spPr>
              <a:xfrm>
                <a:off x="3129095" y="1661424"/>
                <a:ext cx="202718" cy="413016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3869" fill="none" extrusionOk="0">
                    <a:moveTo>
                      <a:pt x="1898" y="3868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accent3"/>
              </a:solidFill>
              <a:ln w="1500" cap="flat" cmpd="sng">
                <a:solidFill>
                  <a:srgbClr val="A8655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46"/>
              <p:cNvSpPr/>
              <p:nvPr/>
            </p:nvSpPr>
            <p:spPr>
              <a:xfrm>
                <a:off x="1735588" y="1661424"/>
                <a:ext cx="1480089" cy="28502"/>
              </a:xfrm>
              <a:custGeom>
                <a:avLst/>
                <a:gdLst/>
                <a:ahLst/>
                <a:cxnLst/>
                <a:rect l="l" t="t" r="r" b="b"/>
                <a:pathLst>
                  <a:path w="13865" h="267" extrusionOk="0">
                    <a:moveTo>
                      <a:pt x="1" y="0"/>
                    </a:moveTo>
                    <a:lnTo>
                      <a:pt x="134" y="266"/>
                    </a:lnTo>
                    <a:lnTo>
                      <a:pt x="13864" y="266"/>
                    </a:lnTo>
                    <a:lnTo>
                      <a:pt x="137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46"/>
              <p:cNvSpPr/>
              <p:nvPr/>
            </p:nvSpPr>
            <p:spPr>
              <a:xfrm>
                <a:off x="3176812" y="1661424"/>
                <a:ext cx="249155" cy="413016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3869" extrusionOk="0">
                    <a:moveTo>
                      <a:pt x="1" y="0"/>
                    </a:moveTo>
                    <a:lnTo>
                      <a:pt x="1923" y="3868"/>
                    </a:lnTo>
                    <a:lnTo>
                      <a:pt x="2334" y="3868"/>
                    </a:lnTo>
                    <a:lnTo>
                      <a:pt x="42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46"/>
              <p:cNvSpPr/>
              <p:nvPr/>
            </p:nvSpPr>
            <p:spPr>
              <a:xfrm>
                <a:off x="1202696" y="2074330"/>
                <a:ext cx="2203961" cy="64584"/>
              </a:xfrm>
              <a:custGeom>
                <a:avLst/>
                <a:gdLst/>
                <a:ahLst/>
                <a:cxnLst/>
                <a:rect l="l" t="t" r="r" b="b"/>
                <a:pathLst>
                  <a:path w="20646" h="605" extrusionOk="0">
                    <a:moveTo>
                      <a:pt x="1" y="0"/>
                    </a:moveTo>
                    <a:lnTo>
                      <a:pt x="1" y="604"/>
                    </a:lnTo>
                    <a:lnTo>
                      <a:pt x="20645" y="604"/>
                    </a:lnTo>
                    <a:lnTo>
                      <a:pt x="2064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46"/>
              <p:cNvSpPr/>
              <p:nvPr/>
            </p:nvSpPr>
            <p:spPr>
              <a:xfrm>
                <a:off x="1202696" y="1689819"/>
                <a:ext cx="695583" cy="384620"/>
              </a:xfrm>
              <a:custGeom>
                <a:avLst/>
                <a:gdLst/>
                <a:ahLst/>
                <a:cxnLst/>
                <a:rect l="l" t="t" r="r" b="b"/>
                <a:pathLst>
                  <a:path w="6516" h="3603" extrusionOk="0">
                    <a:moveTo>
                      <a:pt x="1766" y="0"/>
                    </a:moveTo>
                    <a:lnTo>
                      <a:pt x="1" y="3602"/>
                    </a:lnTo>
                    <a:lnTo>
                      <a:pt x="6516" y="3602"/>
                    </a:lnTo>
                    <a:lnTo>
                      <a:pt x="47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46"/>
              <p:cNvSpPr/>
              <p:nvPr/>
            </p:nvSpPr>
            <p:spPr>
              <a:xfrm>
                <a:off x="1117616" y="2638180"/>
                <a:ext cx="821975" cy="180728"/>
              </a:xfrm>
              <a:custGeom>
                <a:avLst/>
                <a:gdLst/>
                <a:ahLst/>
                <a:cxnLst/>
                <a:rect l="l" t="t" r="r" b="b"/>
                <a:pathLst>
                  <a:path w="7700" h="1693" extrusionOk="0">
                    <a:moveTo>
                      <a:pt x="0" y="0"/>
                    </a:moveTo>
                    <a:lnTo>
                      <a:pt x="798" y="1692"/>
                    </a:lnTo>
                    <a:lnTo>
                      <a:pt x="7700" y="1692"/>
                    </a:lnTo>
                    <a:lnTo>
                      <a:pt x="7700" y="0"/>
                    </a:lnTo>
                    <a:close/>
                  </a:path>
                </a:pathLst>
              </a:custGeom>
              <a:solidFill>
                <a:srgbClr val="E3AF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46"/>
              <p:cNvSpPr/>
              <p:nvPr/>
            </p:nvSpPr>
            <p:spPr>
              <a:xfrm>
                <a:off x="1117616" y="2638180"/>
                <a:ext cx="821975" cy="19428"/>
              </a:xfrm>
              <a:custGeom>
                <a:avLst/>
                <a:gdLst/>
                <a:ahLst/>
                <a:cxnLst/>
                <a:rect l="l" t="t" r="r" b="b"/>
                <a:pathLst>
                  <a:path w="7700" h="182" extrusionOk="0">
                    <a:moveTo>
                      <a:pt x="0" y="0"/>
                    </a:moveTo>
                    <a:lnTo>
                      <a:pt x="85" y="181"/>
                    </a:lnTo>
                    <a:lnTo>
                      <a:pt x="7700" y="181"/>
                    </a:lnTo>
                    <a:lnTo>
                      <a:pt x="770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46"/>
              <p:cNvSpPr/>
              <p:nvPr/>
            </p:nvSpPr>
            <p:spPr>
              <a:xfrm>
                <a:off x="1854294" y="2638180"/>
                <a:ext cx="85293" cy="180728"/>
              </a:xfrm>
              <a:custGeom>
                <a:avLst/>
                <a:gdLst/>
                <a:ahLst/>
                <a:cxnLst/>
                <a:rect l="l" t="t" r="r" b="b"/>
                <a:pathLst>
                  <a:path w="799" h="1693" extrusionOk="0">
                    <a:moveTo>
                      <a:pt x="1" y="0"/>
                    </a:moveTo>
                    <a:lnTo>
                      <a:pt x="799" y="1692"/>
                    </a:lnTo>
                    <a:lnTo>
                      <a:pt x="79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46"/>
              <p:cNvSpPr/>
              <p:nvPr/>
            </p:nvSpPr>
            <p:spPr>
              <a:xfrm>
                <a:off x="1939480" y="2638180"/>
                <a:ext cx="1477420" cy="19428"/>
              </a:xfrm>
              <a:custGeom>
                <a:avLst/>
                <a:gdLst/>
                <a:ahLst/>
                <a:cxnLst/>
                <a:rect l="l" t="t" r="r" b="b"/>
                <a:pathLst>
                  <a:path w="13840" h="182" extrusionOk="0">
                    <a:moveTo>
                      <a:pt x="1" y="0"/>
                    </a:moveTo>
                    <a:lnTo>
                      <a:pt x="1" y="181"/>
                    </a:lnTo>
                    <a:lnTo>
                      <a:pt x="13840" y="181"/>
                    </a:lnTo>
                    <a:lnTo>
                      <a:pt x="13840" y="0"/>
                    </a:lnTo>
                    <a:close/>
                  </a:path>
                </a:pathLst>
              </a:custGeom>
              <a:solidFill>
                <a:srgbClr val="C274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46"/>
              <p:cNvSpPr/>
              <p:nvPr/>
            </p:nvSpPr>
            <p:spPr>
              <a:xfrm>
                <a:off x="1939480" y="2074330"/>
                <a:ext cx="107" cy="1661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568" fill="none" extrusionOk="0">
                    <a:moveTo>
                      <a:pt x="1" y="0"/>
                    </a:moveTo>
                    <a:lnTo>
                      <a:pt x="1" y="15568"/>
                    </a:lnTo>
                  </a:path>
                </a:pathLst>
              </a:custGeom>
              <a:noFill/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46"/>
              <p:cNvSpPr/>
              <p:nvPr/>
            </p:nvSpPr>
            <p:spPr>
              <a:xfrm>
                <a:off x="1330475" y="2866517"/>
                <a:ext cx="47824" cy="10462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8" extrusionOk="0">
                    <a:moveTo>
                      <a:pt x="1" y="0"/>
                    </a:moveTo>
                    <a:lnTo>
                      <a:pt x="1" y="97"/>
                    </a:lnTo>
                    <a:lnTo>
                      <a:pt x="448" y="97"/>
                    </a:lnTo>
                    <a:lnTo>
                      <a:pt x="4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46"/>
              <p:cNvSpPr/>
              <p:nvPr/>
            </p:nvSpPr>
            <p:spPr>
              <a:xfrm>
                <a:off x="1416941" y="2866517"/>
                <a:ext cx="49105" cy="10462"/>
              </a:xfrm>
              <a:custGeom>
                <a:avLst/>
                <a:gdLst/>
                <a:ahLst/>
                <a:cxnLst/>
                <a:rect l="l" t="t" r="r" b="b"/>
                <a:pathLst>
                  <a:path w="460" h="98" extrusionOk="0">
                    <a:moveTo>
                      <a:pt x="0" y="0"/>
                    </a:moveTo>
                    <a:lnTo>
                      <a:pt x="0" y="97"/>
                    </a:lnTo>
                    <a:lnTo>
                      <a:pt x="460" y="97"/>
                    </a:lnTo>
                    <a:lnTo>
                      <a:pt x="4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46"/>
              <p:cNvSpPr/>
              <p:nvPr/>
            </p:nvSpPr>
            <p:spPr>
              <a:xfrm>
                <a:off x="1502127" y="2866517"/>
                <a:ext cx="49105" cy="10462"/>
              </a:xfrm>
              <a:custGeom>
                <a:avLst/>
                <a:gdLst/>
                <a:ahLst/>
                <a:cxnLst/>
                <a:rect l="l" t="t" r="r" b="b"/>
                <a:pathLst>
                  <a:path w="460" h="98" extrusionOk="0">
                    <a:moveTo>
                      <a:pt x="0" y="0"/>
                    </a:moveTo>
                    <a:lnTo>
                      <a:pt x="0" y="97"/>
                    </a:lnTo>
                    <a:lnTo>
                      <a:pt x="459" y="97"/>
                    </a:lnTo>
                    <a:lnTo>
                      <a:pt x="4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46"/>
              <p:cNvSpPr/>
              <p:nvPr/>
            </p:nvSpPr>
            <p:spPr>
              <a:xfrm>
                <a:off x="1589875" y="2866517"/>
                <a:ext cx="49105" cy="10462"/>
              </a:xfrm>
              <a:custGeom>
                <a:avLst/>
                <a:gdLst/>
                <a:ahLst/>
                <a:cxnLst/>
                <a:rect l="l" t="t" r="r" b="b"/>
                <a:pathLst>
                  <a:path w="460" h="98" extrusionOk="0">
                    <a:moveTo>
                      <a:pt x="0" y="0"/>
                    </a:moveTo>
                    <a:lnTo>
                      <a:pt x="0" y="97"/>
                    </a:lnTo>
                    <a:lnTo>
                      <a:pt x="459" y="97"/>
                    </a:lnTo>
                    <a:lnTo>
                      <a:pt x="4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46"/>
              <p:cNvSpPr/>
              <p:nvPr/>
            </p:nvSpPr>
            <p:spPr>
              <a:xfrm>
                <a:off x="1677517" y="2866517"/>
                <a:ext cx="47931" cy="10462"/>
              </a:xfrm>
              <a:custGeom>
                <a:avLst/>
                <a:gdLst/>
                <a:ahLst/>
                <a:cxnLst/>
                <a:rect l="l" t="t" r="r" b="b"/>
                <a:pathLst>
                  <a:path w="449" h="98" extrusionOk="0">
                    <a:moveTo>
                      <a:pt x="1" y="0"/>
                    </a:moveTo>
                    <a:lnTo>
                      <a:pt x="1" y="97"/>
                    </a:lnTo>
                    <a:lnTo>
                      <a:pt x="448" y="97"/>
                    </a:lnTo>
                    <a:lnTo>
                      <a:pt x="4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46"/>
              <p:cNvSpPr/>
              <p:nvPr/>
            </p:nvSpPr>
            <p:spPr>
              <a:xfrm>
                <a:off x="1763984" y="2866517"/>
                <a:ext cx="49212" cy="10462"/>
              </a:xfrm>
              <a:custGeom>
                <a:avLst/>
                <a:gdLst/>
                <a:ahLst/>
                <a:cxnLst/>
                <a:rect l="l" t="t" r="r" b="b"/>
                <a:pathLst>
                  <a:path w="461" h="98" extrusionOk="0">
                    <a:moveTo>
                      <a:pt x="1" y="0"/>
                    </a:moveTo>
                    <a:lnTo>
                      <a:pt x="1" y="97"/>
                    </a:lnTo>
                    <a:lnTo>
                      <a:pt x="460" y="97"/>
                    </a:lnTo>
                    <a:lnTo>
                      <a:pt x="4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46"/>
              <p:cNvSpPr/>
              <p:nvPr/>
            </p:nvSpPr>
            <p:spPr>
              <a:xfrm>
                <a:off x="2085299" y="2866517"/>
                <a:ext cx="47824" cy="10462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8" extrusionOk="0">
                    <a:moveTo>
                      <a:pt x="0" y="0"/>
                    </a:moveTo>
                    <a:lnTo>
                      <a:pt x="0" y="97"/>
                    </a:lnTo>
                    <a:lnTo>
                      <a:pt x="448" y="97"/>
                    </a:lnTo>
                    <a:lnTo>
                      <a:pt x="4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46"/>
              <p:cNvSpPr/>
              <p:nvPr/>
            </p:nvSpPr>
            <p:spPr>
              <a:xfrm>
                <a:off x="2170485" y="2866517"/>
                <a:ext cx="49105" cy="10462"/>
              </a:xfrm>
              <a:custGeom>
                <a:avLst/>
                <a:gdLst/>
                <a:ahLst/>
                <a:cxnLst/>
                <a:rect l="l" t="t" r="r" b="b"/>
                <a:pathLst>
                  <a:path w="460" h="98" extrusionOk="0">
                    <a:moveTo>
                      <a:pt x="0" y="0"/>
                    </a:moveTo>
                    <a:lnTo>
                      <a:pt x="0" y="97"/>
                    </a:lnTo>
                    <a:lnTo>
                      <a:pt x="459" y="97"/>
                    </a:lnTo>
                    <a:lnTo>
                      <a:pt x="4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46"/>
              <p:cNvSpPr/>
              <p:nvPr/>
            </p:nvSpPr>
            <p:spPr>
              <a:xfrm>
                <a:off x="2258233" y="2866517"/>
                <a:ext cx="47824" cy="10462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8" extrusionOk="0">
                    <a:moveTo>
                      <a:pt x="0" y="0"/>
                    </a:moveTo>
                    <a:lnTo>
                      <a:pt x="0" y="97"/>
                    </a:lnTo>
                    <a:lnTo>
                      <a:pt x="447" y="97"/>
                    </a:lnTo>
                    <a:lnTo>
                      <a:pt x="44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46"/>
              <p:cNvSpPr/>
              <p:nvPr/>
            </p:nvSpPr>
            <p:spPr>
              <a:xfrm>
                <a:off x="2344593" y="2866517"/>
                <a:ext cx="49212" cy="10462"/>
              </a:xfrm>
              <a:custGeom>
                <a:avLst/>
                <a:gdLst/>
                <a:ahLst/>
                <a:cxnLst/>
                <a:rect l="l" t="t" r="r" b="b"/>
                <a:pathLst>
                  <a:path w="461" h="98" extrusionOk="0">
                    <a:moveTo>
                      <a:pt x="1" y="0"/>
                    </a:moveTo>
                    <a:lnTo>
                      <a:pt x="1" y="97"/>
                    </a:lnTo>
                    <a:lnTo>
                      <a:pt x="460" y="97"/>
                    </a:lnTo>
                    <a:lnTo>
                      <a:pt x="4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46"/>
              <p:cNvSpPr/>
              <p:nvPr/>
            </p:nvSpPr>
            <p:spPr>
              <a:xfrm>
                <a:off x="2431060" y="2866517"/>
                <a:ext cx="49105" cy="10462"/>
              </a:xfrm>
              <a:custGeom>
                <a:avLst/>
                <a:gdLst/>
                <a:ahLst/>
                <a:cxnLst/>
                <a:rect l="l" t="t" r="r" b="b"/>
                <a:pathLst>
                  <a:path w="460" h="98" extrusionOk="0">
                    <a:moveTo>
                      <a:pt x="1" y="0"/>
                    </a:moveTo>
                    <a:lnTo>
                      <a:pt x="1" y="97"/>
                    </a:lnTo>
                    <a:lnTo>
                      <a:pt x="460" y="97"/>
                    </a:lnTo>
                    <a:lnTo>
                      <a:pt x="4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46"/>
              <p:cNvSpPr/>
              <p:nvPr/>
            </p:nvSpPr>
            <p:spPr>
              <a:xfrm>
                <a:off x="2518808" y="2866517"/>
                <a:ext cx="47824" cy="10462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8" extrusionOk="0">
                    <a:moveTo>
                      <a:pt x="1" y="0"/>
                    </a:moveTo>
                    <a:lnTo>
                      <a:pt x="1" y="97"/>
                    </a:lnTo>
                    <a:lnTo>
                      <a:pt x="448" y="97"/>
                    </a:lnTo>
                    <a:lnTo>
                      <a:pt x="4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46"/>
              <p:cNvSpPr/>
              <p:nvPr/>
            </p:nvSpPr>
            <p:spPr>
              <a:xfrm>
                <a:off x="2603994" y="2866517"/>
                <a:ext cx="49105" cy="10462"/>
              </a:xfrm>
              <a:custGeom>
                <a:avLst/>
                <a:gdLst/>
                <a:ahLst/>
                <a:cxnLst/>
                <a:rect l="l" t="t" r="r" b="b"/>
                <a:pathLst>
                  <a:path w="460" h="98" extrusionOk="0">
                    <a:moveTo>
                      <a:pt x="0" y="0"/>
                    </a:moveTo>
                    <a:lnTo>
                      <a:pt x="0" y="97"/>
                    </a:lnTo>
                    <a:lnTo>
                      <a:pt x="460" y="97"/>
                    </a:lnTo>
                    <a:lnTo>
                      <a:pt x="4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46"/>
              <p:cNvSpPr/>
              <p:nvPr/>
            </p:nvSpPr>
            <p:spPr>
              <a:xfrm>
                <a:off x="2691742" y="2866517"/>
                <a:ext cx="47824" cy="10462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8" extrusionOk="0">
                    <a:moveTo>
                      <a:pt x="0" y="0"/>
                    </a:moveTo>
                    <a:lnTo>
                      <a:pt x="0" y="97"/>
                    </a:lnTo>
                    <a:lnTo>
                      <a:pt x="447" y="97"/>
                    </a:lnTo>
                    <a:lnTo>
                      <a:pt x="44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46"/>
              <p:cNvSpPr/>
              <p:nvPr/>
            </p:nvSpPr>
            <p:spPr>
              <a:xfrm>
                <a:off x="2778103" y="2866517"/>
                <a:ext cx="49212" cy="10462"/>
              </a:xfrm>
              <a:custGeom>
                <a:avLst/>
                <a:gdLst/>
                <a:ahLst/>
                <a:cxnLst/>
                <a:rect l="l" t="t" r="r" b="b"/>
                <a:pathLst>
                  <a:path w="461" h="98" extrusionOk="0">
                    <a:moveTo>
                      <a:pt x="1" y="0"/>
                    </a:moveTo>
                    <a:lnTo>
                      <a:pt x="1" y="97"/>
                    </a:lnTo>
                    <a:lnTo>
                      <a:pt x="460" y="97"/>
                    </a:lnTo>
                    <a:lnTo>
                      <a:pt x="4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46"/>
              <p:cNvSpPr/>
              <p:nvPr/>
            </p:nvSpPr>
            <p:spPr>
              <a:xfrm>
                <a:off x="2865851" y="2866517"/>
                <a:ext cx="47931" cy="10462"/>
              </a:xfrm>
              <a:custGeom>
                <a:avLst/>
                <a:gdLst/>
                <a:ahLst/>
                <a:cxnLst/>
                <a:rect l="l" t="t" r="r" b="b"/>
                <a:pathLst>
                  <a:path w="449" h="98" extrusionOk="0">
                    <a:moveTo>
                      <a:pt x="1" y="0"/>
                    </a:moveTo>
                    <a:lnTo>
                      <a:pt x="1" y="97"/>
                    </a:lnTo>
                    <a:lnTo>
                      <a:pt x="448" y="97"/>
                    </a:lnTo>
                    <a:lnTo>
                      <a:pt x="4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46"/>
              <p:cNvSpPr/>
              <p:nvPr/>
            </p:nvSpPr>
            <p:spPr>
              <a:xfrm>
                <a:off x="2951037" y="2866517"/>
                <a:ext cx="49105" cy="10462"/>
              </a:xfrm>
              <a:custGeom>
                <a:avLst/>
                <a:gdLst/>
                <a:ahLst/>
                <a:cxnLst/>
                <a:rect l="l" t="t" r="r" b="b"/>
                <a:pathLst>
                  <a:path w="460" h="98" extrusionOk="0">
                    <a:moveTo>
                      <a:pt x="1" y="0"/>
                    </a:moveTo>
                    <a:lnTo>
                      <a:pt x="1" y="97"/>
                    </a:lnTo>
                    <a:lnTo>
                      <a:pt x="460" y="97"/>
                    </a:lnTo>
                    <a:lnTo>
                      <a:pt x="4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46"/>
              <p:cNvSpPr/>
              <p:nvPr/>
            </p:nvSpPr>
            <p:spPr>
              <a:xfrm>
                <a:off x="3038785" y="2866517"/>
                <a:ext cx="47824" cy="10462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8" extrusionOk="0">
                    <a:moveTo>
                      <a:pt x="1" y="0"/>
                    </a:moveTo>
                    <a:lnTo>
                      <a:pt x="1" y="97"/>
                    </a:lnTo>
                    <a:lnTo>
                      <a:pt x="448" y="97"/>
                    </a:lnTo>
                    <a:lnTo>
                      <a:pt x="4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46"/>
              <p:cNvSpPr/>
              <p:nvPr/>
            </p:nvSpPr>
            <p:spPr>
              <a:xfrm>
                <a:off x="3125252" y="2866517"/>
                <a:ext cx="47824" cy="10462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8" extrusionOk="0">
                    <a:moveTo>
                      <a:pt x="0" y="0"/>
                    </a:moveTo>
                    <a:lnTo>
                      <a:pt x="0" y="97"/>
                    </a:lnTo>
                    <a:lnTo>
                      <a:pt x="448" y="97"/>
                    </a:lnTo>
                    <a:lnTo>
                      <a:pt x="4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46"/>
              <p:cNvSpPr/>
              <p:nvPr/>
            </p:nvSpPr>
            <p:spPr>
              <a:xfrm>
                <a:off x="3211719" y="2866517"/>
                <a:ext cx="49105" cy="10462"/>
              </a:xfrm>
              <a:custGeom>
                <a:avLst/>
                <a:gdLst/>
                <a:ahLst/>
                <a:cxnLst/>
                <a:rect l="l" t="t" r="r" b="b"/>
                <a:pathLst>
                  <a:path w="460" h="98" extrusionOk="0">
                    <a:moveTo>
                      <a:pt x="0" y="0"/>
                    </a:moveTo>
                    <a:lnTo>
                      <a:pt x="0" y="97"/>
                    </a:lnTo>
                    <a:lnTo>
                      <a:pt x="459" y="97"/>
                    </a:lnTo>
                    <a:lnTo>
                      <a:pt x="4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46"/>
              <p:cNvSpPr/>
              <p:nvPr/>
            </p:nvSpPr>
            <p:spPr>
              <a:xfrm>
                <a:off x="2085299" y="2178838"/>
                <a:ext cx="47824" cy="9074"/>
              </a:xfrm>
              <a:custGeom>
                <a:avLst/>
                <a:gdLst/>
                <a:ahLst/>
                <a:cxnLst/>
                <a:rect l="l" t="t" r="r" b="b"/>
                <a:pathLst>
                  <a:path w="448" h="85" extrusionOk="0">
                    <a:moveTo>
                      <a:pt x="0" y="0"/>
                    </a:moveTo>
                    <a:lnTo>
                      <a:pt x="0" y="85"/>
                    </a:lnTo>
                    <a:lnTo>
                      <a:pt x="448" y="85"/>
                    </a:lnTo>
                    <a:lnTo>
                      <a:pt x="448" y="0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46"/>
              <p:cNvSpPr/>
              <p:nvPr/>
            </p:nvSpPr>
            <p:spPr>
              <a:xfrm>
                <a:off x="2170485" y="2178838"/>
                <a:ext cx="49105" cy="9074"/>
              </a:xfrm>
              <a:custGeom>
                <a:avLst/>
                <a:gdLst/>
                <a:ahLst/>
                <a:cxnLst/>
                <a:rect l="l" t="t" r="r" b="b"/>
                <a:pathLst>
                  <a:path w="460" h="85" extrusionOk="0">
                    <a:moveTo>
                      <a:pt x="0" y="0"/>
                    </a:moveTo>
                    <a:lnTo>
                      <a:pt x="0" y="85"/>
                    </a:lnTo>
                    <a:lnTo>
                      <a:pt x="459" y="85"/>
                    </a:lnTo>
                    <a:lnTo>
                      <a:pt x="459" y="0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46"/>
              <p:cNvSpPr/>
              <p:nvPr/>
            </p:nvSpPr>
            <p:spPr>
              <a:xfrm>
                <a:off x="2258233" y="2178838"/>
                <a:ext cx="47824" cy="9074"/>
              </a:xfrm>
              <a:custGeom>
                <a:avLst/>
                <a:gdLst/>
                <a:ahLst/>
                <a:cxnLst/>
                <a:rect l="l" t="t" r="r" b="b"/>
                <a:pathLst>
                  <a:path w="448" h="85" extrusionOk="0">
                    <a:moveTo>
                      <a:pt x="0" y="0"/>
                    </a:moveTo>
                    <a:lnTo>
                      <a:pt x="0" y="85"/>
                    </a:lnTo>
                    <a:lnTo>
                      <a:pt x="447" y="85"/>
                    </a:lnTo>
                    <a:lnTo>
                      <a:pt x="447" y="0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46"/>
              <p:cNvSpPr/>
              <p:nvPr/>
            </p:nvSpPr>
            <p:spPr>
              <a:xfrm>
                <a:off x="2344593" y="2178838"/>
                <a:ext cx="49212" cy="9074"/>
              </a:xfrm>
              <a:custGeom>
                <a:avLst/>
                <a:gdLst/>
                <a:ahLst/>
                <a:cxnLst/>
                <a:rect l="l" t="t" r="r" b="b"/>
                <a:pathLst>
                  <a:path w="461" h="85" extrusionOk="0">
                    <a:moveTo>
                      <a:pt x="1" y="0"/>
                    </a:moveTo>
                    <a:lnTo>
                      <a:pt x="1" y="85"/>
                    </a:lnTo>
                    <a:lnTo>
                      <a:pt x="460" y="85"/>
                    </a:lnTo>
                    <a:lnTo>
                      <a:pt x="460" y="0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46"/>
              <p:cNvSpPr/>
              <p:nvPr/>
            </p:nvSpPr>
            <p:spPr>
              <a:xfrm>
                <a:off x="2431060" y="2178838"/>
                <a:ext cx="49105" cy="9074"/>
              </a:xfrm>
              <a:custGeom>
                <a:avLst/>
                <a:gdLst/>
                <a:ahLst/>
                <a:cxnLst/>
                <a:rect l="l" t="t" r="r" b="b"/>
                <a:pathLst>
                  <a:path w="460" h="85" extrusionOk="0">
                    <a:moveTo>
                      <a:pt x="1" y="0"/>
                    </a:moveTo>
                    <a:lnTo>
                      <a:pt x="1" y="85"/>
                    </a:lnTo>
                    <a:lnTo>
                      <a:pt x="460" y="85"/>
                    </a:lnTo>
                    <a:lnTo>
                      <a:pt x="460" y="0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46"/>
              <p:cNvSpPr/>
              <p:nvPr/>
            </p:nvSpPr>
            <p:spPr>
              <a:xfrm>
                <a:off x="2518808" y="2178838"/>
                <a:ext cx="47824" cy="9074"/>
              </a:xfrm>
              <a:custGeom>
                <a:avLst/>
                <a:gdLst/>
                <a:ahLst/>
                <a:cxnLst/>
                <a:rect l="l" t="t" r="r" b="b"/>
                <a:pathLst>
                  <a:path w="448" h="85" extrusionOk="0">
                    <a:moveTo>
                      <a:pt x="1" y="0"/>
                    </a:moveTo>
                    <a:lnTo>
                      <a:pt x="1" y="85"/>
                    </a:lnTo>
                    <a:lnTo>
                      <a:pt x="448" y="85"/>
                    </a:lnTo>
                    <a:lnTo>
                      <a:pt x="448" y="0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46"/>
              <p:cNvSpPr/>
              <p:nvPr/>
            </p:nvSpPr>
            <p:spPr>
              <a:xfrm>
                <a:off x="2603994" y="2178838"/>
                <a:ext cx="49105" cy="9074"/>
              </a:xfrm>
              <a:custGeom>
                <a:avLst/>
                <a:gdLst/>
                <a:ahLst/>
                <a:cxnLst/>
                <a:rect l="l" t="t" r="r" b="b"/>
                <a:pathLst>
                  <a:path w="460" h="85" extrusionOk="0">
                    <a:moveTo>
                      <a:pt x="0" y="0"/>
                    </a:moveTo>
                    <a:lnTo>
                      <a:pt x="0" y="85"/>
                    </a:lnTo>
                    <a:lnTo>
                      <a:pt x="460" y="85"/>
                    </a:lnTo>
                    <a:lnTo>
                      <a:pt x="460" y="0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46"/>
              <p:cNvSpPr/>
              <p:nvPr/>
            </p:nvSpPr>
            <p:spPr>
              <a:xfrm>
                <a:off x="2691742" y="2178838"/>
                <a:ext cx="47824" cy="9074"/>
              </a:xfrm>
              <a:custGeom>
                <a:avLst/>
                <a:gdLst/>
                <a:ahLst/>
                <a:cxnLst/>
                <a:rect l="l" t="t" r="r" b="b"/>
                <a:pathLst>
                  <a:path w="448" h="85" extrusionOk="0">
                    <a:moveTo>
                      <a:pt x="0" y="0"/>
                    </a:moveTo>
                    <a:lnTo>
                      <a:pt x="0" y="85"/>
                    </a:lnTo>
                    <a:lnTo>
                      <a:pt x="447" y="85"/>
                    </a:lnTo>
                    <a:lnTo>
                      <a:pt x="447" y="0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46"/>
              <p:cNvSpPr/>
              <p:nvPr/>
            </p:nvSpPr>
            <p:spPr>
              <a:xfrm>
                <a:off x="2778103" y="2178838"/>
                <a:ext cx="49212" cy="9074"/>
              </a:xfrm>
              <a:custGeom>
                <a:avLst/>
                <a:gdLst/>
                <a:ahLst/>
                <a:cxnLst/>
                <a:rect l="l" t="t" r="r" b="b"/>
                <a:pathLst>
                  <a:path w="461" h="85" extrusionOk="0">
                    <a:moveTo>
                      <a:pt x="1" y="0"/>
                    </a:moveTo>
                    <a:lnTo>
                      <a:pt x="1" y="85"/>
                    </a:lnTo>
                    <a:lnTo>
                      <a:pt x="460" y="85"/>
                    </a:lnTo>
                    <a:lnTo>
                      <a:pt x="460" y="0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46"/>
              <p:cNvSpPr/>
              <p:nvPr/>
            </p:nvSpPr>
            <p:spPr>
              <a:xfrm>
                <a:off x="2865851" y="2178838"/>
                <a:ext cx="47931" cy="9074"/>
              </a:xfrm>
              <a:custGeom>
                <a:avLst/>
                <a:gdLst/>
                <a:ahLst/>
                <a:cxnLst/>
                <a:rect l="l" t="t" r="r" b="b"/>
                <a:pathLst>
                  <a:path w="449" h="85" extrusionOk="0">
                    <a:moveTo>
                      <a:pt x="1" y="0"/>
                    </a:moveTo>
                    <a:lnTo>
                      <a:pt x="1" y="85"/>
                    </a:lnTo>
                    <a:lnTo>
                      <a:pt x="448" y="85"/>
                    </a:lnTo>
                    <a:lnTo>
                      <a:pt x="448" y="0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46"/>
              <p:cNvSpPr/>
              <p:nvPr/>
            </p:nvSpPr>
            <p:spPr>
              <a:xfrm>
                <a:off x="2951037" y="2178838"/>
                <a:ext cx="49105" cy="9074"/>
              </a:xfrm>
              <a:custGeom>
                <a:avLst/>
                <a:gdLst/>
                <a:ahLst/>
                <a:cxnLst/>
                <a:rect l="l" t="t" r="r" b="b"/>
                <a:pathLst>
                  <a:path w="460" h="85" extrusionOk="0">
                    <a:moveTo>
                      <a:pt x="1" y="0"/>
                    </a:moveTo>
                    <a:lnTo>
                      <a:pt x="1" y="85"/>
                    </a:lnTo>
                    <a:lnTo>
                      <a:pt x="460" y="85"/>
                    </a:lnTo>
                    <a:lnTo>
                      <a:pt x="460" y="0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46"/>
              <p:cNvSpPr/>
              <p:nvPr/>
            </p:nvSpPr>
            <p:spPr>
              <a:xfrm>
                <a:off x="3038785" y="2178838"/>
                <a:ext cx="47824" cy="9074"/>
              </a:xfrm>
              <a:custGeom>
                <a:avLst/>
                <a:gdLst/>
                <a:ahLst/>
                <a:cxnLst/>
                <a:rect l="l" t="t" r="r" b="b"/>
                <a:pathLst>
                  <a:path w="448" h="85" extrusionOk="0">
                    <a:moveTo>
                      <a:pt x="1" y="0"/>
                    </a:moveTo>
                    <a:lnTo>
                      <a:pt x="1" y="85"/>
                    </a:lnTo>
                    <a:lnTo>
                      <a:pt x="448" y="85"/>
                    </a:lnTo>
                    <a:lnTo>
                      <a:pt x="448" y="0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46"/>
              <p:cNvSpPr/>
              <p:nvPr/>
            </p:nvSpPr>
            <p:spPr>
              <a:xfrm>
                <a:off x="3125252" y="2178838"/>
                <a:ext cx="47824" cy="9074"/>
              </a:xfrm>
              <a:custGeom>
                <a:avLst/>
                <a:gdLst/>
                <a:ahLst/>
                <a:cxnLst/>
                <a:rect l="l" t="t" r="r" b="b"/>
                <a:pathLst>
                  <a:path w="448" h="85" extrusionOk="0">
                    <a:moveTo>
                      <a:pt x="0" y="0"/>
                    </a:moveTo>
                    <a:lnTo>
                      <a:pt x="0" y="85"/>
                    </a:lnTo>
                    <a:lnTo>
                      <a:pt x="448" y="85"/>
                    </a:lnTo>
                    <a:lnTo>
                      <a:pt x="448" y="0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46"/>
              <p:cNvSpPr/>
              <p:nvPr/>
            </p:nvSpPr>
            <p:spPr>
              <a:xfrm>
                <a:off x="3211719" y="2178838"/>
                <a:ext cx="49105" cy="9074"/>
              </a:xfrm>
              <a:custGeom>
                <a:avLst/>
                <a:gdLst/>
                <a:ahLst/>
                <a:cxnLst/>
                <a:rect l="l" t="t" r="r" b="b"/>
                <a:pathLst>
                  <a:path w="460" h="85" extrusionOk="0">
                    <a:moveTo>
                      <a:pt x="0" y="0"/>
                    </a:moveTo>
                    <a:lnTo>
                      <a:pt x="0" y="85"/>
                    </a:lnTo>
                    <a:lnTo>
                      <a:pt x="459" y="85"/>
                    </a:lnTo>
                    <a:lnTo>
                      <a:pt x="459" y="0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46"/>
              <p:cNvSpPr/>
              <p:nvPr/>
            </p:nvSpPr>
            <p:spPr>
              <a:xfrm>
                <a:off x="1686590" y="3487158"/>
                <a:ext cx="250435" cy="249048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2333" extrusionOk="0">
                    <a:moveTo>
                      <a:pt x="1765" y="0"/>
                    </a:moveTo>
                    <a:lnTo>
                      <a:pt x="1765" y="580"/>
                    </a:lnTo>
                    <a:lnTo>
                      <a:pt x="1185" y="580"/>
                    </a:lnTo>
                    <a:lnTo>
                      <a:pt x="1185" y="1161"/>
                    </a:lnTo>
                    <a:lnTo>
                      <a:pt x="593" y="1161"/>
                    </a:lnTo>
                    <a:lnTo>
                      <a:pt x="593" y="1753"/>
                    </a:lnTo>
                    <a:lnTo>
                      <a:pt x="1" y="1753"/>
                    </a:lnTo>
                    <a:lnTo>
                      <a:pt x="1" y="2333"/>
                    </a:lnTo>
                    <a:lnTo>
                      <a:pt x="2345" y="2333"/>
                    </a:lnTo>
                    <a:lnTo>
                      <a:pt x="234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46"/>
              <p:cNvSpPr/>
              <p:nvPr/>
            </p:nvSpPr>
            <p:spPr>
              <a:xfrm>
                <a:off x="1157541" y="3549072"/>
                <a:ext cx="655658" cy="107"/>
              </a:xfrm>
              <a:custGeom>
                <a:avLst/>
                <a:gdLst/>
                <a:ahLst/>
                <a:cxnLst/>
                <a:rect l="l" t="t" r="r" b="b"/>
                <a:pathLst>
                  <a:path w="6142" h="1" fill="none" extrusionOk="0">
                    <a:moveTo>
                      <a:pt x="6141" y="0"/>
                    </a:moveTo>
                    <a:lnTo>
                      <a:pt x="1" y="0"/>
                    </a:lnTo>
                  </a:path>
                </a:pathLst>
              </a:custGeom>
              <a:noFill/>
              <a:ln w="1500" cap="flat" cmpd="sng">
                <a:solidFill>
                  <a:srgbClr val="A8655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46"/>
              <p:cNvSpPr/>
              <p:nvPr/>
            </p:nvSpPr>
            <p:spPr>
              <a:xfrm>
                <a:off x="1096907" y="3610987"/>
                <a:ext cx="652990" cy="107"/>
              </a:xfrm>
              <a:custGeom>
                <a:avLst/>
                <a:gdLst/>
                <a:ahLst/>
                <a:cxnLst/>
                <a:rect l="l" t="t" r="r" b="b"/>
                <a:pathLst>
                  <a:path w="6117" h="1" fill="none" extrusionOk="0">
                    <a:moveTo>
                      <a:pt x="6117" y="1"/>
                    </a:moveTo>
                    <a:lnTo>
                      <a:pt x="1" y="1"/>
                    </a:lnTo>
                  </a:path>
                </a:pathLst>
              </a:custGeom>
              <a:noFill/>
              <a:ln w="1500" cap="flat" cmpd="sng">
                <a:solidFill>
                  <a:srgbClr val="A8655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46"/>
              <p:cNvSpPr/>
              <p:nvPr/>
            </p:nvSpPr>
            <p:spPr>
              <a:xfrm>
                <a:off x="1032430" y="3672901"/>
                <a:ext cx="654271" cy="107"/>
              </a:xfrm>
              <a:custGeom>
                <a:avLst/>
                <a:gdLst/>
                <a:ahLst/>
                <a:cxnLst/>
                <a:rect l="l" t="t" r="r" b="b"/>
                <a:pathLst>
                  <a:path w="6129" h="1" fill="none" extrusionOk="0">
                    <a:moveTo>
                      <a:pt x="6129" y="1"/>
                    </a:moveTo>
                    <a:lnTo>
                      <a:pt x="1" y="1"/>
                    </a:lnTo>
                  </a:path>
                </a:pathLst>
              </a:custGeom>
              <a:noFill/>
              <a:ln w="1500" cap="flat" cmpd="sng">
                <a:solidFill>
                  <a:srgbClr val="A8655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46"/>
              <p:cNvSpPr/>
              <p:nvPr/>
            </p:nvSpPr>
            <p:spPr>
              <a:xfrm>
                <a:off x="1415660" y="3088449"/>
                <a:ext cx="309789" cy="398818"/>
              </a:xfrm>
              <a:custGeom>
                <a:avLst/>
                <a:gdLst/>
                <a:ahLst/>
                <a:cxnLst/>
                <a:rect l="l" t="t" r="r" b="b"/>
                <a:pathLst>
                  <a:path w="2902" h="3736" extrusionOk="0">
                    <a:moveTo>
                      <a:pt x="1451" y="0"/>
                    </a:moveTo>
                    <a:cubicBezTo>
                      <a:pt x="653" y="0"/>
                      <a:pt x="0" y="653"/>
                      <a:pt x="0" y="1451"/>
                    </a:cubicBezTo>
                    <a:lnTo>
                      <a:pt x="0" y="3735"/>
                    </a:lnTo>
                    <a:lnTo>
                      <a:pt x="2889" y="3735"/>
                    </a:lnTo>
                    <a:lnTo>
                      <a:pt x="2889" y="1451"/>
                    </a:lnTo>
                    <a:cubicBezTo>
                      <a:pt x="2901" y="653"/>
                      <a:pt x="2248" y="0"/>
                      <a:pt x="1451" y="0"/>
                    </a:cubicBezTo>
                    <a:close/>
                  </a:path>
                </a:pathLst>
              </a:custGeom>
              <a:solidFill>
                <a:srgbClr val="A865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46"/>
              <p:cNvSpPr/>
              <p:nvPr/>
            </p:nvSpPr>
            <p:spPr>
              <a:xfrm>
                <a:off x="1549844" y="3088449"/>
                <a:ext cx="20709" cy="398818"/>
              </a:xfrm>
              <a:custGeom>
                <a:avLst/>
                <a:gdLst/>
                <a:ahLst/>
                <a:cxnLst/>
                <a:rect l="l" t="t" r="r" b="b"/>
                <a:pathLst>
                  <a:path w="194" h="3736" extrusionOk="0">
                    <a:moveTo>
                      <a:pt x="194" y="0"/>
                    </a:moveTo>
                    <a:cubicBezTo>
                      <a:pt x="133" y="0"/>
                      <a:pt x="61" y="0"/>
                      <a:pt x="0" y="12"/>
                    </a:cubicBezTo>
                    <a:lnTo>
                      <a:pt x="0" y="3735"/>
                    </a:lnTo>
                    <a:lnTo>
                      <a:pt x="194" y="3735"/>
                    </a:lnTo>
                    <a:lnTo>
                      <a:pt x="19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46"/>
              <p:cNvSpPr/>
              <p:nvPr/>
            </p:nvSpPr>
            <p:spPr>
              <a:xfrm>
                <a:off x="1400182" y="3067740"/>
                <a:ext cx="342027" cy="419527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3930" fill="none" extrusionOk="0">
                    <a:moveTo>
                      <a:pt x="3203" y="3929"/>
                    </a:moveTo>
                    <a:lnTo>
                      <a:pt x="0" y="3929"/>
                    </a:lnTo>
                    <a:lnTo>
                      <a:pt x="0" y="1596"/>
                    </a:lnTo>
                    <a:cubicBezTo>
                      <a:pt x="0" y="726"/>
                      <a:pt x="701" y="1"/>
                      <a:pt x="1596" y="1"/>
                    </a:cubicBezTo>
                    <a:lnTo>
                      <a:pt x="1596" y="1"/>
                    </a:lnTo>
                    <a:cubicBezTo>
                      <a:pt x="2478" y="1"/>
                      <a:pt x="3203" y="702"/>
                      <a:pt x="3203" y="1596"/>
                    </a:cubicBezTo>
                    <a:lnTo>
                      <a:pt x="3203" y="3929"/>
                    </a:lnTo>
                    <a:close/>
                  </a:path>
                </a:pathLst>
              </a:custGeom>
              <a:noFill/>
              <a:ln w="12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46"/>
              <p:cNvSpPr/>
              <p:nvPr/>
            </p:nvSpPr>
            <p:spPr>
              <a:xfrm>
                <a:off x="1570447" y="3067740"/>
                <a:ext cx="107" cy="419527"/>
              </a:xfrm>
              <a:custGeom>
                <a:avLst/>
                <a:gdLst/>
                <a:ahLst/>
                <a:cxnLst/>
                <a:rect l="l" t="t" r="r" b="b"/>
                <a:pathLst>
                  <a:path w="1" h="3930" fill="none" extrusionOk="0">
                    <a:moveTo>
                      <a:pt x="1" y="1"/>
                    </a:moveTo>
                    <a:lnTo>
                      <a:pt x="1" y="3929"/>
                    </a:lnTo>
                  </a:path>
                </a:pathLst>
              </a:custGeom>
              <a:noFill/>
              <a:ln w="12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46"/>
              <p:cNvSpPr/>
              <p:nvPr/>
            </p:nvSpPr>
            <p:spPr>
              <a:xfrm>
                <a:off x="1401463" y="3218790"/>
                <a:ext cx="340746" cy="107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1" fill="none" extrusionOk="0">
                    <a:moveTo>
                      <a:pt x="0" y="0"/>
                    </a:moveTo>
                    <a:lnTo>
                      <a:pt x="3191" y="0"/>
                    </a:lnTo>
                  </a:path>
                </a:pathLst>
              </a:custGeom>
              <a:noFill/>
              <a:ln w="12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46"/>
              <p:cNvSpPr/>
              <p:nvPr/>
            </p:nvSpPr>
            <p:spPr>
              <a:xfrm>
                <a:off x="2123943" y="2341417"/>
                <a:ext cx="298260" cy="192257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1801" fill="none" extrusionOk="0">
                    <a:moveTo>
                      <a:pt x="1" y="0"/>
                    </a:moveTo>
                    <a:lnTo>
                      <a:pt x="2793" y="0"/>
                    </a:lnTo>
                    <a:lnTo>
                      <a:pt x="2793" y="1801"/>
                    </a:lnTo>
                    <a:lnTo>
                      <a:pt x="1" y="1801"/>
                    </a:lnTo>
                    <a:close/>
                  </a:path>
                </a:pathLst>
              </a:custGeom>
              <a:solidFill>
                <a:schemeClr val="dk1"/>
              </a:solidFill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46"/>
              <p:cNvSpPr/>
              <p:nvPr/>
            </p:nvSpPr>
            <p:spPr>
              <a:xfrm>
                <a:off x="2138140" y="2349103"/>
                <a:ext cx="268476" cy="176885"/>
              </a:xfrm>
              <a:custGeom>
                <a:avLst/>
                <a:gdLst/>
                <a:ahLst/>
                <a:cxnLst/>
                <a:rect l="l" t="t" r="r" b="b"/>
                <a:pathLst>
                  <a:path w="2515" h="1657" extrusionOk="0">
                    <a:moveTo>
                      <a:pt x="1" y="1"/>
                    </a:moveTo>
                    <a:lnTo>
                      <a:pt x="1" y="1656"/>
                    </a:lnTo>
                    <a:lnTo>
                      <a:pt x="2515" y="1656"/>
                    </a:lnTo>
                    <a:lnTo>
                      <a:pt x="2515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46"/>
              <p:cNvSpPr/>
              <p:nvPr/>
            </p:nvSpPr>
            <p:spPr>
              <a:xfrm>
                <a:off x="2123943" y="2376218"/>
                <a:ext cx="296872" cy="107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" fill="none" extrusionOk="0">
                    <a:moveTo>
                      <a:pt x="1" y="0"/>
                    </a:moveTo>
                    <a:lnTo>
                      <a:pt x="2781" y="0"/>
                    </a:lnTo>
                  </a:path>
                </a:pathLst>
              </a:custGeom>
              <a:solidFill>
                <a:schemeClr val="dk1"/>
              </a:solidFill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46"/>
              <p:cNvSpPr/>
              <p:nvPr/>
            </p:nvSpPr>
            <p:spPr>
              <a:xfrm>
                <a:off x="2272324" y="2341417"/>
                <a:ext cx="107" cy="190976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9" fill="none" extrusionOk="0">
                    <a:moveTo>
                      <a:pt x="1" y="0"/>
                    </a:moveTo>
                    <a:lnTo>
                      <a:pt x="1" y="1789"/>
                    </a:lnTo>
                  </a:path>
                </a:pathLst>
              </a:custGeom>
              <a:solidFill>
                <a:schemeClr val="dk1"/>
              </a:solidFill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46"/>
              <p:cNvSpPr/>
              <p:nvPr/>
            </p:nvSpPr>
            <p:spPr>
              <a:xfrm>
                <a:off x="2526601" y="2341417"/>
                <a:ext cx="298153" cy="192257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1801" fill="none" extrusionOk="0">
                    <a:moveTo>
                      <a:pt x="0" y="0"/>
                    </a:moveTo>
                    <a:lnTo>
                      <a:pt x="2792" y="0"/>
                    </a:lnTo>
                    <a:lnTo>
                      <a:pt x="2792" y="1801"/>
                    </a:lnTo>
                    <a:lnTo>
                      <a:pt x="0" y="1801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46"/>
              <p:cNvSpPr/>
              <p:nvPr/>
            </p:nvSpPr>
            <p:spPr>
              <a:xfrm>
                <a:off x="2542080" y="2349103"/>
                <a:ext cx="267195" cy="17688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657" extrusionOk="0">
                    <a:moveTo>
                      <a:pt x="0" y="1"/>
                    </a:moveTo>
                    <a:lnTo>
                      <a:pt x="0" y="1656"/>
                    </a:lnTo>
                    <a:lnTo>
                      <a:pt x="2502" y="1656"/>
                    </a:lnTo>
                    <a:lnTo>
                      <a:pt x="25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46"/>
              <p:cNvSpPr/>
              <p:nvPr/>
            </p:nvSpPr>
            <p:spPr>
              <a:xfrm>
                <a:off x="2526601" y="2376218"/>
                <a:ext cx="296872" cy="107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" fill="none" extrusionOk="0">
                    <a:moveTo>
                      <a:pt x="0" y="0"/>
                    </a:moveTo>
                    <a:lnTo>
                      <a:pt x="2780" y="0"/>
                    </a:lnTo>
                  </a:path>
                </a:pathLst>
              </a:custGeom>
              <a:solidFill>
                <a:schemeClr val="dk1"/>
              </a:solidFill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2" name="Google Shape;2282;p46"/>
              <p:cNvSpPr/>
              <p:nvPr/>
            </p:nvSpPr>
            <p:spPr>
              <a:xfrm>
                <a:off x="2674983" y="2341417"/>
                <a:ext cx="107" cy="190976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9" fill="none" extrusionOk="0">
                    <a:moveTo>
                      <a:pt x="0" y="0"/>
                    </a:moveTo>
                    <a:lnTo>
                      <a:pt x="0" y="1789"/>
                    </a:lnTo>
                  </a:path>
                </a:pathLst>
              </a:custGeom>
              <a:solidFill>
                <a:schemeClr val="dk1"/>
              </a:solidFill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46"/>
              <p:cNvSpPr/>
              <p:nvPr/>
            </p:nvSpPr>
            <p:spPr>
              <a:xfrm>
                <a:off x="2929153" y="2341417"/>
                <a:ext cx="298153" cy="192257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1801" fill="none" extrusionOk="0">
                    <a:moveTo>
                      <a:pt x="0" y="0"/>
                    </a:moveTo>
                    <a:lnTo>
                      <a:pt x="2792" y="0"/>
                    </a:lnTo>
                    <a:lnTo>
                      <a:pt x="2792" y="1801"/>
                    </a:lnTo>
                    <a:lnTo>
                      <a:pt x="0" y="1801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46"/>
              <p:cNvSpPr/>
              <p:nvPr/>
            </p:nvSpPr>
            <p:spPr>
              <a:xfrm>
                <a:off x="2944632" y="2349103"/>
                <a:ext cx="268476" cy="176885"/>
              </a:xfrm>
              <a:custGeom>
                <a:avLst/>
                <a:gdLst/>
                <a:ahLst/>
                <a:cxnLst/>
                <a:rect l="l" t="t" r="r" b="b"/>
                <a:pathLst>
                  <a:path w="2515" h="1657" extrusionOk="0">
                    <a:moveTo>
                      <a:pt x="0" y="1"/>
                    </a:moveTo>
                    <a:lnTo>
                      <a:pt x="0" y="1656"/>
                    </a:lnTo>
                    <a:lnTo>
                      <a:pt x="2514" y="1656"/>
                    </a:lnTo>
                    <a:lnTo>
                      <a:pt x="251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46"/>
              <p:cNvSpPr/>
              <p:nvPr/>
            </p:nvSpPr>
            <p:spPr>
              <a:xfrm>
                <a:off x="2929153" y="2376218"/>
                <a:ext cx="298153" cy="107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1" fill="none" extrusionOk="0">
                    <a:moveTo>
                      <a:pt x="0" y="0"/>
                    </a:moveTo>
                    <a:lnTo>
                      <a:pt x="2792" y="0"/>
                    </a:lnTo>
                  </a:path>
                </a:pathLst>
              </a:custGeom>
              <a:solidFill>
                <a:schemeClr val="dk1"/>
              </a:solidFill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46"/>
              <p:cNvSpPr/>
              <p:nvPr/>
            </p:nvSpPr>
            <p:spPr>
              <a:xfrm>
                <a:off x="3078816" y="2341417"/>
                <a:ext cx="107" cy="190976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9" fill="none" extrusionOk="0">
                    <a:moveTo>
                      <a:pt x="0" y="0"/>
                    </a:moveTo>
                    <a:lnTo>
                      <a:pt x="0" y="1789"/>
                    </a:lnTo>
                  </a:path>
                </a:pathLst>
              </a:custGeom>
              <a:solidFill>
                <a:schemeClr val="dk1"/>
              </a:solidFill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46"/>
              <p:cNvSpPr/>
              <p:nvPr/>
            </p:nvSpPr>
            <p:spPr>
              <a:xfrm>
                <a:off x="2182014" y="3042013"/>
                <a:ext cx="148489" cy="148489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1391" extrusionOk="0">
                    <a:moveTo>
                      <a:pt x="690" y="0"/>
                    </a:moveTo>
                    <a:cubicBezTo>
                      <a:pt x="315" y="0"/>
                      <a:pt x="1" y="314"/>
                      <a:pt x="1" y="689"/>
                    </a:cubicBezTo>
                    <a:cubicBezTo>
                      <a:pt x="1" y="1064"/>
                      <a:pt x="315" y="1390"/>
                      <a:pt x="690" y="1390"/>
                    </a:cubicBezTo>
                    <a:cubicBezTo>
                      <a:pt x="1077" y="1390"/>
                      <a:pt x="1391" y="1064"/>
                      <a:pt x="1391" y="689"/>
                    </a:cubicBezTo>
                    <a:cubicBezTo>
                      <a:pt x="1391" y="314"/>
                      <a:pt x="1089" y="0"/>
                      <a:pt x="6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46"/>
              <p:cNvSpPr/>
              <p:nvPr/>
            </p:nvSpPr>
            <p:spPr>
              <a:xfrm>
                <a:off x="2162693" y="3022585"/>
                <a:ext cx="187240" cy="187240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754" fill="none" extrusionOk="0">
                    <a:moveTo>
                      <a:pt x="1753" y="871"/>
                    </a:moveTo>
                    <a:cubicBezTo>
                      <a:pt x="1753" y="1355"/>
                      <a:pt x="1354" y="1754"/>
                      <a:pt x="871" y="1754"/>
                    </a:cubicBezTo>
                    <a:cubicBezTo>
                      <a:pt x="387" y="1754"/>
                      <a:pt x="1" y="1355"/>
                      <a:pt x="1" y="871"/>
                    </a:cubicBezTo>
                    <a:cubicBezTo>
                      <a:pt x="1" y="388"/>
                      <a:pt x="387" y="1"/>
                      <a:pt x="871" y="1"/>
                    </a:cubicBezTo>
                    <a:cubicBezTo>
                      <a:pt x="1354" y="1"/>
                      <a:pt x="1753" y="388"/>
                      <a:pt x="1753" y="871"/>
                    </a:cubicBez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46"/>
              <p:cNvSpPr/>
              <p:nvPr/>
            </p:nvSpPr>
            <p:spPr>
              <a:xfrm>
                <a:off x="2460737" y="3042013"/>
                <a:ext cx="148489" cy="148489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1391" extrusionOk="0">
                    <a:moveTo>
                      <a:pt x="702" y="0"/>
                    </a:moveTo>
                    <a:cubicBezTo>
                      <a:pt x="315" y="0"/>
                      <a:pt x="1" y="314"/>
                      <a:pt x="1" y="689"/>
                    </a:cubicBezTo>
                    <a:cubicBezTo>
                      <a:pt x="1" y="1064"/>
                      <a:pt x="315" y="1390"/>
                      <a:pt x="702" y="1390"/>
                    </a:cubicBezTo>
                    <a:cubicBezTo>
                      <a:pt x="1076" y="1390"/>
                      <a:pt x="1391" y="1064"/>
                      <a:pt x="1391" y="689"/>
                    </a:cubicBezTo>
                    <a:cubicBezTo>
                      <a:pt x="1391" y="314"/>
                      <a:pt x="1088" y="0"/>
                      <a:pt x="7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46"/>
              <p:cNvSpPr/>
              <p:nvPr/>
            </p:nvSpPr>
            <p:spPr>
              <a:xfrm>
                <a:off x="2441415" y="3022585"/>
                <a:ext cx="187133" cy="187240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1754" fill="none" extrusionOk="0">
                    <a:moveTo>
                      <a:pt x="1753" y="871"/>
                    </a:moveTo>
                    <a:cubicBezTo>
                      <a:pt x="1753" y="1355"/>
                      <a:pt x="1366" y="1754"/>
                      <a:pt x="883" y="1754"/>
                    </a:cubicBezTo>
                    <a:cubicBezTo>
                      <a:pt x="399" y="1754"/>
                      <a:pt x="0" y="1355"/>
                      <a:pt x="0" y="871"/>
                    </a:cubicBezTo>
                    <a:cubicBezTo>
                      <a:pt x="0" y="388"/>
                      <a:pt x="399" y="1"/>
                      <a:pt x="883" y="1"/>
                    </a:cubicBezTo>
                    <a:cubicBezTo>
                      <a:pt x="1366" y="1"/>
                      <a:pt x="1753" y="388"/>
                      <a:pt x="1753" y="871"/>
                    </a:cubicBez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46"/>
              <p:cNvSpPr/>
              <p:nvPr/>
            </p:nvSpPr>
            <p:spPr>
              <a:xfrm>
                <a:off x="2742021" y="3042013"/>
                <a:ext cx="148489" cy="148489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1391" extrusionOk="0">
                    <a:moveTo>
                      <a:pt x="690" y="0"/>
                    </a:moveTo>
                    <a:cubicBezTo>
                      <a:pt x="315" y="0"/>
                      <a:pt x="1" y="314"/>
                      <a:pt x="1" y="689"/>
                    </a:cubicBezTo>
                    <a:cubicBezTo>
                      <a:pt x="1" y="1064"/>
                      <a:pt x="315" y="1390"/>
                      <a:pt x="690" y="1390"/>
                    </a:cubicBezTo>
                    <a:cubicBezTo>
                      <a:pt x="1064" y="1390"/>
                      <a:pt x="1391" y="1064"/>
                      <a:pt x="1391" y="689"/>
                    </a:cubicBezTo>
                    <a:cubicBezTo>
                      <a:pt x="1391" y="314"/>
                      <a:pt x="1064" y="0"/>
                      <a:pt x="6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46"/>
              <p:cNvSpPr/>
              <p:nvPr/>
            </p:nvSpPr>
            <p:spPr>
              <a:xfrm>
                <a:off x="2720138" y="3022585"/>
                <a:ext cx="187133" cy="187240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1754" fill="none" extrusionOk="0">
                    <a:moveTo>
                      <a:pt x="1753" y="871"/>
                    </a:moveTo>
                    <a:cubicBezTo>
                      <a:pt x="1753" y="1355"/>
                      <a:pt x="1366" y="1754"/>
                      <a:pt x="882" y="1754"/>
                    </a:cubicBezTo>
                    <a:cubicBezTo>
                      <a:pt x="399" y="1754"/>
                      <a:pt x="0" y="1355"/>
                      <a:pt x="0" y="871"/>
                    </a:cubicBezTo>
                    <a:cubicBezTo>
                      <a:pt x="0" y="388"/>
                      <a:pt x="399" y="1"/>
                      <a:pt x="882" y="1"/>
                    </a:cubicBezTo>
                    <a:cubicBezTo>
                      <a:pt x="1366" y="1"/>
                      <a:pt x="1753" y="388"/>
                      <a:pt x="1753" y="871"/>
                    </a:cubicBez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46"/>
              <p:cNvSpPr/>
              <p:nvPr/>
            </p:nvSpPr>
            <p:spPr>
              <a:xfrm>
                <a:off x="3020744" y="3042013"/>
                <a:ext cx="148489" cy="148489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1391" extrusionOk="0">
                    <a:moveTo>
                      <a:pt x="689" y="0"/>
                    </a:moveTo>
                    <a:cubicBezTo>
                      <a:pt x="315" y="0"/>
                      <a:pt x="0" y="314"/>
                      <a:pt x="0" y="689"/>
                    </a:cubicBezTo>
                    <a:cubicBezTo>
                      <a:pt x="0" y="1064"/>
                      <a:pt x="315" y="1390"/>
                      <a:pt x="689" y="1390"/>
                    </a:cubicBezTo>
                    <a:cubicBezTo>
                      <a:pt x="1076" y="1390"/>
                      <a:pt x="1390" y="1064"/>
                      <a:pt x="1390" y="689"/>
                    </a:cubicBezTo>
                    <a:cubicBezTo>
                      <a:pt x="1390" y="314"/>
                      <a:pt x="1076" y="0"/>
                      <a:pt x="6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46"/>
              <p:cNvSpPr/>
              <p:nvPr/>
            </p:nvSpPr>
            <p:spPr>
              <a:xfrm>
                <a:off x="3001422" y="3022585"/>
                <a:ext cx="187133" cy="187240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1754" fill="none" extrusionOk="0">
                    <a:moveTo>
                      <a:pt x="1753" y="871"/>
                    </a:moveTo>
                    <a:cubicBezTo>
                      <a:pt x="1753" y="1355"/>
                      <a:pt x="1354" y="1754"/>
                      <a:pt x="870" y="1754"/>
                    </a:cubicBezTo>
                    <a:cubicBezTo>
                      <a:pt x="387" y="1754"/>
                      <a:pt x="0" y="1355"/>
                      <a:pt x="0" y="871"/>
                    </a:cubicBezTo>
                    <a:cubicBezTo>
                      <a:pt x="0" y="388"/>
                      <a:pt x="387" y="1"/>
                      <a:pt x="870" y="1"/>
                    </a:cubicBezTo>
                    <a:cubicBezTo>
                      <a:pt x="1354" y="1"/>
                      <a:pt x="1753" y="388"/>
                      <a:pt x="1753" y="871"/>
                    </a:cubicBez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95" name="Google Shape;2295;p46"/>
            <p:cNvGrpSpPr/>
            <p:nvPr/>
          </p:nvGrpSpPr>
          <p:grpSpPr>
            <a:xfrm>
              <a:off x="638138" y="3738867"/>
              <a:ext cx="3331221" cy="200705"/>
              <a:chOff x="5264650" y="4342167"/>
              <a:chExt cx="3331221" cy="200705"/>
            </a:xfrm>
          </p:grpSpPr>
          <p:sp>
            <p:nvSpPr>
              <p:cNvPr id="2296" name="Google Shape;2296;p46"/>
              <p:cNvSpPr/>
              <p:nvPr/>
            </p:nvSpPr>
            <p:spPr>
              <a:xfrm>
                <a:off x="5342805" y="4342167"/>
                <a:ext cx="3176564" cy="200705"/>
              </a:xfrm>
              <a:custGeom>
                <a:avLst/>
                <a:gdLst/>
                <a:ahLst/>
                <a:cxnLst/>
                <a:rect l="l" t="t" r="r" b="b"/>
                <a:pathLst>
                  <a:path w="69259" h="4376" extrusionOk="0">
                    <a:moveTo>
                      <a:pt x="1" y="0"/>
                    </a:moveTo>
                    <a:cubicBezTo>
                      <a:pt x="1" y="2418"/>
                      <a:pt x="1959" y="4376"/>
                      <a:pt x="4376" y="4376"/>
                    </a:cubicBezTo>
                    <a:lnTo>
                      <a:pt x="64871" y="4376"/>
                    </a:lnTo>
                    <a:cubicBezTo>
                      <a:pt x="67288" y="4376"/>
                      <a:pt x="69258" y="2430"/>
                      <a:pt x="6925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46"/>
              <p:cNvSpPr/>
              <p:nvPr/>
            </p:nvSpPr>
            <p:spPr>
              <a:xfrm>
                <a:off x="5264650" y="4342717"/>
                <a:ext cx="3331221" cy="20548"/>
              </a:xfrm>
              <a:custGeom>
                <a:avLst/>
                <a:gdLst/>
                <a:ahLst/>
                <a:cxnLst/>
                <a:rect l="l" t="t" r="r" b="b"/>
                <a:pathLst>
                  <a:path w="72631" h="448" extrusionOk="0">
                    <a:moveTo>
                      <a:pt x="0" y="0"/>
                    </a:moveTo>
                    <a:lnTo>
                      <a:pt x="0" y="448"/>
                    </a:lnTo>
                    <a:lnTo>
                      <a:pt x="72630" y="448"/>
                    </a:lnTo>
                    <a:lnTo>
                      <a:pt x="7263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98" name="Google Shape;2298;p46"/>
            <p:cNvSpPr/>
            <p:nvPr/>
          </p:nvSpPr>
          <p:spPr>
            <a:xfrm>
              <a:off x="3121171" y="1903000"/>
              <a:ext cx="581163" cy="1835879"/>
            </a:xfrm>
            <a:custGeom>
              <a:avLst/>
              <a:gdLst/>
              <a:ahLst/>
              <a:cxnLst/>
              <a:rect l="l" t="t" r="r" b="b"/>
              <a:pathLst>
                <a:path w="10335" h="32648" extrusionOk="0">
                  <a:moveTo>
                    <a:pt x="0" y="0"/>
                  </a:moveTo>
                  <a:lnTo>
                    <a:pt x="0" y="32647"/>
                  </a:lnTo>
                  <a:lnTo>
                    <a:pt x="10334" y="32647"/>
                  </a:lnTo>
                  <a:lnTo>
                    <a:pt x="103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99" name="Google Shape;2299;p46"/>
            <p:cNvGrpSpPr/>
            <p:nvPr/>
          </p:nvGrpSpPr>
          <p:grpSpPr>
            <a:xfrm>
              <a:off x="2786607" y="1226526"/>
              <a:ext cx="581131" cy="2512336"/>
              <a:chOff x="5718450" y="2422075"/>
              <a:chExt cx="460850" cy="1992336"/>
            </a:xfrm>
          </p:grpSpPr>
          <p:sp>
            <p:nvSpPr>
              <p:cNvPr id="2300" name="Google Shape;2300;p46"/>
              <p:cNvSpPr/>
              <p:nvPr/>
            </p:nvSpPr>
            <p:spPr>
              <a:xfrm>
                <a:off x="5833479" y="4045230"/>
                <a:ext cx="125182" cy="233266"/>
              </a:xfrm>
              <a:custGeom>
                <a:avLst/>
                <a:gdLst/>
                <a:ahLst/>
                <a:cxnLst/>
                <a:rect l="l" t="t" r="r" b="b"/>
                <a:pathLst>
                  <a:path w="2394" h="4461" extrusionOk="0">
                    <a:moveTo>
                      <a:pt x="1197" y="1"/>
                    </a:moveTo>
                    <a:cubicBezTo>
                      <a:pt x="798" y="1"/>
                      <a:pt x="484" y="315"/>
                      <a:pt x="484" y="714"/>
                    </a:cubicBezTo>
                    <a:cubicBezTo>
                      <a:pt x="484" y="883"/>
                      <a:pt x="545" y="1016"/>
                      <a:pt x="617" y="1137"/>
                    </a:cubicBezTo>
                    <a:cubicBezTo>
                      <a:pt x="424" y="1306"/>
                      <a:pt x="291" y="1548"/>
                      <a:pt x="291" y="1826"/>
                    </a:cubicBezTo>
                    <a:cubicBezTo>
                      <a:pt x="291" y="2031"/>
                      <a:pt x="351" y="2213"/>
                      <a:pt x="448" y="2346"/>
                    </a:cubicBezTo>
                    <a:cubicBezTo>
                      <a:pt x="182" y="2551"/>
                      <a:pt x="1" y="2902"/>
                      <a:pt x="1" y="3264"/>
                    </a:cubicBezTo>
                    <a:cubicBezTo>
                      <a:pt x="1" y="3917"/>
                      <a:pt x="533" y="4461"/>
                      <a:pt x="1197" y="4461"/>
                    </a:cubicBezTo>
                    <a:cubicBezTo>
                      <a:pt x="1850" y="4461"/>
                      <a:pt x="2394" y="3929"/>
                      <a:pt x="2394" y="3264"/>
                    </a:cubicBezTo>
                    <a:cubicBezTo>
                      <a:pt x="2370" y="2902"/>
                      <a:pt x="2213" y="2551"/>
                      <a:pt x="1935" y="2346"/>
                    </a:cubicBezTo>
                    <a:cubicBezTo>
                      <a:pt x="2043" y="2188"/>
                      <a:pt x="2104" y="2007"/>
                      <a:pt x="2104" y="1826"/>
                    </a:cubicBezTo>
                    <a:cubicBezTo>
                      <a:pt x="2104" y="1548"/>
                      <a:pt x="1971" y="1306"/>
                      <a:pt x="1765" y="1137"/>
                    </a:cubicBezTo>
                    <a:cubicBezTo>
                      <a:pt x="1862" y="1016"/>
                      <a:pt x="1910" y="883"/>
                      <a:pt x="1910" y="714"/>
                    </a:cubicBezTo>
                    <a:cubicBezTo>
                      <a:pt x="1910" y="315"/>
                      <a:pt x="1584" y="1"/>
                      <a:pt x="11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1" name="Google Shape;2301;p46"/>
              <p:cNvSpPr/>
              <p:nvPr/>
            </p:nvSpPr>
            <p:spPr>
              <a:xfrm>
                <a:off x="5896070" y="4145731"/>
                <a:ext cx="52" cy="268666"/>
              </a:xfrm>
              <a:custGeom>
                <a:avLst/>
                <a:gdLst/>
                <a:ahLst/>
                <a:cxnLst/>
                <a:rect l="l" t="t" r="r" b="b"/>
                <a:pathLst>
                  <a:path w="1" h="5138" fill="none" extrusionOk="0">
                    <a:moveTo>
                      <a:pt x="0" y="0"/>
                    </a:moveTo>
                    <a:lnTo>
                      <a:pt x="0" y="5137"/>
                    </a:lnTo>
                  </a:path>
                </a:pathLst>
              </a:custGeom>
              <a:solidFill>
                <a:schemeClr val="dk2"/>
              </a:solidFill>
              <a:ln w="3925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2" name="Google Shape;2302;p46"/>
              <p:cNvSpPr/>
              <p:nvPr/>
            </p:nvSpPr>
            <p:spPr>
              <a:xfrm>
                <a:off x="5944387" y="2422075"/>
                <a:ext cx="9568" cy="202163"/>
              </a:xfrm>
              <a:custGeom>
                <a:avLst/>
                <a:gdLst/>
                <a:ahLst/>
                <a:cxnLst/>
                <a:rect l="l" t="t" r="r" b="b"/>
                <a:pathLst>
                  <a:path w="194" h="4099" extrusionOk="0">
                    <a:moveTo>
                      <a:pt x="0" y="1"/>
                    </a:moveTo>
                    <a:lnTo>
                      <a:pt x="0" y="4098"/>
                    </a:lnTo>
                    <a:lnTo>
                      <a:pt x="194" y="4098"/>
                    </a:lnTo>
                    <a:lnTo>
                      <a:pt x="19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3" name="Google Shape;2303;p46"/>
              <p:cNvSpPr/>
              <p:nvPr/>
            </p:nvSpPr>
            <p:spPr>
              <a:xfrm>
                <a:off x="5944387" y="2561603"/>
                <a:ext cx="9568" cy="63228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282" extrusionOk="0">
                    <a:moveTo>
                      <a:pt x="0" y="0"/>
                    </a:moveTo>
                    <a:lnTo>
                      <a:pt x="0" y="1282"/>
                    </a:lnTo>
                    <a:lnTo>
                      <a:pt x="194" y="1282"/>
                    </a:lnTo>
                    <a:lnTo>
                      <a:pt x="1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4" name="Google Shape;2304;p46"/>
              <p:cNvSpPr/>
              <p:nvPr/>
            </p:nvSpPr>
            <p:spPr>
              <a:xfrm>
                <a:off x="5905621" y="2486488"/>
                <a:ext cx="9568" cy="160389"/>
              </a:xfrm>
              <a:custGeom>
                <a:avLst/>
                <a:gdLst/>
                <a:ahLst/>
                <a:cxnLst/>
                <a:rect l="l" t="t" r="r" b="b"/>
                <a:pathLst>
                  <a:path w="194" h="3252" extrusionOk="0">
                    <a:moveTo>
                      <a:pt x="1" y="0"/>
                    </a:moveTo>
                    <a:lnTo>
                      <a:pt x="1" y="3252"/>
                    </a:lnTo>
                    <a:lnTo>
                      <a:pt x="194" y="3252"/>
                    </a:lnTo>
                    <a:lnTo>
                      <a:pt x="1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5" name="Google Shape;2305;p46"/>
              <p:cNvSpPr/>
              <p:nvPr/>
            </p:nvSpPr>
            <p:spPr>
              <a:xfrm>
                <a:off x="5981920" y="2486488"/>
                <a:ext cx="10209" cy="160389"/>
              </a:xfrm>
              <a:custGeom>
                <a:avLst/>
                <a:gdLst/>
                <a:ahLst/>
                <a:cxnLst/>
                <a:rect l="l" t="t" r="r" b="b"/>
                <a:pathLst>
                  <a:path w="207" h="3252" extrusionOk="0">
                    <a:moveTo>
                      <a:pt x="1" y="0"/>
                    </a:moveTo>
                    <a:lnTo>
                      <a:pt x="1" y="3252"/>
                    </a:lnTo>
                    <a:lnTo>
                      <a:pt x="206" y="3252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6" name="Google Shape;2306;p46"/>
              <p:cNvSpPr/>
              <p:nvPr/>
            </p:nvSpPr>
            <p:spPr>
              <a:xfrm>
                <a:off x="5905621" y="2573538"/>
                <a:ext cx="9568" cy="63228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282" extrusionOk="0">
                    <a:moveTo>
                      <a:pt x="1" y="0"/>
                    </a:moveTo>
                    <a:lnTo>
                      <a:pt x="1" y="1281"/>
                    </a:lnTo>
                    <a:lnTo>
                      <a:pt x="194" y="1281"/>
                    </a:lnTo>
                    <a:lnTo>
                      <a:pt x="1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7" name="Google Shape;2307;p46"/>
              <p:cNvSpPr/>
              <p:nvPr/>
            </p:nvSpPr>
            <p:spPr>
              <a:xfrm>
                <a:off x="5981920" y="2573538"/>
                <a:ext cx="10209" cy="63228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282" extrusionOk="0">
                    <a:moveTo>
                      <a:pt x="1" y="0"/>
                    </a:moveTo>
                    <a:lnTo>
                      <a:pt x="1" y="1281"/>
                    </a:lnTo>
                    <a:lnTo>
                      <a:pt x="206" y="1281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8" name="Google Shape;2308;p46"/>
              <p:cNvSpPr/>
              <p:nvPr/>
            </p:nvSpPr>
            <p:spPr>
              <a:xfrm>
                <a:off x="5843033" y="2582465"/>
                <a:ext cx="211681" cy="410786"/>
              </a:xfrm>
              <a:custGeom>
                <a:avLst/>
                <a:gdLst/>
                <a:ahLst/>
                <a:cxnLst/>
                <a:rect l="l" t="t" r="r" b="b"/>
                <a:pathLst>
                  <a:path w="4292" h="8329" extrusionOk="0">
                    <a:moveTo>
                      <a:pt x="2140" y="0"/>
                    </a:moveTo>
                    <a:cubicBezTo>
                      <a:pt x="1197" y="0"/>
                      <a:pt x="375" y="568"/>
                      <a:pt x="0" y="1402"/>
                    </a:cubicBezTo>
                    <a:lnTo>
                      <a:pt x="0" y="8328"/>
                    </a:lnTo>
                    <a:lnTo>
                      <a:pt x="4291" y="8328"/>
                    </a:lnTo>
                    <a:lnTo>
                      <a:pt x="4291" y="1402"/>
                    </a:lnTo>
                    <a:cubicBezTo>
                      <a:pt x="3917" y="568"/>
                      <a:pt x="3095" y="0"/>
                      <a:pt x="21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9" name="Google Shape;2309;p46"/>
              <p:cNvSpPr/>
              <p:nvPr/>
            </p:nvSpPr>
            <p:spPr>
              <a:xfrm>
                <a:off x="5859112" y="2597952"/>
                <a:ext cx="178884" cy="379764"/>
              </a:xfrm>
              <a:custGeom>
                <a:avLst/>
                <a:gdLst/>
                <a:ahLst/>
                <a:cxnLst/>
                <a:rect l="l" t="t" r="r" b="b"/>
                <a:pathLst>
                  <a:path w="3627" h="7700" extrusionOk="0">
                    <a:moveTo>
                      <a:pt x="1814" y="1"/>
                    </a:moveTo>
                    <a:cubicBezTo>
                      <a:pt x="1064" y="1"/>
                      <a:pt x="351" y="460"/>
                      <a:pt x="1" y="1161"/>
                    </a:cubicBezTo>
                    <a:lnTo>
                      <a:pt x="1" y="7700"/>
                    </a:lnTo>
                    <a:lnTo>
                      <a:pt x="3627" y="7700"/>
                    </a:lnTo>
                    <a:lnTo>
                      <a:pt x="3627" y="1161"/>
                    </a:lnTo>
                    <a:cubicBezTo>
                      <a:pt x="3288" y="460"/>
                      <a:pt x="2575" y="1"/>
                      <a:pt x="18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0" name="Google Shape;2310;p46"/>
              <p:cNvSpPr/>
              <p:nvPr/>
            </p:nvSpPr>
            <p:spPr>
              <a:xfrm>
                <a:off x="5873415" y="2612847"/>
                <a:ext cx="150278" cy="350567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7108" extrusionOk="0">
                    <a:moveTo>
                      <a:pt x="1524" y="1"/>
                    </a:moveTo>
                    <a:cubicBezTo>
                      <a:pt x="907" y="1"/>
                      <a:pt x="315" y="363"/>
                      <a:pt x="1" y="944"/>
                    </a:cubicBezTo>
                    <a:lnTo>
                      <a:pt x="1" y="7096"/>
                    </a:lnTo>
                    <a:lnTo>
                      <a:pt x="1" y="7108"/>
                    </a:lnTo>
                    <a:lnTo>
                      <a:pt x="3047" y="7108"/>
                    </a:lnTo>
                    <a:lnTo>
                      <a:pt x="3047" y="944"/>
                    </a:lnTo>
                    <a:cubicBezTo>
                      <a:pt x="2733" y="363"/>
                      <a:pt x="2140" y="1"/>
                      <a:pt x="15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1" name="Google Shape;2311;p46"/>
              <p:cNvSpPr/>
              <p:nvPr/>
            </p:nvSpPr>
            <p:spPr>
              <a:xfrm>
                <a:off x="5918740" y="2602144"/>
                <a:ext cx="49" cy="17114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70" fill="none" extrusionOk="0">
                    <a:moveTo>
                      <a:pt x="0" y="0"/>
                    </a:moveTo>
                    <a:lnTo>
                      <a:pt x="0" y="3469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2" name="Google Shape;2312;p46"/>
              <p:cNvSpPr/>
              <p:nvPr/>
            </p:nvSpPr>
            <p:spPr>
              <a:xfrm>
                <a:off x="5978369" y="2602144"/>
                <a:ext cx="49" cy="17114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70" fill="none" extrusionOk="0">
                    <a:moveTo>
                      <a:pt x="0" y="0"/>
                    </a:moveTo>
                    <a:lnTo>
                      <a:pt x="0" y="3469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3" name="Google Shape;2313;p46"/>
              <p:cNvSpPr/>
              <p:nvPr/>
            </p:nvSpPr>
            <p:spPr>
              <a:xfrm>
                <a:off x="5843033" y="2724952"/>
                <a:ext cx="211090" cy="137751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2793" extrusionOk="0">
                    <a:moveTo>
                      <a:pt x="2140" y="0"/>
                    </a:moveTo>
                    <a:cubicBezTo>
                      <a:pt x="1378" y="0"/>
                      <a:pt x="629" y="194"/>
                      <a:pt x="0" y="556"/>
                    </a:cubicBezTo>
                    <a:lnTo>
                      <a:pt x="0" y="2792"/>
                    </a:lnTo>
                    <a:lnTo>
                      <a:pt x="4279" y="2792"/>
                    </a:lnTo>
                    <a:lnTo>
                      <a:pt x="4279" y="544"/>
                    </a:lnTo>
                    <a:cubicBezTo>
                      <a:pt x="3639" y="194"/>
                      <a:pt x="2913" y="0"/>
                      <a:pt x="2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4" name="Google Shape;2314;p46"/>
              <p:cNvSpPr/>
              <p:nvPr/>
            </p:nvSpPr>
            <p:spPr>
              <a:xfrm>
                <a:off x="5760767" y="2748182"/>
                <a:ext cx="375621" cy="729098"/>
              </a:xfrm>
              <a:custGeom>
                <a:avLst/>
                <a:gdLst/>
                <a:ahLst/>
                <a:cxnLst/>
                <a:rect l="l" t="t" r="r" b="b"/>
                <a:pathLst>
                  <a:path w="7616" h="14783" extrusionOk="0">
                    <a:moveTo>
                      <a:pt x="3808" y="1"/>
                    </a:moveTo>
                    <a:cubicBezTo>
                      <a:pt x="2128" y="1"/>
                      <a:pt x="677" y="1028"/>
                      <a:pt x="0" y="2502"/>
                    </a:cubicBezTo>
                    <a:lnTo>
                      <a:pt x="0" y="14783"/>
                    </a:lnTo>
                    <a:lnTo>
                      <a:pt x="7615" y="14783"/>
                    </a:lnTo>
                    <a:lnTo>
                      <a:pt x="7615" y="2502"/>
                    </a:lnTo>
                    <a:cubicBezTo>
                      <a:pt x="6938" y="1028"/>
                      <a:pt x="5488" y="1"/>
                      <a:pt x="38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5" name="Google Shape;2315;p46"/>
              <p:cNvSpPr/>
              <p:nvPr/>
            </p:nvSpPr>
            <p:spPr>
              <a:xfrm>
                <a:off x="5789965" y="2777972"/>
                <a:ext cx="317818" cy="671295"/>
              </a:xfrm>
              <a:custGeom>
                <a:avLst/>
                <a:gdLst/>
                <a:ahLst/>
                <a:cxnLst/>
                <a:rect l="l" t="t" r="r" b="b"/>
                <a:pathLst>
                  <a:path w="6444" h="13611" extrusionOk="0">
                    <a:moveTo>
                      <a:pt x="3216" y="1"/>
                    </a:moveTo>
                    <a:cubicBezTo>
                      <a:pt x="1874" y="1"/>
                      <a:pt x="617" y="799"/>
                      <a:pt x="1" y="2056"/>
                    </a:cubicBezTo>
                    <a:lnTo>
                      <a:pt x="1" y="13611"/>
                    </a:lnTo>
                    <a:lnTo>
                      <a:pt x="6443" y="13611"/>
                    </a:lnTo>
                    <a:lnTo>
                      <a:pt x="6443" y="2056"/>
                    </a:lnTo>
                    <a:cubicBezTo>
                      <a:pt x="5815" y="799"/>
                      <a:pt x="4557" y="1"/>
                      <a:pt x="321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6" name="Google Shape;2316;p46"/>
              <p:cNvSpPr/>
              <p:nvPr/>
            </p:nvSpPr>
            <p:spPr>
              <a:xfrm>
                <a:off x="5800125" y="2933578"/>
                <a:ext cx="296315" cy="229535"/>
              </a:xfrm>
              <a:custGeom>
                <a:avLst/>
                <a:gdLst/>
                <a:ahLst/>
                <a:cxnLst/>
                <a:rect l="l" t="t" r="r" b="b"/>
                <a:pathLst>
                  <a:path w="6008" h="4654" extrusionOk="0">
                    <a:moveTo>
                      <a:pt x="0" y="1"/>
                    </a:moveTo>
                    <a:lnTo>
                      <a:pt x="0" y="4654"/>
                    </a:lnTo>
                    <a:lnTo>
                      <a:pt x="6007" y="4654"/>
                    </a:lnTo>
                    <a:lnTo>
                      <a:pt x="60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7" name="Google Shape;2317;p46"/>
              <p:cNvSpPr/>
              <p:nvPr/>
            </p:nvSpPr>
            <p:spPr>
              <a:xfrm>
                <a:off x="5800716" y="2787540"/>
                <a:ext cx="296315" cy="125223"/>
              </a:xfrm>
              <a:custGeom>
                <a:avLst/>
                <a:gdLst/>
                <a:ahLst/>
                <a:cxnLst/>
                <a:rect l="l" t="t" r="r" b="b"/>
                <a:pathLst>
                  <a:path w="6008" h="2539" extrusionOk="0">
                    <a:moveTo>
                      <a:pt x="2998" y="0"/>
                    </a:moveTo>
                    <a:cubicBezTo>
                      <a:pt x="1765" y="0"/>
                      <a:pt x="580" y="738"/>
                      <a:pt x="0" y="1886"/>
                    </a:cubicBezTo>
                    <a:lnTo>
                      <a:pt x="0" y="2538"/>
                    </a:lnTo>
                    <a:lnTo>
                      <a:pt x="6007" y="2538"/>
                    </a:lnTo>
                    <a:lnTo>
                      <a:pt x="6007" y="1886"/>
                    </a:lnTo>
                    <a:cubicBezTo>
                      <a:pt x="5415" y="738"/>
                      <a:pt x="4243" y="0"/>
                      <a:pt x="2998" y="0"/>
                    </a:cubicBezTo>
                    <a:close/>
                  </a:path>
                </a:pathLst>
              </a:custGeom>
              <a:solidFill>
                <a:srgbClr val="CFC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8" name="Google Shape;2318;p46"/>
              <p:cNvSpPr/>
              <p:nvPr/>
            </p:nvSpPr>
            <p:spPr>
              <a:xfrm>
                <a:off x="5948530" y="2740439"/>
                <a:ext cx="49" cy="186627"/>
              </a:xfrm>
              <a:custGeom>
                <a:avLst/>
                <a:gdLst/>
                <a:ahLst/>
                <a:cxnLst/>
                <a:rect l="l" t="t" r="r" b="b"/>
                <a:pathLst>
                  <a:path w="1" h="3784" fill="none" extrusionOk="0">
                    <a:moveTo>
                      <a:pt x="1" y="0"/>
                    </a:moveTo>
                    <a:lnTo>
                      <a:pt x="1" y="3784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9" name="Google Shape;2319;p46"/>
              <p:cNvSpPr/>
              <p:nvPr/>
            </p:nvSpPr>
            <p:spPr>
              <a:xfrm>
                <a:off x="5948530" y="2740439"/>
                <a:ext cx="49" cy="186627"/>
              </a:xfrm>
              <a:custGeom>
                <a:avLst/>
                <a:gdLst/>
                <a:ahLst/>
                <a:cxnLst/>
                <a:rect l="l" t="t" r="r" b="b"/>
                <a:pathLst>
                  <a:path w="1" h="3784" fill="none" extrusionOk="0">
                    <a:moveTo>
                      <a:pt x="1" y="0"/>
                    </a:moveTo>
                    <a:lnTo>
                      <a:pt x="1" y="3784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0" name="Google Shape;2320;p46"/>
              <p:cNvSpPr/>
              <p:nvPr/>
            </p:nvSpPr>
            <p:spPr>
              <a:xfrm>
                <a:off x="5906213" y="2746406"/>
                <a:ext cx="42366" cy="18065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3663" fill="none" extrusionOk="0">
                    <a:moveTo>
                      <a:pt x="1" y="0"/>
                    </a:moveTo>
                    <a:lnTo>
                      <a:pt x="859" y="3663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1" name="Google Shape;2321;p46"/>
              <p:cNvSpPr/>
              <p:nvPr/>
            </p:nvSpPr>
            <p:spPr>
              <a:xfrm>
                <a:off x="5866855" y="2764852"/>
                <a:ext cx="81723" cy="162213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3289" fill="none" extrusionOk="0">
                    <a:moveTo>
                      <a:pt x="1" y="1"/>
                    </a:moveTo>
                    <a:lnTo>
                      <a:pt x="1657" y="3289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2" name="Google Shape;2322;p46"/>
              <p:cNvSpPr/>
              <p:nvPr/>
            </p:nvSpPr>
            <p:spPr>
              <a:xfrm>
                <a:off x="5832282" y="2794691"/>
                <a:ext cx="116297" cy="132375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2684" fill="none" extrusionOk="0">
                    <a:moveTo>
                      <a:pt x="1" y="0"/>
                    </a:moveTo>
                    <a:lnTo>
                      <a:pt x="2358" y="2684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3" name="Google Shape;2323;p46"/>
              <p:cNvSpPr/>
              <p:nvPr/>
            </p:nvSpPr>
            <p:spPr>
              <a:xfrm>
                <a:off x="5806684" y="2833408"/>
                <a:ext cx="141894" cy="93659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1899" fill="none" extrusionOk="0">
                    <a:moveTo>
                      <a:pt x="0" y="1"/>
                    </a:moveTo>
                    <a:lnTo>
                      <a:pt x="2877" y="1899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4" name="Google Shape;2324;p46"/>
              <p:cNvSpPr/>
              <p:nvPr/>
            </p:nvSpPr>
            <p:spPr>
              <a:xfrm>
                <a:off x="5789965" y="2878141"/>
                <a:ext cx="158613" cy="48925"/>
              </a:xfrm>
              <a:custGeom>
                <a:avLst/>
                <a:gdLst/>
                <a:ahLst/>
                <a:cxnLst/>
                <a:rect l="l" t="t" r="r" b="b"/>
                <a:pathLst>
                  <a:path w="3216" h="992" fill="none" extrusionOk="0">
                    <a:moveTo>
                      <a:pt x="1" y="0"/>
                    </a:moveTo>
                    <a:lnTo>
                      <a:pt x="3216" y="992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5" name="Google Shape;2325;p46"/>
              <p:cNvSpPr/>
              <p:nvPr/>
            </p:nvSpPr>
            <p:spPr>
              <a:xfrm>
                <a:off x="5948530" y="2746406"/>
                <a:ext cx="43007" cy="180659"/>
              </a:xfrm>
              <a:custGeom>
                <a:avLst/>
                <a:gdLst/>
                <a:ahLst/>
                <a:cxnLst/>
                <a:rect l="l" t="t" r="r" b="b"/>
                <a:pathLst>
                  <a:path w="872" h="3663" fill="none" extrusionOk="0">
                    <a:moveTo>
                      <a:pt x="871" y="0"/>
                    </a:moveTo>
                    <a:lnTo>
                      <a:pt x="1" y="3663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6" name="Google Shape;2326;p46"/>
              <p:cNvSpPr/>
              <p:nvPr/>
            </p:nvSpPr>
            <p:spPr>
              <a:xfrm>
                <a:off x="5948530" y="2764852"/>
                <a:ext cx="82315" cy="162213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3289" fill="none" extrusionOk="0">
                    <a:moveTo>
                      <a:pt x="1669" y="1"/>
                    </a:moveTo>
                    <a:lnTo>
                      <a:pt x="1" y="3289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7" name="Google Shape;2327;p46"/>
              <p:cNvSpPr/>
              <p:nvPr/>
            </p:nvSpPr>
            <p:spPr>
              <a:xfrm>
                <a:off x="5948530" y="2794691"/>
                <a:ext cx="116297" cy="132375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2684" fill="none" extrusionOk="0">
                    <a:moveTo>
                      <a:pt x="2358" y="0"/>
                    </a:moveTo>
                    <a:lnTo>
                      <a:pt x="1" y="2684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8" name="Google Shape;2328;p46"/>
              <p:cNvSpPr/>
              <p:nvPr/>
            </p:nvSpPr>
            <p:spPr>
              <a:xfrm>
                <a:off x="5948530" y="2833408"/>
                <a:ext cx="142535" cy="93659"/>
              </a:xfrm>
              <a:custGeom>
                <a:avLst/>
                <a:gdLst/>
                <a:ahLst/>
                <a:cxnLst/>
                <a:rect l="l" t="t" r="r" b="b"/>
                <a:pathLst>
                  <a:path w="2890" h="1899" fill="none" extrusionOk="0">
                    <a:moveTo>
                      <a:pt x="2890" y="1"/>
                    </a:moveTo>
                    <a:lnTo>
                      <a:pt x="1" y="1899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9" name="Google Shape;2329;p46"/>
              <p:cNvSpPr/>
              <p:nvPr/>
            </p:nvSpPr>
            <p:spPr>
              <a:xfrm>
                <a:off x="5948530" y="2878141"/>
                <a:ext cx="159254" cy="48925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992" fill="none" extrusionOk="0">
                    <a:moveTo>
                      <a:pt x="3228" y="0"/>
                    </a:moveTo>
                    <a:lnTo>
                      <a:pt x="1" y="992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0" name="Google Shape;2330;p46"/>
              <p:cNvSpPr/>
              <p:nvPr/>
            </p:nvSpPr>
            <p:spPr>
              <a:xfrm>
                <a:off x="5753024" y="2912715"/>
                <a:ext cx="392291" cy="20912"/>
              </a:xfrm>
              <a:custGeom>
                <a:avLst/>
                <a:gdLst/>
                <a:ahLst/>
                <a:cxnLst/>
                <a:rect l="l" t="t" r="r" b="b"/>
                <a:pathLst>
                  <a:path w="7954" h="424" extrusionOk="0">
                    <a:moveTo>
                      <a:pt x="0" y="0"/>
                    </a:moveTo>
                    <a:lnTo>
                      <a:pt x="0" y="424"/>
                    </a:lnTo>
                    <a:lnTo>
                      <a:pt x="7953" y="424"/>
                    </a:lnTo>
                    <a:lnTo>
                      <a:pt x="795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1" name="Google Shape;2331;p46"/>
              <p:cNvSpPr/>
              <p:nvPr/>
            </p:nvSpPr>
            <p:spPr>
              <a:xfrm>
                <a:off x="5753024" y="2912715"/>
                <a:ext cx="36990" cy="20912"/>
              </a:xfrm>
              <a:custGeom>
                <a:avLst/>
                <a:gdLst/>
                <a:ahLst/>
                <a:cxnLst/>
                <a:rect l="l" t="t" r="r" b="b"/>
                <a:pathLst>
                  <a:path w="750" h="424" extrusionOk="0">
                    <a:moveTo>
                      <a:pt x="0" y="0"/>
                    </a:moveTo>
                    <a:lnTo>
                      <a:pt x="0" y="424"/>
                    </a:lnTo>
                    <a:lnTo>
                      <a:pt x="750" y="424"/>
                    </a:lnTo>
                    <a:lnTo>
                      <a:pt x="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2" name="Google Shape;2332;p46"/>
              <p:cNvSpPr/>
              <p:nvPr/>
            </p:nvSpPr>
            <p:spPr>
              <a:xfrm>
                <a:off x="6107736" y="2912715"/>
                <a:ext cx="36990" cy="20912"/>
              </a:xfrm>
              <a:custGeom>
                <a:avLst/>
                <a:gdLst/>
                <a:ahLst/>
                <a:cxnLst/>
                <a:rect l="l" t="t" r="r" b="b"/>
                <a:pathLst>
                  <a:path w="750" h="424" extrusionOk="0">
                    <a:moveTo>
                      <a:pt x="0" y="0"/>
                    </a:moveTo>
                    <a:lnTo>
                      <a:pt x="0" y="424"/>
                    </a:lnTo>
                    <a:lnTo>
                      <a:pt x="749" y="424"/>
                    </a:lnTo>
                    <a:lnTo>
                      <a:pt x="74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3" name="Google Shape;2333;p46"/>
              <p:cNvSpPr/>
              <p:nvPr/>
            </p:nvSpPr>
            <p:spPr>
              <a:xfrm>
                <a:off x="5760767" y="2933578"/>
                <a:ext cx="375621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7616" h="291" extrusionOk="0">
                    <a:moveTo>
                      <a:pt x="0" y="1"/>
                    </a:moveTo>
                    <a:lnTo>
                      <a:pt x="0" y="291"/>
                    </a:lnTo>
                    <a:lnTo>
                      <a:pt x="7615" y="291"/>
                    </a:lnTo>
                    <a:lnTo>
                      <a:pt x="761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4" name="Google Shape;2334;p46"/>
              <p:cNvSpPr/>
              <p:nvPr/>
            </p:nvSpPr>
            <p:spPr>
              <a:xfrm>
                <a:off x="5857336" y="2930618"/>
                <a:ext cx="49" cy="361269"/>
              </a:xfrm>
              <a:custGeom>
                <a:avLst/>
                <a:gdLst/>
                <a:ahLst/>
                <a:cxnLst/>
                <a:rect l="l" t="t" r="r" b="b"/>
                <a:pathLst>
                  <a:path w="1" h="7325" fill="none" extrusionOk="0">
                    <a:moveTo>
                      <a:pt x="1" y="7325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5" name="Google Shape;2335;p46"/>
              <p:cNvSpPr/>
              <p:nvPr/>
            </p:nvSpPr>
            <p:spPr>
              <a:xfrm>
                <a:off x="5918148" y="2930618"/>
                <a:ext cx="49" cy="361269"/>
              </a:xfrm>
              <a:custGeom>
                <a:avLst/>
                <a:gdLst/>
                <a:ahLst/>
                <a:cxnLst/>
                <a:rect l="l" t="t" r="r" b="b"/>
                <a:pathLst>
                  <a:path w="1" h="7325" fill="none" extrusionOk="0">
                    <a:moveTo>
                      <a:pt x="0" y="7325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6" name="Google Shape;2336;p46"/>
              <p:cNvSpPr/>
              <p:nvPr/>
            </p:nvSpPr>
            <p:spPr>
              <a:xfrm>
                <a:off x="5978960" y="2930618"/>
                <a:ext cx="49" cy="361269"/>
              </a:xfrm>
              <a:custGeom>
                <a:avLst/>
                <a:gdLst/>
                <a:ahLst/>
                <a:cxnLst/>
                <a:rect l="l" t="t" r="r" b="b"/>
                <a:pathLst>
                  <a:path w="1" h="7325" fill="none" extrusionOk="0">
                    <a:moveTo>
                      <a:pt x="0" y="7325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7" name="Google Shape;2337;p46"/>
              <p:cNvSpPr/>
              <p:nvPr/>
            </p:nvSpPr>
            <p:spPr>
              <a:xfrm>
                <a:off x="6040956" y="2930618"/>
                <a:ext cx="49" cy="361269"/>
              </a:xfrm>
              <a:custGeom>
                <a:avLst/>
                <a:gdLst/>
                <a:ahLst/>
                <a:cxnLst/>
                <a:rect l="l" t="t" r="r" b="b"/>
                <a:pathLst>
                  <a:path w="1" h="7325" fill="none" extrusionOk="0">
                    <a:moveTo>
                      <a:pt x="0" y="7325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8" name="Google Shape;2338;p46"/>
              <p:cNvSpPr/>
              <p:nvPr/>
            </p:nvSpPr>
            <p:spPr>
              <a:xfrm>
                <a:off x="5727377" y="3008693"/>
                <a:ext cx="443584" cy="1405719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28502" extrusionOk="0">
                    <a:moveTo>
                      <a:pt x="4485" y="0"/>
                    </a:moveTo>
                    <a:cubicBezTo>
                      <a:pt x="2515" y="0"/>
                      <a:pt x="798" y="1209"/>
                      <a:pt x="1" y="2962"/>
                    </a:cubicBezTo>
                    <a:lnTo>
                      <a:pt x="1" y="28501"/>
                    </a:lnTo>
                    <a:lnTo>
                      <a:pt x="8993" y="28501"/>
                    </a:lnTo>
                    <a:lnTo>
                      <a:pt x="8981" y="2962"/>
                    </a:lnTo>
                    <a:cubicBezTo>
                      <a:pt x="8171" y="1209"/>
                      <a:pt x="6467" y="0"/>
                      <a:pt x="44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9" name="Google Shape;2339;p46"/>
              <p:cNvSpPr/>
              <p:nvPr/>
            </p:nvSpPr>
            <p:spPr>
              <a:xfrm>
                <a:off x="5760767" y="3043266"/>
                <a:ext cx="375621" cy="1336572"/>
              </a:xfrm>
              <a:custGeom>
                <a:avLst/>
                <a:gdLst/>
                <a:ahLst/>
                <a:cxnLst/>
                <a:rect l="l" t="t" r="r" b="b"/>
                <a:pathLst>
                  <a:path w="7616" h="27100" extrusionOk="0">
                    <a:moveTo>
                      <a:pt x="3808" y="1"/>
                    </a:moveTo>
                    <a:cubicBezTo>
                      <a:pt x="2212" y="1"/>
                      <a:pt x="750" y="943"/>
                      <a:pt x="0" y="2430"/>
                    </a:cubicBezTo>
                    <a:lnTo>
                      <a:pt x="0" y="27099"/>
                    </a:lnTo>
                    <a:lnTo>
                      <a:pt x="7615" y="27099"/>
                    </a:lnTo>
                    <a:lnTo>
                      <a:pt x="7615" y="2430"/>
                    </a:lnTo>
                    <a:cubicBezTo>
                      <a:pt x="6878" y="943"/>
                      <a:pt x="5403" y="1"/>
                      <a:pt x="3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0" name="Google Shape;2340;p46"/>
              <p:cNvSpPr/>
              <p:nvPr/>
            </p:nvSpPr>
            <p:spPr>
              <a:xfrm>
                <a:off x="5795341" y="3211400"/>
                <a:ext cx="307066" cy="1131450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22941" extrusionOk="0">
                    <a:moveTo>
                      <a:pt x="1" y="0"/>
                    </a:moveTo>
                    <a:lnTo>
                      <a:pt x="1" y="22941"/>
                    </a:lnTo>
                    <a:lnTo>
                      <a:pt x="6225" y="22941"/>
                    </a:lnTo>
                    <a:lnTo>
                      <a:pt x="62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1" name="Google Shape;2341;p46"/>
              <p:cNvSpPr/>
              <p:nvPr/>
            </p:nvSpPr>
            <p:spPr>
              <a:xfrm>
                <a:off x="5795341" y="3223878"/>
                <a:ext cx="62045" cy="77580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573" extrusionOk="0">
                    <a:moveTo>
                      <a:pt x="1137" y="1"/>
                    </a:moveTo>
                    <a:lnTo>
                      <a:pt x="1137" y="1475"/>
                    </a:lnTo>
                    <a:lnTo>
                      <a:pt x="1" y="1475"/>
                    </a:lnTo>
                    <a:lnTo>
                      <a:pt x="1" y="1572"/>
                    </a:lnTo>
                    <a:lnTo>
                      <a:pt x="1258" y="1572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2" name="Google Shape;2342;p46"/>
              <p:cNvSpPr/>
              <p:nvPr/>
            </p:nvSpPr>
            <p:spPr>
              <a:xfrm>
                <a:off x="5857336" y="3223878"/>
                <a:ext cx="60861" cy="77580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573" extrusionOk="0">
                    <a:moveTo>
                      <a:pt x="1125" y="1"/>
                    </a:moveTo>
                    <a:lnTo>
                      <a:pt x="1125" y="1475"/>
                    </a:lnTo>
                    <a:lnTo>
                      <a:pt x="1" y="1475"/>
                    </a:lnTo>
                    <a:lnTo>
                      <a:pt x="1" y="1572"/>
                    </a:lnTo>
                    <a:lnTo>
                      <a:pt x="1233" y="1572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3" name="Google Shape;2343;p46"/>
              <p:cNvSpPr/>
              <p:nvPr/>
            </p:nvSpPr>
            <p:spPr>
              <a:xfrm>
                <a:off x="5918148" y="3223878"/>
                <a:ext cx="61453" cy="7758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573" extrusionOk="0">
                    <a:moveTo>
                      <a:pt x="1137" y="1"/>
                    </a:moveTo>
                    <a:lnTo>
                      <a:pt x="1137" y="1475"/>
                    </a:lnTo>
                    <a:lnTo>
                      <a:pt x="0" y="1475"/>
                    </a:lnTo>
                    <a:lnTo>
                      <a:pt x="0" y="1572"/>
                    </a:lnTo>
                    <a:lnTo>
                      <a:pt x="1245" y="157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4" name="Google Shape;2344;p46"/>
              <p:cNvSpPr/>
              <p:nvPr/>
            </p:nvSpPr>
            <p:spPr>
              <a:xfrm>
                <a:off x="5979552" y="3223878"/>
                <a:ext cx="61453" cy="7758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573" extrusionOk="0">
                    <a:moveTo>
                      <a:pt x="1124" y="1"/>
                    </a:moveTo>
                    <a:lnTo>
                      <a:pt x="1124" y="1475"/>
                    </a:lnTo>
                    <a:lnTo>
                      <a:pt x="0" y="1475"/>
                    </a:lnTo>
                    <a:lnTo>
                      <a:pt x="0" y="1572"/>
                    </a:lnTo>
                    <a:lnTo>
                      <a:pt x="1245" y="157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5" name="Google Shape;2345;p46"/>
              <p:cNvSpPr/>
              <p:nvPr/>
            </p:nvSpPr>
            <p:spPr>
              <a:xfrm>
                <a:off x="6040956" y="3223878"/>
                <a:ext cx="61453" cy="7758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573" extrusionOk="0">
                    <a:moveTo>
                      <a:pt x="1136" y="1"/>
                    </a:moveTo>
                    <a:lnTo>
                      <a:pt x="1136" y="1475"/>
                    </a:lnTo>
                    <a:lnTo>
                      <a:pt x="0" y="1475"/>
                    </a:lnTo>
                    <a:lnTo>
                      <a:pt x="0" y="1572"/>
                    </a:lnTo>
                    <a:lnTo>
                      <a:pt x="1245" y="157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6" name="Google Shape;2346;p46"/>
              <p:cNvSpPr/>
              <p:nvPr/>
            </p:nvSpPr>
            <p:spPr>
              <a:xfrm>
                <a:off x="5795341" y="3301410"/>
                <a:ext cx="62045" cy="88233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89" extrusionOk="0">
                    <a:moveTo>
                      <a:pt x="1137" y="0"/>
                    </a:moveTo>
                    <a:lnTo>
                      <a:pt x="1137" y="1680"/>
                    </a:lnTo>
                    <a:lnTo>
                      <a:pt x="1" y="1680"/>
                    </a:lnTo>
                    <a:lnTo>
                      <a:pt x="1" y="1789"/>
                    </a:lnTo>
                    <a:lnTo>
                      <a:pt x="1258" y="1789"/>
                    </a:lnTo>
                    <a:lnTo>
                      <a:pt x="125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7" name="Google Shape;2347;p46"/>
              <p:cNvSpPr/>
              <p:nvPr/>
            </p:nvSpPr>
            <p:spPr>
              <a:xfrm>
                <a:off x="5857336" y="3301410"/>
                <a:ext cx="60861" cy="882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89" extrusionOk="0">
                    <a:moveTo>
                      <a:pt x="1125" y="0"/>
                    </a:moveTo>
                    <a:lnTo>
                      <a:pt x="1125" y="1680"/>
                    </a:lnTo>
                    <a:lnTo>
                      <a:pt x="1" y="1680"/>
                    </a:lnTo>
                    <a:lnTo>
                      <a:pt x="1" y="1789"/>
                    </a:lnTo>
                    <a:lnTo>
                      <a:pt x="1233" y="1789"/>
                    </a:lnTo>
                    <a:lnTo>
                      <a:pt x="123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8" name="Google Shape;2348;p46"/>
              <p:cNvSpPr/>
              <p:nvPr/>
            </p:nvSpPr>
            <p:spPr>
              <a:xfrm>
                <a:off x="5918148" y="3301410"/>
                <a:ext cx="61453" cy="8823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89" extrusionOk="0">
                    <a:moveTo>
                      <a:pt x="1137" y="0"/>
                    </a:moveTo>
                    <a:lnTo>
                      <a:pt x="1137" y="1680"/>
                    </a:lnTo>
                    <a:lnTo>
                      <a:pt x="0" y="1680"/>
                    </a:lnTo>
                    <a:lnTo>
                      <a:pt x="0" y="1789"/>
                    </a:lnTo>
                    <a:lnTo>
                      <a:pt x="1245" y="1789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9" name="Google Shape;2349;p46"/>
              <p:cNvSpPr/>
              <p:nvPr/>
            </p:nvSpPr>
            <p:spPr>
              <a:xfrm>
                <a:off x="5979552" y="3301410"/>
                <a:ext cx="61453" cy="8823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89" extrusionOk="0">
                    <a:moveTo>
                      <a:pt x="1124" y="0"/>
                    </a:moveTo>
                    <a:lnTo>
                      <a:pt x="1124" y="1680"/>
                    </a:lnTo>
                    <a:lnTo>
                      <a:pt x="0" y="1680"/>
                    </a:lnTo>
                    <a:lnTo>
                      <a:pt x="0" y="1789"/>
                    </a:lnTo>
                    <a:lnTo>
                      <a:pt x="1245" y="1789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0" name="Google Shape;2350;p46"/>
              <p:cNvSpPr/>
              <p:nvPr/>
            </p:nvSpPr>
            <p:spPr>
              <a:xfrm>
                <a:off x="6040956" y="3301410"/>
                <a:ext cx="61453" cy="8823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89" extrusionOk="0">
                    <a:moveTo>
                      <a:pt x="1136" y="0"/>
                    </a:moveTo>
                    <a:lnTo>
                      <a:pt x="1136" y="1680"/>
                    </a:lnTo>
                    <a:lnTo>
                      <a:pt x="0" y="1680"/>
                    </a:lnTo>
                    <a:lnTo>
                      <a:pt x="0" y="1789"/>
                    </a:lnTo>
                    <a:lnTo>
                      <a:pt x="1245" y="1789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1" name="Google Shape;2351;p46"/>
              <p:cNvSpPr/>
              <p:nvPr/>
            </p:nvSpPr>
            <p:spPr>
              <a:xfrm>
                <a:off x="5795341" y="3389595"/>
                <a:ext cx="62045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78" extrusionOk="0">
                    <a:moveTo>
                      <a:pt x="1137" y="1"/>
                    </a:moveTo>
                    <a:lnTo>
                      <a:pt x="1137" y="1681"/>
                    </a:lnTo>
                    <a:lnTo>
                      <a:pt x="1" y="1681"/>
                    </a:lnTo>
                    <a:lnTo>
                      <a:pt x="1" y="1778"/>
                    </a:lnTo>
                    <a:lnTo>
                      <a:pt x="1258" y="1778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2" name="Google Shape;2352;p46"/>
              <p:cNvSpPr/>
              <p:nvPr/>
            </p:nvSpPr>
            <p:spPr>
              <a:xfrm>
                <a:off x="5857336" y="3389595"/>
                <a:ext cx="60861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78" extrusionOk="0">
                    <a:moveTo>
                      <a:pt x="1125" y="1"/>
                    </a:moveTo>
                    <a:lnTo>
                      <a:pt x="1125" y="1681"/>
                    </a:lnTo>
                    <a:lnTo>
                      <a:pt x="1" y="1681"/>
                    </a:lnTo>
                    <a:lnTo>
                      <a:pt x="1" y="1778"/>
                    </a:lnTo>
                    <a:lnTo>
                      <a:pt x="1233" y="1778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3" name="Google Shape;2353;p46"/>
              <p:cNvSpPr/>
              <p:nvPr/>
            </p:nvSpPr>
            <p:spPr>
              <a:xfrm>
                <a:off x="5918148" y="3389595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37" y="1"/>
                    </a:moveTo>
                    <a:lnTo>
                      <a:pt x="1137" y="1681"/>
                    </a:lnTo>
                    <a:lnTo>
                      <a:pt x="0" y="1681"/>
                    </a:lnTo>
                    <a:lnTo>
                      <a:pt x="0" y="1778"/>
                    </a:lnTo>
                    <a:lnTo>
                      <a:pt x="1245" y="1778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4" name="Google Shape;2354;p46"/>
              <p:cNvSpPr/>
              <p:nvPr/>
            </p:nvSpPr>
            <p:spPr>
              <a:xfrm>
                <a:off x="5979552" y="3389595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24" y="1"/>
                    </a:moveTo>
                    <a:lnTo>
                      <a:pt x="1124" y="1681"/>
                    </a:lnTo>
                    <a:lnTo>
                      <a:pt x="0" y="1681"/>
                    </a:lnTo>
                    <a:lnTo>
                      <a:pt x="0" y="1778"/>
                    </a:lnTo>
                    <a:lnTo>
                      <a:pt x="1245" y="1778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5" name="Google Shape;2355;p46"/>
              <p:cNvSpPr/>
              <p:nvPr/>
            </p:nvSpPr>
            <p:spPr>
              <a:xfrm>
                <a:off x="6040956" y="3389595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36" y="1"/>
                    </a:moveTo>
                    <a:lnTo>
                      <a:pt x="1136" y="1681"/>
                    </a:lnTo>
                    <a:lnTo>
                      <a:pt x="0" y="1681"/>
                    </a:lnTo>
                    <a:lnTo>
                      <a:pt x="0" y="1778"/>
                    </a:lnTo>
                    <a:lnTo>
                      <a:pt x="1245" y="1778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6" name="Google Shape;2356;p46"/>
              <p:cNvSpPr/>
              <p:nvPr/>
            </p:nvSpPr>
            <p:spPr>
              <a:xfrm>
                <a:off x="5795341" y="3477237"/>
                <a:ext cx="62045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90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1" y="1693"/>
                    </a:lnTo>
                    <a:lnTo>
                      <a:pt x="1" y="1790"/>
                    </a:lnTo>
                    <a:lnTo>
                      <a:pt x="1258" y="1790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7" name="Google Shape;2357;p46"/>
              <p:cNvSpPr/>
              <p:nvPr/>
            </p:nvSpPr>
            <p:spPr>
              <a:xfrm>
                <a:off x="5857336" y="3477237"/>
                <a:ext cx="60861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90" extrusionOk="0">
                    <a:moveTo>
                      <a:pt x="1125" y="1"/>
                    </a:moveTo>
                    <a:lnTo>
                      <a:pt x="1125" y="1693"/>
                    </a:lnTo>
                    <a:lnTo>
                      <a:pt x="1" y="1693"/>
                    </a:lnTo>
                    <a:lnTo>
                      <a:pt x="1" y="1790"/>
                    </a:lnTo>
                    <a:lnTo>
                      <a:pt x="1233" y="1790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8" name="Google Shape;2358;p46"/>
              <p:cNvSpPr/>
              <p:nvPr/>
            </p:nvSpPr>
            <p:spPr>
              <a:xfrm>
                <a:off x="5918148" y="3477237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0" y="1693"/>
                    </a:lnTo>
                    <a:lnTo>
                      <a:pt x="0" y="1790"/>
                    </a:lnTo>
                    <a:lnTo>
                      <a:pt x="1245" y="1790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9" name="Google Shape;2359;p46"/>
              <p:cNvSpPr/>
              <p:nvPr/>
            </p:nvSpPr>
            <p:spPr>
              <a:xfrm>
                <a:off x="5979552" y="3477237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24" y="1"/>
                    </a:moveTo>
                    <a:lnTo>
                      <a:pt x="1124" y="1693"/>
                    </a:lnTo>
                    <a:lnTo>
                      <a:pt x="0" y="1693"/>
                    </a:lnTo>
                    <a:lnTo>
                      <a:pt x="0" y="1790"/>
                    </a:lnTo>
                    <a:lnTo>
                      <a:pt x="1245" y="1790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" name="Google Shape;2360;p46"/>
              <p:cNvSpPr/>
              <p:nvPr/>
            </p:nvSpPr>
            <p:spPr>
              <a:xfrm>
                <a:off x="6040956" y="3477237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36" y="1"/>
                    </a:moveTo>
                    <a:lnTo>
                      <a:pt x="1136" y="1693"/>
                    </a:lnTo>
                    <a:lnTo>
                      <a:pt x="0" y="1693"/>
                    </a:lnTo>
                    <a:lnTo>
                      <a:pt x="0" y="1790"/>
                    </a:lnTo>
                    <a:lnTo>
                      <a:pt x="1245" y="1790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" name="Google Shape;2361;p46"/>
              <p:cNvSpPr/>
              <p:nvPr/>
            </p:nvSpPr>
            <p:spPr>
              <a:xfrm>
                <a:off x="5795341" y="3565472"/>
                <a:ext cx="62045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802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1" y="1693"/>
                    </a:lnTo>
                    <a:lnTo>
                      <a:pt x="1" y="1802"/>
                    </a:lnTo>
                    <a:lnTo>
                      <a:pt x="1258" y="1802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2" name="Google Shape;2362;p46"/>
              <p:cNvSpPr/>
              <p:nvPr/>
            </p:nvSpPr>
            <p:spPr>
              <a:xfrm>
                <a:off x="5857336" y="3565472"/>
                <a:ext cx="60861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802" extrusionOk="0">
                    <a:moveTo>
                      <a:pt x="1125" y="1"/>
                    </a:moveTo>
                    <a:lnTo>
                      <a:pt x="1125" y="1693"/>
                    </a:lnTo>
                    <a:lnTo>
                      <a:pt x="1" y="1693"/>
                    </a:lnTo>
                    <a:lnTo>
                      <a:pt x="1" y="1802"/>
                    </a:lnTo>
                    <a:lnTo>
                      <a:pt x="1233" y="1802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3" name="Google Shape;2363;p46"/>
              <p:cNvSpPr/>
              <p:nvPr/>
            </p:nvSpPr>
            <p:spPr>
              <a:xfrm>
                <a:off x="5918148" y="3565472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" name="Google Shape;2364;p46"/>
              <p:cNvSpPr/>
              <p:nvPr/>
            </p:nvSpPr>
            <p:spPr>
              <a:xfrm>
                <a:off x="5979552" y="3565472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24" y="1"/>
                    </a:moveTo>
                    <a:lnTo>
                      <a:pt x="1124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5" name="Google Shape;2365;p46"/>
              <p:cNvSpPr/>
              <p:nvPr/>
            </p:nvSpPr>
            <p:spPr>
              <a:xfrm>
                <a:off x="6040956" y="3565472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36" y="1"/>
                    </a:moveTo>
                    <a:lnTo>
                      <a:pt x="1136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6" name="Google Shape;2366;p46"/>
              <p:cNvSpPr/>
              <p:nvPr/>
            </p:nvSpPr>
            <p:spPr>
              <a:xfrm>
                <a:off x="5795341" y="3654298"/>
                <a:ext cx="62045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78" extrusionOk="0">
                    <a:moveTo>
                      <a:pt x="1137" y="1"/>
                    </a:moveTo>
                    <a:lnTo>
                      <a:pt x="1137" y="1669"/>
                    </a:lnTo>
                    <a:lnTo>
                      <a:pt x="1" y="1669"/>
                    </a:lnTo>
                    <a:lnTo>
                      <a:pt x="1" y="1777"/>
                    </a:lnTo>
                    <a:lnTo>
                      <a:pt x="1258" y="1777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7" name="Google Shape;2367;p46"/>
              <p:cNvSpPr/>
              <p:nvPr/>
            </p:nvSpPr>
            <p:spPr>
              <a:xfrm>
                <a:off x="5857336" y="3654298"/>
                <a:ext cx="60861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78" extrusionOk="0">
                    <a:moveTo>
                      <a:pt x="1125" y="1"/>
                    </a:moveTo>
                    <a:lnTo>
                      <a:pt x="1125" y="1669"/>
                    </a:lnTo>
                    <a:lnTo>
                      <a:pt x="1" y="1669"/>
                    </a:lnTo>
                    <a:lnTo>
                      <a:pt x="1" y="1777"/>
                    </a:lnTo>
                    <a:lnTo>
                      <a:pt x="1233" y="1777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8" name="Google Shape;2368;p46"/>
              <p:cNvSpPr/>
              <p:nvPr/>
            </p:nvSpPr>
            <p:spPr>
              <a:xfrm>
                <a:off x="5918148" y="3654298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37" y="1"/>
                    </a:moveTo>
                    <a:lnTo>
                      <a:pt x="1137" y="1669"/>
                    </a:lnTo>
                    <a:lnTo>
                      <a:pt x="0" y="1669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9" name="Google Shape;2369;p46"/>
              <p:cNvSpPr/>
              <p:nvPr/>
            </p:nvSpPr>
            <p:spPr>
              <a:xfrm>
                <a:off x="5979552" y="3654298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24" y="1"/>
                    </a:moveTo>
                    <a:lnTo>
                      <a:pt x="1124" y="1669"/>
                    </a:lnTo>
                    <a:lnTo>
                      <a:pt x="0" y="1669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0" name="Google Shape;2370;p46"/>
              <p:cNvSpPr/>
              <p:nvPr/>
            </p:nvSpPr>
            <p:spPr>
              <a:xfrm>
                <a:off x="6040956" y="3654298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36" y="1"/>
                    </a:moveTo>
                    <a:lnTo>
                      <a:pt x="1136" y="1669"/>
                    </a:lnTo>
                    <a:lnTo>
                      <a:pt x="0" y="1669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1" name="Google Shape;2371;p46"/>
              <p:cNvSpPr/>
              <p:nvPr/>
            </p:nvSpPr>
            <p:spPr>
              <a:xfrm>
                <a:off x="5795341" y="3741940"/>
                <a:ext cx="62045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90" extrusionOk="0">
                    <a:moveTo>
                      <a:pt x="1137" y="0"/>
                    </a:moveTo>
                    <a:lnTo>
                      <a:pt x="1137" y="1680"/>
                    </a:lnTo>
                    <a:lnTo>
                      <a:pt x="1" y="1680"/>
                    </a:lnTo>
                    <a:lnTo>
                      <a:pt x="1" y="1789"/>
                    </a:lnTo>
                    <a:lnTo>
                      <a:pt x="1258" y="1789"/>
                    </a:lnTo>
                    <a:lnTo>
                      <a:pt x="125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2" name="Google Shape;2372;p46"/>
              <p:cNvSpPr/>
              <p:nvPr/>
            </p:nvSpPr>
            <p:spPr>
              <a:xfrm>
                <a:off x="5857336" y="3741940"/>
                <a:ext cx="60861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90" extrusionOk="0">
                    <a:moveTo>
                      <a:pt x="1125" y="0"/>
                    </a:moveTo>
                    <a:lnTo>
                      <a:pt x="1125" y="1680"/>
                    </a:lnTo>
                    <a:lnTo>
                      <a:pt x="1" y="1680"/>
                    </a:lnTo>
                    <a:lnTo>
                      <a:pt x="1" y="1789"/>
                    </a:lnTo>
                    <a:lnTo>
                      <a:pt x="1233" y="1789"/>
                    </a:lnTo>
                    <a:lnTo>
                      <a:pt x="123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3" name="Google Shape;2373;p46"/>
              <p:cNvSpPr/>
              <p:nvPr/>
            </p:nvSpPr>
            <p:spPr>
              <a:xfrm>
                <a:off x="5918148" y="3741940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37" y="0"/>
                    </a:moveTo>
                    <a:lnTo>
                      <a:pt x="1137" y="1680"/>
                    </a:lnTo>
                    <a:lnTo>
                      <a:pt x="0" y="1680"/>
                    </a:lnTo>
                    <a:lnTo>
                      <a:pt x="0" y="1789"/>
                    </a:lnTo>
                    <a:lnTo>
                      <a:pt x="1245" y="1789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4" name="Google Shape;2374;p46"/>
              <p:cNvSpPr/>
              <p:nvPr/>
            </p:nvSpPr>
            <p:spPr>
              <a:xfrm>
                <a:off x="5979552" y="3741940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24" y="0"/>
                    </a:moveTo>
                    <a:lnTo>
                      <a:pt x="1124" y="1680"/>
                    </a:lnTo>
                    <a:lnTo>
                      <a:pt x="0" y="1680"/>
                    </a:lnTo>
                    <a:lnTo>
                      <a:pt x="0" y="1789"/>
                    </a:lnTo>
                    <a:lnTo>
                      <a:pt x="1245" y="1789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5" name="Google Shape;2375;p46"/>
              <p:cNvSpPr/>
              <p:nvPr/>
            </p:nvSpPr>
            <p:spPr>
              <a:xfrm>
                <a:off x="6040956" y="3741940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36" y="0"/>
                    </a:moveTo>
                    <a:lnTo>
                      <a:pt x="1136" y="1680"/>
                    </a:lnTo>
                    <a:lnTo>
                      <a:pt x="0" y="1680"/>
                    </a:lnTo>
                    <a:lnTo>
                      <a:pt x="0" y="1789"/>
                    </a:lnTo>
                    <a:lnTo>
                      <a:pt x="1245" y="1789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6" name="Google Shape;2376;p46"/>
              <p:cNvSpPr/>
              <p:nvPr/>
            </p:nvSpPr>
            <p:spPr>
              <a:xfrm>
                <a:off x="5795341" y="3830175"/>
                <a:ext cx="62045" cy="8764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77" extrusionOk="0">
                    <a:moveTo>
                      <a:pt x="1137" y="0"/>
                    </a:moveTo>
                    <a:lnTo>
                      <a:pt x="1137" y="1668"/>
                    </a:lnTo>
                    <a:lnTo>
                      <a:pt x="1" y="1668"/>
                    </a:lnTo>
                    <a:lnTo>
                      <a:pt x="1" y="1777"/>
                    </a:lnTo>
                    <a:lnTo>
                      <a:pt x="1258" y="1777"/>
                    </a:lnTo>
                    <a:lnTo>
                      <a:pt x="125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7" name="Google Shape;2377;p46"/>
              <p:cNvSpPr/>
              <p:nvPr/>
            </p:nvSpPr>
            <p:spPr>
              <a:xfrm>
                <a:off x="5857336" y="3830175"/>
                <a:ext cx="60861" cy="87642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77" extrusionOk="0">
                    <a:moveTo>
                      <a:pt x="1125" y="0"/>
                    </a:moveTo>
                    <a:lnTo>
                      <a:pt x="1125" y="1668"/>
                    </a:lnTo>
                    <a:lnTo>
                      <a:pt x="1" y="1668"/>
                    </a:lnTo>
                    <a:lnTo>
                      <a:pt x="1" y="1777"/>
                    </a:lnTo>
                    <a:lnTo>
                      <a:pt x="1233" y="1777"/>
                    </a:lnTo>
                    <a:lnTo>
                      <a:pt x="123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8" name="Google Shape;2378;p46"/>
              <p:cNvSpPr/>
              <p:nvPr/>
            </p:nvSpPr>
            <p:spPr>
              <a:xfrm>
                <a:off x="5918148" y="3830175"/>
                <a:ext cx="61453" cy="87642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7" extrusionOk="0">
                    <a:moveTo>
                      <a:pt x="1137" y="0"/>
                    </a:moveTo>
                    <a:lnTo>
                      <a:pt x="1137" y="1668"/>
                    </a:lnTo>
                    <a:lnTo>
                      <a:pt x="0" y="1668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9" name="Google Shape;2379;p46"/>
              <p:cNvSpPr/>
              <p:nvPr/>
            </p:nvSpPr>
            <p:spPr>
              <a:xfrm>
                <a:off x="5979552" y="3830175"/>
                <a:ext cx="61453" cy="87642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7" extrusionOk="0">
                    <a:moveTo>
                      <a:pt x="1124" y="0"/>
                    </a:moveTo>
                    <a:lnTo>
                      <a:pt x="1124" y="1668"/>
                    </a:lnTo>
                    <a:lnTo>
                      <a:pt x="0" y="1668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0" name="Google Shape;2380;p46"/>
              <p:cNvSpPr/>
              <p:nvPr/>
            </p:nvSpPr>
            <p:spPr>
              <a:xfrm>
                <a:off x="6040956" y="3830175"/>
                <a:ext cx="61453" cy="87642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7" extrusionOk="0">
                    <a:moveTo>
                      <a:pt x="1136" y="0"/>
                    </a:moveTo>
                    <a:lnTo>
                      <a:pt x="1136" y="1668"/>
                    </a:lnTo>
                    <a:lnTo>
                      <a:pt x="0" y="1668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1" name="Google Shape;2381;p46"/>
              <p:cNvSpPr/>
              <p:nvPr/>
            </p:nvSpPr>
            <p:spPr>
              <a:xfrm>
                <a:off x="5795341" y="3917768"/>
                <a:ext cx="62045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90" extrusionOk="0">
                    <a:moveTo>
                      <a:pt x="1137" y="1"/>
                    </a:moveTo>
                    <a:lnTo>
                      <a:pt x="1137" y="1681"/>
                    </a:lnTo>
                    <a:lnTo>
                      <a:pt x="1" y="1681"/>
                    </a:lnTo>
                    <a:lnTo>
                      <a:pt x="1" y="1790"/>
                    </a:lnTo>
                    <a:lnTo>
                      <a:pt x="1258" y="1790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2" name="Google Shape;2382;p46"/>
              <p:cNvSpPr/>
              <p:nvPr/>
            </p:nvSpPr>
            <p:spPr>
              <a:xfrm>
                <a:off x="5857336" y="3917768"/>
                <a:ext cx="60861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90" extrusionOk="0">
                    <a:moveTo>
                      <a:pt x="1125" y="1"/>
                    </a:moveTo>
                    <a:lnTo>
                      <a:pt x="1125" y="1681"/>
                    </a:lnTo>
                    <a:lnTo>
                      <a:pt x="1" y="1681"/>
                    </a:lnTo>
                    <a:lnTo>
                      <a:pt x="1" y="1790"/>
                    </a:lnTo>
                    <a:lnTo>
                      <a:pt x="1233" y="1790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3" name="Google Shape;2383;p46"/>
              <p:cNvSpPr/>
              <p:nvPr/>
            </p:nvSpPr>
            <p:spPr>
              <a:xfrm>
                <a:off x="5918148" y="3917768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37" y="1"/>
                    </a:moveTo>
                    <a:lnTo>
                      <a:pt x="1137" y="1681"/>
                    </a:lnTo>
                    <a:lnTo>
                      <a:pt x="0" y="1681"/>
                    </a:lnTo>
                    <a:lnTo>
                      <a:pt x="0" y="1790"/>
                    </a:lnTo>
                    <a:lnTo>
                      <a:pt x="1245" y="1790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4" name="Google Shape;2384;p46"/>
              <p:cNvSpPr/>
              <p:nvPr/>
            </p:nvSpPr>
            <p:spPr>
              <a:xfrm>
                <a:off x="5979552" y="3917768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24" y="1"/>
                    </a:moveTo>
                    <a:lnTo>
                      <a:pt x="1124" y="1681"/>
                    </a:lnTo>
                    <a:lnTo>
                      <a:pt x="0" y="1681"/>
                    </a:lnTo>
                    <a:lnTo>
                      <a:pt x="0" y="1790"/>
                    </a:lnTo>
                    <a:lnTo>
                      <a:pt x="1245" y="1790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5" name="Google Shape;2385;p46"/>
              <p:cNvSpPr/>
              <p:nvPr/>
            </p:nvSpPr>
            <p:spPr>
              <a:xfrm>
                <a:off x="6040956" y="3917768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36" y="1"/>
                    </a:moveTo>
                    <a:lnTo>
                      <a:pt x="1136" y="1681"/>
                    </a:lnTo>
                    <a:lnTo>
                      <a:pt x="0" y="1681"/>
                    </a:lnTo>
                    <a:lnTo>
                      <a:pt x="0" y="1790"/>
                    </a:lnTo>
                    <a:lnTo>
                      <a:pt x="1245" y="1790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6" name="Google Shape;2386;p46"/>
              <p:cNvSpPr/>
              <p:nvPr/>
            </p:nvSpPr>
            <p:spPr>
              <a:xfrm>
                <a:off x="5795341" y="4006002"/>
                <a:ext cx="62045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78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1" y="1693"/>
                    </a:lnTo>
                    <a:lnTo>
                      <a:pt x="1" y="1778"/>
                    </a:lnTo>
                    <a:lnTo>
                      <a:pt x="1258" y="1778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7" name="Google Shape;2387;p46"/>
              <p:cNvSpPr/>
              <p:nvPr/>
            </p:nvSpPr>
            <p:spPr>
              <a:xfrm>
                <a:off x="5857336" y="4006002"/>
                <a:ext cx="60861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78" extrusionOk="0">
                    <a:moveTo>
                      <a:pt x="1125" y="1"/>
                    </a:moveTo>
                    <a:lnTo>
                      <a:pt x="1125" y="1693"/>
                    </a:lnTo>
                    <a:lnTo>
                      <a:pt x="1" y="1693"/>
                    </a:lnTo>
                    <a:lnTo>
                      <a:pt x="1" y="1778"/>
                    </a:lnTo>
                    <a:lnTo>
                      <a:pt x="1233" y="1778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2388;p46"/>
              <p:cNvSpPr/>
              <p:nvPr/>
            </p:nvSpPr>
            <p:spPr>
              <a:xfrm>
                <a:off x="5918148" y="4006002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0" y="1693"/>
                    </a:lnTo>
                    <a:lnTo>
                      <a:pt x="0" y="1778"/>
                    </a:lnTo>
                    <a:lnTo>
                      <a:pt x="1245" y="1778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9" name="Google Shape;2389;p46"/>
              <p:cNvSpPr/>
              <p:nvPr/>
            </p:nvSpPr>
            <p:spPr>
              <a:xfrm>
                <a:off x="5979552" y="4006002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24" y="1"/>
                    </a:moveTo>
                    <a:lnTo>
                      <a:pt x="1124" y="1693"/>
                    </a:lnTo>
                    <a:lnTo>
                      <a:pt x="0" y="1693"/>
                    </a:lnTo>
                    <a:lnTo>
                      <a:pt x="0" y="1778"/>
                    </a:lnTo>
                    <a:lnTo>
                      <a:pt x="1245" y="1778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0" name="Google Shape;2390;p46"/>
              <p:cNvSpPr/>
              <p:nvPr/>
            </p:nvSpPr>
            <p:spPr>
              <a:xfrm>
                <a:off x="6040956" y="4006002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36" y="1"/>
                    </a:moveTo>
                    <a:lnTo>
                      <a:pt x="1136" y="1693"/>
                    </a:lnTo>
                    <a:lnTo>
                      <a:pt x="0" y="1693"/>
                    </a:lnTo>
                    <a:lnTo>
                      <a:pt x="0" y="1778"/>
                    </a:lnTo>
                    <a:lnTo>
                      <a:pt x="1245" y="1778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1" name="Google Shape;2391;p46"/>
              <p:cNvSpPr/>
              <p:nvPr/>
            </p:nvSpPr>
            <p:spPr>
              <a:xfrm>
                <a:off x="5795341" y="4093645"/>
                <a:ext cx="62045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802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1" y="1693"/>
                    </a:lnTo>
                    <a:lnTo>
                      <a:pt x="1" y="1802"/>
                    </a:lnTo>
                    <a:lnTo>
                      <a:pt x="1258" y="1802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2" name="Google Shape;2392;p46"/>
              <p:cNvSpPr/>
              <p:nvPr/>
            </p:nvSpPr>
            <p:spPr>
              <a:xfrm>
                <a:off x="5857336" y="4093645"/>
                <a:ext cx="60861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802" extrusionOk="0">
                    <a:moveTo>
                      <a:pt x="1125" y="1"/>
                    </a:moveTo>
                    <a:lnTo>
                      <a:pt x="1125" y="1693"/>
                    </a:lnTo>
                    <a:lnTo>
                      <a:pt x="1" y="1693"/>
                    </a:lnTo>
                    <a:lnTo>
                      <a:pt x="1" y="1802"/>
                    </a:lnTo>
                    <a:lnTo>
                      <a:pt x="1233" y="1802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3" name="Google Shape;2393;p46"/>
              <p:cNvSpPr/>
              <p:nvPr/>
            </p:nvSpPr>
            <p:spPr>
              <a:xfrm>
                <a:off x="5918148" y="4093645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" name="Google Shape;2394;p46"/>
              <p:cNvSpPr/>
              <p:nvPr/>
            </p:nvSpPr>
            <p:spPr>
              <a:xfrm>
                <a:off x="5979552" y="4093645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24" y="1"/>
                    </a:moveTo>
                    <a:lnTo>
                      <a:pt x="1124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" name="Google Shape;2395;p46"/>
              <p:cNvSpPr/>
              <p:nvPr/>
            </p:nvSpPr>
            <p:spPr>
              <a:xfrm>
                <a:off x="6040956" y="4093645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36" y="1"/>
                    </a:moveTo>
                    <a:lnTo>
                      <a:pt x="1136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" name="Google Shape;2396;p46"/>
              <p:cNvSpPr/>
              <p:nvPr/>
            </p:nvSpPr>
            <p:spPr>
              <a:xfrm>
                <a:off x="5795341" y="4182471"/>
                <a:ext cx="62045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78" extrusionOk="0">
                    <a:moveTo>
                      <a:pt x="1137" y="1"/>
                    </a:moveTo>
                    <a:lnTo>
                      <a:pt x="1137" y="1681"/>
                    </a:lnTo>
                    <a:lnTo>
                      <a:pt x="1" y="1681"/>
                    </a:lnTo>
                    <a:lnTo>
                      <a:pt x="1" y="1777"/>
                    </a:lnTo>
                    <a:lnTo>
                      <a:pt x="1258" y="1777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" name="Google Shape;2397;p46"/>
              <p:cNvSpPr/>
              <p:nvPr/>
            </p:nvSpPr>
            <p:spPr>
              <a:xfrm>
                <a:off x="5857336" y="4182471"/>
                <a:ext cx="60861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78" extrusionOk="0">
                    <a:moveTo>
                      <a:pt x="1125" y="1"/>
                    </a:moveTo>
                    <a:lnTo>
                      <a:pt x="1125" y="1681"/>
                    </a:lnTo>
                    <a:lnTo>
                      <a:pt x="1" y="1681"/>
                    </a:lnTo>
                    <a:lnTo>
                      <a:pt x="1" y="1777"/>
                    </a:lnTo>
                    <a:lnTo>
                      <a:pt x="1233" y="1777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" name="Google Shape;2398;p46"/>
              <p:cNvSpPr/>
              <p:nvPr/>
            </p:nvSpPr>
            <p:spPr>
              <a:xfrm>
                <a:off x="5918148" y="4182471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37" y="1"/>
                    </a:moveTo>
                    <a:lnTo>
                      <a:pt x="1137" y="1681"/>
                    </a:lnTo>
                    <a:lnTo>
                      <a:pt x="0" y="1681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9" name="Google Shape;2399;p46"/>
              <p:cNvSpPr/>
              <p:nvPr/>
            </p:nvSpPr>
            <p:spPr>
              <a:xfrm>
                <a:off x="5979552" y="4182471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24" y="1"/>
                    </a:moveTo>
                    <a:lnTo>
                      <a:pt x="1124" y="1681"/>
                    </a:lnTo>
                    <a:lnTo>
                      <a:pt x="0" y="1681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0" name="Google Shape;2400;p46"/>
              <p:cNvSpPr/>
              <p:nvPr/>
            </p:nvSpPr>
            <p:spPr>
              <a:xfrm>
                <a:off x="6040956" y="4182471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36" y="1"/>
                    </a:moveTo>
                    <a:lnTo>
                      <a:pt x="1136" y="1681"/>
                    </a:lnTo>
                    <a:lnTo>
                      <a:pt x="0" y="1681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1" name="Google Shape;2401;p46"/>
              <p:cNvSpPr/>
              <p:nvPr/>
            </p:nvSpPr>
            <p:spPr>
              <a:xfrm>
                <a:off x="5795341" y="4253985"/>
                <a:ext cx="62045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802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1" y="1693"/>
                    </a:lnTo>
                    <a:lnTo>
                      <a:pt x="1" y="1802"/>
                    </a:lnTo>
                    <a:lnTo>
                      <a:pt x="1258" y="1802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2" name="Google Shape;2402;p46"/>
              <p:cNvSpPr/>
              <p:nvPr/>
            </p:nvSpPr>
            <p:spPr>
              <a:xfrm>
                <a:off x="5857336" y="4253985"/>
                <a:ext cx="60861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802" extrusionOk="0">
                    <a:moveTo>
                      <a:pt x="1125" y="1"/>
                    </a:moveTo>
                    <a:lnTo>
                      <a:pt x="1125" y="1693"/>
                    </a:lnTo>
                    <a:lnTo>
                      <a:pt x="1" y="1693"/>
                    </a:lnTo>
                    <a:lnTo>
                      <a:pt x="1" y="1802"/>
                    </a:lnTo>
                    <a:lnTo>
                      <a:pt x="1233" y="1802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3" name="Google Shape;2403;p46"/>
              <p:cNvSpPr/>
              <p:nvPr/>
            </p:nvSpPr>
            <p:spPr>
              <a:xfrm>
                <a:off x="5918148" y="4253985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4" name="Google Shape;2404;p46"/>
              <p:cNvSpPr/>
              <p:nvPr/>
            </p:nvSpPr>
            <p:spPr>
              <a:xfrm>
                <a:off x="5979552" y="4253985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24" y="1"/>
                    </a:moveTo>
                    <a:lnTo>
                      <a:pt x="1124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5" name="Google Shape;2405;p46"/>
              <p:cNvSpPr/>
              <p:nvPr/>
            </p:nvSpPr>
            <p:spPr>
              <a:xfrm>
                <a:off x="6040956" y="4253985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36" y="1"/>
                    </a:moveTo>
                    <a:lnTo>
                      <a:pt x="1136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6" name="Google Shape;2406;p46"/>
              <p:cNvSpPr/>
              <p:nvPr/>
            </p:nvSpPr>
            <p:spPr>
              <a:xfrm>
                <a:off x="5778078" y="3213767"/>
                <a:ext cx="342182" cy="1149945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23316" fill="none" extrusionOk="0">
                    <a:moveTo>
                      <a:pt x="0" y="0"/>
                    </a:moveTo>
                    <a:lnTo>
                      <a:pt x="6938" y="0"/>
                    </a:lnTo>
                    <a:lnTo>
                      <a:pt x="6938" y="23316"/>
                    </a:lnTo>
                    <a:lnTo>
                      <a:pt x="0" y="23316"/>
                    </a:lnTo>
                    <a:close/>
                  </a:path>
                </a:pathLst>
              </a:custGeom>
              <a:noFill/>
              <a:ln w="3925" cap="flat" cmpd="sng">
                <a:solidFill>
                  <a:schemeClr val="lt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7" name="Google Shape;2407;p46"/>
              <p:cNvSpPr/>
              <p:nvPr/>
            </p:nvSpPr>
            <p:spPr>
              <a:xfrm>
                <a:off x="5773294" y="3055794"/>
                <a:ext cx="350567" cy="147270"/>
              </a:xfrm>
              <a:custGeom>
                <a:avLst/>
                <a:gdLst/>
                <a:ahLst/>
                <a:cxnLst/>
                <a:rect l="l" t="t" r="r" b="b"/>
                <a:pathLst>
                  <a:path w="7108" h="2986" extrusionOk="0">
                    <a:moveTo>
                      <a:pt x="3554" y="0"/>
                    </a:moveTo>
                    <a:cubicBezTo>
                      <a:pt x="2091" y="0"/>
                      <a:pt x="701" y="871"/>
                      <a:pt x="0" y="2236"/>
                    </a:cubicBezTo>
                    <a:lnTo>
                      <a:pt x="0" y="2986"/>
                    </a:lnTo>
                    <a:lnTo>
                      <a:pt x="7107" y="2986"/>
                    </a:lnTo>
                    <a:lnTo>
                      <a:pt x="7107" y="2236"/>
                    </a:lnTo>
                    <a:cubicBezTo>
                      <a:pt x="6418" y="871"/>
                      <a:pt x="5028" y="0"/>
                      <a:pt x="3554" y="0"/>
                    </a:cubicBezTo>
                    <a:close/>
                  </a:path>
                </a:pathLst>
              </a:custGeom>
              <a:solidFill>
                <a:srgbClr val="CFC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8" name="Google Shape;2408;p46"/>
              <p:cNvSpPr/>
              <p:nvPr/>
            </p:nvSpPr>
            <p:spPr>
              <a:xfrm>
                <a:off x="5718450" y="3203015"/>
                <a:ext cx="459662" cy="20912"/>
              </a:xfrm>
              <a:custGeom>
                <a:avLst/>
                <a:gdLst/>
                <a:ahLst/>
                <a:cxnLst/>
                <a:rect l="l" t="t" r="r" b="b"/>
                <a:pathLst>
                  <a:path w="9320" h="424" extrusionOk="0">
                    <a:moveTo>
                      <a:pt x="0" y="1"/>
                    </a:moveTo>
                    <a:lnTo>
                      <a:pt x="0" y="424"/>
                    </a:lnTo>
                    <a:lnTo>
                      <a:pt x="9319" y="424"/>
                    </a:lnTo>
                    <a:lnTo>
                      <a:pt x="931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" name="Google Shape;2409;p46"/>
              <p:cNvSpPr/>
              <p:nvPr/>
            </p:nvSpPr>
            <p:spPr>
              <a:xfrm>
                <a:off x="5718450" y="3203015"/>
                <a:ext cx="42366" cy="20912"/>
              </a:xfrm>
              <a:custGeom>
                <a:avLst/>
                <a:gdLst/>
                <a:ahLst/>
                <a:cxnLst/>
                <a:rect l="l" t="t" r="r" b="b"/>
                <a:pathLst>
                  <a:path w="859" h="424" extrusionOk="0">
                    <a:moveTo>
                      <a:pt x="0" y="1"/>
                    </a:moveTo>
                    <a:lnTo>
                      <a:pt x="0" y="424"/>
                    </a:lnTo>
                    <a:lnTo>
                      <a:pt x="858" y="424"/>
                    </a:lnTo>
                    <a:lnTo>
                      <a:pt x="85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" name="Google Shape;2410;p46"/>
              <p:cNvSpPr/>
              <p:nvPr/>
            </p:nvSpPr>
            <p:spPr>
              <a:xfrm>
                <a:off x="6136342" y="3203015"/>
                <a:ext cx="42958" cy="20912"/>
              </a:xfrm>
              <a:custGeom>
                <a:avLst/>
                <a:gdLst/>
                <a:ahLst/>
                <a:cxnLst/>
                <a:rect l="l" t="t" r="r" b="b"/>
                <a:pathLst>
                  <a:path w="871" h="424" extrusionOk="0">
                    <a:moveTo>
                      <a:pt x="0" y="1"/>
                    </a:moveTo>
                    <a:lnTo>
                      <a:pt x="0" y="424"/>
                    </a:lnTo>
                    <a:lnTo>
                      <a:pt x="870" y="424"/>
                    </a:lnTo>
                    <a:lnTo>
                      <a:pt x="8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46"/>
              <p:cNvSpPr/>
              <p:nvPr/>
            </p:nvSpPr>
            <p:spPr>
              <a:xfrm>
                <a:off x="5727377" y="3223878"/>
                <a:ext cx="443584" cy="1558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316" extrusionOk="0">
                    <a:moveTo>
                      <a:pt x="1" y="1"/>
                    </a:moveTo>
                    <a:lnTo>
                      <a:pt x="1" y="315"/>
                    </a:lnTo>
                    <a:lnTo>
                      <a:pt x="8993" y="315"/>
                    </a:lnTo>
                    <a:lnTo>
                      <a:pt x="899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46"/>
              <p:cNvSpPr/>
              <p:nvPr/>
            </p:nvSpPr>
            <p:spPr>
              <a:xfrm>
                <a:off x="5857336" y="3223878"/>
                <a:ext cx="49" cy="112553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821" fill="none" extrusionOk="0">
                    <a:moveTo>
                      <a:pt x="1" y="1"/>
                    </a:moveTo>
                    <a:lnTo>
                      <a:pt x="1" y="2282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46"/>
              <p:cNvSpPr/>
              <p:nvPr/>
            </p:nvSpPr>
            <p:spPr>
              <a:xfrm>
                <a:off x="5918148" y="3223878"/>
                <a:ext cx="49" cy="112553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821" fill="none" extrusionOk="0">
                    <a:moveTo>
                      <a:pt x="0" y="1"/>
                    </a:moveTo>
                    <a:lnTo>
                      <a:pt x="0" y="2282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46"/>
              <p:cNvSpPr/>
              <p:nvPr/>
            </p:nvSpPr>
            <p:spPr>
              <a:xfrm>
                <a:off x="5978960" y="3223878"/>
                <a:ext cx="49" cy="112553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821" fill="none" extrusionOk="0">
                    <a:moveTo>
                      <a:pt x="0" y="1"/>
                    </a:moveTo>
                    <a:lnTo>
                      <a:pt x="0" y="2282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" name="Google Shape;2415;p46"/>
              <p:cNvSpPr/>
              <p:nvPr/>
            </p:nvSpPr>
            <p:spPr>
              <a:xfrm>
                <a:off x="6040956" y="3223878"/>
                <a:ext cx="49" cy="112553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821" fill="none" extrusionOk="0">
                    <a:moveTo>
                      <a:pt x="0" y="1"/>
                    </a:moveTo>
                    <a:lnTo>
                      <a:pt x="0" y="2282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" name="Google Shape;2416;p46"/>
              <p:cNvSpPr/>
              <p:nvPr/>
            </p:nvSpPr>
            <p:spPr>
              <a:xfrm>
                <a:off x="5781038" y="3301410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0"/>
                    </a:moveTo>
                    <a:lnTo>
                      <a:pt x="6793" y="0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" name="Google Shape;2417;p46"/>
              <p:cNvSpPr/>
              <p:nvPr/>
            </p:nvSpPr>
            <p:spPr>
              <a:xfrm>
                <a:off x="5781038" y="3389595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1"/>
                    </a:moveTo>
                    <a:lnTo>
                      <a:pt x="6793" y="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8" name="Google Shape;2418;p46"/>
              <p:cNvSpPr/>
              <p:nvPr/>
            </p:nvSpPr>
            <p:spPr>
              <a:xfrm>
                <a:off x="5781038" y="3477237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1"/>
                    </a:moveTo>
                    <a:lnTo>
                      <a:pt x="6793" y="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9" name="Google Shape;2419;p46"/>
              <p:cNvSpPr/>
              <p:nvPr/>
            </p:nvSpPr>
            <p:spPr>
              <a:xfrm>
                <a:off x="5781038" y="3565472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1"/>
                    </a:moveTo>
                    <a:lnTo>
                      <a:pt x="6793" y="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0" name="Google Shape;2420;p46"/>
              <p:cNvSpPr/>
              <p:nvPr/>
            </p:nvSpPr>
            <p:spPr>
              <a:xfrm>
                <a:off x="5781038" y="3654298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1"/>
                    </a:moveTo>
                    <a:lnTo>
                      <a:pt x="6793" y="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46"/>
              <p:cNvSpPr/>
              <p:nvPr/>
            </p:nvSpPr>
            <p:spPr>
              <a:xfrm>
                <a:off x="5781038" y="3741940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0"/>
                    </a:moveTo>
                    <a:lnTo>
                      <a:pt x="6793" y="0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2" name="Google Shape;2422;p46"/>
              <p:cNvSpPr/>
              <p:nvPr/>
            </p:nvSpPr>
            <p:spPr>
              <a:xfrm>
                <a:off x="5781038" y="3829583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0"/>
                    </a:moveTo>
                    <a:lnTo>
                      <a:pt x="6793" y="0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423;p46"/>
              <p:cNvSpPr/>
              <p:nvPr/>
            </p:nvSpPr>
            <p:spPr>
              <a:xfrm>
                <a:off x="5781038" y="3917768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1"/>
                    </a:moveTo>
                    <a:lnTo>
                      <a:pt x="6793" y="1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4" name="Google Shape;2424;p46"/>
              <p:cNvSpPr/>
              <p:nvPr/>
            </p:nvSpPr>
            <p:spPr>
              <a:xfrm>
                <a:off x="5781038" y="4006002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1"/>
                    </a:moveTo>
                    <a:lnTo>
                      <a:pt x="6793" y="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425;p46"/>
              <p:cNvSpPr/>
              <p:nvPr/>
            </p:nvSpPr>
            <p:spPr>
              <a:xfrm>
                <a:off x="5781038" y="4093645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1"/>
                    </a:moveTo>
                    <a:lnTo>
                      <a:pt x="6793" y="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46"/>
              <p:cNvSpPr/>
              <p:nvPr/>
            </p:nvSpPr>
            <p:spPr>
              <a:xfrm>
                <a:off x="5781038" y="4182471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1"/>
                    </a:moveTo>
                    <a:lnTo>
                      <a:pt x="6793" y="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46"/>
              <p:cNvSpPr/>
              <p:nvPr/>
            </p:nvSpPr>
            <p:spPr>
              <a:xfrm>
                <a:off x="5781038" y="4270113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0"/>
                    </a:moveTo>
                    <a:lnTo>
                      <a:pt x="6793" y="0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46"/>
              <p:cNvSpPr/>
              <p:nvPr/>
            </p:nvSpPr>
            <p:spPr>
              <a:xfrm>
                <a:off x="5948530" y="2999766"/>
                <a:ext cx="49" cy="220017"/>
              </a:xfrm>
              <a:custGeom>
                <a:avLst/>
                <a:gdLst/>
                <a:ahLst/>
                <a:cxnLst/>
                <a:rect l="l" t="t" r="r" b="b"/>
                <a:pathLst>
                  <a:path w="1" h="4461" fill="none" extrusionOk="0">
                    <a:moveTo>
                      <a:pt x="1" y="0"/>
                    </a:moveTo>
                    <a:lnTo>
                      <a:pt x="1" y="4460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46"/>
              <p:cNvSpPr/>
              <p:nvPr/>
            </p:nvSpPr>
            <p:spPr>
              <a:xfrm>
                <a:off x="5948530" y="2999766"/>
                <a:ext cx="49" cy="220017"/>
              </a:xfrm>
              <a:custGeom>
                <a:avLst/>
                <a:gdLst/>
                <a:ahLst/>
                <a:cxnLst/>
                <a:rect l="l" t="t" r="r" b="b"/>
                <a:pathLst>
                  <a:path w="1" h="4461" fill="none" extrusionOk="0">
                    <a:moveTo>
                      <a:pt x="1" y="0"/>
                    </a:moveTo>
                    <a:lnTo>
                      <a:pt x="1" y="4460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2430;p46"/>
              <p:cNvSpPr/>
              <p:nvPr/>
            </p:nvSpPr>
            <p:spPr>
              <a:xfrm>
                <a:off x="5899061" y="3007509"/>
                <a:ext cx="49517" cy="212273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304" fill="none" extrusionOk="0">
                    <a:moveTo>
                      <a:pt x="1" y="0"/>
                    </a:moveTo>
                    <a:lnTo>
                      <a:pt x="1004" y="4303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2431;p46"/>
              <p:cNvSpPr/>
              <p:nvPr/>
            </p:nvSpPr>
            <p:spPr>
              <a:xfrm>
                <a:off x="5851960" y="3028963"/>
                <a:ext cx="96618" cy="190819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3869" fill="none" extrusionOk="0">
                    <a:moveTo>
                      <a:pt x="1" y="0"/>
                    </a:moveTo>
                    <a:lnTo>
                      <a:pt x="1959" y="3868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2" name="Google Shape;2432;p46"/>
              <p:cNvSpPr/>
              <p:nvPr/>
            </p:nvSpPr>
            <p:spPr>
              <a:xfrm>
                <a:off x="5811419" y="3063537"/>
                <a:ext cx="137159" cy="156246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3168" fill="none" extrusionOk="0">
                    <a:moveTo>
                      <a:pt x="1" y="0"/>
                    </a:moveTo>
                    <a:lnTo>
                      <a:pt x="2781" y="3167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3" name="Google Shape;2433;p46"/>
              <p:cNvSpPr/>
              <p:nvPr/>
            </p:nvSpPr>
            <p:spPr>
              <a:xfrm>
                <a:off x="5780446" y="3109454"/>
                <a:ext cx="168132" cy="110329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2237" fill="none" extrusionOk="0">
                    <a:moveTo>
                      <a:pt x="0" y="0"/>
                    </a:moveTo>
                    <a:lnTo>
                      <a:pt x="3409" y="2236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4" name="Google Shape;2434;p46"/>
              <p:cNvSpPr/>
              <p:nvPr/>
            </p:nvSpPr>
            <p:spPr>
              <a:xfrm>
                <a:off x="5760767" y="3162474"/>
                <a:ext cx="187811" cy="57310"/>
              </a:xfrm>
              <a:custGeom>
                <a:avLst/>
                <a:gdLst/>
                <a:ahLst/>
                <a:cxnLst/>
                <a:rect l="l" t="t" r="r" b="b"/>
                <a:pathLst>
                  <a:path w="3808" h="1162" fill="none" extrusionOk="0">
                    <a:moveTo>
                      <a:pt x="0" y="1"/>
                    </a:moveTo>
                    <a:lnTo>
                      <a:pt x="3808" y="116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5" name="Google Shape;2435;p46"/>
              <p:cNvSpPr/>
              <p:nvPr/>
            </p:nvSpPr>
            <p:spPr>
              <a:xfrm>
                <a:off x="5948530" y="3007509"/>
                <a:ext cx="50158" cy="212273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4304" fill="none" extrusionOk="0">
                    <a:moveTo>
                      <a:pt x="1016" y="0"/>
                    </a:moveTo>
                    <a:lnTo>
                      <a:pt x="1" y="4303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6" name="Google Shape;2436;p46"/>
              <p:cNvSpPr/>
              <p:nvPr/>
            </p:nvSpPr>
            <p:spPr>
              <a:xfrm>
                <a:off x="5948530" y="3028963"/>
                <a:ext cx="97210" cy="190819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3869" fill="none" extrusionOk="0">
                    <a:moveTo>
                      <a:pt x="1971" y="0"/>
                    </a:moveTo>
                    <a:lnTo>
                      <a:pt x="1" y="3868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7" name="Google Shape;2437;p46"/>
              <p:cNvSpPr/>
              <p:nvPr/>
            </p:nvSpPr>
            <p:spPr>
              <a:xfrm>
                <a:off x="5948530" y="3063537"/>
                <a:ext cx="137159" cy="156246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3168" fill="none" extrusionOk="0">
                    <a:moveTo>
                      <a:pt x="2781" y="0"/>
                    </a:moveTo>
                    <a:lnTo>
                      <a:pt x="1" y="3167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8" name="Google Shape;2438;p46"/>
              <p:cNvSpPr/>
              <p:nvPr/>
            </p:nvSpPr>
            <p:spPr>
              <a:xfrm>
                <a:off x="5948530" y="3109454"/>
                <a:ext cx="168773" cy="110329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2237" fill="none" extrusionOk="0">
                    <a:moveTo>
                      <a:pt x="3421" y="0"/>
                    </a:moveTo>
                    <a:lnTo>
                      <a:pt x="1" y="2236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9" name="Google Shape;2439;p46"/>
              <p:cNvSpPr/>
              <p:nvPr/>
            </p:nvSpPr>
            <p:spPr>
              <a:xfrm>
                <a:off x="5948530" y="3162474"/>
                <a:ext cx="187860" cy="5731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1162" fill="none" extrusionOk="0">
                    <a:moveTo>
                      <a:pt x="3808" y="1"/>
                    </a:moveTo>
                    <a:lnTo>
                      <a:pt x="1" y="116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B289BA0-8A65-15F1-1976-94E305C7A996}"/>
              </a:ext>
            </a:extLst>
          </p:cNvPr>
          <p:cNvSpPr/>
          <p:nvPr/>
        </p:nvSpPr>
        <p:spPr>
          <a:xfrm>
            <a:off x="4130899" y="3610896"/>
            <a:ext cx="4296808" cy="499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Google Shape;2075;p38"/>
          <p:cNvSpPr txBox="1">
            <a:spLocks noGrp="1"/>
          </p:cNvSpPr>
          <p:nvPr>
            <p:ph type="title"/>
          </p:nvPr>
        </p:nvSpPr>
        <p:spPr>
          <a:xfrm>
            <a:off x="720000" y="11325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Unscramble the word</a:t>
            </a:r>
            <a:endParaRPr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8EDDFE-2BD8-0734-79B2-6D92A26660F1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D1B594-036C-0C64-156C-794A5371CDAD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Alarm Clocks Vector Graphics Clip Art, PNG, 799x852px, Clock, Alarm Clock, Alarm  Clocks, Cartoon, Flip Clock">
            <a:extLst>
              <a:ext uri="{FF2B5EF4-FFF2-40B4-BE49-F238E27FC236}">
                <a16:creationId xmlns:a16="http://schemas.microsoft.com/office/drawing/2014/main" id="{A3928191-A1D6-1AA1-A2F9-3C5E13E25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5" b="99296" l="2927" r="96220">
                        <a14:foregroundMark x1="22927" y1="18779" x2="22927" y2="18779"/>
                        <a14:foregroundMark x1="25244" y1="11854" x2="25244" y2="11854"/>
                        <a14:foregroundMark x1="35244" y1="19718" x2="35244" y2="19718"/>
                        <a14:foregroundMark x1="18049" y1="12559" x2="18049" y2="12559"/>
                        <a14:foregroundMark x1="9878" y1="6338" x2="9878" y2="6338"/>
                        <a14:foregroundMark x1="6220" y1="10211" x2="6220" y2="10211"/>
                        <a14:foregroundMark x1="15122" y1="3521" x2="15122" y2="3521"/>
                        <a14:foregroundMark x1="6220" y1="2582" x2="6220" y2="2582"/>
                        <a14:foregroundMark x1="2927" y1="6808" x2="2927" y2="6808"/>
                        <a14:foregroundMark x1="91951" y1="8451" x2="91951" y2="8451"/>
                        <a14:foregroundMark x1="96341" y1="4695" x2="96341" y2="4695"/>
                        <a14:foregroundMark x1="80732" y1="20188" x2="80732" y2="20188"/>
                        <a14:foregroundMark x1="83537" y1="12559" x2="83537" y2="12559"/>
                        <a14:foregroundMark x1="50000" y1="18192" x2="50000" y2="18192"/>
                        <a14:foregroundMark x1="26220" y1="93897" x2="26220" y2="93897"/>
                        <a14:foregroundMark x1="52195" y1="96127" x2="52195" y2="96127"/>
                        <a14:foregroundMark x1="76585" y1="98122" x2="76585" y2="98122"/>
                        <a14:foregroundMark x1="22927" y1="99296" x2="22927" y2="99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850" y="619189"/>
            <a:ext cx="974924" cy="101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449CDB-4E13-6464-CD18-33D537B2E712}"/>
              </a:ext>
            </a:extLst>
          </p:cNvPr>
          <p:cNvSpPr/>
          <p:nvPr/>
        </p:nvSpPr>
        <p:spPr>
          <a:xfrm>
            <a:off x="1386787" y="3608025"/>
            <a:ext cx="6370425" cy="9162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6B4036"/>
                </a:solidFill>
                <a:latin typeface="Patrick Hand" panose="00000500000000000000" pitchFamily="2" charset="0"/>
              </a:rPr>
              <a:t>UNDERGROUND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FB7CB1-1DE3-AEA4-8168-AF743E1C0351}"/>
              </a:ext>
            </a:extLst>
          </p:cNvPr>
          <p:cNvSpPr txBox="1"/>
          <p:nvPr/>
        </p:nvSpPr>
        <p:spPr>
          <a:xfrm>
            <a:off x="1936501" y="1971585"/>
            <a:ext cx="52709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Patrick Hand" panose="00000500000000000000" pitchFamily="2" charset="0"/>
              </a:rPr>
              <a:t>ERROUNDGUND</a:t>
            </a:r>
          </a:p>
        </p:txBody>
      </p:sp>
    </p:spTree>
    <p:extLst>
      <p:ext uri="{BB962C8B-B14F-4D97-AF65-F5344CB8AC3E}">
        <p14:creationId xmlns:p14="http://schemas.microsoft.com/office/powerpoint/2010/main" val="280724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-notification-alert_C_maj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Google Shape;2075;p38"/>
          <p:cNvSpPr txBox="1">
            <a:spLocks noGrp="1"/>
          </p:cNvSpPr>
          <p:nvPr>
            <p:ph type="title"/>
          </p:nvPr>
        </p:nvSpPr>
        <p:spPr>
          <a:xfrm>
            <a:off x="720000" y="11325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Unscramble the word</a:t>
            </a:r>
            <a:endParaRPr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8EDDFE-2BD8-0734-79B2-6D92A26660F1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D1B594-036C-0C64-156C-794A5371CDAD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Alarm Clocks Vector Graphics Clip Art, PNG, 799x852px, Clock, Alarm Clock, Alarm  Clocks, Cartoon, Flip Clock">
            <a:extLst>
              <a:ext uri="{FF2B5EF4-FFF2-40B4-BE49-F238E27FC236}">
                <a16:creationId xmlns:a16="http://schemas.microsoft.com/office/drawing/2014/main" id="{A3928191-A1D6-1AA1-A2F9-3C5E13E25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5" b="99296" l="2927" r="96220">
                        <a14:foregroundMark x1="22927" y1="18779" x2="22927" y2="18779"/>
                        <a14:foregroundMark x1="25244" y1="11854" x2="25244" y2="11854"/>
                        <a14:foregroundMark x1="35244" y1="19718" x2="35244" y2="19718"/>
                        <a14:foregroundMark x1="18049" y1="12559" x2="18049" y2="12559"/>
                        <a14:foregroundMark x1="9878" y1="6338" x2="9878" y2="6338"/>
                        <a14:foregroundMark x1="6220" y1="10211" x2="6220" y2="10211"/>
                        <a14:foregroundMark x1="15122" y1="3521" x2="15122" y2="3521"/>
                        <a14:foregroundMark x1="6220" y1="2582" x2="6220" y2="2582"/>
                        <a14:foregroundMark x1="2927" y1="6808" x2="2927" y2="6808"/>
                        <a14:foregroundMark x1="91951" y1="8451" x2="91951" y2="8451"/>
                        <a14:foregroundMark x1="96341" y1="4695" x2="96341" y2="4695"/>
                        <a14:foregroundMark x1="80732" y1="20188" x2="80732" y2="20188"/>
                        <a14:foregroundMark x1="83537" y1="12559" x2="83537" y2="12559"/>
                        <a14:foregroundMark x1="50000" y1="18192" x2="50000" y2="18192"/>
                        <a14:foregroundMark x1="26220" y1="93897" x2="26220" y2="93897"/>
                        <a14:foregroundMark x1="52195" y1="96127" x2="52195" y2="96127"/>
                        <a14:foregroundMark x1="76585" y1="98122" x2="76585" y2="98122"/>
                        <a14:foregroundMark x1="22927" y1="99296" x2="22927" y2="99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850" y="619189"/>
            <a:ext cx="974924" cy="101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449CDB-4E13-6464-CD18-33D537B2E712}"/>
              </a:ext>
            </a:extLst>
          </p:cNvPr>
          <p:cNvSpPr/>
          <p:nvPr/>
        </p:nvSpPr>
        <p:spPr>
          <a:xfrm>
            <a:off x="1386787" y="3608025"/>
            <a:ext cx="6370425" cy="9162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6B4036"/>
                </a:solidFill>
                <a:latin typeface="Patrick Hand" panose="00000500000000000000" pitchFamily="2" charset="0"/>
              </a:rPr>
              <a:t>TRAFFIC JAM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FB7CB1-1DE3-AEA4-8168-AF743E1C0351}"/>
              </a:ext>
            </a:extLst>
          </p:cNvPr>
          <p:cNvSpPr txBox="1"/>
          <p:nvPr/>
        </p:nvSpPr>
        <p:spPr>
          <a:xfrm>
            <a:off x="2220233" y="1910030"/>
            <a:ext cx="47035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Patrick Hand" panose="00000500000000000000" pitchFamily="2" charset="0"/>
              </a:rPr>
              <a:t>FRAFTICMAJ</a:t>
            </a:r>
          </a:p>
        </p:txBody>
      </p:sp>
    </p:spTree>
    <p:extLst>
      <p:ext uri="{BB962C8B-B14F-4D97-AF65-F5344CB8AC3E}">
        <p14:creationId xmlns:p14="http://schemas.microsoft.com/office/powerpoint/2010/main" val="272887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-notification-alert_C_maj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Google Shape;2075;p38"/>
          <p:cNvSpPr txBox="1">
            <a:spLocks noGrp="1"/>
          </p:cNvSpPr>
          <p:nvPr>
            <p:ph type="title"/>
          </p:nvPr>
        </p:nvSpPr>
        <p:spPr>
          <a:xfrm>
            <a:off x="720000" y="11325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Unscramble the word</a:t>
            </a:r>
            <a:endParaRPr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8EDDFE-2BD8-0734-79B2-6D92A26660F1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D1B594-036C-0C64-156C-794A5371CDAD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Alarm Clocks Vector Graphics Clip Art, PNG, 799x852px, Clock, Alarm Clock, Alarm  Clocks, Cartoon, Flip Clock">
            <a:extLst>
              <a:ext uri="{FF2B5EF4-FFF2-40B4-BE49-F238E27FC236}">
                <a16:creationId xmlns:a16="http://schemas.microsoft.com/office/drawing/2014/main" id="{A3928191-A1D6-1AA1-A2F9-3C5E13E25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5" b="99296" l="2927" r="96220">
                        <a14:foregroundMark x1="22927" y1="18779" x2="22927" y2="18779"/>
                        <a14:foregroundMark x1="25244" y1="11854" x2="25244" y2="11854"/>
                        <a14:foregroundMark x1="35244" y1="19718" x2="35244" y2="19718"/>
                        <a14:foregroundMark x1="18049" y1="12559" x2="18049" y2="12559"/>
                        <a14:foregroundMark x1="9878" y1="6338" x2="9878" y2="6338"/>
                        <a14:foregroundMark x1="6220" y1="10211" x2="6220" y2="10211"/>
                        <a14:foregroundMark x1="15122" y1="3521" x2="15122" y2="3521"/>
                        <a14:foregroundMark x1="6220" y1="2582" x2="6220" y2="2582"/>
                        <a14:foregroundMark x1="2927" y1="6808" x2="2927" y2="6808"/>
                        <a14:foregroundMark x1="91951" y1="8451" x2="91951" y2="8451"/>
                        <a14:foregroundMark x1="96341" y1="4695" x2="96341" y2="4695"/>
                        <a14:foregroundMark x1="80732" y1="20188" x2="80732" y2="20188"/>
                        <a14:foregroundMark x1="83537" y1="12559" x2="83537" y2="12559"/>
                        <a14:foregroundMark x1="50000" y1="18192" x2="50000" y2="18192"/>
                        <a14:foregroundMark x1="26220" y1="93897" x2="26220" y2="93897"/>
                        <a14:foregroundMark x1="52195" y1="96127" x2="52195" y2="96127"/>
                        <a14:foregroundMark x1="76585" y1="98122" x2="76585" y2="98122"/>
                        <a14:foregroundMark x1="22927" y1="99296" x2="22927" y2="99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850" y="619189"/>
            <a:ext cx="974924" cy="101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449CDB-4E13-6464-CD18-33D537B2E712}"/>
              </a:ext>
            </a:extLst>
          </p:cNvPr>
          <p:cNvSpPr/>
          <p:nvPr/>
        </p:nvSpPr>
        <p:spPr>
          <a:xfrm>
            <a:off x="1386787" y="3608025"/>
            <a:ext cx="6370425" cy="9162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6B4036"/>
                </a:solidFill>
                <a:latin typeface="Patrick Hand" panose="00000500000000000000" pitchFamily="2" charset="0"/>
              </a:rPr>
              <a:t>DOWNTOWN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FB7CB1-1DE3-AEA4-8168-AF743E1C0351}"/>
              </a:ext>
            </a:extLst>
          </p:cNvPr>
          <p:cNvSpPr txBox="1"/>
          <p:nvPr/>
        </p:nvSpPr>
        <p:spPr>
          <a:xfrm>
            <a:off x="2244278" y="1910030"/>
            <a:ext cx="46554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Patrick Hand" panose="00000500000000000000" pitchFamily="2" charset="0"/>
              </a:rPr>
              <a:t>TWONOWND</a:t>
            </a:r>
          </a:p>
        </p:txBody>
      </p:sp>
    </p:spTree>
    <p:extLst>
      <p:ext uri="{BB962C8B-B14F-4D97-AF65-F5344CB8AC3E}">
        <p14:creationId xmlns:p14="http://schemas.microsoft.com/office/powerpoint/2010/main" val="118655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-notification-alert_C_maj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7"/>
          <p:cNvSpPr txBox="1">
            <a:spLocks noGrp="1"/>
          </p:cNvSpPr>
          <p:nvPr>
            <p:ph type="ctrTitle"/>
          </p:nvPr>
        </p:nvSpPr>
        <p:spPr>
          <a:xfrm>
            <a:off x="713225" y="884250"/>
            <a:ext cx="4700100" cy="270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/>
              <a:t>UNIT 2: </a:t>
            </a:r>
            <a:br>
              <a:rPr lang="en" sz="9600" dirty="0"/>
            </a:br>
            <a:r>
              <a:rPr lang="en" sz="9600" dirty="0"/>
              <a:t>CITY LIFE</a:t>
            </a:r>
            <a:endParaRPr sz="9600" dirty="0"/>
          </a:p>
        </p:txBody>
      </p:sp>
      <p:sp>
        <p:nvSpPr>
          <p:cNvPr id="333" name="Google Shape;333;p27"/>
          <p:cNvSpPr txBox="1">
            <a:spLocks noGrp="1"/>
          </p:cNvSpPr>
          <p:nvPr>
            <p:ph type="subTitle" idx="1"/>
          </p:nvPr>
        </p:nvSpPr>
        <p:spPr>
          <a:xfrm>
            <a:off x="837415" y="3669931"/>
            <a:ext cx="4514091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LESSON 2: A CLOSER LOOK 1</a:t>
            </a:r>
            <a:endParaRPr sz="2400" b="1" dirty="0"/>
          </a:p>
        </p:txBody>
      </p:sp>
      <p:grpSp>
        <p:nvGrpSpPr>
          <p:cNvPr id="334" name="Google Shape;334;p27"/>
          <p:cNvGrpSpPr/>
          <p:nvPr/>
        </p:nvGrpSpPr>
        <p:grpSpPr>
          <a:xfrm>
            <a:off x="4989100" y="1398730"/>
            <a:ext cx="3816177" cy="3205270"/>
            <a:chOff x="4989100" y="1398730"/>
            <a:chExt cx="3816177" cy="3205270"/>
          </a:xfrm>
        </p:grpSpPr>
        <p:sp>
          <p:nvSpPr>
            <p:cNvPr id="335" name="Google Shape;335;p27"/>
            <p:cNvSpPr/>
            <p:nvPr/>
          </p:nvSpPr>
          <p:spPr>
            <a:xfrm>
              <a:off x="6365683" y="1924108"/>
              <a:ext cx="776184" cy="2451946"/>
            </a:xfrm>
            <a:custGeom>
              <a:avLst/>
              <a:gdLst/>
              <a:ahLst/>
              <a:cxnLst/>
              <a:rect l="l" t="t" r="r" b="b"/>
              <a:pathLst>
                <a:path w="10335" h="32648" extrusionOk="0">
                  <a:moveTo>
                    <a:pt x="0" y="0"/>
                  </a:moveTo>
                  <a:lnTo>
                    <a:pt x="0" y="32647"/>
                  </a:lnTo>
                  <a:lnTo>
                    <a:pt x="10334" y="32647"/>
                  </a:lnTo>
                  <a:lnTo>
                    <a:pt x="103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6" name="Google Shape;336;p27"/>
            <p:cNvGrpSpPr/>
            <p:nvPr/>
          </p:nvGrpSpPr>
          <p:grpSpPr>
            <a:xfrm>
              <a:off x="5231098" y="1398730"/>
              <a:ext cx="578561" cy="3015666"/>
              <a:chOff x="3044960" y="790775"/>
              <a:chExt cx="192590" cy="1003850"/>
            </a:xfrm>
          </p:grpSpPr>
          <p:sp>
            <p:nvSpPr>
              <p:cNvPr id="337" name="Google Shape;337;p27"/>
              <p:cNvSpPr/>
              <p:nvPr/>
            </p:nvSpPr>
            <p:spPr>
              <a:xfrm>
                <a:off x="3196125" y="816775"/>
                <a:ext cx="28725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49" h="1149" extrusionOk="0">
                    <a:moveTo>
                      <a:pt x="581" y="0"/>
                    </a:moveTo>
                    <a:cubicBezTo>
                      <a:pt x="267" y="0"/>
                      <a:pt x="1" y="254"/>
                      <a:pt x="1" y="581"/>
                    </a:cubicBezTo>
                    <a:cubicBezTo>
                      <a:pt x="1" y="895"/>
                      <a:pt x="267" y="1149"/>
                      <a:pt x="581" y="1149"/>
                    </a:cubicBezTo>
                    <a:cubicBezTo>
                      <a:pt x="895" y="1149"/>
                      <a:pt x="1149" y="895"/>
                      <a:pt x="1149" y="581"/>
                    </a:cubicBezTo>
                    <a:cubicBezTo>
                      <a:pt x="1149" y="254"/>
                      <a:pt x="895" y="12"/>
                      <a:pt x="5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27"/>
              <p:cNvSpPr/>
              <p:nvPr/>
            </p:nvSpPr>
            <p:spPr>
              <a:xfrm>
                <a:off x="3191600" y="863000"/>
                <a:ext cx="387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1536" extrusionOk="0">
                    <a:moveTo>
                      <a:pt x="774" y="1"/>
                    </a:moveTo>
                    <a:cubicBezTo>
                      <a:pt x="351" y="1"/>
                      <a:pt x="0" y="339"/>
                      <a:pt x="0" y="762"/>
                    </a:cubicBezTo>
                    <a:cubicBezTo>
                      <a:pt x="0" y="1185"/>
                      <a:pt x="351" y="1536"/>
                      <a:pt x="774" y="1536"/>
                    </a:cubicBezTo>
                    <a:cubicBezTo>
                      <a:pt x="1197" y="1536"/>
                      <a:pt x="1547" y="1185"/>
                      <a:pt x="1547" y="762"/>
                    </a:cubicBezTo>
                    <a:cubicBezTo>
                      <a:pt x="1547" y="339"/>
                      <a:pt x="1197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27"/>
              <p:cNvSpPr/>
              <p:nvPr/>
            </p:nvSpPr>
            <p:spPr>
              <a:xfrm>
                <a:off x="3184650" y="924050"/>
                <a:ext cx="52900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116" extrusionOk="0">
                    <a:moveTo>
                      <a:pt x="1052" y="0"/>
                    </a:moveTo>
                    <a:cubicBezTo>
                      <a:pt x="460" y="0"/>
                      <a:pt x="0" y="472"/>
                      <a:pt x="0" y="1064"/>
                    </a:cubicBezTo>
                    <a:cubicBezTo>
                      <a:pt x="0" y="1644"/>
                      <a:pt x="460" y="2115"/>
                      <a:pt x="1052" y="2115"/>
                    </a:cubicBezTo>
                    <a:cubicBezTo>
                      <a:pt x="1644" y="2115"/>
                      <a:pt x="2115" y="1644"/>
                      <a:pt x="2115" y="1064"/>
                    </a:cubicBezTo>
                    <a:cubicBezTo>
                      <a:pt x="2115" y="484"/>
                      <a:pt x="1632" y="0"/>
                      <a:pt x="10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27"/>
              <p:cNvSpPr/>
              <p:nvPr/>
            </p:nvSpPr>
            <p:spPr>
              <a:xfrm>
                <a:off x="3044960" y="790775"/>
                <a:ext cx="79200" cy="1003850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40154" extrusionOk="0">
                    <a:moveTo>
                      <a:pt x="1439" y="1"/>
                    </a:moveTo>
                    <a:lnTo>
                      <a:pt x="0" y="40153"/>
                    </a:lnTo>
                    <a:lnTo>
                      <a:pt x="3167" y="4015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1" name="Google Shape;341;p27"/>
            <p:cNvGrpSpPr/>
            <p:nvPr/>
          </p:nvGrpSpPr>
          <p:grpSpPr>
            <a:xfrm>
              <a:off x="5738304" y="1398803"/>
              <a:ext cx="697542" cy="3015600"/>
              <a:chOff x="5718450" y="2422075"/>
              <a:chExt cx="460850" cy="1992336"/>
            </a:xfrm>
          </p:grpSpPr>
          <p:sp>
            <p:nvSpPr>
              <p:cNvPr id="342" name="Google Shape;342;p27"/>
              <p:cNvSpPr/>
              <p:nvPr/>
            </p:nvSpPr>
            <p:spPr>
              <a:xfrm>
                <a:off x="5833479" y="4045230"/>
                <a:ext cx="125182" cy="233266"/>
              </a:xfrm>
              <a:custGeom>
                <a:avLst/>
                <a:gdLst/>
                <a:ahLst/>
                <a:cxnLst/>
                <a:rect l="l" t="t" r="r" b="b"/>
                <a:pathLst>
                  <a:path w="2394" h="4461" extrusionOk="0">
                    <a:moveTo>
                      <a:pt x="1197" y="1"/>
                    </a:moveTo>
                    <a:cubicBezTo>
                      <a:pt x="798" y="1"/>
                      <a:pt x="484" y="315"/>
                      <a:pt x="484" y="714"/>
                    </a:cubicBezTo>
                    <a:cubicBezTo>
                      <a:pt x="484" y="883"/>
                      <a:pt x="545" y="1016"/>
                      <a:pt x="617" y="1137"/>
                    </a:cubicBezTo>
                    <a:cubicBezTo>
                      <a:pt x="424" y="1306"/>
                      <a:pt x="291" y="1548"/>
                      <a:pt x="291" y="1826"/>
                    </a:cubicBezTo>
                    <a:cubicBezTo>
                      <a:pt x="291" y="2031"/>
                      <a:pt x="351" y="2213"/>
                      <a:pt x="448" y="2346"/>
                    </a:cubicBezTo>
                    <a:cubicBezTo>
                      <a:pt x="182" y="2551"/>
                      <a:pt x="1" y="2902"/>
                      <a:pt x="1" y="3264"/>
                    </a:cubicBezTo>
                    <a:cubicBezTo>
                      <a:pt x="1" y="3917"/>
                      <a:pt x="533" y="4461"/>
                      <a:pt x="1197" y="4461"/>
                    </a:cubicBezTo>
                    <a:cubicBezTo>
                      <a:pt x="1850" y="4461"/>
                      <a:pt x="2394" y="3929"/>
                      <a:pt x="2394" y="3264"/>
                    </a:cubicBezTo>
                    <a:cubicBezTo>
                      <a:pt x="2370" y="2902"/>
                      <a:pt x="2213" y="2551"/>
                      <a:pt x="1935" y="2346"/>
                    </a:cubicBezTo>
                    <a:cubicBezTo>
                      <a:pt x="2043" y="2188"/>
                      <a:pt x="2104" y="2007"/>
                      <a:pt x="2104" y="1826"/>
                    </a:cubicBezTo>
                    <a:cubicBezTo>
                      <a:pt x="2104" y="1548"/>
                      <a:pt x="1971" y="1306"/>
                      <a:pt x="1765" y="1137"/>
                    </a:cubicBezTo>
                    <a:cubicBezTo>
                      <a:pt x="1862" y="1016"/>
                      <a:pt x="1910" y="883"/>
                      <a:pt x="1910" y="714"/>
                    </a:cubicBezTo>
                    <a:cubicBezTo>
                      <a:pt x="1910" y="315"/>
                      <a:pt x="1584" y="1"/>
                      <a:pt x="11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27"/>
              <p:cNvSpPr/>
              <p:nvPr/>
            </p:nvSpPr>
            <p:spPr>
              <a:xfrm>
                <a:off x="5896070" y="4145731"/>
                <a:ext cx="52" cy="268666"/>
              </a:xfrm>
              <a:custGeom>
                <a:avLst/>
                <a:gdLst/>
                <a:ahLst/>
                <a:cxnLst/>
                <a:rect l="l" t="t" r="r" b="b"/>
                <a:pathLst>
                  <a:path w="1" h="5138" fill="none" extrusionOk="0">
                    <a:moveTo>
                      <a:pt x="0" y="0"/>
                    </a:moveTo>
                    <a:lnTo>
                      <a:pt x="0" y="5137"/>
                    </a:lnTo>
                  </a:path>
                </a:pathLst>
              </a:custGeom>
              <a:solidFill>
                <a:schemeClr val="dk2"/>
              </a:solidFill>
              <a:ln w="3925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27"/>
              <p:cNvSpPr/>
              <p:nvPr/>
            </p:nvSpPr>
            <p:spPr>
              <a:xfrm>
                <a:off x="5944387" y="2422075"/>
                <a:ext cx="9568" cy="202163"/>
              </a:xfrm>
              <a:custGeom>
                <a:avLst/>
                <a:gdLst/>
                <a:ahLst/>
                <a:cxnLst/>
                <a:rect l="l" t="t" r="r" b="b"/>
                <a:pathLst>
                  <a:path w="194" h="4099" extrusionOk="0">
                    <a:moveTo>
                      <a:pt x="0" y="1"/>
                    </a:moveTo>
                    <a:lnTo>
                      <a:pt x="0" y="4098"/>
                    </a:lnTo>
                    <a:lnTo>
                      <a:pt x="194" y="4098"/>
                    </a:lnTo>
                    <a:lnTo>
                      <a:pt x="19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27"/>
              <p:cNvSpPr/>
              <p:nvPr/>
            </p:nvSpPr>
            <p:spPr>
              <a:xfrm>
                <a:off x="5944387" y="2561603"/>
                <a:ext cx="9568" cy="63228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282" extrusionOk="0">
                    <a:moveTo>
                      <a:pt x="0" y="0"/>
                    </a:moveTo>
                    <a:lnTo>
                      <a:pt x="0" y="1282"/>
                    </a:lnTo>
                    <a:lnTo>
                      <a:pt x="194" y="1282"/>
                    </a:lnTo>
                    <a:lnTo>
                      <a:pt x="1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27"/>
              <p:cNvSpPr/>
              <p:nvPr/>
            </p:nvSpPr>
            <p:spPr>
              <a:xfrm>
                <a:off x="5905621" y="2486488"/>
                <a:ext cx="9568" cy="160389"/>
              </a:xfrm>
              <a:custGeom>
                <a:avLst/>
                <a:gdLst/>
                <a:ahLst/>
                <a:cxnLst/>
                <a:rect l="l" t="t" r="r" b="b"/>
                <a:pathLst>
                  <a:path w="194" h="3252" extrusionOk="0">
                    <a:moveTo>
                      <a:pt x="1" y="0"/>
                    </a:moveTo>
                    <a:lnTo>
                      <a:pt x="1" y="3252"/>
                    </a:lnTo>
                    <a:lnTo>
                      <a:pt x="194" y="3252"/>
                    </a:lnTo>
                    <a:lnTo>
                      <a:pt x="1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27"/>
              <p:cNvSpPr/>
              <p:nvPr/>
            </p:nvSpPr>
            <p:spPr>
              <a:xfrm>
                <a:off x="5981920" y="2486488"/>
                <a:ext cx="10209" cy="160389"/>
              </a:xfrm>
              <a:custGeom>
                <a:avLst/>
                <a:gdLst/>
                <a:ahLst/>
                <a:cxnLst/>
                <a:rect l="l" t="t" r="r" b="b"/>
                <a:pathLst>
                  <a:path w="207" h="3252" extrusionOk="0">
                    <a:moveTo>
                      <a:pt x="1" y="0"/>
                    </a:moveTo>
                    <a:lnTo>
                      <a:pt x="1" y="3252"/>
                    </a:lnTo>
                    <a:lnTo>
                      <a:pt x="206" y="3252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27"/>
              <p:cNvSpPr/>
              <p:nvPr/>
            </p:nvSpPr>
            <p:spPr>
              <a:xfrm>
                <a:off x="5905621" y="2573538"/>
                <a:ext cx="9568" cy="63228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282" extrusionOk="0">
                    <a:moveTo>
                      <a:pt x="1" y="0"/>
                    </a:moveTo>
                    <a:lnTo>
                      <a:pt x="1" y="1281"/>
                    </a:lnTo>
                    <a:lnTo>
                      <a:pt x="194" y="1281"/>
                    </a:lnTo>
                    <a:lnTo>
                      <a:pt x="1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7"/>
              <p:cNvSpPr/>
              <p:nvPr/>
            </p:nvSpPr>
            <p:spPr>
              <a:xfrm>
                <a:off x="5981920" y="2573538"/>
                <a:ext cx="10209" cy="63228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282" extrusionOk="0">
                    <a:moveTo>
                      <a:pt x="1" y="0"/>
                    </a:moveTo>
                    <a:lnTo>
                      <a:pt x="1" y="1281"/>
                    </a:lnTo>
                    <a:lnTo>
                      <a:pt x="206" y="1281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7"/>
              <p:cNvSpPr/>
              <p:nvPr/>
            </p:nvSpPr>
            <p:spPr>
              <a:xfrm>
                <a:off x="5843033" y="2582465"/>
                <a:ext cx="211681" cy="410786"/>
              </a:xfrm>
              <a:custGeom>
                <a:avLst/>
                <a:gdLst/>
                <a:ahLst/>
                <a:cxnLst/>
                <a:rect l="l" t="t" r="r" b="b"/>
                <a:pathLst>
                  <a:path w="4292" h="8329" extrusionOk="0">
                    <a:moveTo>
                      <a:pt x="2140" y="0"/>
                    </a:moveTo>
                    <a:cubicBezTo>
                      <a:pt x="1197" y="0"/>
                      <a:pt x="375" y="568"/>
                      <a:pt x="0" y="1402"/>
                    </a:cubicBezTo>
                    <a:lnTo>
                      <a:pt x="0" y="8328"/>
                    </a:lnTo>
                    <a:lnTo>
                      <a:pt x="4291" y="8328"/>
                    </a:lnTo>
                    <a:lnTo>
                      <a:pt x="4291" y="1402"/>
                    </a:lnTo>
                    <a:cubicBezTo>
                      <a:pt x="3917" y="568"/>
                      <a:pt x="3095" y="0"/>
                      <a:pt x="21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27"/>
              <p:cNvSpPr/>
              <p:nvPr/>
            </p:nvSpPr>
            <p:spPr>
              <a:xfrm>
                <a:off x="5859112" y="2597952"/>
                <a:ext cx="178884" cy="379764"/>
              </a:xfrm>
              <a:custGeom>
                <a:avLst/>
                <a:gdLst/>
                <a:ahLst/>
                <a:cxnLst/>
                <a:rect l="l" t="t" r="r" b="b"/>
                <a:pathLst>
                  <a:path w="3627" h="7700" extrusionOk="0">
                    <a:moveTo>
                      <a:pt x="1814" y="1"/>
                    </a:moveTo>
                    <a:cubicBezTo>
                      <a:pt x="1064" y="1"/>
                      <a:pt x="351" y="460"/>
                      <a:pt x="1" y="1161"/>
                    </a:cubicBezTo>
                    <a:lnTo>
                      <a:pt x="1" y="7700"/>
                    </a:lnTo>
                    <a:lnTo>
                      <a:pt x="3627" y="7700"/>
                    </a:lnTo>
                    <a:lnTo>
                      <a:pt x="3627" y="1161"/>
                    </a:lnTo>
                    <a:cubicBezTo>
                      <a:pt x="3288" y="460"/>
                      <a:pt x="2575" y="1"/>
                      <a:pt x="18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27"/>
              <p:cNvSpPr/>
              <p:nvPr/>
            </p:nvSpPr>
            <p:spPr>
              <a:xfrm>
                <a:off x="5873415" y="2612847"/>
                <a:ext cx="150278" cy="350567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7108" extrusionOk="0">
                    <a:moveTo>
                      <a:pt x="1524" y="1"/>
                    </a:moveTo>
                    <a:cubicBezTo>
                      <a:pt x="907" y="1"/>
                      <a:pt x="315" y="363"/>
                      <a:pt x="1" y="944"/>
                    </a:cubicBezTo>
                    <a:lnTo>
                      <a:pt x="1" y="7096"/>
                    </a:lnTo>
                    <a:lnTo>
                      <a:pt x="1" y="7108"/>
                    </a:lnTo>
                    <a:lnTo>
                      <a:pt x="3047" y="7108"/>
                    </a:lnTo>
                    <a:lnTo>
                      <a:pt x="3047" y="944"/>
                    </a:lnTo>
                    <a:cubicBezTo>
                      <a:pt x="2733" y="363"/>
                      <a:pt x="2140" y="1"/>
                      <a:pt x="15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27"/>
              <p:cNvSpPr/>
              <p:nvPr/>
            </p:nvSpPr>
            <p:spPr>
              <a:xfrm>
                <a:off x="5918740" y="2602144"/>
                <a:ext cx="49" cy="17114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70" fill="none" extrusionOk="0">
                    <a:moveTo>
                      <a:pt x="0" y="0"/>
                    </a:moveTo>
                    <a:lnTo>
                      <a:pt x="0" y="3469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27"/>
              <p:cNvSpPr/>
              <p:nvPr/>
            </p:nvSpPr>
            <p:spPr>
              <a:xfrm>
                <a:off x="5978369" y="2602144"/>
                <a:ext cx="49" cy="17114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70" fill="none" extrusionOk="0">
                    <a:moveTo>
                      <a:pt x="0" y="0"/>
                    </a:moveTo>
                    <a:lnTo>
                      <a:pt x="0" y="3469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7"/>
              <p:cNvSpPr/>
              <p:nvPr/>
            </p:nvSpPr>
            <p:spPr>
              <a:xfrm>
                <a:off x="5843033" y="2724952"/>
                <a:ext cx="211090" cy="137751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2793" extrusionOk="0">
                    <a:moveTo>
                      <a:pt x="2140" y="0"/>
                    </a:moveTo>
                    <a:cubicBezTo>
                      <a:pt x="1378" y="0"/>
                      <a:pt x="629" y="194"/>
                      <a:pt x="0" y="556"/>
                    </a:cubicBezTo>
                    <a:lnTo>
                      <a:pt x="0" y="2792"/>
                    </a:lnTo>
                    <a:lnTo>
                      <a:pt x="4279" y="2792"/>
                    </a:lnTo>
                    <a:lnTo>
                      <a:pt x="4279" y="544"/>
                    </a:lnTo>
                    <a:cubicBezTo>
                      <a:pt x="3639" y="194"/>
                      <a:pt x="2913" y="0"/>
                      <a:pt x="2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7"/>
              <p:cNvSpPr/>
              <p:nvPr/>
            </p:nvSpPr>
            <p:spPr>
              <a:xfrm>
                <a:off x="5760767" y="2748182"/>
                <a:ext cx="375621" cy="729098"/>
              </a:xfrm>
              <a:custGeom>
                <a:avLst/>
                <a:gdLst/>
                <a:ahLst/>
                <a:cxnLst/>
                <a:rect l="l" t="t" r="r" b="b"/>
                <a:pathLst>
                  <a:path w="7616" h="14783" extrusionOk="0">
                    <a:moveTo>
                      <a:pt x="3808" y="1"/>
                    </a:moveTo>
                    <a:cubicBezTo>
                      <a:pt x="2128" y="1"/>
                      <a:pt x="677" y="1028"/>
                      <a:pt x="0" y="2502"/>
                    </a:cubicBezTo>
                    <a:lnTo>
                      <a:pt x="0" y="14783"/>
                    </a:lnTo>
                    <a:lnTo>
                      <a:pt x="7615" y="14783"/>
                    </a:lnTo>
                    <a:lnTo>
                      <a:pt x="7615" y="2502"/>
                    </a:lnTo>
                    <a:cubicBezTo>
                      <a:pt x="6938" y="1028"/>
                      <a:pt x="5488" y="1"/>
                      <a:pt x="38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7"/>
              <p:cNvSpPr/>
              <p:nvPr/>
            </p:nvSpPr>
            <p:spPr>
              <a:xfrm>
                <a:off x="5789965" y="2777972"/>
                <a:ext cx="317818" cy="671295"/>
              </a:xfrm>
              <a:custGeom>
                <a:avLst/>
                <a:gdLst/>
                <a:ahLst/>
                <a:cxnLst/>
                <a:rect l="l" t="t" r="r" b="b"/>
                <a:pathLst>
                  <a:path w="6444" h="13611" extrusionOk="0">
                    <a:moveTo>
                      <a:pt x="3216" y="1"/>
                    </a:moveTo>
                    <a:cubicBezTo>
                      <a:pt x="1874" y="1"/>
                      <a:pt x="617" y="799"/>
                      <a:pt x="1" y="2056"/>
                    </a:cubicBezTo>
                    <a:lnTo>
                      <a:pt x="1" y="13611"/>
                    </a:lnTo>
                    <a:lnTo>
                      <a:pt x="6443" y="13611"/>
                    </a:lnTo>
                    <a:lnTo>
                      <a:pt x="6443" y="2056"/>
                    </a:lnTo>
                    <a:cubicBezTo>
                      <a:pt x="5815" y="799"/>
                      <a:pt x="4557" y="1"/>
                      <a:pt x="321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7"/>
              <p:cNvSpPr/>
              <p:nvPr/>
            </p:nvSpPr>
            <p:spPr>
              <a:xfrm>
                <a:off x="5800125" y="2933578"/>
                <a:ext cx="296315" cy="229535"/>
              </a:xfrm>
              <a:custGeom>
                <a:avLst/>
                <a:gdLst/>
                <a:ahLst/>
                <a:cxnLst/>
                <a:rect l="l" t="t" r="r" b="b"/>
                <a:pathLst>
                  <a:path w="6008" h="4654" extrusionOk="0">
                    <a:moveTo>
                      <a:pt x="0" y="1"/>
                    </a:moveTo>
                    <a:lnTo>
                      <a:pt x="0" y="4654"/>
                    </a:lnTo>
                    <a:lnTo>
                      <a:pt x="6007" y="4654"/>
                    </a:lnTo>
                    <a:lnTo>
                      <a:pt x="60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7"/>
              <p:cNvSpPr/>
              <p:nvPr/>
            </p:nvSpPr>
            <p:spPr>
              <a:xfrm>
                <a:off x="5800716" y="2787540"/>
                <a:ext cx="296315" cy="125223"/>
              </a:xfrm>
              <a:custGeom>
                <a:avLst/>
                <a:gdLst/>
                <a:ahLst/>
                <a:cxnLst/>
                <a:rect l="l" t="t" r="r" b="b"/>
                <a:pathLst>
                  <a:path w="6008" h="2539" extrusionOk="0">
                    <a:moveTo>
                      <a:pt x="2998" y="0"/>
                    </a:moveTo>
                    <a:cubicBezTo>
                      <a:pt x="1765" y="0"/>
                      <a:pt x="580" y="738"/>
                      <a:pt x="0" y="1886"/>
                    </a:cubicBezTo>
                    <a:lnTo>
                      <a:pt x="0" y="2538"/>
                    </a:lnTo>
                    <a:lnTo>
                      <a:pt x="6007" y="2538"/>
                    </a:lnTo>
                    <a:lnTo>
                      <a:pt x="6007" y="1886"/>
                    </a:lnTo>
                    <a:cubicBezTo>
                      <a:pt x="5415" y="738"/>
                      <a:pt x="4243" y="0"/>
                      <a:pt x="2998" y="0"/>
                    </a:cubicBezTo>
                    <a:close/>
                  </a:path>
                </a:pathLst>
              </a:custGeom>
              <a:solidFill>
                <a:srgbClr val="CFC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7"/>
              <p:cNvSpPr/>
              <p:nvPr/>
            </p:nvSpPr>
            <p:spPr>
              <a:xfrm>
                <a:off x="5948530" y="2740439"/>
                <a:ext cx="49" cy="186627"/>
              </a:xfrm>
              <a:custGeom>
                <a:avLst/>
                <a:gdLst/>
                <a:ahLst/>
                <a:cxnLst/>
                <a:rect l="l" t="t" r="r" b="b"/>
                <a:pathLst>
                  <a:path w="1" h="3784" fill="none" extrusionOk="0">
                    <a:moveTo>
                      <a:pt x="1" y="0"/>
                    </a:moveTo>
                    <a:lnTo>
                      <a:pt x="1" y="3784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7"/>
              <p:cNvSpPr/>
              <p:nvPr/>
            </p:nvSpPr>
            <p:spPr>
              <a:xfrm>
                <a:off x="5948530" y="2740439"/>
                <a:ext cx="49" cy="186627"/>
              </a:xfrm>
              <a:custGeom>
                <a:avLst/>
                <a:gdLst/>
                <a:ahLst/>
                <a:cxnLst/>
                <a:rect l="l" t="t" r="r" b="b"/>
                <a:pathLst>
                  <a:path w="1" h="3784" fill="none" extrusionOk="0">
                    <a:moveTo>
                      <a:pt x="1" y="0"/>
                    </a:moveTo>
                    <a:lnTo>
                      <a:pt x="1" y="3784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7"/>
              <p:cNvSpPr/>
              <p:nvPr/>
            </p:nvSpPr>
            <p:spPr>
              <a:xfrm>
                <a:off x="5906213" y="2746406"/>
                <a:ext cx="42366" cy="18065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3663" fill="none" extrusionOk="0">
                    <a:moveTo>
                      <a:pt x="1" y="0"/>
                    </a:moveTo>
                    <a:lnTo>
                      <a:pt x="859" y="3663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7"/>
              <p:cNvSpPr/>
              <p:nvPr/>
            </p:nvSpPr>
            <p:spPr>
              <a:xfrm>
                <a:off x="5866855" y="2764852"/>
                <a:ext cx="81723" cy="162213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3289" fill="none" extrusionOk="0">
                    <a:moveTo>
                      <a:pt x="1" y="1"/>
                    </a:moveTo>
                    <a:lnTo>
                      <a:pt x="1657" y="3289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7"/>
              <p:cNvSpPr/>
              <p:nvPr/>
            </p:nvSpPr>
            <p:spPr>
              <a:xfrm>
                <a:off x="5832282" y="2794691"/>
                <a:ext cx="116297" cy="132375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2684" fill="none" extrusionOk="0">
                    <a:moveTo>
                      <a:pt x="1" y="0"/>
                    </a:moveTo>
                    <a:lnTo>
                      <a:pt x="2358" y="2684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7"/>
              <p:cNvSpPr/>
              <p:nvPr/>
            </p:nvSpPr>
            <p:spPr>
              <a:xfrm>
                <a:off x="5806684" y="2833408"/>
                <a:ext cx="141894" cy="93659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1899" fill="none" extrusionOk="0">
                    <a:moveTo>
                      <a:pt x="0" y="1"/>
                    </a:moveTo>
                    <a:lnTo>
                      <a:pt x="2877" y="1899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7"/>
              <p:cNvSpPr/>
              <p:nvPr/>
            </p:nvSpPr>
            <p:spPr>
              <a:xfrm>
                <a:off x="5789965" y="2878141"/>
                <a:ext cx="158613" cy="48925"/>
              </a:xfrm>
              <a:custGeom>
                <a:avLst/>
                <a:gdLst/>
                <a:ahLst/>
                <a:cxnLst/>
                <a:rect l="l" t="t" r="r" b="b"/>
                <a:pathLst>
                  <a:path w="3216" h="992" fill="none" extrusionOk="0">
                    <a:moveTo>
                      <a:pt x="1" y="0"/>
                    </a:moveTo>
                    <a:lnTo>
                      <a:pt x="3216" y="992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7"/>
              <p:cNvSpPr/>
              <p:nvPr/>
            </p:nvSpPr>
            <p:spPr>
              <a:xfrm>
                <a:off x="5948530" y="2746406"/>
                <a:ext cx="43007" cy="180659"/>
              </a:xfrm>
              <a:custGeom>
                <a:avLst/>
                <a:gdLst/>
                <a:ahLst/>
                <a:cxnLst/>
                <a:rect l="l" t="t" r="r" b="b"/>
                <a:pathLst>
                  <a:path w="872" h="3663" fill="none" extrusionOk="0">
                    <a:moveTo>
                      <a:pt x="871" y="0"/>
                    </a:moveTo>
                    <a:lnTo>
                      <a:pt x="1" y="3663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7"/>
              <p:cNvSpPr/>
              <p:nvPr/>
            </p:nvSpPr>
            <p:spPr>
              <a:xfrm>
                <a:off x="5948530" y="2764852"/>
                <a:ext cx="82315" cy="162213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3289" fill="none" extrusionOk="0">
                    <a:moveTo>
                      <a:pt x="1669" y="1"/>
                    </a:moveTo>
                    <a:lnTo>
                      <a:pt x="1" y="3289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7"/>
              <p:cNvSpPr/>
              <p:nvPr/>
            </p:nvSpPr>
            <p:spPr>
              <a:xfrm>
                <a:off x="5948530" y="2794691"/>
                <a:ext cx="116297" cy="132375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2684" fill="none" extrusionOk="0">
                    <a:moveTo>
                      <a:pt x="2358" y="0"/>
                    </a:moveTo>
                    <a:lnTo>
                      <a:pt x="1" y="2684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7"/>
              <p:cNvSpPr/>
              <p:nvPr/>
            </p:nvSpPr>
            <p:spPr>
              <a:xfrm>
                <a:off x="5948530" y="2833408"/>
                <a:ext cx="142535" cy="93659"/>
              </a:xfrm>
              <a:custGeom>
                <a:avLst/>
                <a:gdLst/>
                <a:ahLst/>
                <a:cxnLst/>
                <a:rect l="l" t="t" r="r" b="b"/>
                <a:pathLst>
                  <a:path w="2890" h="1899" fill="none" extrusionOk="0">
                    <a:moveTo>
                      <a:pt x="2890" y="1"/>
                    </a:moveTo>
                    <a:lnTo>
                      <a:pt x="1" y="1899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7"/>
              <p:cNvSpPr/>
              <p:nvPr/>
            </p:nvSpPr>
            <p:spPr>
              <a:xfrm>
                <a:off x="5948530" y="2878141"/>
                <a:ext cx="159254" cy="48925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992" fill="none" extrusionOk="0">
                    <a:moveTo>
                      <a:pt x="3228" y="0"/>
                    </a:moveTo>
                    <a:lnTo>
                      <a:pt x="1" y="992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7"/>
              <p:cNvSpPr/>
              <p:nvPr/>
            </p:nvSpPr>
            <p:spPr>
              <a:xfrm>
                <a:off x="5753024" y="2912715"/>
                <a:ext cx="392291" cy="20912"/>
              </a:xfrm>
              <a:custGeom>
                <a:avLst/>
                <a:gdLst/>
                <a:ahLst/>
                <a:cxnLst/>
                <a:rect l="l" t="t" r="r" b="b"/>
                <a:pathLst>
                  <a:path w="7954" h="424" extrusionOk="0">
                    <a:moveTo>
                      <a:pt x="0" y="0"/>
                    </a:moveTo>
                    <a:lnTo>
                      <a:pt x="0" y="424"/>
                    </a:lnTo>
                    <a:lnTo>
                      <a:pt x="7953" y="424"/>
                    </a:lnTo>
                    <a:lnTo>
                      <a:pt x="795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27"/>
              <p:cNvSpPr/>
              <p:nvPr/>
            </p:nvSpPr>
            <p:spPr>
              <a:xfrm>
                <a:off x="5753024" y="2912715"/>
                <a:ext cx="36990" cy="20912"/>
              </a:xfrm>
              <a:custGeom>
                <a:avLst/>
                <a:gdLst/>
                <a:ahLst/>
                <a:cxnLst/>
                <a:rect l="l" t="t" r="r" b="b"/>
                <a:pathLst>
                  <a:path w="750" h="424" extrusionOk="0">
                    <a:moveTo>
                      <a:pt x="0" y="0"/>
                    </a:moveTo>
                    <a:lnTo>
                      <a:pt x="0" y="424"/>
                    </a:lnTo>
                    <a:lnTo>
                      <a:pt x="750" y="424"/>
                    </a:lnTo>
                    <a:lnTo>
                      <a:pt x="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27"/>
              <p:cNvSpPr/>
              <p:nvPr/>
            </p:nvSpPr>
            <p:spPr>
              <a:xfrm>
                <a:off x="6107736" y="2912715"/>
                <a:ext cx="36990" cy="20912"/>
              </a:xfrm>
              <a:custGeom>
                <a:avLst/>
                <a:gdLst/>
                <a:ahLst/>
                <a:cxnLst/>
                <a:rect l="l" t="t" r="r" b="b"/>
                <a:pathLst>
                  <a:path w="750" h="424" extrusionOk="0">
                    <a:moveTo>
                      <a:pt x="0" y="0"/>
                    </a:moveTo>
                    <a:lnTo>
                      <a:pt x="0" y="424"/>
                    </a:lnTo>
                    <a:lnTo>
                      <a:pt x="749" y="424"/>
                    </a:lnTo>
                    <a:lnTo>
                      <a:pt x="74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7"/>
              <p:cNvSpPr/>
              <p:nvPr/>
            </p:nvSpPr>
            <p:spPr>
              <a:xfrm>
                <a:off x="5760767" y="2933578"/>
                <a:ext cx="375621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7616" h="291" extrusionOk="0">
                    <a:moveTo>
                      <a:pt x="0" y="1"/>
                    </a:moveTo>
                    <a:lnTo>
                      <a:pt x="0" y="291"/>
                    </a:lnTo>
                    <a:lnTo>
                      <a:pt x="7615" y="291"/>
                    </a:lnTo>
                    <a:lnTo>
                      <a:pt x="761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27"/>
              <p:cNvSpPr/>
              <p:nvPr/>
            </p:nvSpPr>
            <p:spPr>
              <a:xfrm>
                <a:off x="5857336" y="2930618"/>
                <a:ext cx="49" cy="361269"/>
              </a:xfrm>
              <a:custGeom>
                <a:avLst/>
                <a:gdLst/>
                <a:ahLst/>
                <a:cxnLst/>
                <a:rect l="l" t="t" r="r" b="b"/>
                <a:pathLst>
                  <a:path w="1" h="7325" fill="none" extrusionOk="0">
                    <a:moveTo>
                      <a:pt x="1" y="7325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7"/>
              <p:cNvSpPr/>
              <p:nvPr/>
            </p:nvSpPr>
            <p:spPr>
              <a:xfrm>
                <a:off x="5918148" y="2930618"/>
                <a:ext cx="49" cy="361269"/>
              </a:xfrm>
              <a:custGeom>
                <a:avLst/>
                <a:gdLst/>
                <a:ahLst/>
                <a:cxnLst/>
                <a:rect l="l" t="t" r="r" b="b"/>
                <a:pathLst>
                  <a:path w="1" h="7325" fill="none" extrusionOk="0">
                    <a:moveTo>
                      <a:pt x="0" y="7325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27"/>
              <p:cNvSpPr/>
              <p:nvPr/>
            </p:nvSpPr>
            <p:spPr>
              <a:xfrm>
                <a:off x="5978960" y="2930618"/>
                <a:ext cx="49" cy="361269"/>
              </a:xfrm>
              <a:custGeom>
                <a:avLst/>
                <a:gdLst/>
                <a:ahLst/>
                <a:cxnLst/>
                <a:rect l="l" t="t" r="r" b="b"/>
                <a:pathLst>
                  <a:path w="1" h="7325" fill="none" extrusionOk="0">
                    <a:moveTo>
                      <a:pt x="0" y="7325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27"/>
              <p:cNvSpPr/>
              <p:nvPr/>
            </p:nvSpPr>
            <p:spPr>
              <a:xfrm>
                <a:off x="6040956" y="2930618"/>
                <a:ext cx="49" cy="361269"/>
              </a:xfrm>
              <a:custGeom>
                <a:avLst/>
                <a:gdLst/>
                <a:ahLst/>
                <a:cxnLst/>
                <a:rect l="l" t="t" r="r" b="b"/>
                <a:pathLst>
                  <a:path w="1" h="7325" fill="none" extrusionOk="0">
                    <a:moveTo>
                      <a:pt x="0" y="7325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7"/>
              <p:cNvSpPr/>
              <p:nvPr/>
            </p:nvSpPr>
            <p:spPr>
              <a:xfrm>
                <a:off x="5727377" y="3008693"/>
                <a:ext cx="443584" cy="1405719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28502" extrusionOk="0">
                    <a:moveTo>
                      <a:pt x="4485" y="0"/>
                    </a:moveTo>
                    <a:cubicBezTo>
                      <a:pt x="2515" y="0"/>
                      <a:pt x="798" y="1209"/>
                      <a:pt x="1" y="2962"/>
                    </a:cubicBezTo>
                    <a:lnTo>
                      <a:pt x="1" y="28501"/>
                    </a:lnTo>
                    <a:lnTo>
                      <a:pt x="8993" y="28501"/>
                    </a:lnTo>
                    <a:lnTo>
                      <a:pt x="8981" y="2962"/>
                    </a:lnTo>
                    <a:cubicBezTo>
                      <a:pt x="8171" y="1209"/>
                      <a:pt x="6467" y="0"/>
                      <a:pt x="44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7"/>
              <p:cNvSpPr/>
              <p:nvPr/>
            </p:nvSpPr>
            <p:spPr>
              <a:xfrm>
                <a:off x="5760767" y="3043266"/>
                <a:ext cx="375621" cy="1336572"/>
              </a:xfrm>
              <a:custGeom>
                <a:avLst/>
                <a:gdLst/>
                <a:ahLst/>
                <a:cxnLst/>
                <a:rect l="l" t="t" r="r" b="b"/>
                <a:pathLst>
                  <a:path w="7616" h="27100" extrusionOk="0">
                    <a:moveTo>
                      <a:pt x="3808" y="1"/>
                    </a:moveTo>
                    <a:cubicBezTo>
                      <a:pt x="2212" y="1"/>
                      <a:pt x="750" y="943"/>
                      <a:pt x="0" y="2430"/>
                    </a:cubicBezTo>
                    <a:lnTo>
                      <a:pt x="0" y="27099"/>
                    </a:lnTo>
                    <a:lnTo>
                      <a:pt x="7615" y="27099"/>
                    </a:lnTo>
                    <a:lnTo>
                      <a:pt x="7615" y="2430"/>
                    </a:lnTo>
                    <a:cubicBezTo>
                      <a:pt x="6878" y="943"/>
                      <a:pt x="5403" y="1"/>
                      <a:pt x="3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7"/>
              <p:cNvSpPr/>
              <p:nvPr/>
            </p:nvSpPr>
            <p:spPr>
              <a:xfrm>
                <a:off x="5795341" y="3211400"/>
                <a:ext cx="307066" cy="1131450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22941" extrusionOk="0">
                    <a:moveTo>
                      <a:pt x="1" y="0"/>
                    </a:moveTo>
                    <a:lnTo>
                      <a:pt x="1" y="22941"/>
                    </a:lnTo>
                    <a:lnTo>
                      <a:pt x="6225" y="22941"/>
                    </a:lnTo>
                    <a:lnTo>
                      <a:pt x="62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7"/>
              <p:cNvSpPr/>
              <p:nvPr/>
            </p:nvSpPr>
            <p:spPr>
              <a:xfrm>
                <a:off x="5795341" y="3223878"/>
                <a:ext cx="62045" cy="77580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573" extrusionOk="0">
                    <a:moveTo>
                      <a:pt x="1137" y="1"/>
                    </a:moveTo>
                    <a:lnTo>
                      <a:pt x="1137" y="1475"/>
                    </a:lnTo>
                    <a:lnTo>
                      <a:pt x="1" y="1475"/>
                    </a:lnTo>
                    <a:lnTo>
                      <a:pt x="1" y="1572"/>
                    </a:lnTo>
                    <a:lnTo>
                      <a:pt x="1258" y="1572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7"/>
              <p:cNvSpPr/>
              <p:nvPr/>
            </p:nvSpPr>
            <p:spPr>
              <a:xfrm>
                <a:off x="5857336" y="3223878"/>
                <a:ext cx="60861" cy="77580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573" extrusionOk="0">
                    <a:moveTo>
                      <a:pt x="1125" y="1"/>
                    </a:moveTo>
                    <a:lnTo>
                      <a:pt x="1125" y="1475"/>
                    </a:lnTo>
                    <a:lnTo>
                      <a:pt x="1" y="1475"/>
                    </a:lnTo>
                    <a:lnTo>
                      <a:pt x="1" y="1572"/>
                    </a:lnTo>
                    <a:lnTo>
                      <a:pt x="1233" y="1572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27"/>
              <p:cNvSpPr/>
              <p:nvPr/>
            </p:nvSpPr>
            <p:spPr>
              <a:xfrm>
                <a:off x="5918148" y="3223878"/>
                <a:ext cx="61453" cy="7758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573" extrusionOk="0">
                    <a:moveTo>
                      <a:pt x="1137" y="1"/>
                    </a:moveTo>
                    <a:lnTo>
                      <a:pt x="1137" y="1475"/>
                    </a:lnTo>
                    <a:lnTo>
                      <a:pt x="0" y="1475"/>
                    </a:lnTo>
                    <a:lnTo>
                      <a:pt x="0" y="1572"/>
                    </a:lnTo>
                    <a:lnTo>
                      <a:pt x="1245" y="157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27"/>
              <p:cNvSpPr/>
              <p:nvPr/>
            </p:nvSpPr>
            <p:spPr>
              <a:xfrm>
                <a:off x="5979552" y="3223878"/>
                <a:ext cx="61453" cy="7758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573" extrusionOk="0">
                    <a:moveTo>
                      <a:pt x="1124" y="1"/>
                    </a:moveTo>
                    <a:lnTo>
                      <a:pt x="1124" y="1475"/>
                    </a:lnTo>
                    <a:lnTo>
                      <a:pt x="0" y="1475"/>
                    </a:lnTo>
                    <a:lnTo>
                      <a:pt x="0" y="1572"/>
                    </a:lnTo>
                    <a:lnTo>
                      <a:pt x="1245" y="157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27"/>
              <p:cNvSpPr/>
              <p:nvPr/>
            </p:nvSpPr>
            <p:spPr>
              <a:xfrm>
                <a:off x="6040956" y="3223878"/>
                <a:ext cx="61453" cy="7758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573" extrusionOk="0">
                    <a:moveTo>
                      <a:pt x="1136" y="1"/>
                    </a:moveTo>
                    <a:lnTo>
                      <a:pt x="1136" y="1475"/>
                    </a:lnTo>
                    <a:lnTo>
                      <a:pt x="0" y="1475"/>
                    </a:lnTo>
                    <a:lnTo>
                      <a:pt x="0" y="1572"/>
                    </a:lnTo>
                    <a:lnTo>
                      <a:pt x="1245" y="157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27"/>
              <p:cNvSpPr/>
              <p:nvPr/>
            </p:nvSpPr>
            <p:spPr>
              <a:xfrm>
                <a:off x="5795341" y="3301410"/>
                <a:ext cx="62045" cy="88233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89" extrusionOk="0">
                    <a:moveTo>
                      <a:pt x="1137" y="0"/>
                    </a:moveTo>
                    <a:lnTo>
                      <a:pt x="1137" y="1680"/>
                    </a:lnTo>
                    <a:lnTo>
                      <a:pt x="1" y="1680"/>
                    </a:lnTo>
                    <a:lnTo>
                      <a:pt x="1" y="1789"/>
                    </a:lnTo>
                    <a:lnTo>
                      <a:pt x="1258" y="1789"/>
                    </a:lnTo>
                    <a:lnTo>
                      <a:pt x="125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27"/>
              <p:cNvSpPr/>
              <p:nvPr/>
            </p:nvSpPr>
            <p:spPr>
              <a:xfrm>
                <a:off x="5857336" y="3301410"/>
                <a:ext cx="60861" cy="882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89" extrusionOk="0">
                    <a:moveTo>
                      <a:pt x="1125" y="0"/>
                    </a:moveTo>
                    <a:lnTo>
                      <a:pt x="1125" y="1680"/>
                    </a:lnTo>
                    <a:lnTo>
                      <a:pt x="1" y="1680"/>
                    </a:lnTo>
                    <a:lnTo>
                      <a:pt x="1" y="1789"/>
                    </a:lnTo>
                    <a:lnTo>
                      <a:pt x="1233" y="1789"/>
                    </a:lnTo>
                    <a:lnTo>
                      <a:pt x="123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27"/>
              <p:cNvSpPr/>
              <p:nvPr/>
            </p:nvSpPr>
            <p:spPr>
              <a:xfrm>
                <a:off x="5918148" y="3301410"/>
                <a:ext cx="61453" cy="8823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89" extrusionOk="0">
                    <a:moveTo>
                      <a:pt x="1137" y="0"/>
                    </a:moveTo>
                    <a:lnTo>
                      <a:pt x="1137" y="1680"/>
                    </a:lnTo>
                    <a:lnTo>
                      <a:pt x="0" y="1680"/>
                    </a:lnTo>
                    <a:lnTo>
                      <a:pt x="0" y="1789"/>
                    </a:lnTo>
                    <a:lnTo>
                      <a:pt x="1245" y="1789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27"/>
              <p:cNvSpPr/>
              <p:nvPr/>
            </p:nvSpPr>
            <p:spPr>
              <a:xfrm>
                <a:off x="5979552" y="3301410"/>
                <a:ext cx="61453" cy="8823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89" extrusionOk="0">
                    <a:moveTo>
                      <a:pt x="1124" y="0"/>
                    </a:moveTo>
                    <a:lnTo>
                      <a:pt x="1124" y="1680"/>
                    </a:lnTo>
                    <a:lnTo>
                      <a:pt x="0" y="1680"/>
                    </a:lnTo>
                    <a:lnTo>
                      <a:pt x="0" y="1789"/>
                    </a:lnTo>
                    <a:lnTo>
                      <a:pt x="1245" y="1789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27"/>
              <p:cNvSpPr/>
              <p:nvPr/>
            </p:nvSpPr>
            <p:spPr>
              <a:xfrm>
                <a:off x="6040956" y="3301410"/>
                <a:ext cx="61453" cy="8823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89" extrusionOk="0">
                    <a:moveTo>
                      <a:pt x="1136" y="0"/>
                    </a:moveTo>
                    <a:lnTo>
                      <a:pt x="1136" y="1680"/>
                    </a:lnTo>
                    <a:lnTo>
                      <a:pt x="0" y="1680"/>
                    </a:lnTo>
                    <a:lnTo>
                      <a:pt x="0" y="1789"/>
                    </a:lnTo>
                    <a:lnTo>
                      <a:pt x="1245" y="1789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27"/>
              <p:cNvSpPr/>
              <p:nvPr/>
            </p:nvSpPr>
            <p:spPr>
              <a:xfrm>
                <a:off x="5795341" y="3389595"/>
                <a:ext cx="62045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78" extrusionOk="0">
                    <a:moveTo>
                      <a:pt x="1137" y="1"/>
                    </a:moveTo>
                    <a:lnTo>
                      <a:pt x="1137" y="1681"/>
                    </a:lnTo>
                    <a:lnTo>
                      <a:pt x="1" y="1681"/>
                    </a:lnTo>
                    <a:lnTo>
                      <a:pt x="1" y="1778"/>
                    </a:lnTo>
                    <a:lnTo>
                      <a:pt x="1258" y="1778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27"/>
              <p:cNvSpPr/>
              <p:nvPr/>
            </p:nvSpPr>
            <p:spPr>
              <a:xfrm>
                <a:off x="5857336" y="3389595"/>
                <a:ext cx="60861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78" extrusionOk="0">
                    <a:moveTo>
                      <a:pt x="1125" y="1"/>
                    </a:moveTo>
                    <a:lnTo>
                      <a:pt x="1125" y="1681"/>
                    </a:lnTo>
                    <a:lnTo>
                      <a:pt x="1" y="1681"/>
                    </a:lnTo>
                    <a:lnTo>
                      <a:pt x="1" y="1778"/>
                    </a:lnTo>
                    <a:lnTo>
                      <a:pt x="1233" y="1778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27"/>
              <p:cNvSpPr/>
              <p:nvPr/>
            </p:nvSpPr>
            <p:spPr>
              <a:xfrm>
                <a:off x="5918148" y="3389595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37" y="1"/>
                    </a:moveTo>
                    <a:lnTo>
                      <a:pt x="1137" y="1681"/>
                    </a:lnTo>
                    <a:lnTo>
                      <a:pt x="0" y="1681"/>
                    </a:lnTo>
                    <a:lnTo>
                      <a:pt x="0" y="1778"/>
                    </a:lnTo>
                    <a:lnTo>
                      <a:pt x="1245" y="1778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27"/>
              <p:cNvSpPr/>
              <p:nvPr/>
            </p:nvSpPr>
            <p:spPr>
              <a:xfrm>
                <a:off x="5979552" y="3389595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24" y="1"/>
                    </a:moveTo>
                    <a:lnTo>
                      <a:pt x="1124" y="1681"/>
                    </a:lnTo>
                    <a:lnTo>
                      <a:pt x="0" y="1681"/>
                    </a:lnTo>
                    <a:lnTo>
                      <a:pt x="0" y="1778"/>
                    </a:lnTo>
                    <a:lnTo>
                      <a:pt x="1245" y="1778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27"/>
              <p:cNvSpPr/>
              <p:nvPr/>
            </p:nvSpPr>
            <p:spPr>
              <a:xfrm>
                <a:off x="6040956" y="3389595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36" y="1"/>
                    </a:moveTo>
                    <a:lnTo>
                      <a:pt x="1136" y="1681"/>
                    </a:lnTo>
                    <a:lnTo>
                      <a:pt x="0" y="1681"/>
                    </a:lnTo>
                    <a:lnTo>
                      <a:pt x="0" y="1778"/>
                    </a:lnTo>
                    <a:lnTo>
                      <a:pt x="1245" y="1778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27"/>
              <p:cNvSpPr/>
              <p:nvPr/>
            </p:nvSpPr>
            <p:spPr>
              <a:xfrm>
                <a:off x="5795341" y="3477237"/>
                <a:ext cx="62045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90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1" y="1693"/>
                    </a:lnTo>
                    <a:lnTo>
                      <a:pt x="1" y="1790"/>
                    </a:lnTo>
                    <a:lnTo>
                      <a:pt x="1258" y="1790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27"/>
              <p:cNvSpPr/>
              <p:nvPr/>
            </p:nvSpPr>
            <p:spPr>
              <a:xfrm>
                <a:off x="5857336" y="3477237"/>
                <a:ext cx="60861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90" extrusionOk="0">
                    <a:moveTo>
                      <a:pt x="1125" y="1"/>
                    </a:moveTo>
                    <a:lnTo>
                      <a:pt x="1125" y="1693"/>
                    </a:lnTo>
                    <a:lnTo>
                      <a:pt x="1" y="1693"/>
                    </a:lnTo>
                    <a:lnTo>
                      <a:pt x="1" y="1790"/>
                    </a:lnTo>
                    <a:lnTo>
                      <a:pt x="1233" y="1790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27"/>
              <p:cNvSpPr/>
              <p:nvPr/>
            </p:nvSpPr>
            <p:spPr>
              <a:xfrm>
                <a:off x="5918148" y="3477237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0" y="1693"/>
                    </a:lnTo>
                    <a:lnTo>
                      <a:pt x="0" y="1790"/>
                    </a:lnTo>
                    <a:lnTo>
                      <a:pt x="1245" y="1790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27"/>
              <p:cNvSpPr/>
              <p:nvPr/>
            </p:nvSpPr>
            <p:spPr>
              <a:xfrm>
                <a:off x="5979552" y="3477237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24" y="1"/>
                    </a:moveTo>
                    <a:lnTo>
                      <a:pt x="1124" y="1693"/>
                    </a:lnTo>
                    <a:lnTo>
                      <a:pt x="0" y="1693"/>
                    </a:lnTo>
                    <a:lnTo>
                      <a:pt x="0" y="1790"/>
                    </a:lnTo>
                    <a:lnTo>
                      <a:pt x="1245" y="1790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27"/>
              <p:cNvSpPr/>
              <p:nvPr/>
            </p:nvSpPr>
            <p:spPr>
              <a:xfrm>
                <a:off x="6040956" y="3477237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36" y="1"/>
                    </a:moveTo>
                    <a:lnTo>
                      <a:pt x="1136" y="1693"/>
                    </a:lnTo>
                    <a:lnTo>
                      <a:pt x="0" y="1693"/>
                    </a:lnTo>
                    <a:lnTo>
                      <a:pt x="0" y="1790"/>
                    </a:lnTo>
                    <a:lnTo>
                      <a:pt x="1245" y="1790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27"/>
              <p:cNvSpPr/>
              <p:nvPr/>
            </p:nvSpPr>
            <p:spPr>
              <a:xfrm>
                <a:off x="5795341" y="3565472"/>
                <a:ext cx="62045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802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1" y="1693"/>
                    </a:lnTo>
                    <a:lnTo>
                      <a:pt x="1" y="1802"/>
                    </a:lnTo>
                    <a:lnTo>
                      <a:pt x="1258" y="1802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27"/>
              <p:cNvSpPr/>
              <p:nvPr/>
            </p:nvSpPr>
            <p:spPr>
              <a:xfrm>
                <a:off x="5857336" y="3565472"/>
                <a:ext cx="60861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802" extrusionOk="0">
                    <a:moveTo>
                      <a:pt x="1125" y="1"/>
                    </a:moveTo>
                    <a:lnTo>
                      <a:pt x="1125" y="1693"/>
                    </a:lnTo>
                    <a:lnTo>
                      <a:pt x="1" y="1693"/>
                    </a:lnTo>
                    <a:lnTo>
                      <a:pt x="1" y="1802"/>
                    </a:lnTo>
                    <a:lnTo>
                      <a:pt x="1233" y="1802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27"/>
              <p:cNvSpPr/>
              <p:nvPr/>
            </p:nvSpPr>
            <p:spPr>
              <a:xfrm>
                <a:off x="5918148" y="3565472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27"/>
              <p:cNvSpPr/>
              <p:nvPr/>
            </p:nvSpPr>
            <p:spPr>
              <a:xfrm>
                <a:off x="5979552" y="3565472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24" y="1"/>
                    </a:moveTo>
                    <a:lnTo>
                      <a:pt x="1124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27"/>
              <p:cNvSpPr/>
              <p:nvPr/>
            </p:nvSpPr>
            <p:spPr>
              <a:xfrm>
                <a:off x="6040956" y="3565472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36" y="1"/>
                    </a:moveTo>
                    <a:lnTo>
                      <a:pt x="1136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27"/>
              <p:cNvSpPr/>
              <p:nvPr/>
            </p:nvSpPr>
            <p:spPr>
              <a:xfrm>
                <a:off x="5795341" y="3654298"/>
                <a:ext cx="62045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78" extrusionOk="0">
                    <a:moveTo>
                      <a:pt x="1137" y="1"/>
                    </a:moveTo>
                    <a:lnTo>
                      <a:pt x="1137" y="1669"/>
                    </a:lnTo>
                    <a:lnTo>
                      <a:pt x="1" y="1669"/>
                    </a:lnTo>
                    <a:lnTo>
                      <a:pt x="1" y="1777"/>
                    </a:lnTo>
                    <a:lnTo>
                      <a:pt x="1258" y="1777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27"/>
              <p:cNvSpPr/>
              <p:nvPr/>
            </p:nvSpPr>
            <p:spPr>
              <a:xfrm>
                <a:off x="5857336" y="3654298"/>
                <a:ext cx="60861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78" extrusionOk="0">
                    <a:moveTo>
                      <a:pt x="1125" y="1"/>
                    </a:moveTo>
                    <a:lnTo>
                      <a:pt x="1125" y="1669"/>
                    </a:lnTo>
                    <a:lnTo>
                      <a:pt x="1" y="1669"/>
                    </a:lnTo>
                    <a:lnTo>
                      <a:pt x="1" y="1777"/>
                    </a:lnTo>
                    <a:lnTo>
                      <a:pt x="1233" y="1777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27"/>
              <p:cNvSpPr/>
              <p:nvPr/>
            </p:nvSpPr>
            <p:spPr>
              <a:xfrm>
                <a:off x="5918148" y="3654298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37" y="1"/>
                    </a:moveTo>
                    <a:lnTo>
                      <a:pt x="1137" y="1669"/>
                    </a:lnTo>
                    <a:lnTo>
                      <a:pt x="0" y="1669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27"/>
              <p:cNvSpPr/>
              <p:nvPr/>
            </p:nvSpPr>
            <p:spPr>
              <a:xfrm>
                <a:off x="5979552" y="3654298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24" y="1"/>
                    </a:moveTo>
                    <a:lnTo>
                      <a:pt x="1124" y="1669"/>
                    </a:lnTo>
                    <a:lnTo>
                      <a:pt x="0" y="1669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27"/>
              <p:cNvSpPr/>
              <p:nvPr/>
            </p:nvSpPr>
            <p:spPr>
              <a:xfrm>
                <a:off x="6040956" y="3654298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36" y="1"/>
                    </a:moveTo>
                    <a:lnTo>
                      <a:pt x="1136" y="1669"/>
                    </a:lnTo>
                    <a:lnTo>
                      <a:pt x="0" y="1669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27"/>
              <p:cNvSpPr/>
              <p:nvPr/>
            </p:nvSpPr>
            <p:spPr>
              <a:xfrm>
                <a:off x="5795341" y="3741940"/>
                <a:ext cx="62045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90" extrusionOk="0">
                    <a:moveTo>
                      <a:pt x="1137" y="0"/>
                    </a:moveTo>
                    <a:lnTo>
                      <a:pt x="1137" y="1680"/>
                    </a:lnTo>
                    <a:lnTo>
                      <a:pt x="1" y="1680"/>
                    </a:lnTo>
                    <a:lnTo>
                      <a:pt x="1" y="1789"/>
                    </a:lnTo>
                    <a:lnTo>
                      <a:pt x="1258" y="1789"/>
                    </a:lnTo>
                    <a:lnTo>
                      <a:pt x="125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27"/>
              <p:cNvSpPr/>
              <p:nvPr/>
            </p:nvSpPr>
            <p:spPr>
              <a:xfrm>
                <a:off x="5857336" y="3741940"/>
                <a:ext cx="60861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90" extrusionOk="0">
                    <a:moveTo>
                      <a:pt x="1125" y="0"/>
                    </a:moveTo>
                    <a:lnTo>
                      <a:pt x="1125" y="1680"/>
                    </a:lnTo>
                    <a:lnTo>
                      <a:pt x="1" y="1680"/>
                    </a:lnTo>
                    <a:lnTo>
                      <a:pt x="1" y="1789"/>
                    </a:lnTo>
                    <a:lnTo>
                      <a:pt x="1233" y="1789"/>
                    </a:lnTo>
                    <a:lnTo>
                      <a:pt x="123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27"/>
              <p:cNvSpPr/>
              <p:nvPr/>
            </p:nvSpPr>
            <p:spPr>
              <a:xfrm>
                <a:off x="5918148" y="3741940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37" y="0"/>
                    </a:moveTo>
                    <a:lnTo>
                      <a:pt x="1137" y="1680"/>
                    </a:lnTo>
                    <a:lnTo>
                      <a:pt x="0" y="1680"/>
                    </a:lnTo>
                    <a:lnTo>
                      <a:pt x="0" y="1789"/>
                    </a:lnTo>
                    <a:lnTo>
                      <a:pt x="1245" y="1789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27"/>
              <p:cNvSpPr/>
              <p:nvPr/>
            </p:nvSpPr>
            <p:spPr>
              <a:xfrm>
                <a:off x="5979552" y="3741940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24" y="0"/>
                    </a:moveTo>
                    <a:lnTo>
                      <a:pt x="1124" y="1680"/>
                    </a:lnTo>
                    <a:lnTo>
                      <a:pt x="0" y="1680"/>
                    </a:lnTo>
                    <a:lnTo>
                      <a:pt x="0" y="1789"/>
                    </a:lnTo>
                    <a:lnTo>
                      <a:pt x="1245" y="1789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27"/>
              <p:cNvSpPr/>
              <p:nvPr/>
            </p:nvSpPr>
            <p:spPr>
              <a:xfrm>
                <a:off x="6040956" y="3741940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36" y="0"/>
                    </a:moveTo>
                    <a:lnTo>
                      <a:pt x="1136" y="1680"/>
                    </a:lnTo>
                    <a:lnTo>
                      <a:pt x="0" y="1680"/>
                    </a:lnTo>
                    <a:lnTo>
                      <a:pt x="0" y="1789"/>
                    </a:lnTo>
                    <a:lnTo>
                      <a:pt x="1245" y="1789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27"/>
              <p:cNvSpPr/>
              <p:nvPr/>
            </p:nvSpPr>
            <p:spPr>
              <a:xfrm>
                <a:off x="5795341" y="3830175"/>
                <a:ext cx="62045" cy="8764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77" extrusionOk="0">
                    <a:moveTo>
                      <a:pt x="1137" y="0"/>
                    </a:moveTo>
                    <a:lnTo>
                      <a:pt x="1137" y="1668"/>
                    </a:lnTo>
                    <a:lnTo>
                      <a:pt x="1" y="1668"/>
                    </a:lnTo>
                    <a:lnTo>
                      <a:pt x="1" y="1777"/>
                    </a:lnTo>
                    <a:lnTo>
                      <a:pt x="1258" y="1777"/>
                    </a:lnTo>
                    <a:lnTo>
                      <a:pt x="125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27"/>
              <p:cNvSpPr/>
              <p:nvPr/>
            </p:nvSpPr>
            <p:spPr>
              <a:xfrm>
                <a:off x="5857336" y="3830175"/>
                <a:ext cx="60861" cy="87642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77" extrusionOk="0">
                    <a:moveTo>
                      <a:pt x="1125" y="0"/>
                    </a:moveTo>
                    <a:lnTo>
                      <a:pt x="1125" y="1668"/>
                    </a:lnTo>
                    <a:lnTo>
                      <a:pt x="1" y="1668"/>
                    </a:lnTo>
                    <a:lnTo>
                      <a:pt x="1" y="1777"/>
                    </a:lnTo>
                    <a:lnTo>
                      <a:pt x="1233" y="1777"/>
                    </a:lnTo>
                    <a:lnTo>
                      <a:pt x="123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27"/>
              <p:cNvSpPr/>
              <p:nvPr/>
            </p:nvSpPr>
            <p:spPr>
              <a:xfrm>
                <a:off x="5918148" y="3830175"/>
                <a:ext cx="61453" cy="87642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7" extrusionOk="0">
                    <a:moveTo>
                      <a:pt x="1137" y="0"/>
                    </a:moveTo>
                    <a:lnTo>
                      <a:pt x="1137" y="1668"/>
                    </a:lnTo>
                    <a:lnTo>
                      <a:pt x="0" y="1668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27"/>
              <p:cNvSpPr/>
              <p:nvPr/>
            </p:nvSpPr>
            <p:spPr>
              <a:xfrm>
                <a:off x="5979552" y="3830175"/>
                <a:ext cx="61453" cy="87642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7" extrusionOk="0">
                    <a:moveTo>
                      <a:pt x="1124" y="0"/>
                    </a:moveTo>
                    <a:lnTo>
                      <a:pt x="1124" y="1668"/>
                    </a:lnTo>
                    <a:lnTo>
                      <a:pt x="0" y="1668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27"/>
              <p:cNvSpPr/>
              <p:nvPr/>
            </p:nvSpPr>
            <p:spPr>
              <a:xfrm>
                <a:off x="6040956" y="3830175"/>
                <a:ext cx="61453" cy="87642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7" extrusionOk="0">
                    <a:moveTo>
                      <a:pt x="1136" y="0"/>
                    </a:moveTo>
                    <a:lnTo>
                      <a:pt x="1136" y="1668"/>
                    </a:lnTo>
                    <a:lnTo>
                      <a:pt x="0" y="1668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27"/>
              <p:cNvSpPr/>
              <p:nvPr/>
            </p:nvSpPr>
            <p:spPr>
              <a:xfrm>
                <a:off x="5795341" y="3917768"/>
                <a:ext cx="62045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90" extrusionOk="0">
                    <a:moveTo>
                      <a:pt x="1137" y="1"/>
                    </a:moveTo>
                    <a:lnTo>
                      <a:pt x="1137" y="1681"/>
                    </a:lnTo>
                    <a:lnTo>
                      <a:pt x="1" y="1681"/>
                    </a:lnTo>
                    <a:lnTo>
                      <a:pt x="1" y="1790"/>
                    </a:lnTo>
                    <a:lnTo>
                      <a:pt x="1258" y="1790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27"/>
              <p:cNvSpPr/>
              <p:nvPr/>
            </p:nvSpPr>
            <p:spPr>
              <a:xfrm>
                <a:off x="5857336" y="3917768"/>
                <a:ext cx="60861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90" extrusionOk="0">
                    <a:moveTo>
                      <a:pt x="1125" y="1"/>
                    </a:moveTo>
                    <a:lnTo>
                      <a:pt x="1125" y="1681"/>
                    </a:lnTo>
                    <a:lnTo>
                      <a:pt x="1" y="1681"/>
                    </a:lnTo>
                    <a:lnTo>
                      <a:pt x="1" y="1790"/>
                    </a:lnTo>
                    <a:lnTo>
                      <a:pt x="1233" y="1790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27"/>
              <p:cNvSpPr/>
              <p:nvPr/>
            </p:nvSpPr>
            <p:spPr>
              <a:xfrm>
                <a:off x="5918148" y="3917768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37" y="1"/>
                    </a:moveTo>
                    <a:lnTo>
                      <a:pt x="1137" y="1681"/>
                    </a:lnTo>
                    <a:lnTo>
                      <a:pt x="0" y="1681"/>
                    </a:lnTo>
                    <a:lnTo>
                      <a:pt x="0" y="1790"/>
                    </a:lnTo>
                    <a:lnTo>
                      <a:pt x="1245" y="1790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27"/>
              <p:cNvSpPr/>
              <p:nvPr/>
            </p:nvSpPr>
            <p:spPr>
              <a:xfrm>
                <a:off x="5979552" y="3917768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24" y="1"/>
                    </a:moveTo>
                    <a:lnTo>
                      <a:pt x="1124" y="1681"/>
                    </a:lnTo>
                    <a:lnTo>
                      <a:pt x="0" y="1681"/>
                    </a:lnTo>
                    <a:lnTo>
                      <a:pt x="0" y="1790"/>
                    </a:lnTo>
                    <a:lnTo>
                      <a:pt x="1245" y="1790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27"/>
              <p:cNvSpPr/>
              <p:nvPr/>
            </p:nvSpPr>
            <p:spPr>
              <a:xfrm>
                <a:off x="6040956" y="3917768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36" y="1"/>
                    </a:moveTo>
                    <a:lnTo>
                      <a:pt x="1136" y="1681"/>
                    </a:lnTo>
                    <a:lnTo>
                      <a:pt x="0" y="1681"/>
                    </a:lnTo>
                    <a:lnTo>
                      <a:pt x="0" y="1790"/>
                    </a:lnTo>
                    <a:lnTo>
                      <a:pt x="1245" y="1790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27"/>
              <p:cNvSpPr/>
              <p:nvPr/>
            </p:nvSpPr>
            <p:spPr>
              <a:xfrm>
                <a:off x="5795341" y="4006002"/>
                <a:ext cx="62045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78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1" y="1693"/>
                    </a:lnTo>
                    <a:lnTo>
                      <a:pt x="1" y="1778"/>
                    </a:lnTo>
                    <a:lnTo>
                      <a:pt x="1258" y="1778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27"/>
              <p:cNvSpPr/>
              <p:nvPr/>
            </p:nvSpPr>
            <p:spPr>
              <a:xfrm>
                <a:off x="5857336" y="4006002"/>
                <a:ext cx="60861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78" extrusionOk="0">
                    <a:moveTo>
                      <a:pt x="1125" y="1"/>
                    </a:moveTo>
                    <a:lnTo>
                      <a:pt x="1125" y="1693"/>
                    </a:lnTo>
                    <a:lnTo>
                      <a:pt x="1" y="1693"/>
                    </a:lnTo>
                    <a:lnTo>
                      <a:pt x="1" y="1778"/>
                    </a:lnTo>
                    <a:lnTo>
                      <a:pt x="1233" y="1778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27"/>
              <p:cNvSpPr/>
              <p:nvPr/>
            </p:nvSpPr>
            <p:spPr>
              <a:xfrm>
                <a:off x="5918148" y="4006002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0" y="1693"/>
                    </a:lnTo>
                    <a:lnTo>
                      <a:pt x="0" y="1778"/>
                    </a:lnTo>
                    <a:lnTo>
                      <a:pt x="1245" y="1778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27"/>
              <p:cNvSpPr/>
              <p:nvPr/>
            </p:nvSpPr>
            <p:spPr>
              <a:xfrm>
                <a:off x="5979552" y="4006002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24" y="1"/>
                    </a:moveTo>
                    <a:lnTo>
                      <a:pt x="1124" y="1693"/>
                    </a:lnTo>
                    <a:lnTo>
                      <a:pt x="0" y="1693"/>
                    </a:lnTo>
                    <a:lnTo>
                      <a:pt x="0" y="1778"/>
                    </a:lnTo>
                    <a:lnTo>
                      <a:pt x="1245" y="1778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27"/>
              <p:cNvSpPr/>
              <p:nvPr/>
            </p:nvSpPr>
            <p:spPr>
              <a:xfrm>
                <a:off x="6040956" y="4006002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36" y="1"/>
                    </a:moveTo>
                    <a:lnTo>
                      <a:pt x="1136" y="1693"/>
                    </a:lnTo>
                    <a:lnTo>
                      <a:pt x="0" y="1693"/>
                    </a:lnTo>
                    <a:lnTo>
                      <a:pt x="0" y="1778"/>
                    </a:lnTo>
                    <a:lnTo>
                      <a:pt x="1245" y="1778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27"/>
              <p:cNvSpPr/>
              <p:nvPr/>
            </p:nvSpPr>
            <p:spPr>
              <a:xfrm>
                <a:off x="5795341" y="4093645"/>
                <a:ext cx="62045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802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1" y="1693"/>
                    </a:lnTo>
                    <a:lnTo>
                      <a:pt x="1" y="1802"/>
                    </a:lnTo>
                    <a:lnTo>
                      <a:pt x="1258" y="1802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27"/>
              <p:cNvSpPr/>
              <p:nvPr/>
            </p:nvSpPr>
            <p:spPr>
              <a:xfrm>
                <a:off x="5857336" y="4093645"/>
                <a:ext cx="60861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802" extrusionOk="0">
                    <a:moveTo>
                      <a:pt x="1125" y="1"/>
                    </a:moveTo>
                    <a:lnTo>
                      <a:pt x="1125" y="1693"/>
                    </a:lnTo>
                    <a:lnTo>
                      <a:pt x="1" y="1693"/>
                    </a:lnTo>
                    <a:lnTo>
                      <a:pt x="1" y="1802"/>
                    </a:lnTo>
                    <a:lnTo>
                      <a:pt x="1233" y="1802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27"/>
              <p:cNvSpPr/>
              <p:nvPr/>
            </p:nvSpPr>
            <p:spPr>
              <a:xfrm>
                <a:off x="5918148" y="4093645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27"/>
              <p:cNvSpPr/>
              <p:nvPr/>
            </p:nvSpPr>
            <p:spPr>
              <a:xfrm>
                <a:off x="5979552" y="4093645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24" y="1"/>
                    </a:moveTo>
                    <a:lnTo>
                      <a:pt x="1124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27"/>
              <p:cNvSpPr/>
              <p:nvPr/>
            </p:nvSpPr>
            <p:spPr>
              <a:xfrm>
                <a:off x="6040956" y="4093645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36" y="1"/>
                    </a:moveTo>
                    <a:lnTo>
                      <a:pt x="1136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27"/>
              <p:cNvSpPr/>
              <p:nvPr/>
            </p:nvSpPr>
            <p:spPr>
              <a:xfrm>
                <a:off x="5795341" y="4182471"/>
                <a:ext cx="62045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78" extrusionOk="0">
                    <a:moveTo>
                      <a:pt x="1137" y="1"/>
                    </a:moveTo>
                    <a:lnTo>
                      <a:pt x="1137" y="1681"/>
                    </a:lnTo>
                    <a:lnTo>
                      <a:pt x="1" y="1681"/>
                    </a:lnTo>
                    <a:lnTo>
                      <a:pt x="1" y="1777"/>
                    </a:lnTo>
                    <a:lnTo>
                      <a:pt x="1258" y="1777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27"/>
              <p:cNvSpPr/>
              <p:nvPr/>
            </p:nvSpPr>
            <p:spPr>
              <a:xfrm>
                <a:off x="5857336" y="4182471"/>
                <a:ext cx="60861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78" extrusionOk="0">
                    <a:moveTo>
                      <a:pt x="1125" y="1"/>
                    </a:moveTo>
                    <a:lnTo>
                      <a:pt x="1125" y="1681"/>
                    </a:lnTo>
                    <a:lnTo>
                      <a:pt x="1" y="1681"/>
                    </a:lnTo>
                    <a:lnTo>
                      <a:pt x="1" y="1777"/>
                    </a:lnTo>
                    <a:lnTo>
                      <a:pt x="1233" y="1777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27"/>
              <p:cNvSpPr/>
              <p:nvPr/>
            </p:nvSpPr>
            <p:spPr>
              <a:xfrm>
                <a:off x="5918148" y="4182471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37" y="1"/>
                    </a:moveTo>
                    <a:lnTo>
                      <a:pt x="1137" y="1681"/>
                    </a:lnTo>
                    <a:lnTo>
                      <a:pt x="0" y="1681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27"/>
              <p:cNvSpPr/>
              <p:nvPr/>
            </p:nvSpPr>
            <p:spPr>
              <a:xfrm>
                <a:off x="5979552" y="4182471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24" y="1"/>
                    </a:moveTo>
                    <a:lnTo>
                      <a:pt x="1124" y="1681"/>
                    </a:lnTo>
                    <a:lnTo>
                      <a:pt x="0" y="1681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27"/>
              <p:cNvSpPr/>
              <p:nvPr/>
            </p:nvSpPr>
            <p:spPr>
              <a:xfrm>
                <a:off x="6040956" y="4182471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36" y="1"/>
                    </a:moveTo>
                    <a:lnTo>
                      <a:pt x="1136" y="1681"/>
                    </a:lnTo>
                    <a:lnTo>
                      <a:pt x="0" y="1681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27"/>
              <p:cNvSpPr/>
              <p:nvPr/>
            </p:nvSpPr>
            <p:spPr>
              <a:xfrm>
                <a:off x="5795341" y="4253985"/>
                <a:ext cx="62045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802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1" y="1693"/>
                    </a:lnTo>
                    <a:lnTo>
                      <a:pt x="1" y="1802"/>
                    </a:lnTo>
                    <a:lnTo>
                      <a:pt x="1258" y="1802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27"/>
              <p:cNvSpPr/>
              <p:nvPr/>
            </p:nvSpPr>
            <p:spPr>
              <a:xfrm>
                <a:off x="5857336" y="4253985"/>
                <a:ext cx="60861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802" extrusionOk="0">
                    <a:moveTo>
                      <a:pt x="1125" y="1"/>
                    </a:moveTo>
                    <a:lnTo>
                      <a:pt x="1125" y="1693"/>
                    </a:lnTo>
                    <a:lnTo>
                      <a:pt x="1" y="1693"/>
                    </a:lnTo>
                    <a:lnTo>
                      <a:pt x="1" y="1802"/>
                    </a:lnTo>
                    <a:lnTo>
                      <a:pt x="1233" y="1802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27"/>
              <p:cNvSpPr/>
              <p:nvPr/>
            </p:nvSpPr>
            <p:spPr>
              <a:xfrm>
                <a:off x="5918148" y="4253985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27"/>
              <p:cNvSpPr/>
              <p:nvPr/>
            </p:nvSpPr>
            <p:spPr>
              <a:xfrm>
                <a:off x="5979552" y="4253985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24" y="1"/>
                    </a:moveTo>
                    <a:lnTo>
                      <a:pt x="1124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27"/>
              <p:cNvSpPr/>
              <p:nvPr/>
            </p:nvSpPr>
            <p:spPr>
              <a:xfrm>
                <a:off x="6040956" y="4253985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36" y="1"/>
                    </a:moveTo>
                    <a:lnTo>
                      <a:pt x="1136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27"/>
              <p:cNvSpPr/>
              <p:nvPr/>
            </p:nvSpPr>
            <p:spPr>
              <a:xfrm>
                <a:off x="5778078" y="3213767"/>
                <a:ext cx="342182" cy="1149945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23316" fill="none" extrusionOk="0">
                    <a:moveTo>
                      <a:pt x="0" y="0"/>
                    </a:moveTo>
                    <a:lnTo>
                      <a:pt x="6938" y="0"/>
                    </a:lnTo>
                    <a:lnTo>
                      <a:pt x="6938" y="23316"/>
                    </a:lnTo>
                    <a:lnTo>
                      <a:pt x="0" y="23316"/>
                    </a:lnTo>
                    <a:close/>
                  </a:path>
                </a:pathLst>
              </a:custGeom>
              <a:noFill/>
              <a:ln w="3925" cap="flat" cmpd="sng">
                <a:solidFill>
                  <a:schemeClr val="lt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27"/>
              <p:cNvSpPr/>
              <p:nvPr/>
            </p:nvSpPr>
            <p:spPr>
              <a:xfrm>
                <a:off x="5773294" y="3055794"/>
                <a:ext cx="350567" cy="147270"/>
              </a:xfrm>
              <a:custGeom>
                <a:avLst/>
                <a:gdLst/>
                <a:ahLst/>
                <a:cxnLst/>
                <a:rect l="l" t="t" r="r" b="b"/>
                <a:pathLst>
                  <a:path w="7108" h="2986" extrusionOk="0">
                    <a:moveTo>
                      <a:pt x="3554" y="0"/>
                    </a:moveTo>
                    <a:cubicBezTo>
                      <a:pt x="2091" y="0"/>
                      <a:pt x="701" y="871"/>
                      <a:pt x="0" y="2236"/>
                    </a:cubicBezTo>
                    <a:lnTo>
                      <a:pt x="0" y="2986"/>
                    </a:lnTo>
                    <a:lnTo>
                      <a:pt x="7107" y="2986"/>
                    </a:lnTo>
                    <a:lnTo>
                      <a:pt x="7107" y="2236"/>
                    </a:lnTo>
                    <a:cubicBezTo>
                      <a:pt x="6418" y="871"/>
                      <a:pt x="5028" y="0"/>
                      <a:pt x="3554" y="0"/>
                    </a:cubicBezTo>
                    <a:close/>
                  </a:path>
                </a:pathLst>
              </a:custGeom>
              <a:solidFill>
                <a:srgbClr val="CFC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27"/>
              <p:cNvSpPr/>
              <p:nvPr/>
            </p:nvSpPr>
            <p:spPr>
              <a:xfrm>
                <a:off x="5718450" y="3203015"/>
                <a:ext cx="459662" cy="20912"/>
              </a:xfrm>
              <a:custGeom>
                <a:avLst/>
                <a:gdLst/>
                <a:ahLst/>
                <a:cxnLst/>
                <a:rect l="l" t="t" r="r" b="b"/>
                <a:pathLst>
                  <a:path w="9320" h="424" extrusionOk="0">
                    <a:moveTo>
                      <a:pt x="0" y="1"/>
                    </a:moveTo>
                    <a:lnTo>
                      <a:pt x="0" y="424"/>
                    </a:lnTo>
                    <a:lnTo>
                      <a:pt x="9319" y="424"/>
                    </a:lnTo>
                    <a:lnTo>
                      <a:pt x="931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27"/>
              <p:cNvSpPr/>
              <p:nvPr/>
            </p:nvSpPr>
            <p:spPr>
              <a:xfrm>
                <a:off x="5718450" y="3203015"/>
                <a:ext cx="42366" cy="20912"/>
              </a:xfrm>
              <a:custGeom>
                <a:avLst/>
                <a:gdLst/>
                <a:ahLst/>
                <a:cxnLst/>
                <a:rect l="l" t="t" r="r" b="b"/>
                <a:pathLst>
                  <a:path w="859" h="424" extrusionOk="0">
                    <a:moveTo>
                      <a:pt x="0" y="1"/>
                    </a:moveTo>
                    <a:lnTo>
                      <a:pt x="0" y="424"/>
                    </a:lnTo>
                    <a:lnTo>
                      <a:pt x="858" y="424"/>
                    </a:lnTo>
                    <a:lnTo>
                      <a:pt x="85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27"/>
              <p:cNvSpPr/>
              <p:nvPr/>
            </p:nvSpPr>
            <p:spPr>
              <a:xfrm>
                <a:off x="6136342" y="3203015"/>
                <a:ext cx="42958" cy="20912"/>
              </a:xfrm>
              <a:custGeom>
                <a:avLst/>
                <a:gdLst/>
                <a:ahLst/>
                <a:cxnLst/>
                <a:rect l="l" t="t" r="r" b="b"/>
                <a:pathLst>
                  <a:path w="871" h="424" extrusionOk="0">
                    <a:moveTo>
                      <a:pt x="0" y="1"/>
                    </a:moveTo>
                    <a:lnTo>
                      <a:pt x="0" y="424"/>
                    </a:lnTo>
                    <a:lnTo>
                      <a:pt x="870" y="424"/>
                    </a:lnTo>
                    <a:lnTo>
                      <a:pt x="8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27"/>
              <p:cNvSpPr/>
              <p:nvPr/>
            </p:nvSpPr>
            <p:spPr>
              <a:xfrm>
                <a:off x="5727377" y="3223878"/>
                <a:ext cx="443584" cy="1558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316" extrusionOk="0">
                    <a:moveTo>
                      <a:pt x="1" y="1"/>
                    </a:moveTo>
                    <a:lnTo>
                      <a:pt x="1" y="315"/>
                    </a:lnTo>
                    <a:lnTo>
                      <a:pt x="8993" y="315"/>
                    </a:lnTo>
                    <a:lnTo>
                      <a:pt x="899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27"/>
              <p:cNvSpPr/>
              <p:nvPr/>
            </p:nvSpPr>
            <p:spPr>
              <a:xfrm>
                <a:off x="5857336" y="3223878"/>
                <a:ext cx="49" cy="112553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821" fill="none" extrusionOk="0">
                    <a:moveTo>
                      <a:pt x="1" y="1"/>
                    </a:moveTo>
                    <a:lnTo>
                      <a:pt x="1" y="2282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27"/>
              <p:cNvSpPr/>
              <p:nvPr/>
            </p:nvSpPr>
            <p:spPr>
              <a:xfrm>
                <a:off x="5918148" y="3223878"/>
                <a:ext cx="49" cy="112553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821" fill="none" extrusionOk="0">
                    <a:moveTo>
                      <a:pt x="0" y="1"/>
                    </a:moveTo>
                    <a:lnTo>
                      <a:pt x="0" y="2282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27"/>
              <p:cNvSpPr/>
              <p:nvPr/>
            </p:nvSpPr>
            <p:spPr>
              <a:xfrm>
                <a:off x="5978960" y="3223878"/>
                <a:ext cx="49" cy="112553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821" fill="none" extrusionOk="0">
                    <a:moveTo>
                      <a:pt x="0" y="1"/>
                    </a:moveTo>
                    <a:lnTo>
                      <a:pt x="0" y="2282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27"/>
              <p:cNvSpPr/>
              <p:nvPr/>
            </p:nvSpPr>
            <p:spPr>
              <a:xfrm>
                <a:off x="6040956" y="3223878"/>
                <a:ext cx="49" cy="112553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821" fill="none" extrusionOk="0">
                    <a:moveTo>
                      <a:pt x="0" y="1"/>
                    </a:moveTo>
                    <a:lnTo>
                      <a:pt x="0" y="2282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27"/>
              <p:cNvSpPr/>
              <p:nvPr/>
            </p:nvSpPr>
            <p:spPr>
              <a:xfrm>
                <a:off x="5781038" y="3301410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0"/>
                    </a:moveTo>
                    <a:lnTo>
                      <a:pt x="6793" y="0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27"/>
              <p:cNvSpPr/>
              <p:nvPr/>
            </p:nvSpPr>
            <p:spPr>
              <a:xfrm>
                <a:off x="5781038" y="3389595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1"/>
                    </a:moveTo>
                    <a:lnTo>
                      <a:pt x="6793" y="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27"/>
              <p:cNvSpPr/>
              <p:nvPr/>
            </p:nvSpPr>
            <p:spPr>
              <a:xfrm>
                <a:off x="5781038" y="3477237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1"/>
                    </a:moveTo>
                    <a:lnTo>
                      <a:pt x="6793" y="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27"/>
              <p:cNvSpPr/>
              <p:nvPr/>
            </p:nvSpPr>
            <p:spPr>
              <a:xfrm>
                <a:off x="5781038" y="3565472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1"/>
                    </a:moveTo>
                    <a:lnTo>
                      <a:pt x="6793" y="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27"/>
              <p:cNvSpPr/>
              <p:nvPr/>
            </p:nvSpPr>
            <p:spPr>
              <a:xfrm>
                <a:off x="5781038" y="3654298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1"/>
                    </a:moveTo>
                    <a:lnTo>
                      <a:pt x="6793" y="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27"/>
              <p:cNvSpPr/>
              <p:nvPr/>
            </p:nvSpPr>
            <p:spPr>
              <a:xfrm>
                <a:off x="5781038" y="3741940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0"/>
                    </a:moveTo>
                    <a:lnTo>
                      <a:pt x="6793" y="0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27"/>
              <p:cNvSpPr/>
              <p:nvPr/>
            </p:nvSpPr>
            <p:spPr>
              <a:xfrm>
                <a:off x="5781038" y="3829583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0"/>
                    </a:moveTo>
                    <a:lnTo>
                      <a:pt x="6793" y="0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27"/>
              <p:cNvSpPr/>
              <p:nvPr/>
            </p:nvSpPr>
            <p:spPr>
              <a:xfrm>
                <a:off x="5781038" y="3917768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1"/>
                    </a:moveTo>
                    <a:lnTo>
                      <a:pt x="6793" y="1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27"/>
              <p:cNvSpPr/>
              <p:nvPr/>
            </p:nvSpPr>
            <p:spPr>
              <a:xfrm>
                <a:off x="5781038" y="4006002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1"/>
                    </a:moveTo>
                    <a:lnTo>
                      <a:pt x="6793" y="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27"/>
              <p:cNvSpPr/>
              <p:nvPr/>
            </p:nvSpPr>
            <p:spPr>
              <a:xfrm>
                <a:off x="5781038" y="4093645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1"/>
                    </a:moveTo>
                    <a:lnTo>
                      <a:pt x="6793" y="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27"/>
              <p:cNvSpPr/>
              <p:nvPr/>
            </p:nvSpPr>
            <p:spPr>
              <a:xfrm>
                <a:off x="5781038" y="4182471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1"/>
                    </a:moveTo>
                    <a:lnTo>
                      <a:pt x="6793" y="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27"/>
              <p:cNvSpPr/>
              <p:nvPr/>
            </p:nvSpPr>
            <p:spPr>
              <a:xfrm>
                <a:off x="5781038" y="4270113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0"/>
                    </a:moveTo>
                    <a:lnTo>
                      <a:pt x="6793" y="0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27"/>
              <p:cNvSpPr/>
              <p:nvPr/>
            </p:nvSpPr>
            <p:spPr>
              <a:xfrm>
                <a:off x="5948530" y="2999766"/>
                <a:ext cx="49" cy="220017"/>
              </a:xfrm>
              <a:custGeom>
                <a:avLst/>
                <a:gdLst/>
                <a:ahLst/>
                <a:cxnLst/>
                <a:rect l="l" t="t" r="r" b="b"/>
                <a:pathLst>
                  <a:path w="1" h="4461" fill="none" extrusionOk="0">
                    <a:moveTo>
                      <a:pt x="1" y="0"/>
                    </a:moveTo>
                    <a:lnTo>
                      <a:pt x="1" y="4460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27"/>
              <p:cNvSpPr/>
              <p:nvPr/>
            </p:nvSpPr>
            <p:spPr>
              <a:xfrm>
                <a:off x="5948530" y="2999766"/>
                <a:ext cx="49" cy="220017"/>
              </a:xfrm>
              <a:custGeom>
                <a:avLst/>
                <a:gdLst/>
                <a:ahLst/>
                <a:cxnLst/>
                <a:rect l="l" t="t" r="r" b="b"/>
                <a:pathLst>
                  <a:path w="1" h="4461" fill="none" extrusionOk="0">
                    <a:moveTo>
                      <a:pt x="1" y="0"/>
                    </a:moveTo>
                    <a:lnTo>
                      <a:pt x="1" y="4460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27"/>
              <p:cNvSpPr/>
              <p:nvPr/>
            </p:nvSpPr>
            <p:spPr>
              <a:xfrm>
                <a:off x="5899061" y="3007509"/>
                <a:ext cx="49517" cy="212273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304" fill="none" extrusionOk="0">
                    <a:moveTo>
                      <a:pt x="1" y="0"/>
                    </a:moveTo>
                    <a:lnTo>
                      <a:pt x="1004" y="4303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27"/>
              <p:cNvSpPr/>
              <p:nvPr/>
            </p:nvSpPr>
            <p:spPr>
              <a:xfrm>
                <a:off x="5851960" y="3028963"/>
                <a:ext cx="96618" cy="190819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3869" fill="none" extrusionOk="0">
                    <a:moveTo>
                      <a:pt x="1" y="0"/>
                    </a:moveTo>
                    <a:lnTo>
                      <a:pt x="1959" y="3868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27"/>
              <p:cNvSpPr/>
              <p:nvPr/>
            </p:nvSpPr>
            <p:spPr>
              <a:xfrm>
                <a:off x="5811419" y="3063537"/>
                <a:ext cx="137159" cy="156246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3168" fill="none" extrusionOk="0">
                    <a:moveTo>
                      <a:pt x="1" y="0"/>
                    </a:moveTo>
                    <a:lnTo>
                      <a:pt x="2781" y="3167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27"/>
              <p:cNvSpPr/>
              <p:nvPr/>
            </p:nvSpPr>
            <p:spPr>
              <a:xfrm>
                <a:off x="5780446" y="3109454"/>
                <a:ext cx="168132" cy="110329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2237" fill="none" extrusionOk="0">
                    <a:moveTo>
                      <a:pt x="0" y="0"/>
                    </a:moveTo>
                    <a:lnTo>
                      <a:pt x="3409" y="2236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27"/>
              <p:cNvSpPr/>
              <p:nvPr/>
            </p:nvSpPr>
            <p:spPr>
              <a:xfrm>
                <a:off x="5760767" y="3162474"/>
                <a:ext cx="187811" cy="57310"/>
              </a:xfrm>
              <a:custGeom>
                <a:avLst/>
                <a:gdLst/>
                <a:ahLst/>
                <a:cxnLst/>
                <a:rect l="l" t="t" r="r" b="b"/>
                <a:pathLst>
                  <a:path w="3808" h="1162" fill="none" extrusionOk="0">
                    <a:moveTo>
                      <a:pt x="0" y="1"/>
                    </a:moveTo>
                    <a:lnTo>
                      <a:pt x="3808" y="116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27"/>
              <p:cNvSpPr/>
              <p:nvPr/>
            </p:nvSpPr>
            <p:spPr>
              <a:xfrm>
                <a:off x="5948530" y="3007509"/>
                <a:ext cx="50158" cy="212273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4304" fill="none" extrusionOk="0">
                    <a:moveTo>
                      <a:pt x="1016" y="0"/>
                    </a:moveTo>
                    <a:lnTo>
                      <a:pt x="1" y="4303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27"/>
              <p:cNvSpPr/>
              <p:nvPr/>
            </p:nvSpPr>
            <p:spPr>
              <a:xfrm>
                <a:off x="5948530" y="3028963"/>
                <a:ext cx="97210" cy="190819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3869" fill="none" extrusionOk="0">
                    <a:moveTo>
                      <a:pt x="1971" y="0"/>
                    </a:moveTo>
                    <a:lnTo>
                      <a:pt x="1" y="3868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27"/>
              <p:cNvSpPr/>
              <p:nvPr/>
            </p:nvSpPr>
            <p:spPr>
              <a:xfrm>
                <a:off x="5948530" y="3063537"/>
                <a:ext cx="137159" cy="156246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3168" fill="none" extrusionOk="0">
                    <a:moveTo>
                      <a:pt x="2781" y="0"/>
                    </a:moveTo>
                    <a:lnTo>
                      <a:pt x="1" y="3167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27"/>
              <p:cNvSpPr/>
              <p:nvPr/>
            </p:nvSpPr>
            <p:spPr>
              <a:xfrm>
                <a:off x="5948530" y="3109454"/>
                <a:ext cx="168773" cy="110329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2237" fill="none" extrusionOk="0">
                    <a:moveTo>
                      <a:pt x="3421" y="0"/>
                    </a:moveTo>
                    <a:lnTo>
                      <a:pt x="1" y="2236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27"/>
              <p:cNvSpPr/>
              <p:nvPr/>
            </p:nvSpPr>
            <p:spPr>
              <a:xfrm>
                <a:off x="5948530" y="3162474"/>
                <a:ext cx="187860" cy="5731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1162" fill="none" extrusionOk="0">
                    <a:moveTo>
                      <a:pt x="3808" y="1"/>
                    </a:moveTo>
                    <a:lnTo>
                      <a:pt x="1" y="116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2" name="Google Shape;482;p27"/>
            <p:cNvSpPr/>
            <p:nvPr/>
          </p:nvSpPr>
          <p:spPr>
            <a:xfrm>
              <a:off x="7691676" y="1579786"/>
              <a:ext cx="661078" cy="2860531"/>
            </a:xfrm>
            <a:custGeom>
              <a:avLst/>
              <a:gdLst/>
              <a:ahLst/>
              <a:cxnLst/>
              <a:rect l="l" t="t" r="r" b="b"/>
              <a:pathLst>
                <a:path w="10335" h="44722" extrusionOk="0">
                  <a:moveTo>
                    <a:pt x="10335" y="0"/>
                  </a:moveTo>
                  <a:lnTo>
                    <a:pt x="1" y="9356"/>
                  </a:lnTo>
                  <a:lnTo>
                    <a:pt x="1" y="44722"/>
                  </a:lnTo>
                  <a:lnTo>
                    <a:pt x="10335" y="44722"/>
                  </a:lnTo>
                  <a:lnTo>
                    <a:pt x="103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3" name="Google Shape;483;p27"/>
            <p:cNvGrpSpPr/>
            <p:nvPr/>
          </p:nvGrpSpPr>
          <p:grpSpPr>
            <a:xfrm>
              <a:off x="6947960" y="1924101"/>
              <a:ext cx="1125140" cy="2490315"/>
              <a:chOff x="7516197" y="1924101"/>
              <a:chExt cx="1125140" cy="2490315"/>
            </a:xfrm>
          </p:grpSpPr>
          <p:sp>
            <p:nvSpPr>
              <p:cNvPr id="484" name="Google Shape;484;p27"/>
              <p:cNvSpPr/>
              <p:nvPr/>
            </p:nvSpPr>
            <p:spPr>
              <a:xfrm>
                <a:off x="8335285" y="1924101"/>
                <a:ext cx="14594" cy="299940"/>
              </a:xfrm>
              <a:custGeom>
                <a:avLst/>
                <a:gdLst/>
                <a:ahLst/>
                <a:cxnLst/>
                <a:rect l="l" t="t" r="r" b="b"/>
                <a:pathLst>
                  <a:path w="230" h="4727" extrusionOk="0">
                    <a:moveTo>
                      <a:pt x="0" y="1"/>
                    </a:moveTo>
                    <a:lnTo>
                      <a:pt x="0" y="4727"/>
                    </a:lnTo>
                    <a:lnTo>
                      <a:pt x="230" y="4727"/>
                    </a:lnTo>
                    <a:lnTo>
                      <a:pt x="23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27"/>
              <p:cNvSpPr/>
              <p:nvPr/>
            </p:nvSpPr>
            <p:spPr>
              <a:xfrm>
                <a:off x="8379003" y="1924101"/>
                <a:ext cx="14594" cy="299940"/>
              </a:xfrm>
              <a:custGeom>
                <a:avLst/>
                <a:gdLst/>
                <a:ahLst/>
                <a:cxnLst/>
                <a:rect l="l" t="t" r="r" b="b"/>
                <a:pathLst>
                  <a:path w="230" h="4727" extrusionOk="0">
                    <a:moveTo>
                      <a:pt x="0" y="1"/>
                    </a:moveTo>
                    <a:lnTo>
                      <a:pt x="0" y="4727"/>
                    </a:lnTo>
                    <a:lnTo>
                      <a:pt x="230" y="4727"/>
                    </a:lnTo>
                    <a:lnTo>
                      <a:pt x="23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27"/>
              <p:cNvSpPr/>
              <p:nvPr/>
            </p:nvSpPr>
            <p:spPr>
              <a:xfrm>
                <a:off x="8335285" y="2166485"/>
                <a:ext cx="14594" cy="58313"/>
              </a:xfrm>
              <a:custGeom>
                <a:avLst/>
                <a:gdLst/>
                <a:ahLst/>
                <a:cxnLst/>
                <a:rect l="l" t="t" r="r" b="b"/>
                <a:pathLst>
                  <a:path w="230" h="919" extrusionOk="0">
                    <a:moveTo>
                      <a:pt x="0" y="0"/>
                    </a:moveTo>
                    <a:lnTo>
                      <a:pt x="0" y="919"/>
                    </a:lnTo>
                    <a:lnTo>
                      <a:pt x="230" y="919"/>
                    </a:lnTo>
                    <a:lnTo>
                      <a:pt x="23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27"/>
              <p:cNvSpPr/>
              <p:nvPr/>
            </p:nvSpPr>
            <p:spPr>
              <a:xfrm>
                <a:off x="8379003" y="2166485"/>
                <a:ext cx="14594" cy="58313"/>
              </a:xfrm>
              <a:custGeom>
                <a:avLst/>
                <a:gdLst/>
                <a:ahLst/>
                <a:cxnLst/>
                <a:rect l="l" t="t" r="r" b="b"/>
                <a:pathLst>
                  <a:path w="230" h="919" extrusionOk="0">
                    <a:moveTo>
                      <a:pt x="0" y="0"/>
                    </a:moveTo>
                    <a:lnTo>
                      <a:pt x="0" y="919"/>
                    </a:lnTo>
                    <a:lnTo>
                      <a:pt x="230" y="919"/>
                    </a:lnTo>
                    <a:lnTo>
                      <a:pt x="23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27"/>
              <p:cNvSpPr/>
              <p:nvPr/>
            </p:nvSpPr>
            <p:spPr>
              <a:xfrm>
                <a:off x="7763910" y="2104366"/>
                <a:ext cx="531542" cy="119671"/>
              </a:xfrm>
              <a:custGeom>
                <a:avLst/>
                <a:gdLst/>
                <a:ahLst/>
                <a:cxnLst/>
                <a:rect l="l" t="t" r="r" b="b"/>
                <a:pathLst>
                  <a:path w="8377" h="1886" extrusionOk="0">
                    <a:moveTo>
                      <a:pt x="1" y="0"/>
                    </a:moveTo>
                    <a:lnTo>
                      <a:pt x="1" y="1886"/>
                    </a:lnTo>
                    <a:lnTo>
                      <a:pt x="8377" y="1886"/>
                    </a:lnTo>
                    <a:lnTo>
                      <a:pt x="83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27"/>
              <p:cNvSpPr/>
              <p:nvPr/>
            </p:nvSpPr>
            <p:spPr>
              <a:xfrm>
                <a:off x="7763910" y="2104366"/>
                <a:ext cx="173416" cy="119671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1886" extrusionOk="0">
                    <a:moveTo>
                      <a:pt x="1" y="0"/>
                    </a:moveTo>
                    <a:lnTo>
                      <a:pt x="1" y="1886"/>
                    </a:lnTo>
                    <a:lnTo>
                      <a:pt x="2732" y="1886"/>
                    </a:lnTo>
                    <a:lnTo>
                      <a:pt x="2732" y="0"/>
                    </a:lnTo>
                    <a:close/>
                  </a:path>
                </a:pathLst>
              </a:custGeom>
              <a:solidFill>
                <a:srgbClr val="D18F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27"/>
              <p:cNvSpPr/>
              <p:nvPr/>
            </p:nvSpPr>
            <p:spPr>
              <a:xfrm>
                <a:off x="7915748" y="2104366"/>
                <a:ext cx="63" cy="123542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7" fill="none" extrusionOk="0">
                    <a:moveTo>
                      <a:pt x="1" y="0"/>
                    </a:moveTo>
                    <a:lnTo>
                      <a:pt x="1" y="1946"/>
                    </a:lnTo>
                  </a:path>
                </a:pathLst>
              </a:custGeom>
              <a:noFill/>
              <a:ln w="3925" cap="flat" cmpd="sng">
                <a:solidFill>
                  <a:schemeClr val="accent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27"/>
              <p:cNvSpPr/>
              <p:nvPr/>
            </p:nvSpPr>
            <p:spPr>
              <a:xfrm>
                <a:off x="7783072" y="2104366"/>
                <a:ext cx="63" cy="123542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7" fill="none" extrusionOk="0">
                    <a:moveTo>
                      <a:pt x="1" y="0"/>
                    </a:moveTo>
                    <a:lnTo>
                      <a:pt x="1" y="1946"/>
                    </a:lnTo>
                  </a:path>
                </a:pathLst>
              </a:custGeom>
              <a:noFill/>
              <a:ln w="3925" cap="flat" cmpd="sng">
                <a:solidFill>
                  <a:schemeClr val="accent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27"/>
              <p:cNvSpPr/>
              <p:nvPr/>
            </p:nvSpPr>
            <p:spPr>
              <a:xfrm>
                <a:off x="7559915" y="2227842"/>
                <a:ext cx="1037702" cy="2186573"/>
              </a:xfrm>
              <a:custGeom>
                <a:avLst/>
                <a:gdLst/>
                <a:ahLst/>
                <a:cxnLst/>
                <a:rect l="l" t="t" r="r" b="b"/>
                <a:pathLst>
                  <a:path w="16354" h="34460" extrusionOk="0">
                    <a:moveTo>
                      <a:pt x="0" y="0"/>
                    </a:moveTo>
                    <a:lnTo>
                      <a:pt x="0" y="34460"/>
                    </a:lnTo>
                    <a:lnTo>
                      <a:pt x="16354" y="34460"/>
                    </a:lnTo>
                    <a:lnTo>
                      <a:pt x="1635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27"/>
              <p:cNvSpPr/>
              <p:nvPr/>
            </p:nvSpPr>
            <p:spPr>
              <a:xfrm>
                <a:off x="7559915" y="2227842"/>
                <a:ext cx="369738" cy="2186573"/>
              </a:xfrm>
              <a:custGeom>
                <a:avLst/>
                <a:gdLst/>
                <a:ahLst/>
                <a:cxnLst/>
                <a:rect l="l" t="t" r="r" b="b"/>
                <a:pathLst>
                  <a:path w="5827" h="34460" extrusionOk="0">
                    <a:moveTo>
                      <a:pt x="0" y="0"/>
                    </a:moveTo>
                    <a:lnTo>
                      <a:pt x="0" y="34460"/>
                    </a:lnTo>
                    <a:lnTo>
                      <a:pt x="5826" y="34460"/>
                    </a:lnTo>
                    <a:lnTo>
                      <a:pt x="5826" y="0"/>
                    </a:lnTo>
                    <a:close/>
                  </a:path>
                </a:pathLst>
              </a:custGeom>
              <a:solidFill>
                <a:srgbClr val="D18F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27"/>
              <p:cNvSpPr/>
              <p:nvPr/>
            </p:nvSpPr>
            <p:spPr>
              <a:xfrm>
                <a:off x="7516197" y="2218578"/>
                <a:ext cx="1125140" cy="31536"/>
              </a:xfrm>
              <a:custGeom>
                <a:avLst/>
                <a:gdLst/>
                <a:ahLst/>
                <a:cxnLst/>
                <a:rect l="l" t="t" r="r" b="b"/>
                <a:pathLst>
                  <a:path w="17732" h="497" extrusionOk="0">
                    <a:moveTo>
                      <a:pt x="0" y="1"/>
                    </a:moveTo>
                    <a:lnTo>
                      <a:pt x="0" y="497"/>
                    </a:lnTo>
                    <a:lnTo>
                      <a:pt x="17732" y="497"/>
                    </a:lnTo>
                    <a:lnTo>
                      <a:pt x="1773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27"/>
              <p:cNvSpPr/>
              <p:nvPr/>
            </p:nvSpPr>
            <p:spPr>
              <a:xfrm>
                <a:off x="7516197" y="2218578"/>
                <a:ext cx="381223" cy="31536"/>
              </a:xfrm>
              <a:custGeom>
                <a:avLst/>
                <a:gdLst/>
                <a:ahLst/>
                <a:cxnLst/>
                <a:rect l="l" t="t" r="r" b="b"/>
                <a:pathLst>
                  <a:path w="6008" h="497" extrusionOk="0">
                    <a:moveTo>
                      <a:pt x="0" y="1"/>
                    </a:moveTo>
                    <a:lnTo>
                      <a:pt x="0" y="497"/>
                    </a:lnTo>
                    <a:lnTo>
                      <a:pt x="6008" y="497"/>
                    </a:lnTo>
                    <a:lnTo>
                      <a:pt x="600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27"/>
              <p:cNvSpPr/>
              <p:nvPr/>
            </p:nvSpPr>
            <p:spPr>
              <a:xfrm>
                <a:off x="7588278" y="2250050"/>
                <a:ext cx="63" cy="2164365"/>
              </a:xfrm>
              <a:custGeom>
                <a:avLst/>
                <a:gdLst/>
                <a:ahLst/>
                <a:cxnLst/>
                <a:rect l="l" t="t" r="r" b="b"/>
                <a:pathLst>
                  <a:path w="1" h="34110" fill="none" extrusionOk="0">
                    <a:moveTo>
                      <a:pt x="1" y="1"/>
                    </a:moveTo>
                    <a:lnTo>
                      <a:pt x="1" y="34110"/>
                    </a:lnTo>
                  </a:path>
                </a:pathLst>
              </a:custGeom>
              <a:noFill/>
              <a:ln w="3925" cap="flat" cmpd="sng">
                <a:solidFill>
                  <a:schemeClr val="accent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27"/>
              <p:cNvSpPr/>
              <p:nvPr/>
            </p:nvSpPr>
            <p:spPr>
              <a:xfrm>
                <a:off x="7907309" y="2250050"/>
                <a:ext cx="63" cy="2164365"/>
              </a:xfrm>
              <a:custGeom>
                <a:avLst/>
                <a:gdLst/>
                <a:ahLst/>
                <a:cxnLst/>
                <a:rect l="l" t="t" r="r" b="b"/>
                <a:pathLst>
                  <a:path w="1" h="34110" fill="none" extrusionOk="0">
                    <a:moveTo>
                      <a:pt x="1" y="1"/>
                    </a:moveTo>
                    <a:lnTo>
                      <a:pt x="1" y="34110"/>
                    </a:lnTo>
                  </a:path>
                </a:pathLst>
              </a:custGeom>
              <a:noFill/>
              <a:ln w="3925" cap="flat" cmpd="sng">
                <a:solidFill>
                  <a:srgbClr val="E3AFA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27"/>
              <p:cNvSpPr/>
              <p:nvPr/>
            </p:nvSpPr>
            <p:spPr>
              <a:xfrm>
                <a:off x="7955658" y="2250050"/>
                <a:ext cx="63" cy="2164365"/>
              </a:xfrm>
              <a:custGeom>
                <a:avLst/>
                <a:gdLst/>
                <a:ahLst/>
                <a:cxnLst/>
                <a:rect l="l" t="t" r="r" b="b"/>
                <a:pathLst>
                  <a:path w="1" h="34110" fill="none" extrusionOk="0">
                    <a:moveTo>
                      <a:pt x="0" y="1"/>
                    </a:moveTo>
                    <a:lnTo>
                      <a:pt x="0" y="34110"/>
                    </a:lnTo>
                  </a:path>
                </a:pathLst>
              </a:custGeom>
              <a:noFill/>
              <a:ln w="3925" cap="flat" cmpd="sng">
                <a:solidFill>
                  <a:schemeClr val="accent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27"/>
              <p:cNvSpPr/>
              <p:nvPr/>
            </p:nvSpPr>
            <p:spPr>
              <a:xfrm>
                <a:off x="8570688" y="2250050"/>
                <a:ext cx="63" cy="2164365"/>
              </a:xfrm>
              <a:custGeom>
                <a:avLst/>
                <a:gdLst/>
                <a:ahLst/>
                <a:cxnLst/>
                <a:rect l="l" t="t" r="r" b="b"/>
                <a:pathLst>
                  <a:path w="1" h="34110" fill="none" extrusionOk="0">
                    <a:moveTo>
                      <a:pt x="1" y="1"/>
                    </a:moveTo>
                    <a:lnTo>
                      <a:pt x="1" y="34110"/>
                    </a:lnTo>
                  </a:path>
                </a:pathLst>
              </a:custGeom>
              <a:noFill/>
              <a:ln w="3925" cap="flat" cmpd="sng">
                <a:solidFill>
                  <a:schemeClr val="accent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27"/>
              <p:cNvSpPr/>
              <p:nvPr/>
            </p:nvSpPr>
            <p:spPr>
              <a:xfrm>
                <a:off x="8022345" y="2358933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" y="1"/>
                    </a:moveTo>
                    <a:lnTo>
                      <a:pt x="1" y="2612"/>
                    </a:lnTo>
                    <a:lnTo>
                      <a:pt x="1451" y="2612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27"/>
              <p:cNvSpPr/>
              <p:nvPr/>
            </p:nvSpPr>
            <p:spPr>
              <a:xfrm>
                <a:off x="8022345" y="2358933"/>
                <a:ext cx="92133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24" extrusionOk="0">
                    <a:moveTo>
                      <a:pt x="1234" y="1"/>
                    </a:moveTo>
                    <a:lnTo>
                      <a:pt x="1234" y="2394"/>
                    </a:lnTo>
                    <a:lnTo>
                      <a:pt x="1" y="2394"/>
                    </a:lnTo>
                    <a:lnTo>
                      <a:pt x="1" y="2624"/>
                    </a:lnTo>
                    <a:lnTo>
                      <a:pt x="1451" y="2624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27"/>
              <p:cNvSpPr/>
              <p:nvPr/>
            </p:nvSpPr>
            <p:spPr>
              <a:xfrm>
                <a:off x="8154260" y="2358933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" y="1"/>
                    </a:moveTo>
                    <a:lnTo>
                      <a:pt x="1" y="2612"/>
                    </a:lnTo>
                    <a:lnTo>
                      <a:pt x="1451" y="2612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27"/>
              <p:cNvSpPr/>
              <p:nvPr/>
            </p:nvSpPr>
            <p:spPr>
              <a:xfrm>
                <a:off x="8154260" y="2358933"/>
                <a:ext cx="92133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24" extrusionOk="0">
                    <a:moveTo>
                      <a:pt x="1221" y="1"/>
                    </a:moveTo>
                    <a:lnTo>
                      <a:pt x="1221" y="2394"/>
                    </a:lnTo>
                    <a:lnTo>
                      <a:pt x="1" y="2394"/>
                    </a:lnTo>
                    <a:lnTo>
                      <a:pt x="1" y="2624"/>
                    </a:lnTo>
                    <a:lnTo>
                      <a:pt x="1451" y="2624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27"/>
              <p:cNvSpPr/>
              <p:nvPr/>
            </p:nvSpPr>
            <p:spPr>
              <a:xfrm>
                <a:off x="8286174" y="2358933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" y="1"/>
                    </a:moveTo>
                    <a:lnTo>
                      <a:pt x="1" y="2612"/>
                    </a:lnTo>
                    <a:lnTo>
                      <a:pt x="1451" y="2612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27"/>
              <p:cNvSpPr/>
              <p:nvPr/>
            </p:nvSpPr>
            <p:spPr>
              <a:xfrm>
                <a:off x="8286174" y="2358933"/>
                <a:ext cx="92133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24" extrusionOk="0">
                    <a:moveTo>
                      <a:pt x="1221" y="1"/>
                    </a:moveTo>
                    <a:lnTo>
                      <a:pt x="1221" y="2394"/>
                    </a:lnTo>
                    <a:lnTo>
                      <a:pt x="1" y="2394"/>
                    </a:lnTo>
                    <a:lnTo>
                      <a:pt x="1" y="2624"/>
                    </a:lnTo>
                    <a:lnTo>
                      <a:pt x="1451" y="2624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27"/>
              <p:cNvSpPr/>
              <p:nvPr/>
            </p:nvSpPr>
            <p:spPr>
              <a:xfrm>
                <a:off x="8417327" y="2358933"/>
                <a:ext cx="92070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2612" extrusionOk="0">
                    <a:moveTo>
                      <a:pt x="1" y="1"/>
                    </a:moveTo>
                    <a:lnTo>
                      <a:pt x="1" y="2612"/>
                    </a:lnTo>
                    <a:lnTo>
                      <a:pt x="1451" y="2612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27"/>
              <p:cNvSpPr/>
              <p:nvPr/>
            </p:nvSpPr>
            <p:spPr>
              <a:xfrm>
                <a:off x="8417327" y="2358933"/>
                <a:ext cx="92070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2624" extrusionOk="0">
                    <a:moveTo>
                      <a:pt x="1233" y="1"/>
                    </a:moveTo>
                    <a:lnTo>
                      <a:pt x="1233" y="2394"/>
                    </a:lnTo>
                    <a:lnTo>
                      <a:pt x="1" y="2394"/>
                    </a:lnTo>
                    <a:lnTo>
                      <a:pt x="1" y="2624"/>
                    </a:lnTo>
                    <a:lnTo>
                      <a:pt x="1451" y="2624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27"/>
              <p:cNvSpPr/>
              <p:nvPr/>
            </p:nvSpPr>
            <p:spPr>
              <a:xfrm>
                <a:off x="7634279" y="2358933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" y="1"/>
                    </a:moveTo>
                    <a:lnTo>
                      <a:pt x="1" y="2612"/>
                    </a:lnTo>
                    <a:lnTo>
                      <a:pt x="1451" y="2612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27"/>
              <p:cNvSpPr/>
              <p:nvPr/>
            </p:nvSpPr>
            <p:spPr>
              <a:xfrm>
                <a:off x="7634279" y="2358933"/>
                <a:ext cx="92133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24" extrusionOk="0">
                    <a:moveTo>
                      <a:pt x="1222" y="1"/>
                    </a:moveTo>
                    <a:lnTo>
                      <a:pt x="1222" y="2394"/>
                    </a:lnTo>
                    <a:lnTo>
                      <a:pt x="1" y="2394"/>
                    </a:lnTo>
                    <a:lnTo>
                      <a:pt x="1" y="2624"/>
                    </a:lnTo>
                    <a:lnTo>
                      <a:pt x="1451" y="2624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27"/>
              <p:cNvSpPr/>
              <p:nvPr/>
            </p:nvSpPr>
            <p:spPr>
              <a:xfrm>
                <a:off x="7765432" y="2358933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" y="1"/>
                    </a:moveTo>
                    <a:lnTo>
                      <a:pt x="1" y="2612"/>
                    </a:lnTo>
                    <a:lnTo>
                      <a:pt x="1451" y="2612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27"/>
              <p:cNvSpPr/>
              <p:nvPr/>
            </p:nvSpPr>
            <p:spPr>
              <a:xfrm>
                <a:off x="7765432" y="2358933"/>
                <a:ext cx="92133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24" extrusionOk="0">
                    <a:moveTo>
                      <a:pt x="1234" y="1"/>
                    </a:moveTo>
                    <a:lnTo>
                      <a:pt x="1234" y="2394"/>
                    </a:lnTo>
                    <a:lnTo>
                      <a:pt x="1" y="2394"/>
                    </a:lnTo>
                    <a:lnTo>
                      <a:pt x="1" y="2624"/>
                    </a:lnTo>
                    <a:lnTo>
                      <a:pt x="1451" y="2624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7634279" y="2599032"/>
                <a:ext cx="92133" cy="165674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1" extrusionOk="0">
                    <a:moveTo>
                      <a:pt x="1" y="0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27"/>
              <p:cNvSpPr/>
              <p:nvPr/>
            </p:nvSpPr>
            <p:spPr>
              <a:xfrm>
                <a:off x="7634279" y="2599032"/>
                <a:ext cx="92133" cy="165674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1" extrusionOk="0">
                    <a:moveTo>
                      <a:pt x="1222" y="0"/>
                    </a:moveTo>
                    <a:lnTo>
                      <a:pt x="1222" y="2381"/>
                    </a:lnTo>
                    <a:lnTo>
                      <a:pt x="1" y="2381"/>
                    </a:ln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27"/>
              <p:cNvSpPr/>
              <p:nvPr/>
            </p:nvSpPr>
            <p:spPr>
              <a:xfrm>
                <a:off x="7765432" y="2599032"/>
                <a:ext cx="92133" cy="165674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1" extrusionOk="0">
                    <a:moveTo>
                      <a:pt x="1" y="0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7765432" y="2599032"/>
                <a:ext cx="92133" cy="165674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1" extrusionOk="0">
                    <a:moveTo>
                      <a:pt x="1234" y="0"/>
                    </a:moveTo>
                    <a:lnTo>
                      <a:pt x="1234" y="2381"/>
                    </a:lnTo>
                    <a:lnTo>
                      <a:pt x="1" y="2381"/>
                    </a:ln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27"/>
              <p:cNvSpPr/>
              <p:nvPr/>
            </p:nvSpPr>
            <p:spPr>
              <a:xfrm>
                <a:off x="7634279" y="2838307"/>
                <a:ext cx="92133" cy="165674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1" extrusionOk="0">
                    <a:moveTo>
                      <a:pt x="1" y="0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27"/>
              <p:cNvSpPr/>
              <p:nvPr/>
            </p:nvSpPr>
            <p:spPr>
              <a:xfrm>
                <a:off x="7634279" y="2838307"/>
                <a:ext cx="92133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24" extrusionOk="0">
                    <a:moveTo>
                      <a:pt x="1222" y="0"/>
                    </a:moveTo>
                    <a:lnTo>
                      <a:pt x="1222" y="2393"/>
                    </a:lnTo>
                    <a:lnTo>
                      <a:pt x="1" y="2393"/>
                    </a:lnTo>
                    <a:lnTo>
                      <a:pt x="1" y="2623"/>
                    </a:lnTo>
                    <a:lnTo>
                      <a:pt x="1451" y="2623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27"/>
              <p:cNvSpPr/>
              <p:nvPr/>
            </p:nvSpPr>
            <p:spPr>
              <a:xfrm>
                <a:off x="7765432" y="2838307"/>
                <a:ext cx="92133" cy="165674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1" extrusionOk="0">
                    <a:moveTo>
                      <a:pt x="1" y="0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27"/>
              <p:cNvSpPr/>
              <p:nvPr/>
            </p:nvSpPr>
            <p:spPr>
              <a:xfrm>
                <a:off x="7765432" y="2838307"/>
                <a:ext cx="92133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24" extrusionOk="0">
                    <a:moveTo>
                      <a:pt x="1234" y="0"/>
                    </a:moveTo>
                    <a:lnTo>
                      <a:pt x="1234" y="2393"/>
                    </a:lnTo>
                    <a:lnTo>
                      <a:pt x="1" y="2393"/>
                    </a:lnTo>
                    <a:lnTo>
                      <a:pt x="1" y="2623"/>
                    </a:lnTo>
                    <a:lnTo>
                      <a:pt x="1451" y="2623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634279" y="3078343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" y="0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27"/>
              <p:cNvSpPr/>
              <p:nvPr/>
            </p:nvSpPr>
            <p:spPr>
              <a:xfrm>
                <a:off x="7634279" y="3078343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222" y="0"/>
                    </a:moveTo>
                    <a:lnTo>
                      <a:pt x="1222" y="2381"/>
                    </a:lnTo>
                    <a:lnTo>
                      <a:pt x="1" y="2381"/>
                    </a:ln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27"/>
              <p:cNvSpPr/>
              <p:nvPr/>
            </p:nvSpPr>
            <p:spPr>
              <a:xfrm>
                <a:off x="7765432" y="3078343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" y="0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27"/>
              <p:cNvSpPr/>
              <p:nvPr/>
            </p:nvSpPr>
            <p:spPr>
              <a:xfrm>
                <a:off x="7765432" y="3078343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234" y="0"/>
                    </a:moveTo>
                    <a:lnTo>
                      <a:pt x="1234" y="2381"/>
                    </a:lnTo>
                    <a:lnTo>
                      <a:pt x="1" y="2381"/>
                    </a:ln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7634279" y="3317618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" y="0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7634279" y="3317618"/>
                <a:ext cx="92133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24" extrusionOk="0">
                    <a:moveTo>
                      <a:pt x="1222" y="0"/>
                    </a:moveTo>
                    <a:lnTo>
                      <a:pt x="1222" y="2394"/>
                    </a:lnTo>
                    <a:lnTo>
                      <a:pt x="1" y="2394"/>
                    </a:lnTo>
                    <a:lnTo>
                      <a:pt x="1" y="2623"/>
                    </a:lnTo>
                    <a:lnTo>
                      <a:pt x="1451" y="2623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27"/>
              <p:cNvSpPr/>
              <p:nvPr/>
            </p:nvSpPr>
            <p:spPr>
              <a:xfrm>
                <a:off x="7765432" y="3317618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" y="0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27"/>
              <p:cNvSpPr/>
              <p:nvPr/>
            </p:nvSpPr>
            <p:spPr>
              <a:xfrm>
                <a:off x="7765432" y="3317618"/>
                <a:ext cx="92133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24" extrusionOk="0">
                    <a:moveTo>
                      <a:pt x="1234" y="0"/>
                    </a:moveTo>
                    <a:lnTo>
                      <a:pt x="1234" y="2394"/>
                    </a:lnTo>
                    <a:lnTo>
                      <a:pt x="1" y="2394"/>
                    </a:lnTo>
                    <a:lnTo>
                      <a:pt x="1" y="2623"/>
                    </a:lnTo>
                    <a:lnTo>
                      <a:pt x="1451" y="2623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27"/>
              <p:cNvSpPr/>
              <p:nvPr/>
            </p:nvSpPr>
            <p:spPr>
              <a:xfrm>
                <a:off x="7634279" y="3557655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" y="1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27"/>
              <p:cNvSpPr/>
              <p:nvPr/>
            </p:nvSpPr>
            <p:spPr>
              <a:xfrm>
                <a:off x="7634279" y="3557655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222" y="1"/>
                    </a:moveTo>
                    <a:lnTo>
                      <a:pt x="1222" y="2382"/>
                    </a:lnTo>
                    <a:lnTo>
                      <a:pt x="1" y="2382"/>
                    </a:ln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27"/>
              <p:cNvSpPr/>
              <p:nvPr/>
            </p:nvSpPr>
            <p:spPr>
              <a:xfrm>
                <a:off x="7765432" y="3557655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" y="1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27"/>
              <p:cNvSpPr/>
              <p:nvPr/>
            </p:nvSpPr>
            <p:spPr>
              <a:xfrm>
                <a:off x="7765432" y="3557655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234" y="1"/>
                    </a:moveTo>
                    <a:lnTo>
                      <a:pt x="1234" y="2382"/>
                    </a:lnTo>
                    <a:lnTo>
                      <a:pt x="1" y="2382"/>
                    </a:ln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27"/>
              <p:cNvSpPr/>
              <p:nvPr/>
            </p:nvSpPr>
            <p:spPr>
              <a:xfrm>
                <a:off x="7634279" y="3796930"/>
                <a:ext cx="92133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24" extrusionOk="0">
                    <a:moveTo>
                      <a:pt x="1" y="1"/>
                    </a:moveTo>
                    <a:lnTo>
                      <a:pt x="1" y="2624"/>
                    </a:lnTo>
                    <a:lnTo>
                      <a:pt x="1451" y="2624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27"/>
              <p:cNvSpPr/>
              <p:nvPr/>
            </p:nvSpPr>
            <p:spPr>
              <a:xfrm>
                <a:off x="7634279" y="3796930"/>
                <a:ext cx="92133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24" extrusionOk="0">
                    <a:moveTo>
                      <a:pt x="1222" y="1"/>
                    </a:moveTo>
                    <a:lnTo>
                      <a:pt x="1222" y="2394"/>
                    </a:lnTo>
                    <a:lnTo>
                      <a:pt x="1" y="2394"/>
                    </a:lnTo>
                    <a:lnTo>
                      <a:pt x="1" y="2624"/>
                    </a:lnTo>
                    <a:lnTo>
                      <a:pt x="1451" y="2624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27"/>
              <p:cNvSpPr/>
              <p:nvPr/>
            </p:nvSpPr>
            <p:spPr>
              <a:xfrm>
                <a:off x="7765432" y="3796930"/>
                <a:ext cx="92133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24" extrusionOk="0">
                    <a:moveTo>
                      <a:pt x="1" y="1"/>
                    </a:moveTo>
                    <a:lnTo>
                      <a:pt x="1" y="2624"/>
                    </a:lnTo>
                    <a:lnTo>
                      <a:pt x="1451" y="2624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27"/>
              <p:cNvSpPr/>
              <p:nvPr/>
            </p:nvSpPr>
            <p:spPr>
              <a:xfrm>
                <a:off x="7765432" y="3796930"/>
                <a:ext cx="92133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24" extrusionOk="0">
                    <a:moveTo>
                      <a:pt x="1234" y="1"/>
                    </a:moveTo>
                    <a:lnTo>
                      <a:pt x="1234" y="2394"/>
                    </a:lnTo>
                    <a:lnTo>
                      <a:pt x="1" y="2394"/>
                    </a:lnTo>
                    <a:lnTo>
                      <a:pt x="1" y="2624"/>
                    </a:lnTo>
                    <a:lnTo>
                      <a:pt x="1451" y="2624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27"/>
              <p:cNvSpPr/>
              <p:nvPr/>
            </p:nvSpPr>
            <p:spPr>
              <a:xfrm>
                <a:off x="7634279" y="4036966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" y="1"/>
                    </a:moveTo>
                    <a:lnTo>
                      <a:pt x="1" y="2612"/>
                    </a:lnTo>
                    <a:lnTo>
                      <a:pt x="1451" y="2612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27"/>
              <p:cNvSpPr/>
              <p:nvPr/>
            </p:nvSpPr>
            <p:spPr>
              <a:xfrm>
                <a:off x="7634279" y="4036966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222" y="1"/>
                    </a:moveTo>
                    <a:lnTo>
                      <a:pt x="1222" y="2382"/>
                    </a:lnTo>
                    <a:lnTo>
                      <a:pt x="1" y="2382"/>
                    </a:lnTo>
                    <a:lnTo>
                      <a:pt x="1" y="2612"/>
                    </a:lnTo>
                    <a:lnTo>
                      <a:pt x="1451" y="2612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27"/>
              <p:cNvSpPr/>
              <p:nvPr/>
            </p:nvSpPr>
            <p:spPr>
              <a:xfrm>
                <a:off x="7765432" y="4036966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" y="1"/>
                    </a:moveTo>
                    <a:lnTo>
                      <a:pt x="1" y="2612"/>
                    </a:lnTo>
                    <a:lnTo>
                      <a:pt x="1451" y="2612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27"/>
              <p:cNvSpPr/>
              <p:nvPr/>
            </p:nvSpPr>
            <p:spPr>
              <a:xfrm>
                <a:off x="7765432" y="4036966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234" y="1"/>
                    </a:moveTo>
                    <a:lnTo>
                      <a:pt x="1234" y="2382"/>
                    </a:lnTo>
                    <a:lnTo>
                      <a:pt x="1" y="2382"/>
                    </a:lnTo>
                    <a:lnTo>
                      <a:pt x="1" y="2612"/>
                    </a:lnTo>
                    <a:lnTo>
                      <a:pt x="1451" y="2612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27"/>
              <p:cNvSpPr/>
              <p:nvPr/>
            </p:nvSpPr>
            <p:spPr>
              <a:xfrm>
                <a:off x="8022345" y="2599032"/>
                <a:ext cx="92133" cy="165674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1" extrusionOk="0">
                    <a:moveTo>
                      <a:pt x="1" y="0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27"/>
              <p:cNvSpPr/>
              <p:nvPr/>
            </p:nvSpPr>
            <p:spPr>
              <a:xfrm>
                <a:off x="8022345" y="2599032"/>
                <a:ext cx="92133" cy="165674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1" extrusionOk="0">
                    <a:moveTo>
                      <a:pt x="1234" y="0"/>
                    </a:moveTo>
                    <a:lnTo>
                      <a:pt x="1234" y="2381"/>
                    </a:lnTo>
                    <a:lnTo>
                      <a:pt x="1" y="2381"/>
                    </a:ln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27"/>
              <p:cNvSpPr/>
              <p:nvPr/>
            </p:nvSpPr>
            <p:spPr>
              <a:xfrm>
                <a:off x="8154260" y="2599032"/>
                <a:ext cx="92133" cy="165674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1" extrusionOk="0">
                    <a:moveTo>
                      <a:pt x="1" y="0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27"/>
              <p:cNvSpPr/>
              <p:nvPr/>
            </p:nvSpPr>
            <p:spPr>
              <a:xfrm>
                <a:off x="8154260" y="2599032"/>
                <a:ext cx="92133" cy="165674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1" extrusionOk="0">
                    <a:moveTo>
                      <a:pt x="1221" y="0"/>
                    </a:moveTo>
                    <a:lnTo>
                      <a:pt x="1221" y="2381"/>
                    </a:lnTo>
                    <a:lnTo>
                      <a:pt x="1" y="2381"/>
                    </a:ln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27"/>
              <p:cNvSpPr/>
              <p:nvPr/>
            </p:nvSpPr>
            <p:spPr>
              <a:xfrm>
                <a:off x="8286174" y="2599032"/>
                <a:ext cx="92133" cy="165674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1" extrusionOk="0">
                    <a:moveTo>
                      <a:pt x="1" y="0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27"/>
              <p:cNvSpPr/>
              <p:nvPr/>
            </p:nvSpPr>
            <p:spPr>
              <a:xfrm>
                <a:off x="8286174" y="2599032"/>
                <a:ext cx="92133" cy="165674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1" extrusionOk="0">
                    <a:moveTo>
                      <a:pt x="1221" y="0"/>
                    </a:moveTo>
                    <a:lnTo>
                      <a:pt x="1221" y="2381"/>
                    </a:lnTo>
                    <a:lnTo>
                      <a:pt x="1" y="2381"/>
                    </a:ln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27"/>
              <p:cNvSpPr/>
              <p:nvPr/>
            </p:nvSpPr>
            <p:spPr>
              <a:xfrm>
                <a:off x="8417327" y="2599032"/>
                <a:ext cx="92070" cy="165674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2611" extrusionOk="0">
                    <a:moveTo>
                      <a:pt x="1" y="0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27"/>
              <p:cNvSpPr/>
              <p:nvPr/>
            </p:nvSpPr>
            <p:spPr>
              <a:xfrm>
                <a:off x="8417327" y="2599032"/>
                <a:ext cx="92070" cy="165674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2611" extrusionOk="0">
                    <a:moveTo>
                      <a:pt x="1233" y="0"/>
                    </a:moveTo>
                    <a:lnTo>
                      <a:pt x="1233" y="2381"/>
                    </a:lnTo>
                    <a:lnTo>
                      <a:pt x="1" y="2381"/>
                    </a:ln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27"/>
              <p:cNvSpPr/>
              <p:nvPr/>
            </p:nvSpPr>
            <p:spPr>
              <a:xfrm>
                <a:off x="8022345" y="2838307"/>
                <a:ext cx="92133" cy="165674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1" extrusionOk="0">
                    <a:moveTo>
                      <a:pt x="1" y="0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27"/>
              <p:cNvSpPr/>
              <p:nvPr/>
            </p:nvSpPr>
            <p:spPr>
              <a:xfrm>
                <a:off x="8022345" y="2838307"/>
                <a:ext cx="92133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24" extrusionOk="0">
                    <a:moveTo>
                      <a:pt x="1234" y="0"/>
                    </a:moveTo>
                    <a:lnTo>
                      <a:pt x="1234" y="2393"/>
                    </a:lnTo>
                    <a:lnTo>
                      <a:pt x="1" y="2393"/>
                    </a:lnTo>
                    <a:lnTo>
                      <a:pt x="1" y="2623"/>
                    </a:lnTo>
                    <a:lnTo>
                      <a:pt x="1451" y="2623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27"/>
              <p:cNvSpPr/>
              <p:nvPr/>
            </p:nvSpPr>
            <p:spPr>
              <a:xfrm>
                <a:off x="8154260" y="2838307"/>
                <a:ext cx="92133" cy="165674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1" extrusionOk="0">
                    <a:moveTo>
                      <a:pt x="1" y="0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27"/>
              <p:cNvSpPr/>
              <p:nvPr/>
            </p:nvSpPr>
            <p:spPr>
              <a:xfrm>
                <a:off x="8154260" y="2838307"/>
                <a:ext cx="92133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24" extrusionOk="0">
                    <a:moveTo>
                      <a:pt x="1221" y="0"/>
                    </a:moveTo>
                    <a:lnTo>
                      <a:pt x="1221" y="2393"/>
                    </a:lnTo>
                    <a:lnTo>
                      <a:pt x="1" y="2393"/>
                    </a:lnTo>
                    <a:lnTo>
                      <a:pt x="1" y="2623"/>
                    </a:lnTo>
                    <a:lnTo>
                      <a:pt x="1451" y="2623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27"/>
              <p:cNvSpPr/>
              <p:nvPr/>
            </p:nvSpPr>
            <p:spPr>
              <a:xfrm>
                <a:off x="8286174" y="2838307"/>
                <a:ext cx="92133" cy="165674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1" extrusionOk="0">
                    <a:moveTo>
                      <a:pt x="1" y="0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27"/>
              <p:cNvSpPr/>
              <p:nvPr/>
            </p:nvSpPr>
            <p:spPr>
              <a:xfrm>
                <a:off x="8286174" y="2838307"/>
                <a:ext cx="92133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24" extrusionOk="0">
                    <a:moveTo>
                      <a:pt x="1221" y="0"/>
                    </a:moveTo>
                    <a:lnTo>
                      <a:pt x="1221" y="2393"/>
                    </a:lnTo>
                    <a:lnTo>
                      <a:pt x="1" y="2393"/>
                    </a:lnTo>
                    <a:lnTo>
                      <a:pt x="1" y="2623"/>
                    </a:lnTo>
                    <a:lnTo>
                      <a:pt x="1451" y="2623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27"/>
              <p:cNvSpPr/>
              <p:nvPr/>
            </p:nvSpPr>
            <p:spPr>
              <a:xfrm>
                <a:off x="8417327" y="2838307"/>
                <a:ext cx="92070" cy="165674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2611" extrusionOk="0">
                    <a:moveTo>
                      <a:pt x="1" y="0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27"/>
              <p:cNvSpPr/>
              <p:nvPr/>
            </p:nvSpPr>
            <p:spPr>
              <a:xfrm>
                <a:off x="8417327" y="2838307"/>
                <a:ext cx="92070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2624" extrusionOk="0">
                    <a:moveTo>
                      <a:pt x="1233" y="0"/>
                    </a:moveTo>
                    <a:lnTo>
                      <a:pt x="1233" y="2393"/>
                    </a:lnTo>
                    <a:lnTo>
                      <a:pt x="1" y="2393"/>
                    </a:lnTo>
                    <a:lnTo>
                      <a:pt x="1" y="2623"/>
                    </a:lnTo>
                    <a:lnTo>
                      <a:pt x="1451" y="2623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27"/>
              <p:cNvSpPr/>
              <p:nvPr/>
            </p:nvSpPr>
            <p:spPr>
              <a:xfrm>
                <a:off x="8022345" y="3078343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" y="0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27"/>
              <p:cNvSpPr/>
              <p:nvPr/>
            </p:nvSpPr>
            <p:spPr>
              <a:xfrm>
                <a:off x="8022345" y="3078343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234" y="0"/>
                    </a:moveTo>
                    <a:lnTo>
                      <a:pt x="1234" y="2381"/>
                    </a:lnTo>
                    <a:lnTo>
                      <a:pt x="1" y="2381"/>
                    </a:ln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27"/>
              <p:cNvSpPr/>
              <p:nvPr/>
            </p:nvSpPr>
            <p:spPr>
              <a:xfrm>
                <a:off x="8154260" y="3078343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" y="0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27"/>
              <p:cNvSpPr/>
              <p:nvPr/>
            </p:nvSpPr>
            <p:spPr>
              <a:xfrm>
                <a:off x="8154260" y="3078343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221" y="0"/>
                    </a:moveTo>
                    <a:lnTo>
                      <a:pt x="1221" y="2381"/>
                    </a:lnTo>
                    <a:lnTo>
                      <a:pt x="1" y="2381"/>
                    </a:ln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27"/>
              <p:cNvSpPr/>
              <p:nvPr/>
            </p:nvSpPr>
            <p:spPr>
              <a:xfrm>
                <a:off x="8286174" y="3078343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" y="0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27"/>
              <p:cNvSpPr/>
              <p:nvPr/>
            </p:nvSpPr>
            <p:spPr>
              <a:xfrm>
                <a:off x="8286174" y="3078343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221" y="0"/>
                    </a:moveTo>
                    <a:lnTo>
                      <a:pt x="1221" y="2381"/>
                    </a:lnTo>
                    <a:lnTo>
                      <a:pt x="1" y="2381"/>
                    </a:ln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27"/>
              <p:cNvSpPr/>
              <p:nvPr/>
            </p:nvSpPr>
            <p:spPr>
              <a:xfrm>
                <a:off x="8417327" y="3078343"/>
                <a:ext cx="92070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2612" extrusionOk="0">
                    <a:moveTo>
                      <a:pt x="1" y="0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27"/>
              <p:cNvSpPr/>
              <p:nvPr/>
            </p:nvSpPr>
            <p:spPr>
              <a:xfrm>
                <a:off x="8417327" y="3078343"/>
                <a:ext cx="92070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2612" extrusionOk="0">
                    <a:moveTo>
                      <a:pt x="1233" y="0"/>
                    </a:moveTo>
                    <a:lnTo>
                      <a:pt x="1233" y="2381"/>
                    </a:lnTo>
                    <a:lnTo>
                      <a:pt x="1" y="2381"/>
                    </a:ln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27"/>
              <p:cNvSpPr/>
              <p:nvPr/>
            </p:nvSpPr>
            <p:spPr>
              <a:xfrm>
                <a:off x="8022345" y="3317618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" y="0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27"/>
              <p:cNvSpPr/>
              <p:nvPr/>
            </p:nvSpPr>
            <p:spPr>
              <a:xfrm>
                <a:off x="8022345" y="3317618"/>
                <a:ext cx="92133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24" extrusionOk="0">
                    <a:moveTo>
                      <a:pt x="1234" y="0"/>
                    </a:moveTo>
                    <a:lnTo>
                      <a:pt x="1234" y="2394"/>
                    </a:lnTo>
                    <a:lnTo>
                      <a:pt x="1" y="2394"/>
                    </a:lnTo>
                    <a:lnTo>
                      <a:pt x="1" y="2623"/>
                    </a:lnTo>
                    <a:lnTo>
                      <a:pt x="1451" y="2623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27"/>
              <p:cNvSpPr/>
              <p:nvPr/>
            </p:nvSpPr>
            <p:spPr>
              <a:xfrm>
                <a:off x="8154260" y="3317618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" y="0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27"/>
              <p:cNvSpPr/>
              <p:nvPr/>
            </p:nvSpPr>
            <p:spPr>
              <a:xfrm>
                <a:off x="8154260" y="3317618"/>
                <a:ext cx="92133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24" extrusionOk="0">
                    <a:moveTo>
                      <a:pt x="1221" y="0"/>
                    </a:moveTo>
                    <a:lnTo>
                      <a:pt x="1221" y="2394"/>
                    </a:lnTo>
                    <a:lnTo>
                      <a:pt x="1" y="2394"/>
                    </a:lnTo>
                    <a:lnTo>
                      <a:pt x="1" y="2623"/>
                    </a:lnTo>
                    <a:lnTo>
                      <a:pt x="1451" y="2623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27"/>
              <p:cNvSpPr/>
              <p:nvPr/>
            </p:nvSpPr>
            <p:spPr>
              <a:xfrm>
                <a:off x="8286174" y="3317618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" y="0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27"/>
              <p:cNvSpPr/>
              <p:nvPr/>
            </p:nvSpPr>
            <p:spPr>
              <a:xfrm>
                <a:off x="8286174" y="3317618"/>
                <a:ext cx="92133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24" extrusionOk="0">
                    <a:moveTo>
                      <a:pt x="1221" y="0"/>
                    </a:moveTo>
                    <a:lnTo>
                      <a:pt x="1221" y="2394"/>
                    </a:lnTo>
                    <a:lnTo>
                      <a:pt x="1" y="2394"/>
                    </a:lnTo>
                    <a:lnTo>
                      <a:pt x="1" y="2623"/>
                    </a:lnTo>
                    <a:lnTo>
                      <a:pt x="1451" y="2623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27"/>
              <p:cNvSpPr/>
              <p:nvPr/>
            </p:nvSpPr>
            <p:spPr>
              <a:xfrm>
                <a:off x="8417327" y="3317618"/>
                <a:ext cx="92070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2612" extrusionOk="0">
                    <a:moveTo>
                      <a:pt x="1" y="0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27"/>
              <p:cNvSpPr/>
              <p:nvPr/>
            </p:nvSpPr>
            <p:spPr>
              <a:xfrm>
                <a:off x="8417327" y="3317618"/>
                <a:ext cx="92070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2624" extrusionOk="0">
                    <a:moveTo>
                      <a:pt x="1233" y="0"/>
                    </a:moveTo>
                    <a:lnTo>
                      <a:pt x="1233" y="2394"/>
                    </a:lnTo>
                    <a:lnTo>
                      <a:pt x="1" y="2394"/>
                    </a:lnTo>
                    <a:lnTo>
                      <a:pt x="1" y="2623"/>
                    </a:lnTo>
                    <a:lnTo>
                      <a:pt x="1451" y="2623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27"/>
              <p:cNvSpPr/>
              <p:nvPr/>
            </p:nvSpPr>
            <p:spPr>
              <a:xfrm>
                <a:off x="8022345" y="3557655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" y="1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27"/>
              <p:cNvSpPr/>
              <p:nvPr/>
            </p:nvSpPr>
            <p:spPr>
              <a:xfrm>
                <a:off x="8022345" y="3557655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234" y="1"/>
                    </a:moveTo>
                    <a:lnTo>
                      <a:pt x="1234" y="2382"/>
                    </a:lnTo>
                    <a:lnTo>
                      <a:pt x="1" y="2382"/>
                    </a:ln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27"/>
              <p:cNvSpPr/>
              <p:nvPr/>
            </p:nvSpPr>
            <p:spPr>
              <a:xfrm>
                <a:off x="8154260" y="3557655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" y="1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27"/>
              <p:cNvSpPr/>
              <p:nvPr/>
            </p:nvSpPr>
            <p:spPr>
              <a:xfrm>
                <a:off x="8154260" y="3557655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221" y="1"/>
                    </a:moveTo>
                    <a:lnTo>
                      <a:pt x="1221" y="2382"/>
                    </a:lnTo>
                    <a:lnTo>
                      <a:pt x="1" y="2382"/>
                    </a:ln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27"/>
              <p:cNvSpPr/>
              <p:nvPr/>
            </p:nvSpPr>
            <p:spPr>
              <a:xfrm>
                <a:off x="8286174" y="3557655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" y="1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27"/>
              <p:cNvSpPr/>
              <p:nvPr/>
            </p:nvSpPr>
            <p:spPr>
              <a:xfrm>
                <a:off x="8286174" y="3557655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221" y="1"/>
                    </a:moveTo>
                    <a:lnTo>
                      <a:pt x="1221" y="2382"/>
                    </a:lnTo>
                    <a:lnTo>
                      <a:pt x="1" y="2382"/>
                    </a:ln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27"/>
              <p:cNvSpPr/>
              <p:nvPr/>
            </p:nvSpPr>
            <p:spPr>
              <a:xfrm>
                <a:off x="8417327" y="3557655"/>
                <a:ext cx="92070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2612" extrusionOk="0">
                    <a:moveTo>
                      <a:pt x="1" y="1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27"/>
              <p:cNvSpPr/>
              <p:nvPr/>
            </p:nvSpPr>
            <p:spPr>
              <a:xfrm>
                <a:off x="8417327" y="3557655"/>
                <a:ext cx="92070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2612" extrusionOk="0">
                    <a:moveTo>
                      <a:pt x="1233" y="1"/>
                    </a:moveTo>
                    <a:lnTo>
                      <a:pt x="1233" y="2382"/>
                    </a:lnTo>
                    <a:lnTo>
                      <a:pt x="1" y="2382"/>
                    </a:ln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27"/>
              <p:cNvSpPr/>
              <p:nvPr/>
            </p:nvSpPr>
            <p:spPr>
              <a:xfrm>
                <a:off x="8022345" y="3796930"/>
                <a:ext cx="92133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24" extrusionOk="0">
                    <a:moveTo>
                      <a:pt x="1" y="1"/>
                    </a:moveTo>
                    <a:lnTo>
                      <a:pt x="1" y="2624"/>
                    </a:lnTo>
                    <a:lnTo>
                      <a:pt x="1451" y="2624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27"/>
              <p:cNvSpPr/>
              <p:nvPr/>
            </p:nvSpPr>
            <p:spPr>
              <a:xfrm>
                <a:off x="8022345" y="3796930"/>
                <a:ext cx="92133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24" extrusionOk="0">
                    <a:moveTo>
                      <a:pt x="1234" y="1"/>
                    </a:moveTo>
                    <a:lnTo>
                      <a:pt x="1234" y="2394"/>
                    </a:lnTo>
                    <a:lnTo>
                      <a:pt x="1" y="2394"/>
                    </a:lnTo>
                    <a:lnTo>
                      <a:pt x="1" y="2624"/>
                    </a:lnTo>
                    <a:lnTo>
                      <a:pt x="1451" y="2624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27"/>
              <p:cNvSpPr/>
              <p:nvPr/>
            </p:nvSpPr>
            <p:spPr>
              <a:xfrm>
                <a:off x="8154260" y="3796930"/>
                <a:ext cx="92133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24" extrusionOk="0">
                    <a:moveTo>
                      <a:pt x="1" y="1"/>
                    </a:moveTo>
                    <a:lnTo>
                      <a:pt x="1" y="2624"/>
                    </a:lnTo>
                    <a:lnTo>
                      <a:pt x="1451" y="2624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27"/>
              <p:cNvSpPr/>
              <p:nvPr/>
            </p:nvSpPr>
            <p:spPr>
              <a:xfrm>
                <a:off x="8154260" y="3796930"/>
                <a:ext cx="92133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24" extrusionOk="0">
                    <a:moveTo>
                      <a:pt x="1221" y="1"/>
                    </a:moveTo>
                    <a:lnTo>
                      <a:pt x="1221" y="2394"/>
                    </a:lnTo>
                    <a:lnTo>
                      <a:pt x="1" y="2394"/>
                    </a:lnTo>
                    <a:lnTo>
                      <a:pt x="1" y="2624"/>
                    </a:lnTo>
                    <a:lnTo>
                      <a:pt x="1451" y="2624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27"/>
              <p:cNvSpPr/>
              <p:nvPr/>
            </p:nvSpPr>
            <p:spPr>
              <a:xfrm>
                <a:off x="8286174" y="3796930"/>
                <a:ext cx="92133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24" extrusionOk="0">
                    <a:moveTo>
                      <a:pt x="1" y="1"/>
                    </a:moveTo>
                    <a:lnTo>
                      <a:pt x="1" y="2624"/>
                    </a:lnTo>
                    <a:lnTo>
                      <a:pt x="1451" y="2624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27"/>
              <p:cNvSpPr/>
              <p:nvPr/>
            </p:nvSpPr>
            <p:spPr>
              <a:xfrm>
                <a:off x="8286174" y="3796930"/>
                <a:ext cx="92133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24" extrusionOk="0">
                    <a:moveTo>
                      <a:pt x="1221" y="1"/>
                    </a:moveTo>
                    <a:lnTo>
                      <a:pt x="1221" y="2394"/>
                    </a:lnTo>
                    <a:lnTo>
                      <a:pt x="1" y="2394"/>
                    </a:lnTo>
                    <a:lnTo>
                      <a:pt x="1" y="2624"/>
                    </a:lnTo>
                    <a:lnTo>
                      <a:pt x="1451" y="2624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27"/>
              <p:cNvSpPr/>
              <p:nvPr/>
            </p:nvSpPr>
            <p:spPr>
              <a:xfrm>
                <a:off x="8417327" y="3796930"/>
                <a:ext cx="92070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2624" extrusionOk="0">
                    <a:moveTo>
                      <a:pt x="1" y="1"/>
                    </a:moveTo>
                    <a:lnTo>
                      <a:pt x="1" y="2624"/>
                    </a:lnTo>
                    <a:lnTo>
                      <a:pt x="1451" y="2624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27"/>
              <p:cNvSpPr/>
              <p:nvPr/>
            </p:nvSpPr>
            <p:spPr>
              <a:xfrm>
                <a:off x="8417327" y="3796930"/>
                <a:ext cx="92070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2624" extrusionOk="0">
                    <a:moveTo>
                      <a:pt x="1233" y="1"/>
                    </a:moveTo>
                    <a:lnTo>
                      <a:pt x="1233" y="2394"/>
                    </a:lnTo>
                    <a:lnTo>
                      <a:pt x="1" y="2394"/>
                    </a:lnTo>
                    <a:lnTo>
                      <a:pt x="1" y="2624"/>
                    </a:lnTo>
                    <a:lnTo>
                      <a:pt x="1451" y="2624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27"/>
              <p:cNvSpPr/>
              <p:nvPr/>
            </p:nvSpPr>
            <p:spPr>
              <a:xfrm>
                <a:off x="8022345" y="4036966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" y="1"/>
                    </a:moveTo>
                    <a:lnTo>
                      <a:pt x="1" y="2612"/>
                    </a:lnTo>
                    <a:lnTo>
                      <a:pt x="1451" y="2612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27"/>
              <p:cNvSpPr/>
              <p:nvPr/>
            </p:nvSpPr>
            <p:spPr>
              <a:xfrm>
                <a:off x="8022345" y="4036966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234" y="1"/>
                    </a:moveTo>
                    <a:lnTo>
                      <a:pt x="1234" y="2382"/>
                    </a:lnTo>
                    <a:lnTo>
                      <a:pt x="1" y="2382"/>
                    </a:lnTo>
                    <a:lnTo>
                      <a:pt x="1" y="2612"/>
                    </a:lnTo>
                    <a:lnTo>
                      <a:pt x="1451" y="2612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27"/>
              <p:cNvSpPr/>
              <p:nvPr/>
            </p:nvSpPr>
            <p:spPr>
              <a:xfrm>
                <a:off x="8154260" y="4036966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" y="1"/>
                    </a:moveTo>
                    <a:lnTo>
                      <a:pt x="1" y="2612"/>
                    </a:lnTo>
                    <a:lnTo>
                      <a:pt x="1451" y="2612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27"/>
              <p:cNvSpPr/>
              <p:nvPr/>
            </p:nvSpPr>
            <p:spPr>
              <a:xfrm>
                <a:off x="8154260" y="4036966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221" y="1"/>
                    </a:moveTo>
                    <a:lnTo>
                      <a:pt x="1221" y="2382"/>
                    </a:lnTo>
                    <a:lnTo>
                      <a:pt x="1" y="2382"/>
                    </a:lnTo>
                    <a:lnTo>
                      <a:pt x="1" y="2612"/>
                    </a:lnTo>
                    <a:lnTo>
                      <a:pt x="1451" y="2612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27"/>
              <p:cNvSpPr/>
              <p:nvPr/>
            </p:nvSpPr>
            <p:spPr>
              <a:xfrm>
                <a:off x="8286174" y="4036966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" y="1"/>
                    </a:moveTo>
                    <a:lnTo>
                      <a:pt x="1" y="2612"/>
                    </a:lnTo>
                    <a:lnTo>
                      <a:pt x="1451" y="2612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27"/>
              <p:cNvSpPr/>
              <p:nvPr/>
            </p:nvSpPr>
            <p:spPr>
              <a:xfrm>
                <a:off x="8286174" y="4036966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221" y="1"/>
                    </a:moveTo>
                    <a:lnTo>
                      <a:pt x="1221" y="2382"/>
                    </a:lnTo>
                    <a:lnTo>
                      <a:pt x="1" y="2382"/>
                    </a:lnTo>
                    <a:lnTo>
                      <a:pt x="1" y="2612"/>
                    </a:lnTo>
                    <a:lnTo>
                      <a:pt x="1451" y="2612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27"/>
              <p:cNvSpPr/>
              <p:nvPr/>
            </p:nvSpPr>
            <p:spPr>
              <a:xfrm>
                <a:off x="8417327" y="4036966"/>
                <a:ext cx="92070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2612" extrusionOk="0">
                    <a:moveTo>
                      <a:pt x="1" y="1"/>
                    </a:moveTo>
                    <a:lnTo>
                      <a:pt x="1" y="2612"/>
                    </a:lnTo>
                    <a:lnTo>
                      <a:pt x="1451" y="2612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27"/>
              <p:cNvSpPr/>
              <p:nvPr/>
            </p:nvSpPr>
            <p:spPr>
              <a:xfrm>
                <a:off x="8417327" y="4036966"/>
                <a:ext cx="92070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2612" extrusionOk="0">
                    <a:moveTo>
                      <a:pt x="1233" y="1"/>
                    </a:moveTo>
                    <a:lnTo>
                      <a:pt x="1233" y="2382"/>
                    </a:lnTo>
                    <a:lnTo>
                      <a:pt x="1" y="2382"/>
                    </a:lnTo>
                    <a:lnTo>
                      <a:pt x="1" y="2612"/>
                    </a:lnTo>
                    <a:lnTo>
                      <a:pt x="1451" y="2612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6" name="Google Shape;596;p27"/>
            <p:cNvSpPr/>
            <p:nvPr/>
          </p:nvSpPr>
          <p:spPr>
            <a:xfrm>
              <a:off x="8204202" y="4114148"/>
              <a:ext cx="148556" cy="278131"/>
            </a:xfrm>
            <a:custGeom>
              <a:avLst/>
              <a:gdLst/>
              <a:ahLst/>
              <a:cxnLst/>
              <a:rect l="l" t="t" r="r" b="b"/>
              <a:pathLst>
                <a:path w="2841" h="5319" extrusionOk="0">
                  <a:moveTo>
                    <a:pt x="1415" y="0"/>
                  </a:moveTo>
                  <a:cubicBezTo>
                    <a:pt x="943" y="0"/>
                    <a:pt x="568" y="375"/>
                    <a:pt x="568" y="846"/>
                  </a:cubicBezTo>
                  <a:cubicBezTo>
                    <a:pt x="568" y="1028"/>
                    <a:pt x="629" y="1209"/>
                    <a:pt x="726" y="1342"/>
                  </a:cubicBezTo>
                  <a:cubicBezTo>
                    <a:pt x="484" y="1535"/>
                    <a:pt x="339" y="1837"/>
                    <a:pt x="339" y="2176"/>
                  </a:cubicBezTo>
                  <a:cubicBezTo>
                    <a:pt x="339" y="2405"/>
                    <a:pt x="411" y="2611"/>
                    <a:pt x="532" y="2792"/>
                  </a:cubicBezTo>
                  <a:cubicBezTo>
                    <a:pt x="218" y="3046"/>
                    <a:pt x="0" y="3445"/>
                    <a:pt x="0" y="3892"/>
                  </a:cubicBezTo>
                  <a:cubicBezTo>
                    <a:pt x="0" y="4678"/>
                    <a:pt x="641" y="5318"/>
                    <a:pt x="1427" y="5318"/>
                  </a:cubicBezTo>
                  <a:cubicBezTo>
                    <a:pt x="2212" y="5318"/>
                    <a:pt x="2841" y="4678"/>
                    <a:pt x="2841" y="3892"/>
                  </a:cubicBezTo>
                  <a:cubicBezTo>
                    <a:pt x="2829" y="3445"/>
                    <a:pt x="2623" y="3046"/>
                    <a:pt x="2285" y="2792"/>
                  </a:cubicBezTo>
                  <a:cubicBezTo>
                    <a:pt x="2406" y="2611"/>
                    <a:pt x="2478" y="2405"/>
                    <a:pt x="2478" y="2176"/>
                  </a:cubicBezTo>
                  <a:cubicBezTo>
                    <a:pt x="2478" y="1837"/>
                    <a:pt x="2333" y="1535"/>
                    <a:pt x="2091" y="1342"/>
                  </a:cubicBezTo>
                  <a:cubicBezTo>
                    <a:pt x="2200" y="1209"/>
                    <a:pt x="2261" y="1028"/>
                    <a:pt x="2261" y="846"/>
                  </a:cubicBezTo>
                  <a:cubicBezTo>
                    <a:pt x="2261" y="375"/>
                    <a:pt x="1874" y="0"/>
                    <a:pt x="1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7"/>
            <p:cNvSpPr/>
            <p:nvPr/>
          </p:nvSpPr>
          <p:spPr>
            <a:xfrm>
              <a:off x="8458906" y="4128057"/>
              <a:ext cx="148556" cy="278131"/>
            </a:xfrm>
            <a:custGeom>
              <a:avLst/>
              <a:gdLst/>
              <a:ahLst/>
              <a:cxnLst/>
              <a:rect l="l" t="t" r="r" b="b"/>
              <a:pathLst>
                <a:path w="2841" h="5319" extrusionOk="0">
                  <a:moveTo>
                    <a:pt x="1402" y="0"/>
                  </a:moveTo>
                  <a:cubicBezTo>
                    <a:pt x="931" y="0"/>
                    <a:pt x="556" y="387"/>
                    <a:pt x="556" y="846"/>
                  </a:cubicBezTo>
                  <a:cubicBezTo>
                    <a:pt x="556" y="1027"/>
                    <a:pt x="617" y="1209"/>
                    <a:pt x="726" y="1354"/>
                  </a:cubicBezTo>
                  <a:cubicBezTo>
                    <a:pt x="484" y="1547"/>
                    <a:pt x="327" y="1849"/>
                    <a:pt x="327" y="2176"/>
                  </a:cubicBezTo>
                  <a:cubicBezTo>
                    <a:pt x="327" y="2405"/>
                    <a:pt x="411" y="2623"/>
                    <a:pt x="532" y="2804"/>
                  </a:cubicBezTo>
                  <a:cubicBezTo>
                    <a:pt x="206" y="3058"/>
                    <a:pt x="0" y="3445"/>
                    <a:pt x="0" y="3904"/>
                  </a:cubicBezTo>
                  <a:cubicBezTo>
                    <a:pt x="0" y="4690"/>
                    <a:pt x="629" y="5318"/>
                    <a:pt x="1415" y="5318"/>
                  </a:cubicBezTo>
                  <a:cubicBezTo>
                    <a:pt x="2200" y="5318"/>
                    <a:pt x="2841" y="4690"/>
                    <a:pt x="2841" y="3904"/>
                  </a:cubicBezTo>
                  <a:cubicBezTo>
                    <a:pt x="2805" y="3469"/>
                    <a:pt x="2599" y="3070"/>
                    <a:pt x="2285" y="2804"/>
                  </a:cubicBezTo>
                  <a:cubicBezTo>
                    <a:pt x="2406" y="2623"/>
                    <a:pt x="2478" y="2405"/>
                    <a:pt x="2478" y="2176"/>
                  </a:cubicBezTo>
                  <a:cubicBezTo>
                    <a:pt x="2478" y="1849"/>
                    <a:pt x="2321" y="1547"/>
                    <a:pt x="2079" y="1354"/>
                  </a:cubicBezTo>
                  <a:cubicBezTo>
                    <a:pt x="2188" y="1209"/>
                    <a:pt x="2249" y="1027"/>
                    <a:pt x="2249" y="846"/>
                  </a:cubicBezTo>
                  <a:cubicBezTo>
                    <a:pt x="2249" y="387"/>
                    <a:pt x="1874" y="0"/>
                    <a:pt x="14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7"/>
            <p:cNvSpPr/>
            <p:nvPr/>
          </p:nvSpPr>
          <p:spPr>
            <a:xfrm>
              <a:off x="5110465" y="3955500"/>
              <a:ext cx="497435" cy="433589"/>
            </a:xfrm>
            <a:custGeom>
              <a:avLst/>
              <a:gdLst/>
              <a:ahLst/>
              <a:cxnLst/>
              <a:rect l="l" t="t" r="r" b="b"/>
              <a:pathLst>
                <a:path w="9513" h="8292" extrusionOk="0">
                  <a:moveTo>
                    <a:pt x="4750" y="0"/>
                  </a:moveTo>
                  <a:cubicBezTo>
                    <a:pt x="3832" y="0"/>
                    <a:pt x="0" y="8292"/>
                    <a:pt x="4750" y="8292"/>
                  </a:cubicBezTo>
                  <a:cubicBezTo>
                    <a:pt x="9513" y="8280"/>
                    <a:pt x="5681" y="0"/>
                    <a:pt x="4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7"/>
            <p:cNvSpPr/>
            <p:nvPr/>
          </p:nvSpPr>
          <p:spPr>
            <a:xfrm>
              <a:off x="4989100" y="3955500"/>
              <a:ext cx="496180" cy="433589"/>
            </a:xfrm>
            <a:custGeom>
              <a:avLst/>
              <a:gdLst/>
              <a:ahLst/>
              <a:cxnLst/>
              <a:rect l="l" t="t" r="r" b="b"/>
              <a:pathLst>
                <a:path w="9489" h="8292" extrusionOk="0">
                  <a:moveTo>
                    <a:pt x="4739" y="0"/>
                  </a:moveTo>
                  <a:cubicBezTo>
                    <a:pt x="3820" y="0"/>
                    <a:pt x="1" y="8292"/>
                    <a:pt x="4739" y="8292"/>
                  </a:cubicBezTo>
                  <a:cubicBezTo>
                    <a:pt x="9489" y="8292"/>
                    <a:pt x="5669" y="0"/>
                    <a:pt x="47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7"/>
            <p:cNvSpPr/>
            <p:nvPr/>
          </p:nvSpPr>
          <p:spPr>
            <a:xfrm>
              <a:off x="7328240" y="4146358"/>
              <a:ext cx="582145" cy="239593"/>
            </a:xfrm>
            <a:custGeom>
              <a:avLst/>
              <a:gdLst/>
              <a:ahLst/>
              <a:cxnLst/>
              <a:rect l="l" t="t" r="r" b="b"/>
              <a:pathLst>
                <a:path w="11133" h="4582" extrusionOk="0">
                  <a:moveTo>
                    <a:pt x="5826" y="1"/>
                  </a:moveTo>
                  <a:cubicBezTo>
                    <a:pt x="5040" y="1"/>
                    <a:pt x="4400" y="544"/>
                    <a:pt x="4206" y="1270"/>
                  </a:cubicBezTo>
                  <a:cubicBezTo>
                    <a:pt x="4037" y="1161"/>
                    <a:pt x="3832" y="1100"/>
                    <a:pt x="3614" y="1100"/>
                  </a:cubicBezTo>
                  <a:cubicBezTo>
                    <a:pt x="2998" y="1100"/>
                    <a:pt x="2478" y="1608"/>
                    <a:pt x="2478" y="2237"/>
                  </a:cubicBezTo>
                  <a:lnTo>
                    <a:pt x="2478" y="2309"/>
                  </a:lnTo>
                  <a:cubicBezTo>
                    <a:pt x="2297" y="2188"/>
                    <a:pt x="2091" y="2116"/>
                    <a:pt x="1861" y="2116"/>
                  </a:cubicBezTo>
                  <a:cubicBezTo>
                    <a:pt x="1269" y="2116"/>
                    <a:pt x="786" y="2599"/>
                    <a:pt x="786" y="3191"/>
                  </a:cubicBezTo>
                  <a:cubicBezTo>
                    <a:pt x="786" y="3264"/>
                    <a:pt x="798" y="3337"/>
                    <a:pt x="822" y="3421"/>
                  </a:cubicBezTo>
                  <a:cubicBezTo>
                    <a:pt x="762" y="3385"/>
                    <a:pt x="677" y="3373"/>
                    <a:pt x="604" y="3373"/>
                  </a:cubicBezTo>
                  <a:cubicBezTo>
                    <a:pt x="278" y="3373"/>
                    <a:pt x="0" y="3639"/>
                    <a:pt x="0" y="3977"/>
                  </a:cubicBezTo>
                  <a:cubicBezTo>
                    <a:pt x="0" y="4303"/>
                    <a:pt x="278" y="4581"/>
                    <a:pt x="604" y="4581"/>
                  </a:cubicBezTo>
                  <a:lnTo>
                    <a:pt x="10504" y="4581"/>
                  </a:lnTo>
                  <a:cubicBezTo>
                    <a:pt x="10830" y="4581"/>
                    <a:pt x="11108" y="4303"/>
                    <a:pt x="11108" y="3977"/>
                  </a:cubicBezTo>
                  <a:cubicBezTo>
                    <a:pt x="11132" y="3663"/>
                    <a:pt x="10866" y="3385"/>
                    <a:pt x="10528" y="3385"/>
                  </a:cubicBezTo>
                  <a:cubicBezTo>
                    <a:pt x="10467" y="3385"/>
                    <a:pt x="10395" y="3397"/>
                    <a:pt x="10334" y="3421"/>
                  </a:cubicBezTo>
                  <a:cubicBezTo>
                    <a:pt x="10371" y="3324"/>
                    <a:pt x="10371" y="3240"/>
                    <a:pt x="10371" y="3131"/>
                  </a:cubicBezTo>
                  <a:cubicBezTo>
                    <a:pt x="10371" y="2515"/>
                    <a:pt x="9863" y="1995"/>
                    <a:pt x="9234" y="1995"/>
                  </a:cubicBezTo>
                  <a:cubicBezTo>
                    <a:pt x="9017" y="1995"/>
                    <a:pt x="8811" y="2055"/>
                    <a:pt x="8642" y="2164"/>
                  </a:cubicBezTo>
                  <a:lnTo>
                    <a:pt x="8642" y="2055"/>
                  </a:lnTo>
                  <a:cubicBezTo>
                    <a:pt x="8642" y="1439"/>
                    <a:pt x="8147" y="919"/>
                    <a:pt x="7506" y="919"/>
                  </a:cubicBezTo>
                  <a:cubicBezTo>
                    <a:pt x="7446" y="919"/>
                    <a:pt x="7385" y="919"/>
                    <a:pt x="7325" y="943"/>
                  </a:cubicBezTo>
                  <a:cubicBezTo>
                    <a:pt x="7059" y="399"/>
                    <a:pt x="6479" y="1"/>
                    <a:pt x="58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7"/>
            <p:cNvSpPr/>
            <p:nvPr/>
          </p:nvSpPr>
          <p:spPr>
            <a:xfrm>
              <a:off x="6160239" y="4033883"/>
              <a:ext cx="856458" cy="353324"/>
            </a:xfrm>
            <a:custGeom>
              <a:avLst/>
              <a:gdLst/>
              <a:ahLst/>
              <a:cxnLst/>
              <a:rect l="l" t="t" r="r" b="b"/>
              <a:pathLst>
                <a:path w="16379" h="6757" extrusionOk="0">
                  <a:moveTo>
                    <a:pt x="8606" y="0"/>
                  </a:moveTo>
                  <a:cubicBezTo>
                    <a:pt x="7434" y="0"/>
                    <a:pt x="6479" y="810"/>
                    <a:pt x="6201" y="1874"/>
                  </a:cubicBezTo>
                  <a:cubicBezTo>
                    <a:pt x="5947" y="1729"/>
                    <a:pt x="5657" y="1632"/>
                    <a:pt x="5343" y="1632"/>
                  </a:cubicBezTo>
                  <a:cubicBezTo>
                    <a:pt x="4412" y="1632"/>
                    <a:pt x="3675" y="2381"/>
                    <a:pt x="3675" y="3300"/>
                  </a:cubicBezTo>
                  <a:lnTo>
                    <a:pt x="3675" y="3409"/>
                  </a:lnTo>
                  <a:cubicBezTo>
                    <a:pt x="3421" y="3227"/>
                    <a:pt x="3107" y="3119"/>
                    <a:pt x="2768" y="3119"/>
                  </a:cubicBezTo>
                  <a:cubicBezTo>
                    <a:pt x="1898" y="3119"/>
                    <a:pt x="1185" y="3832"/>
                    <a:pt x="1185" y="4702"/>
                  </a:cubicBezTo>
                  <a:cubicBezTo>
                    <a:pt x="1185" y="4823"/>
                    <a:pt x="1197" y="4932"/>
                    <a:pt x="1209" y="5040"/>
                  </a:cubicBezTo>
                  <a:cubicBezTo>
                    <a:pt x="1113" y="4992"/>
                    <a:pt x="1004" y="4980"/>
                    <a:pt x="895" y="4980"/>
                  </a:cubicBezTo>
                  <a:cubicBezTo>
                    <a:pt x="399" y="4980"/>
                    <a:pt x="1" y="5367"/>
                    <a:pt x="1" y="5874"/>
                  </a:cubicBezTo>
                  <a:cubicBezTo>
                    <a:pt x="1" y="6370"/>
                    <a:pt x="399" y="6757"/>
                    <a:pt x="895" y="6757"/>
                  </a:cubicBezTo>
                  <a:lnTo>
                    <a:pt x="15496" y="6757"/>
                  </a:lnTo>
                  <a:cubicBezTo>
                    <a:pt x="15991" y="6757"/>
                    <a:pt x="16378" y="6370"/>
                    <a:pt x="16378" y="5874"/>
                  </a:cubicBezTo>
                  <a:cubicBezTo>
                    <a:pt x="16366" y="5367"/>
                    <a:pt x="15967" y="4968"/>
                    <a:pt x="15484" y="4968"/>
                  </a:cubicBezTo>
                  <a:cubicBezTo>
                    <a:pt x="15375" y="4968"/>
                    <a:pt x="15278" y="4980"/>
                    <a:pt x="15194" y="5004"/>
                  </a:cubicBezTo>
                  <a:cubicBezTo>
                    <a:pt x="15218" y="4871"/>
                    <a:pt x="15254" y="4738"/>
                    <a:pt x="15254" y="4593"/>
                  </a:cubicBezTo>
                  <a:cubicBezTo>
                    <a:pt x="15254" y="3675"/>
                    <a:pt x="14517" y="2937"/>
                    <a:pt x="13586" y="2937"/>
                  </a:cubicBezTo>
                  <a:cubicBezTo>
                    <a:pt x="13272" y="2937"/>
                    <a:pt x="12970" y="3022"/>
                    <a:pt x="12728" y="3179"/>
                  </a:cubicBezTo>
                  <a:cubicBezTo>
                    <a:pt x="12728" y="3131"/>
                    <a:pt x="12740" y="3070"/>
                    <a:pt x="12740" y="3010"/>
                  </a:cubicBezTo>
                  <a:cubicBezTo>
                    <a:pt x="12740" y="2091"/>
                    <a:pt x="12003" y="1354"/>
                    <a:pt x="11084" y="1354"/>
                  </a:cubicBezTo>
                  <a:cubicBezTo>
                    <a:pt x="10988" y="1354"/>
                    <a:pt x="10903" y="1366"/>
                    <a:pt x="10830" y="1378"/>
                  </a:cubicBezTo>
                  <a:cubicBezTo>
                    <a:pt x="10419" y="568"/>
                    <a:pt x="9585" y="0"/>
                    <a:pt x="86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7"/>
            <p:cNvSpPr/>
            <p:nvPr/>
          </p:nvSpPr>
          <p:spPr>
            <a:xfrm>
              <a:off x="5082019" y="4414344"/>
              <a:ext cx="3670183" cy="189656"/>
            </a:xfrm>
            <a:custGeom>
              <a:avLst/>
              <a:gdLst/>
              <a:ahLst/>
              <a:cxnLst/>
              <a:rect l="l" t="t" r="r" b="b"/>
              <a:pathLst>
                <a:path w="70189" h="3627" extrusionOk="0">
                  <a:moveTo>
                    <a:pt x="0" y="0"/>
                  </a:moveTo>
                  <a:cubicBezTo>
                    <a:pt x="0" y="2007"/>
                    <a:pt x="1620" y="3626"/>
                    <a:pt x="3626" y="3626"/>
                  </a:cubicBezTo>
                  <a:lnTo>
                    <a:pt x="66563" y="3626"/>
                  </a:lnTo>
                  <a:cubicBezTo>
                    <a:pt x="68569" y="3626"/>
                    <a:pt x="70189" y="2007"/>
                    <a:pt x="701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3" name="Google Shape;603;p27"/>
            <p:cNvGrpSpPr/>
            <p:nvPr/>
          </p:nvGrpSpPr>
          <p:grpSpPr>
            <a:xfrm>
              <a:off x="5162284" y="4516728"/>
              <a:ext cx="3510906" cy="52"/>
              <a:chOff x="5162284" y="4516728"/>
              <a:chExt cx="3510906" cy="52"/>
            </a:xfrm>
          </p:grpSpPr>
          <p:sp>
            <p:nvSpPr>
              <p:cNvPr id="604" name="Google Shape;604;p27"/>
              <p:cNvSpPr/>
              <p:nvPr/>
            </p:nvSpPr>
            <p:spPr>
              <a:xfrm>
                <a:off x="5162284" y="4516728"/>
                <a:ext cx="96736" cy="52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1" fill="none" extrusionOk="0">
                    <a:moveTo>
                      <a:pt x="0" y="0"/>
                    </a:moveTo>
                    <a:lnTo>
                      <a:pt x="1850" y="0"/>
                    </a:lnTo>
                  </a:path>
                </a:pathLst>
              </a:custGeom>
              <a:noFill/>
              <a:ln w="3925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27"/>
              <p:cNvSpPr/>
              <p:nvPr/>
            </p:nvSpPr>
            <p:spPr>
              <a:xfrm>
                <a:off x="5317115" y="4516728"/>
                <a:ext cx="98044" cy="52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1" fill="none" extrusionOk="0">
                    <a:moveTo>
                      <a:pt x="1" y="0"/>
                    </a:moveTo>
                    <a:lnTo>
                      <a:pt x="1874" y="0"/>
                    </a:lnTo>
                  </a:path>
                </a:pathLst>
              </a:custGeom>
              <a:noFill/>
              <a:ln w="3925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27"/>
              <p:cNvSpPr/>
              <p:nvPr/>
            </p:nvSpPr>
            <p:spPr>
              <a:xfrm>
                <a:off x="5472625" y="4516728"/>
                <a:ext cx="97364" cy="52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" fill="none" extrusionOk="0">
                    <a:moveTo>
                      <a:pt x="0" y="0"/>
                    </a:moveTo>
                    <a:lnTo>
                      <a:pt x="1861" y="0"/>
                    </a:lnTo>
                  </a:path>
                </a:pathLst>
              </a:custGeom>
              <a:noFill/>
              <a:ln w="3925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27"/>
              <p:cNvSpPr/>
              <p:nvPr/>
            </p:nvSpPr>
            <p:spPr>
              <a:xfrm>
                <a:off x="5627456" y="4516728"/>
                <a:ext cx="96736" cy="52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1" fill="none" extrusionOk="0">
                    <a:moveTo>
                      <a:pt x="0" y="0"/>
                    </a:moveTo>
                    <a:lnTo>
                      <a:pt x="1850" y="0"/>
                    </a:lnTo>
                  </a:path>
                </a:pathLst>
              </a:custGeom>
              <a:noFill/>
              <a:ln w="3925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27"/>
              <p:cNvSpPr/>
              <p:nvPr/>
            </p:nvSpPr>
            <p:spPr>
              <a:xfrm>
                <a:off x="5782914" y="4516728"/>
                <a:ext cx="97416" cy="5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" fill="none" extrusionOk="0">
                    <a:moveTo>
                      <a:pt x="1" y="0"/>
                    </a:moveTo>
                    <a:lnTo>
                      <a:pt x="1862" y="0"/>
                    </a:lnTo>
                  </a:path>
                </a:pathLst>
              </a:custGeom>
              <a:noFill/>
              <a:ln w="3925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27"/>
              <p:cNvSpPr/>
              <p:nvPr/>
            </p:nvSpPr>
            <p:spPr>
              <a:xfrm>
                <a:off x="5937797" y="4516728"/>
                <a:ext cx="97364" cy="52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" fill="none" extrusionOk="0">
                    <a:moveTo>
                      <a:pt x="0" y="0"/>
                    </a:moveTo>
                    <a:lnTo>
                      <a:pt x="1861" y="0"/>
                    </a:lnTo>
                  </a:path>
                </a:pathLst>
              </a:custGeom>
              <a:noFill/>
              <a:ln w="3925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27"/>
              <p:cNvSpPr/>
              <p:nvPr/>
            </p:nvSpPr>
            <p:spPr>
              <a:xfrm>
                <a:off x="6092628" y="4516728"/>
                <a:ext cx="97991" cy="52"/>
              </a:xfrm>
              <a:custGeom>
                <a:avLst/>
                <a:gdLst/>
                <a:ahLst/>
                <a:cxnLst/>
                <a:rect l="l" t="t" r="r" b="b"/>
                <a:pathLst>
                  <a:path w="1874" h="1" fill="none" extrusionOk="0">
                    <a:moveTo>
                      <a:pt x="0" y="0"/>
                    </a:moveTo>
                    <a:lnTo>
                      <a:pt x="1874" y="0"/>
                    </a:lnTo>
                  </a:path>
                </a:pathLst>
              </a:custGeom>
              <a:noFill/>
              <a:ln w="3925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27"/>
              <p:cNvSpPr/>
              <p:nvPr/>
            </p:nvSpPr>
            <p:spPr>
              <a:xfrm>
                <a:off x="6248086" y="4516728"/>
                <a:ext cx="97416" cy="5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" fill="none" extrusionOk="0">
                    <a:moveTo>
                      <a:pt x="1" y="0"/>
                    </a:moveTo>
                    <a:lnTo>
                      <a:pt x="1862" y="0"/>
                    </a:lnTo>
                  </a:path>
                </a:pathLst>
              </a:custGeom>
              <a:noFill/>
              <a:ln w="3925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27"/>
              <p:cNvSpPr/>
              <p:nvPr/>
            </p:nvSpPr>
            <p:spPr>
              <a:xfrm>
                <a:off x="6402916" y="4516728"/>
                <a:ext cx="97416" cy="5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" fill="none" extrusionOk="0">
                    <a:moveTo>
                      <a:pt x="1" y="0"/>
                    </a:moveTo>
                    <a:lnTo>
                      <a:pt x="1862" y="0"/>
                    </a:lnTo>
                  </a:path>
                </a:pathLst>
              </a:custGeom>
              <a:noFill/>
              <a:ln w="3925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27"/>
              <p:cNvSpPr/>
              <p:nvPr/>
            </p:nvSpPr>
            <p:spPr>
              <a:xfrm>
                <a:off x="6558427" y="4516728"/>
                <a:ext cx="97364" cy="52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" fill="none" extrusionOk="0">
                    <a:moveTo>
                      <a:pt x="0" y="0"/>
                    </a:moveTo>
                    <a:lnTo>
                      <a:pt x="1862" y="0"/>
                    </a:lnTo>
                  </a:path>
                </a:pathLst>
              </a:custGeom>
              <a:noFill/>
              <a:ln w="3925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27"/>
              <p:cNvSpPr/>
              <p:nvPr/>
            </p:nvSpPr>
            <p:spPr>
              <a:xfrm>
                <a:off x="6713885" y="4516728"/>
                <a:ext cx="96737" cy="52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1" fill="none" extrusionOk="0">
                    <a:moveTo>
                      <a:pt x="1" y="0"/>
                    </a:moveTo>
                    <a:lnTo>
                      <a:pt x="1850" y="0"/>
                    </a:lnTo>
                  </a:path>
                </a:pathLst>
              </a:custGeom>
              <a:noFill/>
              <a:ln w="3925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27"/>
              <p:cNvSpPr/>
              <p:nvPr/>
            </p:nvSpPr>
            <p:spPr>
              <a:xfrm>
                <a:off x="6868716" y="4516728"/>
                <a:ext cx="98044" cy="52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1" fill="none" extrusionOk="0">
                    <a:moveTo>
                      <a:pt x="1" y="0"/>
                    </a:moveTo>
                    <a:lnTo>
                      <a:pt x="1874" y="0"/>
                    </a:lnTo>
                  </a:path>
                </a:pathLst>
              </a:custGeom>
              <a:noFill/>
              <a:ln w="3925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27"/>
              <p:cNvSpPr/>
              <p:nvPr/>
            </p:nvSpPr>
            <p:spPr>
              <a:xfrm>
                <a:off x="7024226" y="4516728"/>
                <a:ext cx="97364" cy="52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" fill="none" extrusionOk="0">
                    <a:moveTo>
                      <a:pt x="0" y="0"/>
                    </a:moveTo>
                    <a:lnTo>
                      <a:pt x="1862" y="0"/>
                    </a:lnTo>
                  </a:path>
                </a:pathLst>
              </a:custGeom>
              <a:noFill/>
              <a:ln w="3925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27"/>
              <p:cNvSpPr/>
              <p:nvPr/>
            </p:nvSpPr>
            <p:spPr>
              <a:xfrm>
                <a:off x="7179057" y="4516728"/>
                <a:ext cx="97364" cy="52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" fill="none" extrusionOk="0">
                    <a:moveTo>
                      <a:pt x="1" y="0"/>
                    </a:moveTo>
                    <a:lnTo>
                      <a:pt x="1862" y="0"/>
                    </a:lnTo>
                  </a:path>
                </a:pathLst>
              </a:custGeom>
              <a:noFill/>
              <a:ln w="3925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27"/>
              <p:cNvSpPr/>
              <p:nvPr/>
            </p:nvSpPr>
            <p:spPr>
              <a:xfrm>
                <a:off x="7333887" y="4516728"/>
                <a:ext cx="98044" cy="52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1" fill="none" extrusionOk="0">
                    <a:moveTo>
                      <a:pt x="1" y="0"/>
                    </a:moveTo>
                    <a:lnTo>
                      <a:pt x="1874" y="0"/>
                    </a:lnTo>
                  </a:path>
                </a:pathLst>
              </a:custGeom>
              <a:noFill/>
              <a:ln w="3925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27"/>
              <p:cNvSpPr/>
              <p:nvPr/>
            </p:nvSpPr>
            <p:spPr>
              <a:xfrm>
                <a:off x="7489398" y="4516728"/>
                <a:ext cx="97364" cy="52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" fill="none" extrusionOk="0">
                    <a:moveTo>
                      <a:pt x="0" y="0"/>
                    </a:moveTo>
                    <a:lnTo>
                      <a:pt x="1862" y="0"/>
                    </a:lnTo>
                  </a:path>
                </a:pathLst>
              </a:custGeom>
              <a:noFill/>
              <a:ln w="3925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27"/>
              <p:cNvSpPr/>
              <p:nvPr/>
            </p:nvSpPr>
            <p:spPr>
              <a:xfrm>
                <a:off x="7644228" y="4516728"/>
                <a:ext cx="97991" cy="52"/>
              </a:xfrm>
              <a:custGeom>
                <a:avLst/>
                <a:gdLst/>
                <a:ahLst/>
                <a:cxnLst/>
                <a:rect l="l" t="t" r="r" b="b"/>
                <a:pathLst>
                  <a:path w="1874" h="1" fill="none" extrusionOk="0">
                    <a:moveTo>
                      <a:pt x="0" y="0"/>
                    </a:moveTo>
                    <a:lnTo>
                      <a:pt x="1874" y="0"/>
                    </a:lnTo>
                  </a:path>
                </a:pathLst>
              </a:custGeom>
              <a:noFill/>
              <a:ln w="3925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27"/>
              <p:cNvSpPr/>
              <p:nvPr/>
            </p:nvSpPr>
            <p:spPr>
              <a:xfrm>
                <a:off x="7799686" y="4516728"/>
                <a:ext cx="97416" cy="5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" fill="none" extrusionOk="0">
                    <a:moveTo>
                      <a:pt x="1" y="0"/>
                    </a:moveTo>
                    <a:lnTo>
                      <a:pt x="1862" y="0"/>
                    </a:lnTo>
                  </a:path>
                </a:pathLst>
              </a:custGeom>
              <a:noFill/>
              <a:ln w="3925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27"/>
              <p:cNvSpPr/>
              <p:nvPr/>
            </p:nvSpPr>
            <p:spPr>
              <a:xfrm>
                <a:off x="7954569" y="4516728"/>
                <a:ext cx="97364" cy="52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" fill="none" extrusionOk="0">
                    <a:moveTo>
                      <a:pt x="0" y="0"/>
                    </a:moveTo>
                    <a:lnTo>
                      <a:pt x="1861" y="0"/>
                    </a:lnTo>
                  </a:path>
                </a:pathLst>
              </a:custGeom>
              <a:noFill/>
              <a:ln w="3925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27"/>
              <p:cNvSpPr/>
              <p:nvPr/>
            </p:nvSpPr>
            <p:spPr>
              <a:xfrm>
                <a:off x="8109400" y="4516728"/>
                <a:ext cx="97991" cy="52"/>
              </a:xfrm>
              <a:custGeom>
                <a:avLst/>
                <a:gdLst/>
                <a:ahLst/>
                <a:cxnLst/>
                <a:rect l="l" t="t" r="r" b="b"/>
                <a:pathLst>
                  <a:path w="1874" h="1" fill="none" extrusionOk="0">
                    <a:moveTo>
                      <a:pt x="0" y="0"/>
                    </a:moveTo>
                    <a:lnTo>
                      <a:pt x="1874" y="0"/>
                    </a:lnTo>
                  </a:path>
                </a:pathLst>
              </a:custGeom>
              <a:noFill/>
              <a:ln w="3925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27"/>
              <p:cNvSpPr/>
              <p:nvPr/>
            </p:nvSpPr>
            <p:spPr>
              <a:xfrm>
                <a:off x="8264858" y="4516728"/>
                <a:ext cx="97416" cy="5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" fill="none" extrusionOk="0">
                    <a:moveTo>
                      <a:pt x="1" y="0"/>
                    </a:moveTo>
                    <a:lnTo>
                      <a:pt x="1862" y="0"/>
                    </a:lnTo>
                  </a:path>
                </a:pathLst>
              </a:custGeom>
              <a:noFill/>
              <a:ln w="3925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27"/>
              <p:cNvSpPr/>
              <p:nvPr/>
            </p:nvSpPr>
            <p:spPr>
              <a:xfrm>
                <a:off x="8420368" y="4516728"/>
                <a:ext cx="96737" cy="52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1" fill="none" extrusionOk="0">
                    <a:moveTo>
                      <a:pt x="0" y="0"/>
                    </a:moveTo>
                    <a:lnTo>
                      <a:pt x="1849" y="0"/>
                    </a:lnTo>
                  </a:path>
                </a:pathLst>
              </a:custGeom>
              <a:noFill/>
              <a:ln w="3925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27"/>
              <p:cNvSpPr/>
              <p:nvPr/>
            </p:nvSpPr>
            <p:spPr>
              <a:xfrm>
                <a:off x="8575827" y="4516728"/>
                <a:ext cx="97364" cy="52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" fill="none" extrusionOk="0">
                    <a:moveTo>
                      <a:pt x="0" y="0"/>
                    </a:moveTo>
                    <a:lnTo>
                      <a:pt x="1862" y="0"/>
                    </a:lnTo>
                  </a:path>
                </a:pathLst>
              </a:custGeom>
              <a:noFill/>
              <a:ln w="3925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27" name="Google Shape;627;p27"/>
            <p:cNvSpPr/>
            <p:nvPr/>
          </p:nvSpPr>
          <p:spPr>
            <a:xfrm>
              <a:off x="5076320" y="4382761"/>
              <a:ext cx="3670183" cy="31635"/>
            </a:xfrm>
            <a:custGeom>
              <a:avLst/>
              <a:gdLst/>
              <a:ahLst/>
              <a:cxnLst/>
              <a:rect l="l" t="t" r="r" b="b"/>
              <a:pathLst>
                <a:path w="70189" h="605" extrusionOk="0">
                  <a:moveTo>
                    <a:pt x="605" y="0"/>
                  </a:moveTo>
                  <a:cubicBezTo>
                    <a:pt x="279" y="0"/>
                    <a:pt x="1" y="266"/>
                    <a:pt x="1" y="604"/>
                  </a:cubicBezTo>
                  <a:lnTo>
                    <a:pt x="70189" y="604"/>
                  </a:lnTo>
                  <a:cubicBezTo>
                    <a:pt x="70189" y="266"/>
                    <a:pt x="69911" y="0"/>
                    <a:pt x="69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7"/>
            <p:cNvSpPr/>
            <p:nvPr/>
          </p:nvSpPr>
          <p:spPr>
            <a:xfrm>
              <a:off x="5028945" y="4414344"/>
              <a:ext cx="3776332" cy="52"/>
            </a:xfrm>
            <a:custGeom>
              <a:avLst/>
              <a:gdLst/>
              <a:ahLst/>
              <a:cxnLst/>
              <a:rect l="l" t="t" r="r" b="b"/>
              <a:pathLst>
                <a:path w="72219" h="1" fill="none" extrusionOk="0">
                  <a:moveTo>
                    <a:pt x="0" y="0"/>
                  </a:moveTo>
                  <a:lnTo>
                    <a:pt x="72219" y="0"/>
                  </a:lnTo>
                </a:path>
              </a:pathLst>
            </a:custGeom>
            <a:noFill/>
            <a:ln w="3925" cap="flat" cmpd="sng">
              <a:solidFill>
                <a:schemeClr val="accent1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7"/>
            <p:cNvSpPr/>
            <p:nvPr/>
          </p:nvSpPr>
          <p:spPr>
            <a:xfrm>
              <a:off x="5288042" y="4045230"/>
              <a:ext cx="125182" cy="233266"/>
            </a:xfrm>
            <a:custGeom>
              <a:avLst/>
              <a:gdLst/>
              <a:ahLst/>
              <a:cxnLst/>
              <a:rect l="l" t="t" r="r" b="b"/>
              <a:pathLst>
                <a:path w="2394" h="4461" extrusionOk="0">
                  <a:moveTo>
                    <a:pt x="1197" y="1"/>
                  </a:moveTo>
                  <a:cubicBezTo>
                    <a:pt x="811" y="1"/>
                    <a:pt x="484" y="315"/>
                    <a:pt x="484" y="714"/>
                  </a:cubicBezTo>
                  <a:cubicBezTo>
                    <a:pt x="484" y="883"/>
                    <a:pt x="557" y="1016"/>
                    <a:pt x="629" y="1137"/>
                  </a:cubicBezTo>
                  <a:cubicBezTo>
                    <a:pt x="436" y="1306"/>
                    <a:pt x="291" y="1548"/>
                    <a:pt x="291" y="1826"/>
                  </a:cubicBezTo>
                  <a:cubicBezTo>
                    <a:pt x="291" y="2031"/>
                    <a:pt x="351" y="2213"/>
                    <a:pt x="460" y="2346"/>
                  </a:cubicBezTo>
                  <a:cubicBezTo>
                    <a:pt x="182" y="2551"/>
                    <a:pt x="1" y="2902"/>
                    <a:pt x="1" y="3264"/>
                  </a:cubicBezTo>
                  <a:cubicBezTo>
                    <a:pt x="1" y="3917"/>
                    <a:pt x="533" y="4461"/>
                    <a:pt x="1197" y="4461"/>
                  </a:cubicBezTo>
                  <a:cubicBezTo>
                    <a:pt x="1850" y="4461"/>
                    <a:pt x="2394" y="3929"/>
                    <a:pt x="2394" y="3264"/>
                  </a:cubicBezTo>
                  <a:cubicBezTo>
                    <a:pt x="2382" y="2902"/>
                    <a:pt x="2213" y="2551"/>
                    <a:pt x="1947" y="2346"/>
                  </a:cubicBezTo>
                  <a:cubicBezTo>
                    <a:pt x="2043" y="2188"/>
                    <a:pt x="2104" y="2007"/>
                    <a:pt x="2104" y="1826"/>
                  </a:cubicBezTo>
                  <a:cubicBezTo>
                    <a:pt x="2104" y="1548"/>
                    <a:pt x="1971" y="1306"/>
                    <a:pt x="1778" y="1137"/>
                  </a:cubicBezTo>
                  <a:cubicBezTo>
                    <a:pt x="1862" y="1016"/>
                    <a:pt x="1910" y="883"/>
                    <a:pt x="1910" y="714"/>
                  </a:cubicBezTo>
                  <a:cubicBezTo>
                    <a:pt x="1910" y="315"/>
                    <a:pt x="1596" y="1"/>
                    <a:pt x="11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7"/>
            <p:cNvSpPr/>
            <p:nvPr/>
          </p:nvSpPr>
          <p:spPr>
            <a:xfrm>
              <a:off x="5350633" y="4145731"/>
              <a:ext cx="52" cy="268666"/>
            </a:xfrm>
            <a:custGeom>
              <a:avLst/>
              <a:gdLst/>
              <a:ahLst/>
              <a:cxnLst/>
              <a:rect l="l" t="t" r="r" b="b"/>
              <a:pathLst>
                <a:path w="1" h="5138" fill="none" extrusionOk="0">
                  <a:moveTo>
                    <a:pt x="0" y="0"/>
                  </a:moveTo>
                  <a:lnTo>
                    <a:pt x="0" y="5137"/>
                  </a:lnTo>
                </a:path>
              </a:pathLst>
            </a:custGeom>
            <a:solidFill>
              <a:schemeClr val="accent5"/>
            </a:solidFill>
            <a:ln w="3925" cap="flat" cmpd="sng">
              <a:solidFill>
                <a:schemeClr val="accent2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7"/>
            <p:cNvSpPr/>
            <p:nvPr/>
          </p:nvSpPr>
          <p:spPr>
            <a:xfrm>
              <a:off x="5655902" y="4045230"/>
              <a:ext cx="124555" cy="233266"/>
            </a:xfrm>
            <a:custGeom>
              <a:avLst/>
              <a:gdLst/>
              <a:ahLst/>
              <a:cxnLst/>
              <a:rect l="l" t="t" r="r" b="b"/>
              <a:pathLst>
                <a:path w="2382" h="4461" extrusionOk="0">
                  <a:moveTo>
                    <a:pt x="1197" y="1"/>
                  </a:moveTo>
                  <a:cubicBezTo>
                    <a:pt x="798" y="1"/>
                    <a:pt x="484" y="315"/>
                    <a:pt x="484" y="714"/>
                  </a:cubicBezTo>
                  <a:cubicBezTo>
                    <a:pt x="484" y="883"/>
                    <a:pt x="544" y="1016"/>
                    <a:pt x="617" y="1137"/>
                  </a:cubicBezTo>
                  <a:cubicBezTo>
                    <a:pt x="423" y="1306"/>
                    <a:pt x="290" y="1548"/>
                    <a:pt x="290" y="1826"/>
                  </a:cubicBezTo>
                  <a:cubicBezTo>
                    <a:pt x="290" y="2031"/>
                    <a:pt x="351" y="2213"/>
                    <a:pt x="448" y="2346"/>
                  </a:cubicBezTo>
                  <a:cubicBezTo>
                    <a:pt x="182" y="2551"/>
                    <a:pt x="0" y="2902"/>
                    <a:pt x="0" y="3264"/>
                  </a:cubicBezTo>
                  <a:cubicBezTo>
                    <a:pt x="0" y="3917"/>
                    <a:pt x="520" y="4461"/>
                    <a:pt x="1197" y="4461"/>
                  </a:cubicBezTo>
                  <a:cubicBezTo>
                    <a:pt x="1837" y="4461"/>
                    <a:pt x="2381" y="3929"/>
                    <a:pt x="2381" y="3264"/>
                  </a:cubicBezTo>
                  <a:cubicBezTo>
                    <a:pt x="2369" y="2902"/>
                    <a:pt x="2200" y="2551"/>
                    <a:pt x="1934" y="2346"/>
                  </a:cubicBezTo>
                  <a:cubicBezTo>
                    <a:pt x="2043" y="2188"/>
                    <a:pt x="2103" y="2007"/>
                    <a:pt x="2103" y="1826"/>
                  </a:cubicBezTo>
                  <a:cubicBezTo>
                    <a:pt x="2103" y="1548"/>
                    <a:pt x="1958" y="1306"/>
                    <a:pt x="1765" y="1137"/>
                  </a:cubicBezTo>
                  <a:cubicBezTo>
                    <a:pt x="1850" y="1016"/>
                    <a:pt x="1898" y="883"/>
                    <a:pt x="1898" y="714"/>
                  </a:cubicBezTo>
                  <a:cubicBezTo>
                    <a:pt x="1898" y="315"/>
                    <a:pt x="1584" y="1"/>
                    <a:pt x="11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7"/>
            <p:cNvSpPr/>
            <p:nvPr/>
          </p:nvSpPr>
          <p:spPr>
            <a:xfrm>
              <a:off x="5718441" y="4145731"/>
              <a:ext cx="52" cy="268666"/>
            </a:xfrm>
            <a:custGeom>
              <a:avLst/>
              <a:gdLst/>
              <a:ahLst/>
              <a:cxnLst/>
              <a:rect l="l" t="t" r="r" b="b"/>
              <a:pathLst>
                <a:path w="1" h="5138" fill="none" extrusionOk="0">
                  <a:moveTo>
                    <a:pt x="1" y="0"/>
                  </a:moveTo>
                  <a:lnTo>
                    <a:pt x="1" y="5137"/>
                  </a:lnTo>
                </a:path>
              </a:pathLst>
            </a:custGeom>
            <a:solidFill>
              <a:schemeClr val="accent5"/>
            </a:solidFill>
            <a:ln w="3925" cap="flat" cmpd="sng">
              <a:solidFill>
                <a:schemeClr val="accent2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3" name="Google Shape;633;p27"/>
          <p:cNvSpPr/>
          <p:nvPr/>
        </p:nvSpPr>
        <p:spPr>
          <a:xfrm>
            <a:off x="7599335" y="1159450"/>
            <a:ext cx="249464" cy="83372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7"/>
          <p:cNvSpPr/>
          <p:nvPr/>
        </p:nvSpPr>
        <p:spPr>
          <a:xfrm>
            <a:off x="6343345" y="728213"/>
            <a:ext cx="249464" cy="83836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7"/>
          <p:cNvSpPr/>
          <p:nvPr/>
        </p:nvSpPr>
        <p:spPr>
          <a:xfrm>
            <a:off x="6953610" y="1531350"/>
            <a:ext cx="249464" cy="83372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28"/>
          <p:cNvSpPr txBox="1">
            <a:spLocks noGrp="1"/>
          </p:cNvSpPr>
          <p:nvPr>
            <p:ph type="title"/>
          </p:nvPr>
        </p:nvSpPr>
        <p:spPr>
          <a:xfrm>
            <a:off x="720000" y="1368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OBJECTIVES </a:t>
            </a:r>
            <a:endParaRPr sz="6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B2F14F-1176-8FC5-B70D-B66F6DFCB0CB}"/>
              </a:ext>
            </a:extLst>
          </p:cNvPr>
          <p:cNvSpPr txBox="1"/>
          <p:nvPr/>
        </p:nvSpPr>
        <p:spPr>
          <a:xfrm>
            <a:off x="1473315" y="1004302"/>
            <a:ext cx="6197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Patrick Hand" panose="00000500000000000000" pitchFamily="2" charset="0"/>
              </a:rPr>
              <a:t>By the end of the lesson, students will be able to: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95702E6-8C13-5E83-2E4A-BC95D8D56440}"/>
              </a:ext>
            </a:extLst>
          </p:cNvPr>
          <p:cNvSpPr/>
          <p:nvPr/>
        </p:nvSpPr>
        <p:spPr>
          <a:xfrm>
            <a:off x="1015286" y="1641997"/>
            <a:ext cx="715069" cy="70333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atrick Hand" panose="00000500000000000000" pitchFamily="2" charset="0"/>
              </a:rPr>
              <a:t>01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C60A142-478D-CD18-DB37-2D31A2F0CD52}"/>
              </a:ext>
            </a:extLst>
          </p:cNvPr>
          <p:cNvSpPr/>
          <p:nvPr/>
        </p:nvSpPr>
        <p:spPr>
          <a:xfrm>
            <a:off x="1015285" y="3114013"/>
            <a:ext cx="715069" cy="70333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atrick Hand" panose="00000500000000000000" pitchFamily="2" charset="0"/>
              </a:rPr>
              <a:t>02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1C5E2C-F8A7-B681-BC8B-3E4A7A9675E2}"/>
              </a:ext>
            </a:extLst>
          </p:cNvPr>
          <p:cNvSpPr txBox="1"/>
          <p:nvPr/>
        </p:nvSpPr>
        <p:spPr>
          <a:xfrm>
            <a:off x="1824531" y="1514519"/>
            <a:ext cx="3115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Patrick Hand" panose="00000500000000000000" pitchFamily="2" charset="0"/>
              </a:rPr>
              <a:t>Vocabulary </a:t>
            </a:r>
          </a:p>
        </p:txBody>
      </p:sp>
      <p:pic>
        <p:nvPicPr>
          <p:cNvPr id="6" name="Picture 2" descr="Target Icon On Transparent Background Stock Illustration - Download Image  Now - Sports Target, Business Target, Bull's-Eye - iStock">
            <a:extLst>
              <a:ext uri="{FF2B5EF4-FFF2-40B4-BE49-F238E27FC236}">
                <a16:creationId xmlns:a16="http://schemas.microsoft.com/office/drawing/2014/main" id="{D43CC717-7259-89EE-13CA-ABA9D9533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87" b="89706" l="9804" r="92974">
                        <a14:foregroundMark x1="34641" y1="22222" x2="34641" y2="22222"/>
                        <a14:foregroundMark x1="24837" y1="31046" x2="24837" y2="31046"/>
                        <a14:foregroundMark x1="20425" y1="37418" x2="36601" y2="26634"/>
                        <a14:foregroundMark x1="36601" y1="26634" x2="54575" y2="23366"/>
                        <a14:foregroundMark x1="54575" y1="23366" x2="64052" y2="28431"/>
                        <a14:foregroundMark x1="68243" y1="49183" x2="68276" y2="49348"/>
                        <a14:foregroundMark x1="68210" y1="49020" x2="68243" y2="49183"/>
                        <a14:foregroundMark x1="68177" y1="48856" x2="68210" y2="49020"/>
                        <a14:foregroundMark x1="68144" y1="48693" x2="68177" y2="48856"/>
                        <a14:foregroundMark x1="68078" y1="48366" x2="68144" y2="48693"/>
                        <a14:foregroundMark x1="68045" y1="48203" x2="68078" y2="48366"/>
                        <a14:foregroundMark x1="67996" y1="47960" x2="68045" y2="48203"/>
                        <a14:foregroundMark x1="65587" y1="36030" x2="65832" y2="37246"/>
                        <a14:foregroundMark x1="65009" y1="33170" x2="65040" y2="33324"/>
                        <a14:foregroundMark x1="64976" y1="33007" x2="65009" y2="33170"/>
                        <a14:foregroundMark x1="64943" y1="32843" x2="64976" y2="33007"/>
                        <a14:foregroundMark x1="64910" y1="32680" x2="64943" y2="32843"/>
                        <a14:foregroundMark x1="64882" y1="32542" x2="64910" y2="32680"/>
                        <a14:foregroundMark x1="64052" y1="28431" x2="64234" y2="29333"/>
                        <a14:foregroundMark x1="43075" y1="72109" x2="33316" y2="67230"/>
                        <a14:foregroundMark x1="42464" y1="65446" x2="41879" y2="72123"/>
                        <a14:foregroundMark x1="43731" y1="51002" x2="43418" y2="54567"/>
                        <a14:foregroundMark x1="45148" y1="34833" x2="44496" y2="42271"/>
                        <a14:foregroundMark x1="41993" y1="20261" x2="26797" y2="26144"/>
                        <a14:foregroundMark x1="26797" y1="26144" x2="19935" y2="35784"/>
                        <a14:foregroundMark x1="19935" y1="35784" x2="15850" y2="48529"/>
                        <a14:foregroundMark x1="15850" y1="48529" x2="15686" y2="57843"/>
                        <a14:foregroundMark x1="15686" y1="57843" x2="21895" y2="74510"/>
                        <a14:foregroundMark x1="21895" y1="74510" x2="36928" y2="84150"/>
                        <a14:foregroundMark x1="36928" y1="84150" x2="49837" y2="84804"/>
                        <a14:foregroundMark x1="49837" y1="84804" x2="65196" y2="83660"/>
                        <a14:foregroundMark x1="65196" y1="83660" x2="74346" y2="75327"/>
                        <a14:foregroundMark x1="74346" y1="75327" x2="78758" y2="65359"/>
                        <a14:foregroundMark x1="78758" y1="65359" x2="80882" y2="49020"/>
                        <a14:foregroundMark x1="80882" y1="49020" x2="76471" y2="34477"/>
                        <a14:foregroundMark x1="76471" y1="34477" x2="64706" y2="26144"/>
                        <a14:foregroundMark x1="64706" y1="26144" x2="52288" y2="25000"/>
                        <a14:foregroundMark x1="52288" y1="25000" x2="40196" y2="20425"/>
                        <a14:foregroundMark x1="73529" y1="39869" x2="73529" y2="39869"/>
                        <a14:foregroundMark x1="84641" y1="8987" x2="84641" y2="8987"/>
                        <a14:foregroundMark x1="92974" y1="16667" x2="92974" y2="16667"/>
                        <a14:backgroundMark x1="35458" y1="35458" x2="35458" y2="35458"/>
                        <a14:backgroundMark x1="36765" y1="32190" x2="51634" y2="30882"/>
                        <a14:backgroundMark x1="51634" y1="30882" x2="53758" y2="30882"/>
                        <a14:backgroundMark x1="45425" y1="28431" x2="45425" y2="28431"/>
                        <a14:backgroundMark x1="51471" y1="29085" x2="60458" y2="31699"/>
                        <a14:backgroundMark x1="60458" y1="31699" x2="63562" y2="33824"/>
                        <a14:backgroundMark x1="37582" y1="34967" x2="26471" y2="39869"/>
                        <a14:backgroundMark x1="26471" y1="39869" x2="22549" y2="49673"/>
                        <a14:backgroundMark x1="22549" y1="49673" x2="22386" y2="51307"/>
                        <a14:backgroundMark x1="26144" y1="45261" x2="27451" y2="69608"/>
                        <a14:backgroundMark x1="39052" y1="75654" x2="53268" y2="75490"/>
                        <a14:backgroundMark x1="53105" y1="75000" x2="62908" y2="72876"/>
                        <a14:backgroundMark x1="66993" y1="64706" x2="68464" y2="62092"/>
                        <a14:backgroundMark x1="65850" y1="66503" x2="65850" y2="66503"/>
                        <a14:backgroundMark x1="70425" y1="61111" x2="69608" y2="51307"/>
                        <a14:backgroundMark x1="69608" y1="51307" x2="65850" y2="42320"/>
                        <a14:backgroundMark x1="65850" y1="42320" x2="63889" y2="41340"/>
                        <a14:backgroundMark x1="64542" y1="32843" x2="64542" y2="32843"/>
                        <a14:backgroundMark x1="65033" y1="33007" x2="65033" y2="33007"/>
                        <a14:backgroundMark x1="65196" y1="33497" x2="63889" y2="34150"/>
                        <a14:backgroundMark x1="48529" y1="47712" x2="39379" y2="47386"/>
                        <a14:backgroundMark x1="43627" y1="43791" x2="45425" y2="43464"/>
                        <a14:backgroundMark x1="44444" y1="42974" x2="44444" y2="42974"/>
                        <a14:backgroundMark x1="44608" y1="42810" x2="44608" y2="42810"/>
                        <a14:backgroundMark x1="44771" y1="42647" x2="44281" y2="42647"/>
                        <a14:backgroundMark x1="40033" y1="57026" x2="46732" y2="63889"/>
                        <a14:backgroundMark x1="69935" y1="51634" x2="68627" y2="57026"/>
                        <a14:backgroundMark x1="70261" y1="59150" x2="69935" y2="65359"/>
                        <a14:backgroundMark x1="65686" y1="66667" x2="65686" y2="66667"/>
                        <a14:backgroundMark x1="65359" y1="66667" x2="65359" y2="66667"/>
                        <a14:backgroundMark x1="65686" y1="67320" x2="65686" y2="67320"/>
                        <a14:backgroundMark x1="65033" y1="67320" x2="65850" y2="67647"/>
                        <a14:backgroundMark x1="62582" y1="69935" x2="62582" y2="69935"/>
                        <a14:backgroundMark x1="62418" y1="69771" x2="62908" y2="70098"/>
                        <a14:backgroundMark x1="66176" y1="42647" x2="67647" y2="42320"/>
                        <a14:backgroundMark x1="65196" y1="40196" x2="66667" y2="39869"/>
                        <a14:backgroundMark x1="64706" y1="39379" x2="66667" y2="38725"/>
                        <a14:backgroundMark x1="66667" y1="38725" x2="66830" y2="38072"/>
                        <a14:backgroundMark x1="66013" y1="40196" x2="68464" y2="46078"/>
                        <a14:backgroundMark x1="68301" y1="49346" x2="68464" y2="51797"/>
                        <a14:backgroundMark x1="69935" y1="58333" x2="70261" y2="57026"/>
                        <a14:backgroundMark x1="70261" y1="56209" x2="69935" y2="59804"/>
                        <a14:backgroundMark x1="70261" y1="57026" x2="70261" y2="57026"/>
                        <a14:backgroundMark x1="68137" y1="49346" x2="68137" y2="49346"/>
                        <a14:backgroundMark x1="68137" y1="48203" x2="68137" y2="48203"/>
                        <a14:backgroundMark x1="67974" y1="49020" x2="67974" y2="49020"/>
                        <a14:backgroundMark x1="68627" y1="49673" x2="68627" y2="49673"/>
                        <a14:backgroundMark x1="68464" y1="48693" x2="68464" y2="48693"/>
                        <a14:backgroundMark x1="68137" y1="48856" x2="68137" y2="48856"/>
                        <a14:backgroundMark x1="68301" y1="49183" x2="68301" y2="49183"/>
                        <a14:backgroundMark x1="68301" y1="49346" x2="68301" y2="49346"/>
                        <a14:backgroundMark x1="68301" y1="49510" x2="68301" y2="49510"/>
                        <a14:backgroundMark x1="68791" y1="48366" x2="68791" y2="48366"/>
                        <a14:backgroundMark x1="68137" y1="48366" x2="68137" y2="48366"/>
                        <a14:backgroundMark x1="68137" y1="48366" x2="68137" y2="48366"/>
                        <a14:backgroundMark x1="68137" y1="48203" x2="68137" y2="48203"/>
                        <a14:backgroundMark x1="68137" y1="48203" x2="68137" y2="48203"/>
                        <a14:backgroundMark x1="68137" y1="48366" x2="68137" y2="48366"/>
                        <a14:backgroundMark x1="67810" y1="47876" x2="67810" y2="47876"/>
                        <a14:backgroundMark x1="67974" y1="48039" x2="67974" y2="48039"/>
                        <a14:backgroundMark x1="68301" y1="48366" x2="68301" y2="48366"/>
                        <a14:backgroundMark x1="68301" y1="49346" x2="68301" y2="49346"/>
                        <a14:backgroundMark x1="68301" y1="49837" x2="68301" y2="49837"/>
                        <a14:backgroundMark x1="68137" y1="49510" x2="68137" y2="49510"/>
                        <a14:backgroundMark x1="70588" y1="49510" x2="70588" y2="49510"/>
                        <a14:backgroundMark x1="64542" y1="32843" x2="64542" y2="32843"/>
                        <a14:backgroundMark x1="64869" y1="33170" x2="64869" y2="33170"/>
                        <a14:backgroundMark x1="65033" y1="33170" x2="65033" y2="33170"/>
                        <a14:backgroundMark x1="64869" y1="32843" x2="64869" y2="32843"/>
                        <a14:backgroundMark x1="64869" y1="32353" x2="64869" y2="32353"/>
                        <a14:backgroundMark x1="65196" y1="33007" x2="65196" y2="33007"/>
                        <a14:backgroundMark x1="65033" y1="32843" x2="65033" y2="32843"/>
                        <a14:backgroundMark x1="65033" y1="32680" x2="65033" y2="32680"/>
                        <a14:backgroundMark x1="61111" y1="30392" x2="61111" y2="30392"/>
                        <a14:backgroundMark x1="61928" y1="30392" x2="61928" y2="30392"/>
                        <a14:backgroundMark x1="61928" y1="30229" x2="61928" y2="30229"/>
                        <a14:backgroundMark x1="64869" y1="32353" x2="64869" y2="32353"/>
                        <a14:backgroundMark x1="64706" y1="32680" x2="64706" y2="32680"/>
                        <a14:backgroundMark x1="65359" y1="32843" x2="65359" y2="32843"/>
                        <a14:backgroundMark x1="64706" y1="32680" x2="64706" y2="32680"/>
                        <a14:backgroundMark x1="65686" y1="32353" x2="65359" y2="32353"/>
                        <a14:backgroundMark x1="64869" y1="32516" x2="64869" y2="32516"/>
                        <a14:backgroundMark x1="46242" y1="28758" x2="46242" y2="28758"/>
                        <a14:backgroundMark x1="46242" y1="28758" x2="46242" y2="28758"/>
                        <a14:backgroundMark x1="45752" y1="27941" x2="45752" y2="27941"/>
                        <a14:backgroundMark x1="45752" y1="27941" x2="45752" y2="27941"/>
                        <a14:backgroundMark x1="26144" y1="39542" x2="26144" y2="39542"/>
                        <a14:backgroundMark x1="26144" y1="39542" x2="26144" y2="39542"/>
                        <a14:backgroundMark x1="25817" y1="39706" x2="25817" y2="39706"/>
                        <a14:backgroundMark x1="25817" y1="39706" x2="25817" y2="39706"/>
                        <a14:backgroundMark x1="25817" y1="39869" x2="25817" y2="39869"/>
                        <a14:backgroundMark x1="26471" y1="40523" x2="26471" y2="40523"/>
                        <a14:backgroundMark x1="25654" y1="39542" x2="25654" y2="39542"/>
                        <a14:backgroundMark x1="25654" y1="39542" x2="25654" y2="39542"/>
                        <a14:backgroundMark x1="26797" y1="39216" x2="26634" y2="39542"/>
                        <a14:backgroundMark x1="26634" y1="39052" x2="26144" y2="40196"/>
                        <a14:backgroundMark x1="31536" y1="66503" x2="31536" y2="66503"/>
                        <a14:backgroundMark x1="32026" y1="66830" x2="32026" y2="66830"/>
                        <a14:backgroundMark x1="31209" y1="66340" x2="32516" y2="67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531" y="2012331"/>
            <a:ext cx="933154" cy="93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4EE19B-5851-6FD7-EE89-0E86F374D94E}"/>
              </a:ext>
            </a:extLst>
          </p:cNvPr>
          <p:cNvSpPr txBox="1"/>
          <p:nvPr/>
        </p:nvSpPr>
        <p:spPr>
          <a:xfrm>
            <a:off x="1824531" y="3005854"/>
            <a:ext cx="3780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Patrick Hand" panose="00000500000000000000" pitchFamily="2" charset="0"/>
              </a:rPr>
              <a:t>Pronunciation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56E8BA4-C754-74F9-BCC6-F7DCD952710E}"/>
              </a:ext>
            </a:extLst>
          </p:cNvPr>
          <p:cNvSpPr/>
          <p:nvPr/>
        </p:nvSpPr>
        <p:spPr>
          <a:xfrm>
            <a:off x="2738576" y="2275255"/>
            <a:ext cx="5879446" cy="52415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use the lexical items related to 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City life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.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Patrick Hand" panose="00000500000000000000" pitchFamily="2" charset="0"/>
              <a:ea typeface="Poppins Light"/>
              <a:cs typeface="Poppins" panose="00000500000000000000" pitchFamily="2" charset="0"/>
              <a:sym typeface="Poppins Light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EA499F4-CDA7-954B-D746-7A23A663A84C}"/>
              </a:ext>
            </a:extLst>
          </p:cNvPr>
          <p:cNvSpPr/>
          <p:nvPr/>
        </p:nvSpPr>
        <p:spPr>
          <a:xfrm>
            <a:off x="2738575" y="3717560"/>
            <a:ext cx="5879446" cy="8562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Pronounce the diphthong sounds 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/</a:t>
            </a:r>
            <a:r>
              <a:rPr lang="en-US" sz="2400" b="1" dirty="0" err="1">
                <a:solidFill>
                  <a:srgbClr val="C00000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aʊ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/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/</a:t>
            </a:r>
            <a:r>
              <a:rPr lang="en-US" sz="2400" b="1" dirty="0" err="1">
                <a:solidFill>
                  <a:srgbClr val="C00000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əʊ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/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and 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/</a:t>
            </a:r>
            <a:r>
              <a:rPr lang="en-US" sz="2400" b="1" dirty="0" err="1">
                <a:solidFill>
                  <a:srgbClr val="C00000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eə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/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in words and sentences correctly. </a:t>
            </a:r>
          </a:p>
        </p:txBody>
      </p:sp>
      <p:pic>
        <p:nvPicPr>
          <p:cNvPr id="10" name="Picture 2" descr="Target Icon On Transparent Background Stock Illustration - Download Image  Now - Sports Target, Business Target, Bull's-Eye - iStock">
            <a:extLst>
              <a:ext uri="{FF2B5EF4-FFF2-40B4-BE49-F238E27FC236}">
                <a16:creationId xmlns:a16="http://schemas.microsoft.com/office/drawing/2014/main" id="{3ECF045E-F971-3FC8-F52F-9950F30EB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87" b="89706" l="9804" r="92974">
                        <a14:foregroundMark x1="34641" y1="22222" x2="34641" y2="22222"/>
                        <a14:foregroundMark x1="24837" y1="31046" x2="24837" y2="31046"/>
                        <a14:foregroundMark x1="20425" y1="37418" x2="36601" y2="26634"/>
                        <a14:foregroundMark x1="36601" y1="26634" x2="54575" y2="23366"/>
                        <a14:foregroundMark x1="54575" y1="23366" x2="64052" y2="28431"/>
                        <a14:foregroundMark x1="68243" y1="49183" x2="68276" y2="49348"/>
                        <a14:foregroundMark x1="68210" y1="49020" x2="68243" y2="49183"/>
                        <a14:foregroundMark x1="68177" y1="48856" x2="68210" y2="49020"/>
                        <a14:foregroundMark x1="68144" y1="48693" x2="68177" y2="48856"/>
                        <a14:foregroundMark x1="68078" y1="48366" x2="68144" y2="48693"/>
                        <a14:foregroundMark x1="68045" y1="48203" x2="68078" y2="48366"/>
                        <a14:foregroundMark x1="67996" y1="47960" x2="68045" y2="48203"/>
                        <a14:foregroundMark x1="65587" y1="36030" x2="65832" y2="37246"/>
                        <a14:foregroundMark x1="65009" y1="33170" x2="65040" y2="33324"/>
                        <a14:foregroundMark x1="64976" y1="33007" x2="65009" y2="33170"/>
                        <a14:foregroundMark x1="64943" y1="32843" x2="64976" y2="33007"/>
                        <a14:foregroundMark x1="64910" y1="32680" x2="64943" y2="32843"/>
                        <a14:foregroundMark x1="64882" y1="32542" x2="64910" y2="32680"/>
                        <a14:foregroundMark x1="64052" y1="28431" x2="64234" y2="29333"/>
                        <a14:foregroundMark x1="43075" y1="72109" x2="33316" y2="67230"/>
                        <a14:foregroundMark x1="42464" y1="65446" x2="41879" y2="72123"/>
                        <a14:foregroundMark x1="43731" y1="51002" x2="43418" y2="54567"/>
                        <a14:foregroundMark x1="45148" y1="34833" x2="44496" y2="42271"/>
                        <a14:foregroundMark x1="41993" y1="20261" x2="26797" y2="26144"/>
                        <a14:foregroundMark x1="26797" y1="26144" x2="19935" y2="35784"/>
                        <a14:foregroundMark x1="19935" y1="35784" x2="15850" y2="48529"/>
                        <a14:foregroundMark x1="15850" y1="48529" x2="15686" y2="57843"/>
                        <a14:foregroundMark x1="15686" y1="57843" x2="21895" y2="74510"/>
                        <a14:foregroundMark x1="21895" y1="74510" x2="36928" y2="84150"/>
                        <a14:foregroundMark x1="36928" y1="84150" x2="49837" y2="84804"/>
                        <a14:foregroundMark x1="49837" y1="84804" x2="65196" y2="83660"/>
                        <a14:foregroundMark x1="65196" y1="83660" x2="74346" y2="75327"/>
                        <a14:foregroundMark x1="74346" y1="75327" x2="78758" y2="65359"/>
                        <a14:foregroundMark x1="78758" y1="65359" x2="80882" y2="49020"/>
                        <a14:foregroundMark x1="80882" y1="49020" x2="76471" y2="34477"/>
                        <a14:foregroundMark x1="76471" y1="34477" x2="64706" y2="26144"/>
                        <a14:foregroundMark x1="64706" y1="26144" x2="52288" y2="25000"/>
                        <a14:foregroundMark x1="52288" y1="25000" x2="40196" y2="20425"/>
                        <a14:foregroundMark x1="73529" y1="39869" x2="73529" y2="39869"/>
                        <a14:foregroundMark x1="84641" y1="8987" x2="84641" y2="8987"/>
                        <a14:foregroundMark x1="92974" y1="16667" x2="92974" y2="16667"/>
                        <a14:backgroundMark x1="35458" y1="35458" x2="35458" y2="35458"/>
                        <a14:backgroundMark x1="36765" y1="32190" x2="51634" y2="30882"/>
                        <a14:backgroundMark x1="51634" y1="30882" x2="53758" y2="30882"/>
                        <a14:backgroundMark x1="45425" y1="28431" x2="45425" y2="28431"/>
                        <a14:backgroundMark x1="51471" y1="29085" x2="60458" y2="31699"/>
                        <a14:backgroundMark x1="60458" y1="31699" x2="63562" y2="33824"/>
                        <a14:backgroundMark x1="37582" y1="34967" x2="26471" y2="39869"/>
                        <a14:backgroundMark x1="26471" y1="39869" x2="22549" y2="49673"/>
                        <a14:backgroundMark x1="22549" y1="49673" x2="22386" y2="51307"/>
                        <a14:backgroundMark x1="26144" y1="45261" x2="27451" y2="69608"/>
                        <a14:backgroundMark x1="39052" y1="75654" x2="53268" y2="75490"/>
                        <a14:backgroundMark x1="53105" y1="75000" x2="62908" y2="72876"/>
                        <a14:backgroundMark x1="66993" y1="64706" x2="68464" y2="62092"/>
                        <a14:backgroundMark x1="65850" y1="66503" x2="65850" y2="66503"/>
                        <a14:backgroundMark x1="70425" y1="61111" x2="69608" y2="51307"/>
                        <a14:backgroundMark x1="69608" y1="51307" x2="65850" y2="42320"/>
                        <a14:backgroundMark x1="65850" y1="42320" x2="63889" y2="41340"/>
                        <a14:backgroundMark x1="64542" y1="32843" x2="64542" y2="32843"/>
                        <a14:backgroundMark x1="65033" y1="33007" x2="65033" y2="33007"/>
                        <a14:backgroundMark x1="65196" y1="33497" x2="63889" y2="34150"/>
                        <a14:backgroundMark x1="48529" y1="47712" x2="39379" y2="47386"/>
                        <a14:backgroundMark x1="43627" y1="43791" x2="45425" y2="43464"/>
                        <a14:backgroundMark x1="44444" y1="42974" x2="44444" y2="42974"/>
                        <a14:backgroundMark x1="44608" y1="42810" x2="44608" y2="42810"/>
                        <a14:backgroundMark x1="44771" y1="42647" x2="44281" y2="42647"/>
                        <a14:backgroundMark x1="40033" y1="57026" x2="46732" y2="63889"/>
                        <a14:backgroundMark x1="69935" y1="51634" x2="68627" y2="57026"/>
                        <a14:backgroundMark x1="70261" y1="59150" x2="69935" y2="65359"/>
                        <a14:backgroundMark x1="65686" y1="66667" x2="65686" y2="66667"/>
                        <a14:backgroundMark x1="65359" y1="66667" x2="65359" y2="66667"/>
                        <a14:backgroundMark x1="65686" y1="67320" x2="65686" y2="67320"/>
                        <a14:backgroundMark x1="65033" y1="67320" x2="65850" y2="67647"/>
                        <a14:backgroundMark x1="62582" y1="69935" x2="62582" y2="69935"/>
                        <a14:backgroundMark x1="62418" y1="69771" x2="62908" y2="70098"/>
                        <a14:backgroundMark x1="66176" y1="42647" x2="67647" y2="42320"/>
                        <a14:backgroundMark x1="65196" y1="40196" x2="66667" y2="39869"/>
                        <a14:backgroundMark x1="64706" y1="39379" x2="66667" y2="38725"/>
                        <a14:backgroundMark x1="66667" y1="38725" x2="66830" y2="38072"/>
                        <a14:backgroundMark x1="66013" y1="40196" x2="68464" y2="46078"/>
                        <a14:backgroundMark x1="68301" y1="49346" x2="68464" y2="51797"/>
                        <a14:backgroundMark x1="69935" y1="58333" x2="70261" y2="57026"/>
                        <a14:backgroundMark x1="70261" y1="56209" x2="69935" y2="59804"/>
                        <a14:backgroundMark x1="70261" y1="57026" x2="70261" y2="57026"/>
                        <a14:backgroundMark x1="68137" y1="49346" x2="68137" y2="49346"/>
                        <a14:backgroundMark x1="68137" y1="48203" x2="68137" y2="48203"/>
                        <a14:backgroundMark x1="67974" y1="49020" x2="67974" y2="49020"/>
                        <a14:backgroundMark x1="68627" y1="49673" x2="68627" y2="49673"/>
                        <a14:backgroundMark x1="68464" y1="48693" x2="68464" y2="48693"/>
                        <a14:backgroundMark x1="68137" y1="48856" x2="68137" y2="48856"/>
                        <a14:backgroundMark x1="68301" y1="49183" x2="68301" y2="49183"/>
                        <a14:backgroundMark x1="68301" y1="49346" x2="68301" y2="49346"/>
                        <a14:backgroundMark x1="68301" y1="49510" x2="68301" y2="49510"/>
                        <a14:backgroundMark x1="68791" y1="48366" x2="68791" y2="48366"/>
                        <a14:backgroundMark x1="68137" y1="48366" x2="68137" y2="48366"/>
                        <a14:backgroundMark x1="68137" y1="48366" x2="68137" y2="48366"/>
                        <a14:backgroundMark x1="68137" y1="48203" x2="68137" y2="48203"/>
                        <a14:backgroundMark x1="68137" y1="48203" x2="68137" y2="48203"/>
                        <a14:backgroundMark x1="68137" y1="48366" x2="68137" y2="48366"/>
                        <a14:backgroundMark x1="67810" y1="47876" x2="67810" y2="47876"/>
                        <a14:backgroundMark x1="67974" y1="48039" x2="67974" y2="48039"/>
                        <a14:backgroundMark x1="68301" y1="48366" x2="68301" y2="48366"/>
                        <a14:backgroundMark x1="68301" y1="49346" x2="68301" y2="49346"/>
                        <a14:backgroundMark x1="68301" y1="49837" x2="68301" y2="49837"/>
                        <a14:backgroundMark x1="68137" y1="49510" x2="68137" y2="49510"/>
                        <a14:backgroundMark x1="70588" y1="49510" x2="70588" y2="49510"/>
                        <a14:backgroundMark x1="64542" y1="32843" x2="64542" y2="32843"/>
                        <a14:backgroundMark x1="64869" y1="33170" x2="64869" y2="33170"/>
                        <a14:backgroundMark x1="65033" y1="33170" x2="65033" y2="33170"/>
                        <a14:backgroundMark x1="64869" y1="32843" x2="64869" y2="32843"/>
                        <a14:backgroundMark x1="64869" y1="32353" x2="64869" y2="32353"/>
                        <a14:backgroundMark x1="65196" y1="33007" x2="65196" y2="33007"/>
                        <a14:backgroundMark x1="65033" y1="32843" x2="65033" y2="32843"/>
                        <a14:backgroundMark x1="65033" y1="32680" x2="65033" y2="32680"/>
                        <a14:backgroundMark x1="61111" y1="30392" x2="61111" y2="30392"/>
                        <a14:backgroundMark x1="61928" y1="30392" x2="61928" y2="30392"/>
                        <a14:backgroundMark x1="61928" y1="30229" x2="61928" y2="30229"/>
                        <a14:backgroundMark x1="64869" y1="32353" x2="64869" y2="32353"/>
                        <a14:backgroundMark x1="64706" y1="32680" x2="64706" y2="32680"/>
                        <a14:backgroundMark x1="65359" y1="32843" x2="65359" y2="32843"/>
                        <a14:backgroundMark x1="64706" y1="32680" x2="64706" y2="32680"/>
                        <a14:backgroundMark x1="65686" y1="32353" x2="65359" y2="32353"/>
                        <a14:backgroundMark x1="64869" y1="32516" x2="64869" y2="32516"/>
                        <a14:backgroundMark x1="46242" y1="28758" x2="46242" y2="28758"/>
                        <a14:backgroundMark x1="46242" y1="28758" x2="46242" y2="28758"/>
                        <a14:backgroundMark x1="45752" y1="27941" x2="45752" y2="27941"/>
                        <a14:backgroundMark x1="45752" y1="27941" x2="45752" y2="27941"/>
                        <a14:backgroundMark x1="26144" y1="39542" x2="26144" y2="39542"/>
                        <a14:backgroundMark x1="26144" y1="39542" x2="26144" y2="39542"/>
                        <a14:backgroundMark x1="25817" y1="39706" x2="25817" y2="39706"/>
                        <a14:backgroundMark x1="25817" y1="39706" x2="25817" y2="39706"/>
                        <a14:backgroundMark x1="25817" y1="39869" x2="25817" y2="39869"/>
                        <a14:backgroundMark x1="26471" y1="40523" x2="26471" y2="40523"/>
                        <a14:backgroundMark x1="25654" y1="39542" x2="25654" y2="39542"/>
                        <a14:backgroundMark x1="25654" y1="39542" x2="25654" y2="39542"/>
                        <a14:backgroundMark x1="26797" y1="39216" x2="26634" y2="39542"/>
                        <a14:backgroundMark x1="26634" y1="39052" x2="26144" y2="40196"/>
                        <a14:backgroundMark x1="31536" y1="66503" x2="31536" y2="66503"/>
                        <a14:backgroundMark x1="32026" y1="66830" x2="32026" y2="66830"/>
                        <a14:backgroundMark x1="31209" y1="66340" x2="32516" y2="67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887" y="3622249"/>
            <a:ext cx="933154" cy="93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" grpId="1" animBg="1"/>
      <p:bldP spid="4" grpId="0" animBg="1"/>
      <p:bldP spid="4" grpId="1" animBg="1"/>
      <p:bldP spid="5" grpId="0"/>
      <p:bldP spid="5" grpId="1"/>
      <p:bldP spid="7" grpId="0"/>
      <p:bldP spid="7" grpId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30"/>
          <p:cNvSpPr txBox="1">
            <a:spLocks noGrp="1"/>
          </p:cNvSpPr>
          <p:nvPr>
            <p:ph type="title"/>
          </p:nvPr>
        </p:nvSpPr>
        <p:spPr>
          <a:xfrm>
            <a:off x="755599" y="2201900"/>
            <a:ext cx="4735799" cy="16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VOCABULARY</a:t>
            </a:r>
            <a:endParaRPr sz="7200" dirty="0"/>
          </a:p>
        </p:txBody>
      </p:sp>
      <p:sp>
        <p:nvSpPr>
          <p:cNvPr id="680" name="Google Shape;680;p30"/>
          <p:cNvSpPr txBox="1">
            <a:spLocks noGrp="1"/>
          </p:cNvSpPr>
          <p:nvPr>
            <p:ph type="title" idx="2"/>
          </p:nvPr>
        </p:nvSpPr>
        <p:spPr>
          <a:xfrm>
            <a:off x="867425" y="1175950"/>
            <a:ext cx="1023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681" name="Google Shape;681;p30"/>
          <p:cNvGrpSpPr/>
          <p:nvPr/>
        </p:nvGrpSpPr>
        <p:grpSpPr>
          <a:xfrm>
            <a:off x="5264650" y="624976"/>
            <a:ext cx="3331221" cy="3917896"/>
            <a:chOff x="5264650" y="624976"/>
            <a:chExt cx="3331221" cy="3917896"/>
          </a:xfrm>
        </p:grpSpPr>
        <p:grpSp>
          <p:nvGrpSpPr>
            <p:cNvPr id="682" name="Google Shape;682;p30"/>
            <p:cNvGrpSpPr/>
            <p:nvPr/>
          </p:nvGrpSpPr>
          <p:grpSpPr>
            <a:xfrm>
              <a:off x="6189249" y="624976"/>
              <a:ext cx="356076" cy="3738340"/>
              <a:chOff x="-70650" y="394638"/>
              <a:chExt cx="116050" cy="1218375"/>
            </a:xfrm>
          </p:grpSpPr>
          <p:sp>
            <p:nvSpPr>
              <p:cNvPr id="683" name="Google Shape;683;p30"/>
              <p:cNvSpPr/>
              <p:nvPr/>
            </p:nvSpPr>
            <p:spPr>
              <a:xfrm>
                <a:off x="-70650" y="394638"/>
                <a:ext cx="35975" cy="12183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48735" extrusionOk="0">
                    <a:moveTo>
                      <a:pt x="544" y="0"/>
                    </a:moveTo>
                    <a:lnTo>
                      <a:pt x="544" y="2212"/>
                    </a:lnTo>
                    <a:lnTo>
                      <a:pt x="351" y="2212"/>
                    </a:lnTo>
                    <a:lnTo>
                      <a:pt x="351" y="4871"/>
                    </a:lnTo>
                    <a:lnTo>
                      <a:pt x="0" y="4871"/>
                    </a:lnTo>
                    <a:lnTo>
                      <a:pt x="0" y="48734"/>
                    </a:lnTo>
                    <a:lnTo>
                      <a:pt x="1438" y="48734"/>
                    </a:lnTo>
                    <a:lnTo>
                      <a:pt x="1438" y="4871"/>
                    </a:lnTo>
                    <a:lnTo>
                      <a:pt x="1088" y="4871"/>
                    </a:lnTo>
                    <a:lnTo>
                      <a:pt x="1088" y="2212"/>
                    </a:lnTo>
                    <a:lnTo>
                      <a:pt x="894" y="2212"/>
                    </a:lnTo>
                    <a:lnTo>
                      <a:pt x="89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30"/>
              <p:cNvSpPr/>
              <p:nvPr/>
            </p:nvSpPr>
            <p:spPr>
              <a:xfrm>
                <a:off x="9725" y="394638"/>
                <a:ext cx="35675" cy="12183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48735" extrusionOk="0">
                    <a:moveTo>
                      <a:pt x="544" y="0"/>
                    </a:moveTo>
                    <a:lnTo>
                      <a:pt x="544" y="2212"/>
                    </a:lnTo>
                    <a:lnTo>
                      <a:pt x="339" y="2212"/>
                    </a:lnTo>
                    <a:lnTo>
                      <a:pt x="339" y="4871"/>
                    </a:lnTo>
                    <a:lnTo>
                      <a:pt x="0" y="4871"/>
                    </a:lnTo>
                    <a:lnTo>
                      <a:pt x="0" y="48734"/>
                    </a:lnTo>
                    <a:lnTo>
                      <a:pt x="1426" y="48734"/>
                    </a:lnTo>
                    <a:lnTo>
                      <a:pt x="1426" y="4871"/>
                    </a:lnTo>
                    <a:lnTo>
                      <a:pt x="1088" y="4871"/>
                    </a:lnTo>
                    <a:lnTo>
                      <a:pt x="1088" y="2212"/>
                    </a:lnTo>
                    <a:lnTo>
                      <a:pt x="883" y="2212"/>
                    </a:lnTo>
                    <a:lnTo>
                      <a:pt x="8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5" name="Google Shape;685;p30"/>
            <p:cNvGrpSpPr/>
            <p:nvPr/>
          </p:nvGrpSpPr>
          <p:grpSpPr>
            <a:xfrm>
              <a:off x="6143030" y="1410084"/>
              <a:ext cx="722350" cy="2937058"/>
              <a:chOff x="4683525" y="452575"/>
              <a:chExt cx="722350" cy="2937058"/>
            </a:xfrm>
          </p:grpSpPr>
          <p:sp>
            <p:nvSpPr>
              <p:cNvPr id="686" name="Google Shape;686;p30"/>
              <p:cNvSpPr/>
              <p:nvPr/>
            </p:nvSpPr>
            <p:spPr>
              <a:xfrm>
                <a:off x="5043807" y="452575"/>
                <a:ext cx="137" cy="4733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446" fill="none" extrusionOk="0">
                    <a:moveTo>
                      <a:pt x="0" y="3445"/>
                    </a:moveTo>
                    <a:lnTo>
                      <a:pt x="0" y="1"/>
                    </a:lnTo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30"/>
              <p:cNvSpPr/>
              <p:nvPr/>
            </p:nvSpPr>
            <p:spPr>
              <a:xfrm>
                <a:off x="4975679" y="724812"/>
                <a:ext cx="136256" cy="22430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633" extrusionOk="0">
                    <a:moveTo>
                      <a:pt x="1" y="1"/>
                    </a:moveTo>
                    <a:lnTo>
                      <a:pt x="1" y="1633"/>
                    </a:lnTo>
                    <a:lnTo>
                      <a:pt x="992" y="1633"/>
                    </a:lnTo>
                    <a:lnTo>
                      <a:pt x="99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30"/>
              <p:cNvSpPr/>
              <p:nvPr/>
            </p:nvSpPr>
            <p:spPr>
              <a:xfrm>
                <a:off x="4997244" y="684979"/>
                <a:ext cx="93127" cy="171144"/>
              </a:xfrm>
              <a:custGeom>
                <a:avLst/>
                <a:gdLst/>
                <a:ahLst/>
                <a:cxnLst/>
                <a:rect l="l" t="t" r="r" b="b"/>
                <a:pathLst>
                  <a:path w="678" h="1246" extrusionOk="0">
                    <a:moveTo>
                      <a:pt x="1" y="1"/>
                    </a:moveTo>
                    <a:lnTo>
                      <a:pt x="1" y="1246"/>
                    </a:lnTo>
                    <a:lnTo>
                      <a:pt x="678" y="1246"/>
                    </a:lnTo>
                    <a:lnTo>
                      <a:pt x="67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30"/>
              <p:cNvSpPr/>
              <p:nvPr/>
            </p:nvSpPr>
            <p:spPr>
              <a:xfrm>
                <a:off x="4897661" y="836069"/>
                <a:ext cx="292291" cy="28432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207" extrusionOk="0">
                    <a:moveTo>
                      <a:pt x="206" y="1"/>
                    </a:moveTo>
                    <a:lnTo>
                      <a:pt x="0" y="206"/>
                    </a:lnTo>
                    <a:lnTo>
                      <a:pt x="2128" y="206"/>
                    </a:lnTo>
                    <a:lnTo>
                      <a:pt x="193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30"/>
              <p:cNvSpPr/>
              <p:nvPr/>
            </p:nvSpPr>
            <p:spPr>
              <a:xfrm>
                <a:off x="4896013" y="864364"/>
                <a:ext cx="293940" cy="224163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1632" extrusionOk="0">
                    <a:moveTo>
                      <a:pt x="0" y="0"/>
                    </a:moveTo>
                    <a:lnTo>
                      <a:pt x="0" y="1632"/>
                    </a:lnTo>
                    <a:lnTo>
                      <a:pt x="2140" y="1632"/>
                    </a:lnTo>
                    <a:lnTo>
                      <a:pt x="214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30"/>
              <p:cNvSpPr/>
              <p:nvPr/>
            </p:nvSpPr>
            <p:spPr>
              <a:xfrm>
                <a:off x="4896013" y="864364"/>
                <a:ext cx="104665" cy="224163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632" extrusionOk="0">
                    <a:moveTo>
                      <a:pt x="0" y="0"/>
                    </a:moveTo>
                    <a:lnTo>
                      <a:pt x="0" y="1632"/>
                    </a:lnTo>
                    <a:lnTo>
                      <a:pt x="762" y="1632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30"/>
              <p:cNvSpPr/>
              <p:nvPr/>
            </p:nvSpPr>
            <p:spPr>
              <a:xfrm>
                <a:off x="4897661" y="836069"/>
                <a:ext cx="103016" cy="28432"/>
              </a:xfrm>
              <a:custGeom>
                <a:avLst/>
                <a:gdLst/>
                <a:ahLst/>
                <a:cxnLst/>
                <a:rect l="l" t="t" r="r" b="b"/>
                <a:pathLst>
                  <a:path w="750" h="207" extrusionOk="0">
                    <a:moveTo>
                      <a:pt x="206" y="1"/>
                    </a:moveTo>
                    <a:lnTo>
                      <a:pt x="0" y="206"/>
                    </a:lnTo>
                    <a:lnTo>
                      <a:pt x="750" y="206"/>
                    </a:lnTo>
                    <a:lnTo>
                      <a:pt x="7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30"/>
              <p:cNvSpPr/>
              <p:nvPr/>
            </p:nvSpPr>
            <p:spPr>
              <a:xfrm>
                <a:off x="4919226" y="1480261"/>
                <a:ext cx="312208" cy="1909372"/>
              </a:xfrm>
              <a:custGeom>
                <a:avLst/>
                <a:gdLst/>
                <a:ahLst/>
                <a:cxnLst/>
                <a:rect l="l" t="t" r="r" b="b"/>
                <a:pathLst>
                  <a:path w="2273" h="13901" extrusionOk="0">
                    <a:moveTo>
                      <a:pt x="1" y="0"/>
                    </a:moveTo>
                    <a:lnTo>
                      <a:pt x="1" y="13900"/>
                    </a:lnTo>
                    <a:lnTo>
                      <a:pt x="2273" y="13900"/>
                    </a:lnTo>
                    <a:lnTo>
                      <a:pt x="227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30"/>
              <p:cNvSpPr/>
              <p:nvPr/>
            </p:nvSpPr>
            <p:spPr>
              <a:xfrm>
                <a:off x="4854532" y="1478613"/>
                <a:ext cx="121284" cy="1909372"/>
              </a:xfrm>
              <a:custGeom>
                <a:avLst/>
                <a:gdLst/>
                <a:ahLst/>
                <a:cxnLst/>
                <a:rect l="l" t="t" r="r" b="b"/>
                <a:pathLst>
                  <a:path w="883" h="13901" extrusionOk="0">
                    <a:moveTo>
                      <a:pt x="0" y="0"/>
                    </a:moveTo>
                    <a:lnTo>
                      <a:pt x="0" y="13900"/>
                    </a:lnTo>
                    <a:lnTo>
                      <a:pt x="883" y="13900"/>
                    </a:lnTo>
                    <a:lnTo>
                      <a:pt x="883" y="0"/>
                    </a:lnTo>
                    <a:close/>
                  </a:path>
                </a:pathLst>
              </a:custGeom>
              <a:solidFill>
                <a:srgbClr val="9C5E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30"/>
              <p:cNvSpPr/>
              <p:nvPr/>
            </p:nvSpPr>
            <p:spPr>
              <a:xfrm>
                <a:off x="4854532" y="2934570"/>
                <a:ext cx="375254" cy="453409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3301" extrusionOk="0">
                    <a:moveTo>
                      <a:pt x="0" y="1"/>
                    </a:moveTo>
                    <a:lnTo>
                      <a:pt x="0" y="3300"/>
                    </a:lnTo>
                    <a:lnTo>
                      <a:pt x="2732" y="3300"/>
                    </a:lnTo>
                    <a:lnTo>
                      <a:pt x="273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30"/>
              <p:cNvSpPr/>
              <p:nvPr/>
            </p:nvSpPr>
            <p:spPr>
              <a:xfrm>
                <a:off x="4693415" y="2979347"/>
                <a:ext cx="699137" cy="410279"/>
              </a:xfrm>
              <a:custGeom>
                <a:avLst/>
                <a:gdLst/>
                <a:ahLst/>
                <a:cxnLst/>
                <a:rect l="l" t="t" r="r" b="b"/>
                <a:pathLst>
                  <a:path w="5090" h="2987" extrusionOk="0">
                    <a:moveTo>
                      <a:pt x="1" y="1"/>
                    </a:moveTo>
                    <a:lnTo>
                      <a:pt x="1" y="2986"/>
                    </a:lnTo>
                    <a:lnTo>
                      <a:pt x="5089" y="2986"/>
                    </a:lnTo>
                    <a:lnTo>
                      <a:pt x="5089" y="1"/>
                    </a:lnTo>
                    <a:close/>
                  </a:path>
                </a:pathLst>
              </a:custGeom>
              <a:solidFill>
                <a:srgbClr val="A865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30"/>
              <p:cNvSpPr/>
              <p:nvPr/>
            </p:nvSpPr>
            <p:spPr>
              <a:xfrm>
                <a:off x="4683525" y="3034152"/>
                <a:ext cx="722350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1" fill="none" extrusionOk="0">
                    <a:moveTo>
                      <a:pt x="0" y="1"/>
                    </a:moveTo>
                    <a:lnTo>
                      <a:pt x="5258" y="1"/>
                    </a:lnTo>
                  </a:path>
                </a:pathLst>
              </a:custGeom>
              <a:noFill/>
              <a:ln w="1500" cap="flat" cmpd="sng">
                <a:solidFill>
                  <a:schemeClr val="dk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30"/>
              <p:cNvSpPr/>
              <p:nvPr/>
            </p:nvSpPr>
            <p:spPr>
              <a:xfrm>
                <a:off x="4683525" y="3069040"/>
                <a:ext cx="722350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1" fill="none" extrusionOk="0">
                    <a:moveTo>
                      <a:pt x="0" y="1"/>
                    </a:moveTo>
                    <a:lnTo>
                      <a:pt x="5258" y="1"/>
                    </a:lnTo>
                  </a:path>
                </a:pathLst>
              </a:custGeom>
              <a:noFill/>
              <a:ln w="1500" cap="flat" cmpd="sng">
                <a:solidFill>
                  <a:schemeClr val="dk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30"/>
              <p:cNvSpPr/>
              <p:nvPr/>
            </p:nvSpPr>
            <p:spPr>
              <a:xfrm>
                <a:off x="4693415" y="2979347"/>
                <a:ext cx="206032" cy="410279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2987" extrusionOk="0">
                    <a:moveTo>
                      <a:pt x="1" y="1"/>
                    </a:moveTo>
                    <a:lnTo>
                      <a:pt x="1" y="2986"/>
                    </a:lnTo>
                    <a:lnTo>
                      <a:pt x="1500" y="2986"/>
                    </a:lnTo>
                    <a:lnTo>
                      <a:pt x="15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30"/>
              <p:cNvSpPr/>
              <p:nvPr/>
            </p:nvSpPr>
            <p:spPr>
              <a:xfrm>
                <a:off x="4814699" y="1422160"/>
                <a:ext cx="460002" cy="58239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424" extrusionOk="0">
                    <a:moveTo>
                      <a:pt x="0" y="0"/>
                    </a:moveTo>
                    <a:lnTo>
                      <a:pt x="314" y="423"/>
                    </a:lnTo>
                    <a:lnTo>
                      <a:pt x="3034" y="423"/>
                    </a:lnTo>
                    <a:lnTo>
                      <a:pt x="334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30"/>
              <p:cNvSpPr/>
              <p:nvPr/>
            </p:nvSpPr>
            <p:spPr>
              <a:xfrm>
                <a:off x="4814699" y="1020398"/>
                <a:ext cx="460002" cy="46563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339" extrusionOk="0">
                    <a:moveTo>
                      <a:pt x="314" y="0"/>
                    </a:moveTo>
                    <a:lnTo>
                      <a:pt x="0" y="339"/>
                    </a:lnTo>
                    <a:lnTo>
                      <a:pt x="3348" y="339"/>
                    </a:lnTo>
                    <a:lnTo>
                      <a:pt x="303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30"/>
              <p:cNvSpPr/>
              <p:nvPr/>
            </p:nvSpPr>
            <p:spPr>
              <a:xfrm>
                <a:off x="4852884" y="1480261"/>
                <a:ext cx="381984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" fill="none" extrusionOk="0">
                    <a:moveTo>
                      <a:pt x="0" y="0"/>
                    </a:moveTo>
                    <a:lnTo>
                      <a:pt x="2780" y="0"/>
                    </a:lnTo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30"/>
              <p:cNvSpPr/>
              <p:nvPr/>
            </p:nvSpPr>
            <p:spPr>
              <a:xfrm>
                <a:off x="4852884" y="1521742"/>
                <a:ext cx="381984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" fill="none" extrusionOk="0">
                    <a:moveTo>
                      <a:pt x="0" y="1"/>
                    </a:moveTo>
                    <a:lnTo>
                      <a:pt x="2780" y="1"/>
                    </a:lnTo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30"/>
              <p:cNvSpPr/>
              <p:nvPr/>
            </p:nvSpPr>
            <p:spPr>
              <a:xfrm>
                <a:off x="4852884" y="1564871"/>
                <a:ext cx="381984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" fill="none" extrusionOk="0">
                    <a:moveTo>
                      <a:pt x="0" y="1"/>
                    </a:moveTo>
                    <a:lnTo>
                      <a:pt x="2780" y="1"/>
                    </a:lnTo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30"/>
              <p:cNvSpPr/>
              <p:nvPr/>
            </p:nvSpPr>
            <p:spPr>
              <a:xfrm>
                <a:off x="4852884" y="1606490"/>
                <a:ext cx="381984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" fill="none" extrusionOk="0">
                    <a:moveTo>
                      <a:pt x="0" y="0"/>
                    </a:moveTo>
                    <a:lnTo>
                      <a:pt x="2780" y="0"/>
                    </a:lnTo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30"/>
              <p:cNvSpPr/>
              <p:nvPr/>
            </p:nvSpPr>
            <p:spPr>
              <a:xfrm>
                <a:off x="4975679" y="1480261"/>
                <a:ext cx="137" cy="14992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15" fill="none" extrusionOk="0">
                    <a:moveTo>
                      <a:pt x="1" y="0"/>
                    </a:moveTo>
                    <a:lnTo>
                      <a:pt x="1" y="10915"/>
                    </a:lnTo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30"/>
              <p:cNvSpPr/>
              <p:nvPr/>
            </p:nvSpPr>
            <p:spPr>
              <a:xfrm>
                <a:off x="5010567" y="1480261"/>
                <a:ext cx="137" cy="14992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15" fill="none" extrusionOk="0">
                    <a:moveTo>
                      <a:pt x="0" y="0"/>
                    </a:moveTo>
                    <a:lnTo>
                      <a:pt x="0" y="10915"/>
                    </a:lnTo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30"/>
              <p:cNvSpPr/>
              <p:nvPr/>
            </p:nvSpPr>
            <p:spPr>
              <a:xfrm>
                <a:off x="5199842" y="1480261"/>
                <a:ext cx="137" cy="14992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15" fill="none" extrusionOk="0">
                    <a:moveTo>
                      <a:pt x="0" y="0"/>
                    </a:moveTo>
                    <a:lnTo>
                      <a:pt x="0" y="10915"/>
                    </a:lnTo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30"/>
              <p:cNvSpPr/>
              <p:nvPr/>
            </p:nvSpPr>
            <p:spPr>
              <a:xfrm>
                <a:off x="4813051" y="1066824"/>
                <a:ext cx="463298" cy="355475"/>
              </a:xfrm>
              <a:custGeom>
                <a:avLst/>
                <a:gdLst/>
                <a:ahLst/>
                <a:cxnLst/>
                <a:rect l="l" t="t" r="r" b="b"/>
                <a:pathLst>
                  <a:path w="3373" h="2588" extrusionOk="0">
                    <a:moveTo>
                      <a:pt x="0" y="1"/>
                    </a:moveTo>
                    <a:lnTo>
                      <a:pt x="0" y="2587"/>
                    </a:lnTo>
                    <a:lnTo>
                      <a:pt x="3372" y="2587"/>
                    </a:lnTo>
                    <a:lnTo>
                      <a:pt x="337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30"/>
              <p:cNvSpPr/>
              <p:nvPr/>
            </p:nvSpPr>
            <p:spPr>
              <a:xfrm>
                <a:off x="4813051" y="1066824"/>
                <a:ext cx="164414" cy="35547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2588" extrusionOk="0">
                    <a:moveTo>
                      <a:pt x="0" y="1"/>
                    </a:moveTo>
                    <a:lnTo>
                      <a:pt x="0" y="2587"/>
                    </a:lnTo>
                    <a:lnTo>
                      <a:pt x="1197" y="2587"/>
                    </a:lnTo>
                    <a:lnTo>
                      <a:pt x="11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30"/>
              <p:cNvSpPr/>
              <p:nvPr/>
            </p:nvSpPr>
            <p:spPr>
              <a:xfrm>
                <a:off x="5013864" y="1131518"/>
                <a:ext cx="227597" cy="227735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1658" extrusionOk="0">
                    <a:moveTo>
                      <a:pt x="863" y="0"/>
                    </a:moveTo>
                    <a:cubicBezTo>
                      <a:pt x="850" y="0"/>
                      <a:pt x="836" y="0"/>
                      <a:pt x="822" y="1"/>
                    </a:cubicBezTo>
                    <a:cubicBezTo>
                      <a:pt x="375" y="1"/>
                      <a:pt x="1" y="364"/>
                      <a:pt x="1" y="823"/>
                    </a:cubicBezTo>
                    <a:cubicBezTo>
                      <a:pt x="1" y="1282"/>
                      <a:pt x="363" y="1657"/>
                      <a:pt x="822" y="1657"/>
                    </a:cubicBezTo>
                    <a:cubicBezTo>
                      <a:pt x="1282" y="1657"/>
                      <a:pt x="1656" y="1294"/>
                      <a:pt x="1656" y="823"/>
                    </a:cubicBezTo>
                    <a:cubicBezTo>
                      <a:pt x="1656" y="377"/>
                      <a:pt x="1304" y="0"/>
                      <a:pt x="863" y="0"/>
                    </a:cubicBez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30"/>
              <p:cNvSpPr/>
              <p:nvPr/>
            </p:nvSpPr>
            <p:spPr>
              <a:xfrm>
                <a:off x="5027187" y="1148275"/>
                <a:ext cx="196006" cy="194357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5" fill="none" extrusionOk="0">
                    <a:moveTo>
                      <a:pt x="1427" y="701"/>
                    </a:moveTo>
                    <a:cubicBezTo>
                      <a:pt x="1427" y="1100"/>
                      <a:pt x="1112" y="1414"/>
                      <a:pt x="713" y="1414"/>
                    </a:cubicBezTo>
                    <a:cubicBezTo>
                      <a:pt x="327" y="1414"/>
                      <a:pt x="0" y="1100"/>
                      <a:pt x="0" y="701"/>
                    </a:cubicBezTo>
                    <a:cubicBezTo>
                      <a:pt x="0" y="314"/>
                      <a:pt x="327" y="0"/>
                      <a:pt x="713" y="0"/>
                    </a:cubicBezTo>
                    <a:cubicBezTo>
                      <a:pt x="1112" y="0"/>
                      <a:pt x="1427" y="314"/>
                      <a:pt x="1427" y="701"/>
                    </a:cubicBezTo>
                    <a:close/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30"/>
              <p:cNvSpPr/>
              <p:nvPr/>
            </p:nvSpPr>
            <p:spPr>
              <a:xfrm>
                <a:off x="5125121" y="1154868"/>
                <a:ext cx="64832" cy="89830"/>
              </a:xfrm>
              <a:custGeom>
                <a:avLst/>
                <a:gdLst/>
                <a:ahLst/>
                <a:cxnLst/>
                <a:rect l="l" t="t" r="r" b="b"/>
                <a:pathLst>
                  <a:path w="472" h="654" fill="none" extrusionOk="0">
                    <a:moveTo>
                      <a:pt x="0" y="0"/>
                    </a:moveTo>
                    <a:lnTo>
                      <a:pt x="0" y="653"/>
                    </a:lnTo>
                    <a:lnTo>
                      <a:pt x="472" y="653"/>
                    </a:lnTo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30"/>
              <p:cNvSpPr/>
              <p:nvPr/>
            </p:nvSpPr>
            <p:spPr>
              <a:xfrm>
                <a:off x="4814699" y="1020398"/>
                <a:ext cx="161117" cy="46563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339" extrusionOk="0">
                    <a:moveTo>
                      <a:pt x="314" y="0"/>
                    </a:moveTo>
                    <a:lnTo>
                      <a:pt x="0" y="339"/>
                    </a:lnTo>
                    <a:lnTo>
                      <a:pt x="1173" y="339"/>
                    </a:lnTo>
                    <a:lnTo>
                      <a:pt x="117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5" name="Google Shape;715;p30"/>
            <p:cNvGrpSpPr/>
            <p:nvPr/>
          </p:nvGrpSpPr>
          <p:grpSpPr>
            <a:xfrm>
              <a:off x="5838527" y="1398730"/>
              <a:ext cx="237925" cy="3015666"/>
              <a:chOff x="3171350" y="790775"/>
              <a:chExt cx="79200" cy="1003850"/>
            </a:xfrm>
          </p:grpSpPr>
          <p:sp>
            <p:nvSpPr>
              <p:cNvPr id="716" name="Google Shape;716;p30"/>
              <p:cNvSpPr/>
              <p:nvPr/>
            </p:nvSpPr>
            <p:spPr>
              <a:xfrm>
                <a:off x="3196125" y="816775"/>
                <a:ext cx="28725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49" h="1149" extrusionOk="0">
                    <a:moveTo>
                      <a:pt x="581" y="0"/>
                    </a:moveTo>
                    <a:cubicBezTo>
                      <a:pt x="267" y="0"/>
                      <a:pt x="1" y="254"/>
                      <a:pt x="1" y="581"/>
                    </a:cubicBezTo>
                    <a:cubicBezTo>
                      <a:pt x="1" y="895"/>
                      <a:pt x="267" y="1149"/>
                      <a:pt x="581" y="1149"/>
                    </a:cubicBezTo>
                    <a:cubicBezTo>
                      <a:pt x="895" y="1149"/>
                      <a:pt x="1149" y="895"/>
                      <a:pt x="1149" y="581"/>
                    </a:cubicBezTo>
                    <a:cubicBezTo>
                      <a:pt x="1149" y="254"/>
                      <a:pt x="895" y="12"/>
                      <a:pt x="5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30"/>
              <p:cNvSpPr/>
              <p:nvPr/>
            </p:nvSpPr>
            <p:spPr>
              <a:xfrm>
                <a:off x="3191600" y="863000"/>
                <a:ext cx="387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1536" extrusionOk="0">
                    <a:moveTo>
                      <a:pt x="774" y="1"/>
                    </a:moveTo>
                    <a:cubicBezTo>
                      <a:pt x="351" y="1"/>
                      <a:pt x="0" y="339"/>
                      <a:pt x="0" y="762"/>
                    </a:cubicBezTo>
                    <a:cubicBezTo>
                      <a:pt x="0" y="1185"/>
                      <a:pt x="351" y="1536"/>
                      <a:pt x="774" y="1536"/>
                    </a:cubicBezTo>
                    <a:cubicBezTo>
                      <a:pt x="1197" y="1536"/>
                      <a:pt x="1547" y="1185"/>
                      <a:pt x="1547" y="762"/>
                    </a:cubicBezTo>
                    <a:cubicBezTo>
                      <a:pt x="1547" y="339"/>
                      <a:pt x="1197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30"/>
              <p:cNvSpPr/>
              <p:nvPr/>
            </p:nvSpPr>
            <p:spPr>
              <a:xfrm>
                <a:off x="3184650" y="924050"/>
                <a:ext cx="52900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116" extrusionOk="0">
                    <a:moveTo>
                      <a:pt x="1052" y="0"/>
                    </a:moveTo>
                    <a:cubicBezTo>
                      <a:pt x="460" y="0"/>
                      <a:pt x="0" y="472"/>
                      <a:pt x="0" y="1064"/>
                    </a:cubicBezTo>
                    <a:cubicBezTo>
                      <a:pt x="0" y="1644"/>
                      <a:pt x="460" y="2115"/>
                      <a:pt x="1052" y="2115"/>
                    </a:cubicBezTo>
                    <a:cubicBezTo>
                      <a:pt x="1644" y="2115"/>
                      <a:pt x="2115" y="1644"/>
                      <a:pt x="2115" y="1064"/>
                    </a:cubicBezTo>
                    <a:cubicBezTo>
                      <a:pt x="2115" y="484"/>
                      <a:pt x="1632" y="0"/>
                      <a:pt x="10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30"/>
              <p:cNvSpPr/>
              <p:nvPr/>
            </p:nvSpPr>
            <p:spPr>
              <a:xfrm>
                <a:off x="3171350" y="790775"/>
                <a:ext cx="79200" cy="1003850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40154" extrusionOk="0">
                    <a:moveTo>
                      <a:pt x="1439" y="1"/>
                    </a:moveTo>
                    <a:lnTo>
                      <a:pt x="0" y="40153"/>
                    </a:lnTo>
                    <a:lnTo>
                      <a:pt x="3167" y="4015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0" name="Google Shape;720;p30"/>
            <p:cNvGrpSpPr/>
            <p:nvPr/>
          </p:nvGrpSpPr>
          <p:grpSpPr>
            <a:xfrm>
              <a:off x="7539244" y="2149339"/>
              <a:ext cx="767764" cy="2213997"/>
              <a:chOff x="1964475" y="929475"/>
              <a:chExt cx="286800" cy="827075"/>
            </a:xfrm>
          </p:grpSpPr>
          <p:sp>
            <p:nvSpPr>
              <p:cNvPr id="721" name="Google Shape;721;p30"/>
              <p:cNvSpPr/>
              <p:nvPr/>
            </p:nvSpPr>
            <p:spPr>
              <a:xfrm>
                <a:off x="1964475" y="929475"/>
                <a:ext cx="28680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11" extrusionOk="0">
                    <a:moveTo>
                      <a:pt x="1" y="1"/>
                    </a:moveTo>
                    <a:lnTo>
                      <a:pt x="1" y="811"/>
                    </a:lnTo>
                    <a:lnTo>
                      <a:pt x="11471" y="811"/>
                    </a:lnTo>
                    <a:lnTo>
                      <a:pt x="11471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30"/>
              <p:cNvSpPr/>
              <p:nvPr/>
            </p:nvSpPr>
            <p:spPr>
              <a:xfrm>
                <a:off x="1982300" y="949725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1"/>
                    </a:moveTo>
                    <a:lnTo>
                      <a:pt x="1" y="4062"/>
                    </a:lnTo>
                    <a:lnTo>
                      <a:pt x="10033" y="4062"/>
                    </a:lnTo>
                    <a:lnTo>
                      <a:pt x="10033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30"/>
              <p:cNvSpPr/>
              <p:nvPr/>
            </p:nvSpPr>
            <p:spPr>
              <a:xfrm>
                <a:off x="1964475" y="1046725"/>
                <a:ext cx="28680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23" extrusionOk="0">
                    <a:moveTo>
                      <a:pt x="1" y="0"/>
                    </a:moveTo>
                    <a:lnTo>
                      <a:pt x="1" y="822"/>
                    </a:lnTo>
                    <a:lnTo>
                      <a:pt x="11471" y="822"/>
                    </a:lnTo>
                    <a:lnTo>
                      <a:pt x="11471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30"/>
              <p:cNvSpPr/>
              <p:nvPr/>
            </p:nvSpPr>
            <p:spPr>
              <a:xfrm>
                <a:off x="1982300" y="1067275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0"/>
                    </a:moveTo>
                    <a:lnTo>
                      <a:pt x="1" y="4062"/>
                    </a:lnTo>
                    <a:lnTo>
                      <a:pt x="10033" y="4062"/>
                    </a:lnTo>
                    <a:lnTo>
                      <a:pt x="10033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30"/>
              <p:cNvSpPr/>
              <p:nvPr/>
            </p:nvSpPr>
            <p:spPr>
              <a:xfrm>
                <a:off x="1964475" y="1164575"/>
                <a:ext cx="28680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23" extrusionOk="0">
                    <a:moveTo>
                      <a:pt x="1" y="0"/>
                    </a:moveTo>
                    <a:lnTo>
                      <a:pt x="1" y="822"/>
                    </a:lnTo>
                    <a:lnTo>
                      <a:pt x="11471" y="822"/>
                    </a:lnTo>
                    <a:lnTo>
                      <a:pt x="11471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30"/>
              <p:cNvSpPr/>
              <p:nvPr/>
            </p:nvSpPr>
            <p:spPr>
              <a:xfrm>
                <a:off x="1982300" y="1184825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0"/>
                    </a:moveTo>
                    <a:lnTo>
                      <a:pt x="1" y="4061"/>
                    </a:lnTo>
                    <a:lnTo>
                      <a:pt x="10033" y="4061"/>
                    </a:lnTo>
                    <a:lnTo>
                      <a:pt x="10033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30"/>
              <p:cNvSpPr/>
              <p:nvPr/>
            </p:nvSpPr>
            <p:spPr>
              <a:xfrm>
                <a:off x="1964475" y="1282125"/>
                <a:ext cx="2868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10" extrusionOk="0">
                    <a:moveTo>
                      <a:pt x="1" y="0"/>
                    </a:moveTo>
                    <a:lnTo>
                      <a:pt x="1" y="810"/>
                    </a:lnTo>
                    <a:lnTo>
                      <a:pt x="11471" y="810"/>
                    </a:lnTo>
                    <a:lnTo>
                      <a:pt x="11471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30"/>
              <p:cNvSpPr/>
              <p:nvPr/>
            </p:nvSpPr>
            <p:spPr>
              <a:xfrm>
                <a:off x="1982300" y="1302050"/>
                <a:ext cx="250825" cy="101875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75" extrusionOk="0">
                    <a:moveTo>
                      <a:pt x="1" y="1"/>
                    </a:moveTo>
                    <a:lnTo>
                      <a:pt x="1" y="4074"/>
                    </a:lnTo>
                    <a:lnTo>
                      <a:pt x="10033" y="4074"/>
                    </a:lnTo>
                    <a:lnTo>
                      <a:pt x="10033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30"/>
              <p:cNvSpPr/>
              <p:nvPr/>
            </p:nvSpPr>
            <p:spPr>
              <a:xfrm>
                <a:off x="1964475" y="1399650"/>
                <a:ext cx="28680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11" extrusionOk="0">
                    <a:moveTo>
                      <a:pt x="1" y="1"/>
                    </a:moveTo>
                    <a:lnTo>
                      <a:pt x="1" y="811"/>
                    </a:lnTo>
                    <a:lnTo>
                      <a:pt x="11471" y="811"/>
                    </a:lnTo>
                    <a:lnTo>
                      <a:pt x="11471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30"/>
              <p:cNvSpPr/>
              <p:nvPr/>
            </p:nvSpPr>
            <p:spPr>
              <a:xfrm>
                <a:off x="1982300" y="1419900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1"/>
                    </a:moveTo>
                    <a:lnTo>
                      <a:pt x="1" y="4062"/>
                    </a:lnTo>
                    <a:lnTo>
                      <a:pt x="10033" y="4062"/>
                    </a:lnTo>
                    <a:lnTo>
                      <a:pt x="10033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30"/>
              <p:cNvSpPr/>
              <p:nvPr/>
            </p:nvSpPr>
            <p:spPr>
              <a:xfrm>
                <a:off x="1964475" y="1517500"/>
                <a:ext cx="28680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11" extrusionOk="0">
                    <a:moveTo>
                      <a:pt x="1" y="1"/>
                    </a:moveTo>
                    <a:lnTo>
                      <a:pt x="1" y="811"/>
                    </a:lnTo>
                    <a:lnTo>
                      <a:pt x="11471" y="811"/>
                    </a:lnTo>
                    <a:lnTo>
                      <a:pt x="11471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30"/>
              <p:cNvSpPr/>
              <p:nvPr/>
            </p:nvSpPr>
            <p:spPr>
              <a:xfrm>
                <a:off x="1982300" y="1537450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1"/>
                    </a:moveTo>
                    <a:lnTo>
                      <a:pt x="1" y="4062"/>
                    </a:lnTo>
                    <a:lnTo>
                      <a:pt x="10033" y="4062"/>
                    </a:lnTo>
                    <a:lnTo>
                      <a:pt x="10033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30"/>
              <p:cNvSpPr/>
              <p:nvPr/>
            </p:nvSpPr>
            <p:spPr>
              <a:xfrm>
                <a:off x="1964475" y="1634750"/>
                <a:ext cx="28680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23" extrusionOk="0">
                    <a:moveTo>
                      <a:pt x="1" y="0"/>
                    </a:moveTo>
                    <a:lnTo>
                      <a:pt x="1" y="822"/>
                    </a:lnTo>
                    <a:lnTo>
                      <a:pt x="11471" y="822"/>
                    </a:lnTo>
                    <a:lnTo>
                      <a:pt x="11471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30"/>
              <p:cNvSpPr/>
              <p:nvPr/>
            </p:nvSpPr>
            <p:spPr>
              <a:xfrm>
                <a:off x="1982300" y="1655000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0"/>
                    </a:moveTo>
                    <a:lnTo>
                      <a:pt x="1" y="4062"/>
                    </a:lnTo>
                    <a:lnTo>
                      <a:pt x="10033" y="4062"/>
                    </a:lnTo>
                    <a:lnTo>
                      <a:pt x="10033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5" name="Google Shape;735;p30"/>
            <p:cNvGrpSpPr/>
            <p:nvPr/>
          </p:nvGrpSpPr>
          <p:grpSpPr>
            <a:xfrm>
              <a:off x="7028675" y="1252761"/>
              <a:ext cx="767475" cy="3089961"/>
              <a:chOff x="4673150" y="519486"/>
              <a:chExt cx="767475" cy="3089961"/>
            </a:xfrm>
          </p:grpSpPr>
          <p:sp>
            <p:nvSpPr>
              <p:cNvPr id="736" name="Google Shape;736;p30"/>
              <p:cNvSpPr/>
              <p:nvPr/>
            </p:nvSpPr>
            <p:spPr>
              <a:xfrm>
                <a:off x="4673150" y="1101150"/>
                <a:ext cx="563480" cy="2508298"/>
              </a:xfrm>
              <a:custGeom>
                <a:avLst/>
                <a:gdLst/>
                <a:ahLst/>
                <a:cxnLst/>
                <a:rect l="l" t="t" r="r" b="b"/>
                <a:pathLst>
                  <a:path w="6878" h="30617" extrusionOk="0">
                    <a:moveTo>
                      <a:pt x="0" y="1"/>
                    </a:moveTo>
                    <a:cubicBezTo>
                      <a:pt x="894" y="484"/>
                      <a:pt x="1499" y="1439"/>
                      <a:pt x="1499" y="2527"/>
                    </a:cubicBezTo>
                    <a:lnTo>
                      <a:pt x="1499" y="30617"/>
                    </a:lnTo>
                    <a:lnTo>
                      <a:pt x="6877" y="30617"/>
                    </a:lnTo>
                    <a:lnTo>
                      <a:pt x="687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30"/>
              <p:cNvSpPr/>
              <p:nvPr/>
            </p:nvSpPr>
            <p:spPr>
              <a:xfrm>
                <a:off x="5237533" y="1101150"/>
                <a:ext cx="203092" cy="2508298"/>
              </a:xfrm>
              <a:custGeom>
                <a:avLst/>
                <a:gdLst/>
                <a:ahLst/>
                <a:cxnLst/>
                <a:rect l="l" t="t" r="r" b="b"/>
                <a:pathLst>
                  <a:path w="2479" h="30617" extrusionOk="0">
                    <a:moveTo>
                      <a:pt x="1" y="1"/>
                    </a:moveTo>
                    <a:lnTo>
                      <a:pt x="1" y="30617"/>
                    </a:lnTo>
                    <a:lnTo>
                      <a:pt x="2478" y="30617"/>
                    </a:lnTo>
                    <a:lnTo>
                      <a:pt x="247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30"/>
              <p:cNvSpPr/>
              <p:nvPr/>
            </p:nvSpPr>
            <p:spPr>
              <a:xfrm>
                <a:off x="4836509" y="1517083"/>
                <a:ext cx="82" cy="2091381"/>
              </a:xfrm>
              <a:custGeom>
                <a:avLst/>
                <a:gdLst/>
                <a:ahLst/>
                <a:cxnLst/>
                <a:rect l="l" t="t" r="r" b="b"/>
                <a:pathLst>
                  <a:path w="1" h="25528" fill="none" extrusionOk="0">
                    <a:moveTo>
                      <a:pt x="0" y="0"/>
                    </a:moveTo>
                    <a:lnTo>
                      <a:pt x="0" y="25528"/>
                    </a:lnTo>
                  </a:path>
                </a:pathLst>
              </a:custGeom>
              <a:noFill/>
              <a:ln w="39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30"/>
              <p:cNvSpPr/>
              <p:nvPr/>
            </p:nvSpPr>
            <p:spPr>
              <a:xfrm>
                <a:off x="5201895" y="1517083"/>
                <a:ext cx="82" cy="2091381"/>
              </a:xfrm>
              <a:custGeom>
                <a:avLst/>
                <a:gdLst/>
                <a:ahLst/>
                <a:cxnLst/>
                <a:rect l="l" t="t" r="r" b="b"/>
                <a:pathLst>
                  <a:path w="1" h="25528" fill="none" extrusionOk="0">
                    <a:moveTo>
                      <a:pt x="0" y="0"/>
                    </a:moveTo>
                    <a:lnTo>
                      <a:pt x="0" y="25528"/>
                    </a:lnTo>
                  </a:path>
                </a:pathLst>
              </a:custGeom>
              <a:noFill/>
              <a:ln w="39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30"/>
              <p:cNvSpPr/>
              <p:nvPr/>
            </p:nvSpPr>
            <p:spPr>
              <a:xfrm>
                <a:off x="5262274" y="1517083"/>
                <a:ext cx="82" cy="2091381"/>
              </a:xfrm>
              <a:custGeom>
                <a:avLst/>
                <a:gdLst/>
                <a:ahLst/>
                <a:cxnLst/>
                <a:rect l="l" t="t" r="r" b="b"/>
                <a:pathLst>
                  <a:path w="1" h="25528" fill="none" extrusionOk="0">
                    <a:moveTo>
                      <a:pt x="1" y="0"/>
                    </a:moveTo>
                    <a:lnTo>
                      <a:pt x="1" y="25528"/>
                    </a:lnTo>
                  </a:path>
                </a:pathLst>
              </a:custGeom>
              <a:noFill/>
              <a:ln w="3925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30"/>
              <p:cNvSpPr/>
              <p:nvPr/>
            </p:nvSpPr>
            <p:spPr>
              <a:xfrm>
                <a:off x="5412770" y="1517083"/>
                <a:ext cx="82" cy="2091381"/>
              </a:xfrm>
              <a:custGeom>
                <a:avLst/>
                <a:gdLst/>
                <a:ahLst/>
                <a:cxnLst/>
                <a:rect l="l" t="t" r="r" b="b"/>
                <a:pathLst>
                  <a:path w="1" h="25528" fill="none" extrusionOk="0">
                    <a:moveTo>
                      <a:pt x="1" y="0"/>
                    </a:moveTo>
                    <a:lnTo>
                      <a:pt x="1" y="25528"/>
                    </a:lnTo>
                  </a:path>
                </a:pathLst>
              </a:custGeom>
              <a:noFill/>
              <a:ln w="3925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30"/>
              <p:cNvSpPr/>
              <p:nvPr/>
            </p:nvSpPr>
            <p:spPr>
              <a:xfrm>
                <a:off x="4673150" y="1062563"/>
                <a:ext cx="765507" cy="38669"/>
              </a:xfrm>
              <a:custGeom>
                <a:avLst/>
                <a:gdLst/>
                <a:ahLst/>
                <a:cxnLst/>
                <a:rect l="l" t="t" r="r" b="b"/>
                <a:pathLst>
                  <a:path w="9344" h="472" extrusionOk="0">
                    <a:moveTo>
                      <a:pt x="0" y="0"/>
                    </a:moveTo>
                    <a:lnTo>
                      <a:pt x="0" y="472"/>
                    </a:lnTo>
                    <a:lnTo>
                      <a:pt x="9343" y="472"/>
                    </a:lnTo>
                    <a:lnTo>
                      <a:pt x="934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30"/>
              <p:cNvSpPr/>
              <p:nvPr/>
            </p:nvSpPr>
            <p:spPr>
              <a:xfrm>
                <a:off x="5237533" y="1062563"/>
                <a:ext cx="203092" cy="38669"/>
              </a:xfrm>
              <a:custGeom>
                <a:avLst/>
                <a:gdLst/>
                <a:ahLst/>
                <a:cxnLst/>
                <a:rect l="l" t="t" r="r" b="b"/>
                <a:pathLst>
                  <a:path w="2479" h="472" extrusionOk="0">
                    <a:moveTo>
                      <a:pt x="1" y="0"/>
                    </a:moveTo>
                    <a:lnTo>
                      <a:pt x="1" y="472"/>
                    </a:lnTo>
                    <a:lnTo>
                      <a:pt x="2478" y="472"/>
                    </a:lnTo>
                    <a:lnTo>
                      <a:pt x="247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30"/>
              <p:cNvSpPr/>
              <p:nvPr/>
            </p:nvSpPr>
            <p:spPr>
              <a:xfrm>
                <a:off x="5272187" y="1249598"/>
                <a:ext cx="49565" cy="49647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6" extrusionOk="0">
                    <a:moveTo>
                      <a:pt x="324" y="1"/>
                    </a:moveTo>
                    <a:cubicBezTo>
                      <a:pt x="317" y="1"/>
                      <a:pt x="310" y="1"/>
                      <a:pt x="303" y="2"/>
                    </a:cubicBezTo>
                    <a:cubicBezTo>
                      <a:pt x="134" y="2"/>
                      <a:pt x="1" y="135"/>
                      <a:pt x="1" y="304"/>
                    </a:cubicBezTo>
                    <a:cubicBezTo>
                      <a:pt x="1" y="473"/>
                      <a:pt x="134" y="606"/>
                      <a:pt x="303" y="606"/>
                    </a:cubicBezTo>
                    <a:cubicBezTo>
                      <a:pt x="460" y="606"/>
                      <a:pt x="605" y="473"/>
                      <a:pt x="605" y="304"/>
                    </a:cubicBezTo>
                    <a:cubicBezTo>
                      <a:pt x="605" y="130"/>
                      <a:pt x="483" y="1"/>
                      <a:pt x="3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30"/>
              <p:cNvSpPr/>
              <p:nvPr/>
            </p:nvSpPr>
            <p:spPr>
              <a:xfrm>
                <a:off x="5355341" y="1249598"/>
                <a:ext cx="49647" cy="49647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6" extrusionOk="0">
                    <a:moveTo>
                      <a:pt x="323" y="1"/>
                    </a:moveTo>
                    <a:cubicBezTo>
                      <a:pt x="316" y="1"/>
                      <a:pt x="310" y="1"/>
                      <a:pt x="303" y="2"/>
                    </a:cubicBezTo>
                    <a:cubicBezTo>
                      <a:pt x="134" y="2"/>
                      <a:pt x="1" y="135"/>
                      <a:pt x="1" y="304"/>
                    </a:cubicBezTo>
                    <a:cubicBezTo>
                      <a:pt x="1" y="473"/>
                      <a:pt x="134" y="606"/>
                      <a:pt x="303" y="606"/>
                    </a:cubicBezTo>
                    <a:cubicBezTo>
                      <a:pt x="460" y="606"/>
                      <a:pt x="605" y="473"/>
                      <a:pt x="605" y="304"/>
                    </a:cubicBezTo>
                    <a:cubicBezTo>
                      <a:pt x="605" y="130"/>
                      <a:pt x="472" y="1"/>
                      <a:pt x="32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30"/>
              <p:cNvSpPr/>
              <p:nvPr/>
            </p:nvSpPr>
            <p:spPr>
              <a:xfrm>
                <a:off x="5272187" y="1347744"/>
                <a:ext cx="49565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5" extrusionOk="0">
                    <a:moveTo>
                      <a:pt x="303" y="0"/>
                    </a:moveTo>
                    <a:cubicBezTo>
                      <a:pt x="134" y="0"/>
                      <a:pt x="1" y="133"/>
                      <a:pt x="1" y="302"/>
                    </a:cubicBezTo>
                    <a:cubicBezTo>
                      <a:pt x="1" y="472"/>
                      <a:pt x="134" y="605"/>
                      <a:pt x="303" y="605"/>
                    </a:cubicBezTo>
                    <a:cubicBezTo>
                      <a:pt x="472" y="605"/>
                      <a:pt x="605" y="472"/>
                      <a:pt x="605" y="302"/>
                    </a:cubicBezTo>
                    <a:cubicBezTo>
                      <a:pt x="605" y="133"/>
                      <a:pt x="472" y="0"/>
                      <a:pt x="3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30"/>
              <p:cNvSpPr/>
              <p:nvPr/>
            </p:nvSpPr>
            <p:spPr>
              <a:xfrm>
                <a:off x="5355341" y="1347744"/>
                <a:ext cx="49647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5" extrusionOk="0">
                    <a:moveTo>
                      <a:pt x="303" y="0"/>
                    </a:moveTo>
                    <a:cubicBezTo>
                      <a:pt x="134" y="0"/>
                      <a:pt x="1" y="133"/>
                      <a:pt x="1" y="302"/>
                    </a:cubicBezTo>
                    <a:cubicBezTo>
                      <a:pt x="1" y="472"/>
                      <a:pt x="134" y="605"/>
                      <a:pt x="303" y="605"/>
                    </a:cubicBezTo>
                    <a:cubicBezTo>
                      <a:pt x="460" y="605"/>
                      <a:pt x="605" y="472"/>
                      <a:pt x="605" y="302"/>
                    </a:cubicBezTo>
                    <a:cubicBezTo>
                      <a:pt x="605" y="133"/>
                      <a:pt x="460" y="0"/>
                      <a:pt x="3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30"/>
              <p:cNvSpPr/>
              <p:nvPr/>
            </p:nvSpPr>
            <p:spPr>
              <a:xfrm>
                <a:off x="5034522" y="1249598"/>
                <a:ext cx="49647" cy="49647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6" extrusionOk="0">
                    <a:moveTo>
                      <a:pt x="324" y="1"/>
                    </a:moveTo>
                    <a:cubicBezTo>
                      <a:pt x="317" y="1"/>
                      <a:pt x="310" y="1"/>
                      <a:pt x="303" y="2"/>
                    </a:cubicBezTo>
                    <a:cubicBezTo>
                      <a:pt x="134" y="2"/>
                      <a:pt x="1" y="135"/>
                      <a:pt x="1" y="304"/>
                    </a:cubicBezTo>
                    <a:cubicBezTo>
                      <a:pt x="1" y="473"/>
                      <a:pt x="134" y="606"/>
                      <a:pt x="303" y="606"/>
                    </a:cubicBezTo>
                    <a:cubicBezTo>
                      <a:pt x="472" y="606"/>
                      <a:pt x="605" y="473"/>
                      <a:pt x="605" y="304"/>
                    </a:cubicBezTo>
                    <a:cubicBezTo>
                      <a:pt x="605" y="130"/>
                      <a:pt x="483" y="1"/>
                      <a:pt x="3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30"/>
              <p:cNvSpPr/>
              <p:nvPr/>
            </p:nvSpPr>
            <p:spPr>
              <a:xfrm>
                <a:off x="5116693" y="1249598"/>
                <a:ext cx="49647" cy="49647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6" extrusionOk="0">
                    <a:moveTo>
                      <a:pt x="324" y="1"/>
                    </a:moveTo>
                    <a:cubicBezTo>
                      <a:pt x="317" y="1"/>
                      <a:pt x="310" y="1"/>
                      <a:pt x="303" y="2"/>
                    </a:cubicBezTo>
                    <a:cubicBezTo>
                      <a:pt x="146" y="2"/>
                      <a:pt x="1" y="135"/>
                      <a:pt x="1" y="304"/>
                    </a:cubicBezTo>
                    <a:cubicBezTo>
                      <a:pt x="1" y="473"/>
                      <a:pt x="146" y="606"/>
                      <a:pt x="303" y="606"/>
                    </a:cubicBezTo>
                    <a:cubicBezTo>
                      <a:pt x="472" y="606"/>
                      <a:pt x="605" y="473"/>
                      <a:pt x="605" y="304"/>
                    </a:cubicBezTo>
                    <a:cubicBezTo>
                      <a:pt x="605" y="130"/>
                      <a:pt x="483" y="1"/>
                      <a:pt x="3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30"/>
              <p:cNvSpPr/>
              <p:nvPr/>
            </p:nvSpPr>
            <p:spPr>
              <a:xfrm>
                <a:off x="4951368" y="1249680"/>
                <a:ext cx="49565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5" extrusionOk="0">
                    <a:moveTo>
                      <a:pt x="303" y="1"/>
                    </a:moveTo>
                    <a:cubicBezTo>
                      <a:pt x="133" y="1"/>
                      <a:pt x="0" y="134"/>
                      <a:pt x="0" y="303"/>
                    </a:cubicBezTo>
                    <a:cubicBezTo>
                      <a:pt x="0" y="472"/>
                      <a:pt x="133" y="605"/>
                      <a:pt x="303" y="605"/>
                    </a:cubicBezTo>
                    <a:cubicBezTo>
                      <a:pt x="472" y="605"/>
                      <a:pt x="605" y="472"/>
                      <a:pt x="605" y="303"/>
                    </a:cubicBezTo>
                    <a:cubicBezTo>
                      <a:pt x="605" y="122"/>
                      <a:pt x="472" y="1"/>
                      <a:pt x="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30"/>
              <p:cNvSpPr/>
              <p:nvPr/>
            </p:nvSpPr>
            <p:spPr>
              <a:xfrm>
                <a:off x="4868214" y="1249598"/>
                <a:ext cx="49565" cy="49647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6" extrusionOk="0">
                    <a:moveTo>
                      <a:pt x="324" y="1"/>
                    </a:moveTo>
                    <a:cubicBezTo>
                      <a:pt x="317" y="1"/>
                      <a:pt x="309" y="1"/>
                      <a:pt x="302" y="2"/>
                    </a:cubicBezTo>
                    <a:cubicBezTo>
                      <a:pt x="145" y="2"/>
                      <a:pt x="0" y="135"/>
                      <a:pt x="0" y="304"/>
                    </a:cubicBezTo>
                    <a:cubicBezTo>
                      <a:pt x="0" y="473"/>
                      <a:pt x="145" y="606"/>
                      <a:pt x="302" y="606"/>
                    </a:cubicBezTo>
                    <a:cubicBezTo>
                      <a:pt x="472" y="606"/>
                      <a:pt x="605" y="473"/>
                      <a:pt x="605" y="304"/>
                    </a:cubicBezTo>
                    <a:cubicBezTo>
                      <a:pt x="605" y="130"/>
                      <a:pt x="483" y="1"/>
                      <a:pt x="3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30"/>
              <p:cNvSpPr/>
              <p:nvPr/>
            </p:nvSpPr>
            <p:spPr>
              <a:xfrm>
                <a:off x="5034522" y="1347744"/>
                <a:ext cx="49647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5" extrusionOk="0">
                    <a:moveTo>
                      <a:pt x="303" y="0"/>
                    </a:moveTo>
                    <a:cubicBezTo>
                      <a:pt x="134" y="0"/>
                      <a:pt x="1" y="133"/>
                      <a:pt x="1" y="302"/>
                    </a:cubicBezTo>
                    <a:cubicBezTo>
                      <a:pt x="1" y="472"/>
                      <a:pt x="134" y="605"/>
                      <a:pt x="303" y="605"/>
                    </a:cubicBezTo>
                    <a:cubicBezTo>
                      <a:pt x="472" y="605"/>
                      <a:pt x="605" y="472"/>
                      <a:pt x="605" y="302"/>
                    </a:cubicBezTo>
                    <a:cubicBezTo>
                      <a:pt x="605" y="133"/>
                      <a:pt x="472" y="0"/>
                      <a:pt x="3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30"/>
              <p:cNvSpPr/>
              <p:nvPr/>
            </p:nvSpPr>
            <p:spPr>
              <a:xfrm>
                <a:off x="5116693" y="1347744"/>
                <a:ext cx="49647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5" extrusionOk="0">
                    <a:moveTo>
                      <a:pt x="303" y="0"/>
                    </a:moveTo>
                    <a:cubicBezTo>
                      <a:pt x="146" y="0"/>
                      <a:pt x="1" y="133"/>
                      <a:pt x="1" y="302"/>
                    </a:cubicBezTo>
                    <a:cubicBezTo>
                      <a:pt x="1" y="472"/>
                      <a:pt x="146" y="605"/>
                      <a:pt x="303" y="605"/>
                    </a:cubicBezTo>
                    <a:cubicBezTo>
                      <a:pt x="472" y="605"/>
                      <a:pt x="605" y="472"/>
                      <a:pt x="605" y="302"/>
                    </a:cubicBezTo>
                    <a:cubicBezTo>
                      <a:pt x="605" y="133"/>
                      <a:pt x="472" y="0"/>
                      <a:pt x="3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30"/>
              <p:cNvSpPr/>
              <p:nvPr/>
            </p:nvSpPr>
            <p:spPr>
              <a:xfrm>
                <a:off x="4951368" y="1347744"/>
                <a:ext cx="49565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5" extrusionOk="0">
                    <a:moveTo>
                      <a:pt x="303" y="0"/>
                    </a:moveTo>
                    <a:cubicBezTo>
                      <a:pt x="133" y="0"/>
                      <a:pt x="0" y="133"/>
                      <a:pt x="0" y="302"/>
                    </a:cubicBezTo>
                    <a:cubicBezTo>
                      <a:pt x="0" y="472"/>
                      <a:pt x="133" y="605"/>
                      <a:pt x="303" y="605"/>
                    </a:cubicBezTo>
                    <a:cubicBezTo>
                      <a:pt x="472" y="605"/>
                      <a:pt x="605" y="472"/>
                      <a:pt x="605" y="302"/>
                    </a:cubicBezTo>
                    <a:cubicBezTo>
                      <a:pt x="605" y="133"/>
                      <a:pt x="472" y="0"/>
                      <a:pt x="3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30"/>
              <p:cNvSpPr/>
              <p:nvPr/>
            </p:nvSpPr>
            <p:spPr>
              <a:xfrm>
                <a:off x="4868214" y="1347744"/>
                <a:ext cx="49565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5" extrusionOk="0">
                    <a:moveTo>
                      <a:pt x="302" y="0"/>
                    </a:moveTo>
                    <a:cubicBezTo>
                      <a:pt x="133" y="0"/>
                      <a:pt x="0" y="133"/>
                      <a:pt x="0" y="302"/>
                    </a:cubicBezTo>
                    <a:cubicBezTo>
                      <a:pt x="0" y="472"/>
                      <a:pt x="133" y="605"/>
                      <a:pt x="302" y="605"/>
                    </a:cubicBezTo>
                    <a:cubicBezTo>
                      <a:pt x="472" y="605"/>
                      <a:pt x="605" y="472"/>
                      <a:pt x="605" y="302"/>
                    </a:cubicBezTo>
                    <a:cubicBezTo>
                      <a:pt x="605" y="133"/>
                      <a:pt x="472" y="0"/>
                      <a:pt x="3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30"/>
              <p:cNvSpPr/>
              <p:nvPr/>
            </p:nvSpPr>
            <p:spPr>
              <a:xfrm>
                <a:off x="4794891" y="1517083"/>
                <a:ext cx="643767" cy="30722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375" extrusionOk="0">
                    <a:moveTo>
                      <a:pt x="1" y="0"/>
                    </a:moveTo>
                    <a:lnTo>
                      <a:pt x="1" y="375"/>
                    </a:lnTo>
                    <a:lnTo>
                      <a:pt x="7857" y="375"/>
                    </a:lnTo>
                    <a:lnTo>
                      <a:pt x="78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30"/>
              <p:cNvSpPr/>
              <p:nvPr/>
            </p:nvSpPr>
            <p:spPr>
              <a:xfrm>
                <a:off x="4794891" y="2160687"/>
                <a:ext cx="643767" cy="30804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376" extrusionOk="0">
                    <a:moveTo>
                      <a:pt x="1" y="1"/>
                    </a:moveTo>
                    <a:lnTo>
                      <a:pt x="1" y="375"/>
                    </a:lnTo>
                    <a:lnTo>
                      <a:pt x="7857" y="375"/>
                    </a:lnTo>
                    <a:lnTo>
                      <a:pt x="785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30"/>
              <p:cNvSpPr/>
              <p:nvPr/>
            </p:nvSpPr>
            <p:spPr>
              <a:xfrm>
                <a:off x="4794891" y="2803307"/>
                <a:ext cx="643767" cy="30804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376" extrusionOk="0">
                    <a:moveTo>
                      <a:pt x="1" y="1"/>
                    </a:moveTo>
                    <a:lnTo>
                      <a:pt x="1" y="376"/>
                    </a:lnTo>
                    <a:lnTo>
                      <a:pt x="7857" y="376"/>
                    </a:lnTo>
                    <a:lnTo>
                      <a:pt x="785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30"/>
              <p:cNvSpPr/>
              <p:nvPr/>
            </p:nvSpPr>
            <p:spPr>
              <a:xfrm>
                <a:off x="4892955" y="1596305"/>
                <a:ext cx="24069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30"/>
              <p:cNvSpPr/>
              <p:nvPr/>
            </p:nvSpPr>
            <p:spPr>
              <a:xfrm>
                <a:off x="4883042" y="1587375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30"/>
              <p:cNvSpPr/>
              <p:nvPr/>
            </p:nvSpPr>
            <p:spPr>
              <a:xfrm>
                <a:off x="4892955" y="1684374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30"/>
              <p:cNvSpPr/>
              <p:nvPr/>
            </p:nvSpPr>
            <p:spPr>
              <a:xfrm>
                <a:off x="4883042" y="1675445"/>
                <a:ext cx="258555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3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30"/>
              <p:cNvSpPr/>
              <p:nvPr/>
            </p:nvSpPr>
            <p:spPr>
              <a:xfrm>
                <a:off x="4892955" y="1770560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30"/>
              <p:cNvSpPr/>
              <p:nvPr/>
            </p:nvSpPr>
            <p:spPr>
              <a:xfrm>
                <a:off x="4883042" y="1762613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30"/>
              <p:cNvSpPr/>
              <p:nvPr/>
            </p:nvSpPr>
            <p:spPr>
              <a:xfrm>
                <a:off x="4892955" y="1858711"/>
                <a:ext cx="24069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30"/>
              <p:cNvSpPr/>
              <p:nvPr/>
            </p:nvSpPr>
            <p:spPr>
              <a:xfrm>
                <a:off x="4883042" y="1849781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30"/>
              <p:cNvSpPr/>
              <p:nvPr/>
            </p:nvSpPr>
            <p:spPr>
              <a:xfrm>
                <a:off x="4892955" y="1946780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30"/>
              <p:cNvSpPr/>
              <p:nvPr/>
            </p:nvSpPr>
            <p:spPr>
              <a:xfrm>
                <a:off x="4883042" y="1937932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1"/>
                    </a:lnTo>
                    <a:lnTo>
                      <a:pt x="0" y="761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30"/>
              <p:cNvSpPr/>
              <p:nvPr/>
            </p:nvSpPr>
            <p:spPr>
              <a:xfrm>
                <a:off x="4892955" y="2032966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30"/>
              <p:cNvSpPr/>
              <p:nvPr/>
            </p:nvSpPr>
            <p:spPr>
              <a:xfrm>
                <a:off x="4883042" y="2025019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30"/>
              <p:cNvSpPr/>
              <p:nvPr/>
            </p:nvSpPr>
            <p:spPr>
              <a:xfrm>
                <a:off x="4892955" y="2240891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30"/>
              <p:cNvSpPr/>
              <p:nvPr/>
            </p:nvSpPr>
            <p:spPr>
              <a:xfrm>
                <a:off x="4883042" y="2232945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30"/>
              <p:cNvSpPr/>
              <p:nvPr/>
            </p:nvSpPr>
            <p:spPr>
              <a:xfrm>
                <a:off x="4892955" y="2328060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30"/>
              <p:cNvSpPr/>
              <p:nvPr/>
            </p:nvSpPr>
            <p:spPr>
              <a:xfrm>
                <a:off x="4883042" y="2319130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30"/>
              <p:cNvSpPr/>
              <p:nvPr/>
            </p:nvSpPr>
            <p:spPr>
              <a:xfrm>
                <a:off x="4892955" y="2415146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30"/>
              <p:cNvSpPr/>
              <p:nvPr/>
            </p:nvSpPr>
            <p:spPr>
              <a:xfrm>
                <a:off x="4883042" y="2407281"/>
                <a:ext cx="258555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0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30"/>
              <p:cNvSpPr/>
              <p:nvPr/>
            </p:nvSpPr>
            <p:spPr>
              <a:xfrm>
                <a:off x="4892955" y="2502314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30"/>
              <p:cNvSpPr/>
              <p:nvPr/>
            </p:nvSpPr>
            <p:spPr>
              <a:xfrm>
                <a:off x="4883042" y="2493385"/>
                <a:ext cx="258555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3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30"/>
              <p:cNvSpPr/>
              <p:nvPr/>
            </p:nvSpPr>
            <p:spPr>
              <a:xfrm>
                <a:off x="4892955" y="2590466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30"/>
              <p:cNvSpPr/>
              <p:nvPr/>
            </p:nvSpPr>
            <p:spPr>
              <a:xfrm>
                <a:off x="4883042" y="2581536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30"/>
              <p:cNvSpPr/>
              <p:nvPr/>
            </p:nvSpPr>
            <p:spPr>
              <a:xfrm>
                <a:off x="4892955" y="2678535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30"/>
              <p:cNvSpPr/>
              <p:nvPr/>
            </p:nvSpPr>
            <p:spPr>
              <a:xfrm>
                <a:off x="4883042" y="2669687"/>
                <a:ext cx="258555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0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30"/>
              <p:cNvSpPr/>
              <p:nvPr/>
            </p:nvSpPr>
            <p:spPr>
              <a:xfrm>
                <a:off x="4892955" y="2884577"/>
                <a:ext cx="24069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30"/>
              <p:cNvSpPr/>
              <p:nvPr/>
            </p:nvSpPr>
            <p:spPr>
              <a:xfrm>
                <a:off x="4883042" y="2876630"/>
                <a:ext cx="258555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0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30"/>
              <p:cNvSpPr/>
              <p:nvPr/>
            </p:nvSpPr>
            <p:spPr>
              <a:xfrm>
                <a:off x="4892955" y="2971663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30"/>
              <p:cNvSpPr/>
              <p:nvPr/>
            </p:nvSpPr>
            <p:spPr>
              <a:xfrm>
                <a:off x="4883042" y="2962733"/>
                <a:ext cx="258555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3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>
                <a:off x="4892955" y="3058832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>
                <a:off x="4883042" y="3050885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>
                <a:off x="4892955" y="3146983"/>
                <a:ext cx="24069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>
                <a:off x="4883042" y="3138053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>
                <a:off x="4892955" y="3234069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>
                <a:off x="4883042" y="3225139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>
                <a:off x="4892955" y="3322221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0"/>
              <p:cNvSpPr/>
              <p:nvPr/>
            </p:nvSpPr>
            <p:spPr>
              <a:xfrm>
                <a:off x="4883042" y="3313291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0"/>
              <p:cNvSpPr/>
              <p:nvPr/>
            </p:nvSpPr>
            <p:spPr>
              <a:xfrm>
                <a:off x="5311839" y="1596305"/>
                <a:ext cx="6537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0"/>
              <p:cNvSpPr/>
              <p:nvPr/>
            </p:nvSpPr>
            <p:spPr>
              <a:xfrm>
                <a:off x="5308807" y="1587375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0"/>
              <p:cNvSpPr/>
              <p:nvPr/>
            </p:nvSpPr>
            <p:spPr>
              <a:xfrm>
                <a:off x="5311839" y="1684374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0"/>
              <p:cNvSpPr/>
              <p:nvPr/>
            </p:nvSpPr>
            <p:spPr>
              <a:xfrm>
                <a:off x="5308807" y="1675445"/>
                <a:ext cx="70374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3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0"/>
              <p:cNvSpPr/>
              <p:nvPr/>
            </p:nvSpPr>
            <p:spPr>
              <a:xfrm>
                <a:off x="5311839" y="1770560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0"/>
              <p:cNvSpPr/>
              <p:nvPr/>
            </p:nvSpPr>
            <p:spPr>
              <a:xfrm>
                <a:off x="5308807" y="1762613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0"/>
              <p:cNvSpPr/>
              <p:nvPr/>
            </p:nvSpPr>
            <p:spPr>
              <a:xfrm>
                <a:off x="5311839" y="1858711"/>
                <a:ext cx="6537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0"/>
              <p:cNvSpPr/>
              <p:nvPr/>
            </p:nvSpPr>
            <p:spPr>
              <a:xfrm>
                <a:off x="5308807" y="1849781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0"/>
              <p:cNvSpPr/>
              <p:nvPr/>
            </p:nvSpPr>
            <p:spPr>
              <a:xfrm>
                <a:off x="5311839" y="1946780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0"/>
              <p:cNvSpPr/>
              <p:nvPr/>
            </p:nvSpPr>
            <p:spPr>
              <a:xfrm>
                <a:off x="5308807" y="1937932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1"/>
                    </a:lnTo>
                    <a:lnTo>
                      <a:pt x="1" y="761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0"/>
              <p:cNvSpPr/>
              <p:nvPr/>
            </p:nvSpPr>
            <p:spPr>
              <a:xfrm>
                <a:off x="5311839" y="2032966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30"/>
              <p:cNvSpPr/>
              <p:nvPr/>
            </p:nvSpPr>
            <p:spPr>
              <a:xfrm>
                <a:off x="5308807" y="2025019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30"/>
              <p:cNvSpPr/>
              <p:nvPr/>
            </p:nvSpPr>
            <p:spPr>
              <a:xfrm>
                <a:off x="5311839" y="2240891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30"/>
              <p:cNvSpPr/>
              <p:nvPr/>
            </p:nvSpPr>
            <p:spPr>
              <a:xfrm>
                <a:off x="5308807" y="2232945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30"/>
              <p:cNvSpPr/>
              <p:nvPr/>
            </p:nvSpPr>
            <p:spPr>
              <a:xfrm>
                <a:off x="5311839" y="2328060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30"/>
              <p:cNvSpPr/>
              <p:nvPr/>
            </p:nvSpPr>
            <p:spPr>
              <a:xfrm>
                <a:off x="5308807" y="2319130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30"/>
              <p:cNvSpPr/>
              <p:nvPr/>
            </p:nvSpPr>
            <p:spPr>
              <a:xfrm>
                <a:off x="5311839" y="2415146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30"/>
              <p:cNvSpPr/>
              <p:nvPr/>
            </p:nvSpPr>
            <p:spPr>
              <a:xfrm>
                <a:off x="5308807" y="2407281"/>
                <a:ext cx="70374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0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0"/>
              <p:cNvSpPr/>
              <p:nvPr/>
            </p:nvSpPr>
            <p:spPr>
              <a:xfrm>
                <a:off x="5311839" y="2502314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0"/>
              <p:cNvSpPr/>
              <p:nvPr/>
            </p:nvSpPr>
            <p:spPr>
              <a:xfrm>
                <a:off x="5308807" y="2493385"/>
                <a:ext cx="70374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3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30"/>
              <p:cNvSpPr/>
              <p:nvPr/>
            </p:nvSpPr>
            <p:spPr>
              <a:xfrm>
                <a:off x="5311839" y="2590466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0"/>
              <p:cNvSpPr/>
              <p:nvPr/>
            </p:nvSpPr>
            <p:spPr>
              <a:xfrm>
                <a:off x="5308807" y="2581536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0"/>
              <p:cNvSpPr/>
              <p:nvPr/>
            </p:nvSpPr>
            <p:spPr>
              <a:xfrm>
                <a:off x="5311839" y="2678535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0"/>
              <p:cNvSpPr/>
              <p:nvPr/>
            </p:nvSpPr>
            <p:spPr>
              <a:xfrm>
                <a:off x="5308807" y="2669687"/>
                <a:ext cx="70374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0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0"/>
              <p:cNvSpPr/>
              <p:nvPr/>
            </p:nvSpPr>
            <p:spPr>
              <a:xfrm>
                <a:off x="5311839" y="2884577"/>
                <a:ext cx="6537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0"/>
              <p:cNvSpPr/>
              <p:nvPr/>
            </p:nvSpPr>
            <p:spPr>
              <a:xfrm>
                <a:off x="5308807" y="2876630"/>
                <a:ext cx="70374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0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0"/>
              <p:cNvSpPr/>
              <p:nvPr/>
            </p:nvSpPr>
            <p:spPr>
              <a:xfrm>
                <a:off x="5311839" y="2971663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30"/>
              <p:cNvSpPr/>
              <p:nvPr/>
            </p:nvSpPr>
            <p:spPr>
              <a:xfrm>
                <a:off x="5308807" y="2962733"/>
                <a:ext cx="70374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3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30"/>
              <p:cNvSpPr/>
              <p:nvPr/>
            </p:nvSpPr>
            <p:spPr>
              <a:xfrm>
                <a:off x="5311839" y="3058832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30"/>
              <p:cNvSpPr/>
              <p:nvPr/>
            </p:nvSpPr>
            <p:spPr>
              <a:xfrm>
                <a:off x="5308807" y="3050885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30"/>
              <p:cNvSpPr/>
              <p:nvPr/>
            </p:nvSpPr>
            <p:spPr>
              <a:xfrm>
                <a:off x="5311839" y="3146983"/>
                <a:ext cx="6537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30"/>
              <p:cNvSpPr/>
              <p:nvPr/>
            </p:nvSpPr>
            <p:spPr>
              <a:xfrm>
                <a:off x="5308807" y="3138053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30"/>
              <p:cNvSpPr/>
              <p:nvPr/>
            </p:nvSpPr>
            <p:spPr>
              <a:xfrm>
                <a:off x="5311839" y="3234069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30"/>
              <p:cNvSpPr/>
              <p:nvPr/>
            </p:nvSpPr>
            <p:spPr>
              <a:xfrm>
                <a:off x="5308807" y="3225139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0"/>
              <p:cNvSpPr/>
              <p:nvPr/>
            </p:nvSpPr>
            <p:spPr>
              <a:xfrm>
                <a:off x="5311839" y="3322221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0"/>
              <p:cNvSpPr/>
              <p:nvPr/>
            </p:nvSpPr>
            <p:spPr>
              <a:xfrm>
                <a:off x="5308807" y="3313291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30"/>
              <p:cNvSpPr/>
              <p:nvPr/>
            </p:nvSpPr>
            <p:spPr>
              <a:xfrm>
                <a:off x="4844456" y="743711"/>
                <a:ext cx="393158" cy="318934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3893" extrusionOk="0">
                    <a:moveTo>
                      <a:pt x="0" y="0"/>
                    </a:moveTo>
                    <a:cubicBezTo>
                      <a:pt x="629" y="327"/>
                      <a:pt x="1052" y="991"/>
                      <a:pt x="1052" y="1753"/>
                    </a:cubicBezTo>
                    <a:lnTo>
                      <a:pt x="1052" y="3892"/>
                    </a:lnTo>
                    <a:lnTo>
                      <a:pt x="4799" y="3892"/>
                    </a:lnTo>
                    <a:lnTo>
                      <a:pt x="479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30"/>
              <p:cNvSpPr/>
              <p:nvPr/>
            </p:nvSpPr>
            <p:spPr>
              <a:xfrm>
                <a:off x="5237533" y="743711"/>
                <a:ext cx="140665" cy="318934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3893" extrusionOk="0">
                    <a:moveTo>
                      <a:pt x="1" y="0"/>
                    </a:moveTo>
                    <a:lnTo>
                      <a:pt x="1" y="3892"/>
                    </a:lnTo>
                    <a:lnTo>
                      <a:pt x="1717" y="3892"/>
                    </a:lnTo>
                    <a:lnTo>
                      <a:pt x="171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30"/>
              <p:cNvSpPr/>
              <p:nvPr/>
            </p:nvSpPr>
            <p:spPr>
              <a:xfrm>
                <a:off x="4844456" y="717499"/>
                <a:ext cx="533741" cy="25888"/>
              </a:xfrm>
              <a:custGeom>
                <a:avLst/>
                <a:gdLst/>
                <a:ahLst/>
                <a:cxnLst/>
                <a:rect l="l" t="t" r="r" b="b"/>
                <a:pathLst>
                  <a:path w="6515" h="316" extrusionOk="0">
                    <a:moveTo>
                      <a:pt x="0" y="1"/>
                    </a:moveTo>
                    <a:lnTo>
                      <a:pt x="0" y="315"/>
                    </a:lnTo>
                    <a:lnTo>
                      <a:pt x="6515" y="315"/>
                    </a:lnTo>
                    <a:lnTo>
                      <a:pt x="651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30"/>
              <p:cNvSpPr/>
              <p:nvPr/>
            </p:nvSpPr>
            <p:spPr>
              <a:xfrm>
                <a:off x="5237533" y="717499"/>
                <a:ext cx="140665" cy="25888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316" extrusionOk="0">
                    <a:moveTo>
                      <a:pt x="1" y="1"/>
                    </a:moveTo>
                    <a:lnTo>
                      <a:pt x="1" y="315"/>
                    </a:lnTo>
                    <a:lnTo>
                      <a:pt x="1717" y="315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30"/>
              <p:cNvSpPr/>
              <p:nvPr/>
            </p:nvSpPr>
            <p:spPr>
              <a:xfrm>
                <a:off x="5260308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1" y="85"/>
                      <a:pt x="1" y="206"/>
                    </a:cubicBezTo>
                    <a:cubicBezTo>
                      <a:pt x="1" y="327"/>
                      <a:pt x="97" y="411"/>
                      <a:pt x="218" y="411"/>
                    </a:cubicBezTo>
                    <a:cubicBezTo>
                      <a:pt x="339" y="411"/>
                      <a:pt x="424" y="327"/>
                      <a:pt x="424" y="206"/>
                    </a:cubicBezTo>
                    <a:cubicBezTo>
                      <a:pt x="424" y="85"/>
                      <a:pt x="339" y="0"/>
                      <a:pt x="2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30"/>
              <p:cNvSpPr/>
              <p:nvPr/>
            </p:nvSpPr>
            <p:spPr>
              <a:xfrm>
                <a:off x="5318720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1" y="85"/>
                      <a:pt x="1" y="206"/>
                    </a:cubicBezTo>
                    <a:cubicBezTo>
                      <a:pt x="1" y="327"/>
                      <a:pt x="97" y="411"/>
                      <a:pt x="218" y="411"/>
                    </a:cubicBezTo>
                    <a:cubicBezTo>
                      <a:pt x="327" y="411"/>
                      <a:pt x="424" y="327"/>
                      <a:pt x="424" y="206"/>
                    </a:cubicBezTo>
                    <a:cubicBezTo>
                      <a:pt x="424" y="85"/>
                      <a:pt x="327" y="0"/>
                      <a:pt x="2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30"/>
              <p:cNvSpPr/>
              <p:nvPr/>
            </p:nvSpPr>
            <p:spPr>
              <a:xfrm>
                <a:off x="5260308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1" y="97"/>
                      <a:pt x="1" y="218"/>
                    </a:cubicBezTo>
                    <a:cubicBezTo>
                      <a:pt x="1" y="327"/>
                      <a:pt x="97" y="423"/>
                      <a:pt x="218" y="423"/>
                    </a:cubicBezTo>
                    <a:cubicBezTo>
                      <a:pt x="339" y="423"/>
                      <a:pt x="424" y="327"/>
                      <a:pt x="424" y="218"/>
                    </a:cubicBezTo>
                    <a:cubicBezTo>
                      <a:pt x="424" y="97"/>
                      <a:pt x="339" y="0"/>
                      <a:pt x="2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30"/>
              <p:cNvSpPr/>
              <p:nvPr/>
            </p:nvSpPr>
            <p:spPr>
              <a:xfrm>
                <a:off x="5318720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1" y="97"/>
                      <a:pt x="1" y="218"/>
                    </a:cubicBezTo>
                    <a:cubicBezTo>
                      <a:pt x="1" y="327"/>
                      <a:pt x="97" y="423"/>
                      <a:pt x="218" y="423"/>
                    </a:cubicBezTo>
                    <a:cubicBezTo>
                      <a:pt x="327" y="423"/>
                      <a:pt x="424" y="327"/>
                      <a:pt x="424" y="218"/>
                    </a:cubicBezTo>
                    <a:cubicBezTo>
                      <a:pt x="424" y="97"/>
                      <a:pt x="327" y="0"/>
                      <a:pt x="2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30"/>
              <p:cNvSpPr/>
              <p:nvPr/>
            </p:nvSpPr>
            <p:spPr>
              <a:xfrm>
                <a:off x="5095966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0" y="85"/>
                      <a:pt x="0" y="206"/>
                    </a:cubicBezTo>
                    <a:cubicBezTo>
                      <a:pt x="0" y="327"/>
                      <a:pt x="97" y="411"/>
                      <a:pt x="218" y="411"/>
                    </a:cubicBezTo>
                    <a:cubicBezTo>
                      <a:pt x="326" y="411"/>
                      <a:pt x="423" y="327"/>
                      <a:pt x="423" y="206"/>
                    </a:cubicBezTo>
                    <a:cubicBezTo>
                      <a:pt x="423" y="85"/>
                      <a:pt x="326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30"/>
              <p:cNvSpPr/>
              <p:nvPr/>
            </p:nvSpPr>
            <p:spPr>
              <a:xfrm>
                <a:off x="5154378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0" y="85"/>
                      <a:pt x="0" y="206"/>
                    </a:cubicBezTo>
                    <a:cubicBezTo>
                      <a:pt x="0" y="327"/>
                      <a:pt x="97" y="411"/>
                      <a:pt x="218" y="411"/>
                    </a:cubicBezTo>
                    <a:cubicBezTo>
                      <a:pt x="327" y="411"/>
                      <a:pt x="423" y="327"/>
                      <a:pt x="423" y="206"/>
                    </a:cubicBezTo>
                    <a:cubicBezTo>
                      <a:pt x="423" y="85"/>
                      <a:pt x="327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30"/>
              <p:cNvSpPr/>
              <p:nvPr/>
            </p:nvSpPr>
            <p:spPr>
              <a:xfrm>
                <a:off x="5037553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0" y="85"/>
                      <a:pt x="0" y="206"/>
                    </a:cubicBezTo>
                    <a:cubicBezTo>
                      <a:pt x="0" y="327"/>
                      <a:pt x="97" y="411"/>
                      <a:pt x="218" y="411"/>
                    </a:cubicBezTo>
                    <a:cubicBezTo>
                      <a:pt x="338" y="411"/>
                      <a:pt x="423" y="327"/>
                      <a:pt x="423" y="206"/>
                    </a:cubicBezTo>
                    <a:cubicBezTo>
                      <a:pt x="423" y="85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30"/>
              <p:cNvSpPr/>
              <p:nvPr/>
            </p:nvSpPr>
            <p:spPr>
              <a:xfrm>
                <a:off x="4981107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0" y="85"/>
                      <a:pt x="0" y="206"/>
                    </a:cubicBezTo>
                    <a:cubicBezTo>
                      <a:pt x="0" y="327"/>
                      <a:pt x="97" y="411"/>
                      <a:pt x="218" y="411"/>
                    </a:cubicBezTo>
                    <a:cubicBezTo>
                      <a:pt x="326" y="411"/>
                      <a:pt x="423" y="327"/>
                      <a:pt x="423" y="206"/>
                    </a:cubicBezTo>
                    <a:cubicBezTo>
                      <a:pt x="423" y="85"/>
                      <a:pt x="326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30"/>
              <p:cNvSpPr/>
              <p:nvPr/>
            </p:nvSpPr>
            <p:spPr>
              <a:xfrm>
                <a:off x="5095966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0" y="97"/>
                      <a:pt x="0" y="218"/>
                    </a:cubicBezTo>
                    <a:cubicBezTo>
                      <a:pt x="0" y="327"/>
                      <a:pt x="97" y="423"/>
                      <a:pt x="218" y="423"/>
                    </a:cubicBezTo>
                    <a:cubicBezTo>
                      <a:pt x="326" y="423"/>
                      <a:pt x="423" y="327"/>
                      <a:pt x="423" y="218"/>
                    </a:cubicBezTo>
                    <a:cubicBezTo>
                      <a:pt x="423" y="97"/>
                      <a:pt x="326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30"/>
              <p:cNvSpPr/>
              <p:nvPr/>
            </p:nvSpPr>
            <p:spPr>
              <a:xfrm>
                <a:off x="5154378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0" y="97"/>
                      <a:pt x="0" y="218"/>
                    </a:cubicBezTo>
                    <a:cubicBezTo>
                      <a:pt x="0" y="327"/>
                      <a:pt x="97" y="423"/>
                      <a:pt x="218" y="423"/>
                    </a:cubicBezTo>
                    <a:cubicBezTo>
                      <a:pt x="327" y="423"/>
                      <a:pt x="423" y="327"/>
                      <a:pt x="423" y="218"/>
                    </a:cubicBezTo>
                    <a:cubicBezTo>
                      <a:pt x="423" y="97"/>
                      <a:pt x="327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30"/>
              <p:cNvSpPr/>
              <p:nvPr/>
            </p:nvSpPr>
            <p:spPr>
              <a:xfrm>
                <a:off x="5037553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0" y="97"/>
                      <a:pt x="0" y="218"/>
                    </a:cubicBezTo>
                    <a:cubicBezTo>
                      <a:pt x="0" y="327"/>
                      <a:pt x="97" y="423"/>
                      <a:pt x="218" y="423"/>
                    </a:cubicBezTo>
                    <a:cubicBezTo>
                      <a:pt x="338" y="423"/>
                      <a:pt x="423" y="327"/>
                      <a:pt x="423" y="218"/>
                    </a:cubicBezTo>
                    <a:cubicBezTo>
                      <a:pt x="423" y="97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30"/>
              <p:cNvSpPr/>
              <p:nvPr/>
            </p:nvSpPr>
            <p:spPr>
              <a:xfrm>
                <a:off x="4981107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0" y="97"/>
                      <a:pt x="0" y="218"/>
                    </a:cubicBezTo>
                    <a:cubicBezTo>
                      <a:pt x="0" y="327"/>
                      <a:pt x="97" y="423"/>
                      <a:pt x="218" y="423"/>
                    </a:cubicBezTo>
                    <a:cubicBezTo>
                      <a:pt x="326" y="423"/>
                      <a:pt x="423" y="327"/>
                      <a:pt x="423" y="218"/>
                    </a:cubicBezTo>
                    <a:cubicBezTo>
                      <a:pt x="423" y="97"/>
                      <a:pt x="326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30"/>
              <p:cNvSpPr/>
              <p:nvPr/>
            </p:nvSpPr>
            <p:spPr>
              <a:xfrm>
                <a:off x="5124640" y="539312"/>
                <a:ext cx="112975" cy="178269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2176" extrusionOk="0">
                    <a:moveTo>
                      <a:pt x="1" y="0"/>
                    </a:moveTo>
                    <a:cubicBezTo>
                      <a:pt x="182" y="97"/>
                      <a:pt x="303" y="290"/>
                      <a:pt x="303" y="508"/>
                    </a:cubicBezTo>
                    <a:lnTo>
                      <a:pt x="303" y="2176"/>
                    </a:lnTo>
                    <a:lnTo>
                      <a:pt x="1379" y="2176"/>
                    </a:lnTo>
                    <a:lnTo>
                      <a:pt x="137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30"/>
              <p:cNvSpPr/>
              <p:nvPr/>
            </p:nvSpPr>
            <p:spPr>
              <a:xfrm>
                <a:off x="5237533" y="539312"/>
                <a:ext cx="40717" cy="179252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188" extrusionOk="0">
                    <a:moveTo>
                      <a:pt x="1" y="0"/>
                    </a:moveTo>
                    <a:lnTo>
                      <a:pt x="1" y="2188"/>
                    </a:lnTo>
                    <a:lnTo>
                      <a:pt x="496" y="2188"/>
                    </a:lnTo>
                    <a:lnTo>
                      <a:pt x="49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30"/>
              <p:cNvSpPr/>
              <p:nvPr/>
            </p:nvSpPr>
            <p:spPr>
              <a:xfrm>
                <a:off x="5124640" y="519486"/>
                <a:ext cx="153609" cy="19908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243" extrusionOk="0">
                    <a:moveTo>
                      <a:pt x="1" y="0"/>
                    </a:moveTo>
                    <a:lnTo>
                      <a:pt x="1" y="242"/>
                    </a:lnTo>
                    <a:lnTo>
                      <a:pt x="1874" y="242"/>
                    </a:lnTo>
                    <a:lnTo>
                      <a:pt x="18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30"/>
              <p:cNvSpPr/>
              <p:nvPr/>
            </p:nvSpPr>
            <p:spPr>
              <a:xfrm>
                <a:off x="5237533" y="519486"/>
                <a:ext cx="40717" cy="1990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43" extrusionOk="0">
                    <a:moveTo>
                      <a:pt x="1" y="0"/>
                    </a:moveTo>
                    <a:lnTo>
                      <a:pt x="1" y="242"/>
                    </a:lnTo>
                    <a:lnTo>
                      <a:pt x="496" y="242"/>
                    </a:lnTo>
                    <a:lnTo>
                      <a:pt x="4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51" name="Google Shape;851;p30"/>
            <p:cNvSpPr/>
            <p:nvPr/>
          </p:nvSpPr>
          <p:spPr>
            <a:xfrm>
              <a:off x="5405875" y="4008986"/>
              <a:ext cx="583407" cy="342616"/>
            </a:xfrm>
            <a:custGeom>
              <a:avLst/>
              <a:gdLst/>
              <a:ahLst/>
              <a:cxnLst/>
              <a:rect l="l" t="t" r="r" b="b"/>
              <a:pathLst>
                <a:path w="37494" h="22019" extrusionOk="0">
                  <a:moveTo>
                    <a:pt x="20670" y="1"/>
                  </a:moveTo>
                  <a:cubicBezTo>
                    <a:pt x="20630" y="1"/>
                    <a:pt x="20589" y="3"/>
                    <a:pt x="20548" y="9"/>
                  </a:cubicBezTo>
                  <a:cubicBezTo>
                    <a:pt x="18650" y="275"/>
                    <a:pt x="18421" y="2620"/>
                    <a:pt x="16112" y="2620"/>
                  </a:cubicBezTo>
                  <a:cubicBezTo>
                    <a:pt x="13804" y="2620"/>
                    <a:pt x="13236" y="5049"/>
                    <a:pt x="11471" y="5255"/>
                  </a:cubicBezTo>
                  <a:cubicBezTo>
                    <a:pt x="7398" y="5714"/>
                    <a:pt x="8945" y="7889"/>
                    <a:pt x="5814" y="8276"/>
                  </a:cubicBezTo>
                  <a:cubicBezTo>
                    <a:pt x="2696" y="8603"/>
                    <a:pt x="4871" y="16797"/>
                    <a:pt x="2442" y="17341"/>
                  </a:cubicBezTo>
                  <a:cubicBezTo>
                    <a:pt x="0" y="17873"/>
                    <a:pt x="242" y="22019"/>
                    <a:pt x="242" y="22019"/>
                  </a:cubicBezTo>
                  <a:lnTo>
                    <a:pt x="37494" y="22019"/>
                  </a:lnTo>
                  <a:cubicBezTo>
                    <a:pt x="36998" y="17341"/>
                    <a:pt x="29601" y="13147"/>
                    <a:pt x="29311" y="10101"/>
                  </a:cubicBezTo>
                  <a:cubicBezTo>
                    <a:pt x="29009" y="7043"/>
                    <a:pt x="27679" y="6052"/>
                    <a:pt x="25709" y="5798"/>
                  </a:cubicBezTo>
                  <a:cubicBezTo>
                    <a:pt x="23781" y="5538"/>
                    <a:pt x="22513" y="1"/>
                    <a:pt x="206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0"/>
            <p:cNvSpPr/>
            <p:nvPr/>
          </p:nvSpPr>
          <p:spPr>
            <a:xfrm>
              <a:off x="7482121" y="4180169"/>
              <a:ext cx="510615" cy="169242"/>
            </a:xfrm>
            <a:custGeom>
              <a:avLst/>
              <a:gdLst/>
              <a:ahLst/>
              <a:cxnLst/>
              <a:rect l="l" t="t" r="r" b="b"/>
              <a:pathLst>
                <a:path w="11133" h="3690" extrusionOk="0">
                  <a:moveTo>
                    <a:pt x="6333" y="1"/>
                  </a:moveTo>
                  <a:cubicBezTo>
                    <a:pt x="6084" y="1"/>
                    <a:pt x="5831" y="61"/>
                    <a:pt x="5597" y="196"/>
                  </a:cubicBezTo>
                  <a:cubicBezTo>
                    <a:pt x="4832" y="644"/>
                    <a:pt x="4583" y="1080"/>
                    <a:pt x="3777" y="1080"/>
                  </a:cubicBezTo>
                  <a:cubicBezTo>
                    <a:pt x="3756" y="1080"/>
                    <a:pt x="3734" y="1079"/>
                    <a:pt x="3711" y="1079"/>
                  </a:cubicBezTo>
                  <a:cubicBezTo>
                    <a:pt x="3691" y="1078"/>
                    <a:pt x="3670" y="1077"/>
                    <a:pt x="3650" y="1077"/>
                  </a:cubicBezTo>
                  <a:cubicBezTo>
                    <a:pt x="2836" y="1077"/>
                    <a:pt x="2497" y="1776"/>
                    <a:pt x="2249" y="2094"/>
                  </a:cubicBezTo>
                  <a:cubicBezTo>
                    <a:pt x="1983" y="2408"/>
                    <a:pt x="992" y="2239"/>
                    <a:pt x="617" y="2553"/>
                  </a:cubicBezTo>
                  <a:cubicBezTo>
                    <a:pt x="243" y="2880"/>
                    <a:pt x="1" y="3689"/>
                    <a:pt x="1" y="3689"/>
                  </a:cubicBezTo>
                  <a:lnTo>
                    <a:pt x="10976" y="3689"/>
                  </a:lnTo>
                  <a:cubicBezTo>
                    <a:pt x="10976" y="3689"/>
                    <a:pt x="11133" y="2529"/>
                    <a:pt x="10649" y="2336"/>
                  </a:cubicBezTo>
                  <a:cubicBezTo>
                    <a:pt x="10541" y="2293"/>
                    <a:pt x="10459" y="2279"/>
                    <a:pt x="10391" y="2279"/>
                  </a:cubicBezTo>
                  <a:cubicBezTo>
                    <a:pt x="10275" y="2279"/>
                    <a:pt x="10202" y="2319"/>
                    <a:pt x="10122" y="2319"/>
                  </a:cubicBezTo>
                  <a:cubicBezTo>
                    <a:pt x="10039" y="2319"/>
                    <a:pt x="9948" y="2277"/>
                    <a:pt x="9791" y="2106"/>
                  </a:cubicBezTo>
                  <a:cubicBezTo>
                    <a:pt x="9380" y="1671"/>
                    <a:pt x="9380" y="1320"/>
                    <a:pt x="8921" y="1320"/>
                  </a:cubicBezTo>
                  <a:cubicBezTo>
                    <a:pt x="8837" y="1320"/>
                    <a:pt x="8759" y="1323"/>
                    <a:pt x="8685" y="1323"/>
                  </a:cubicBezTo>
                  <a:cubicBezTo>
                    <a:pt x="8364" y="1323"/>
                    <a:pt x="8114" y="1275"/>
                    <a:pt x="7761" y="764"/>
                  </a:cubicBezTo>
                  <a:cubicBezTo>
                    <a:pt x="7466" y="318"/>
                    <a:pt x="6907" y="1"/>
                    <a:pt x="63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0"/>
            <p:cNvSpPr/>
            <p:nvPr/>
          </p:nvSpPr>
          <p:spPr>
            <a:xfrm>
              <a:off x="7085749" y="4104904"/>
              <a:ext cx="9494" cy="239507"/>
            </a:xfrm>
            <a:custGeom>
              <a:avLst/>
              <a:gdLst/>
              <a:ahLst/>
              <a:cxnLst/>
              <a:rect l="l" t="t" r="r" b="b"/>
              <a:pathLst>
                <a:path w="207" h="5222" extrusionOk="0">
                  <a:moveTo>
                    <a:pt x="1" y="0"/>
                  </a:moveTo>
                  <a:lnTo>
                    <a:pt x="1" y="5222"/>
                  </a:lnTo>
                  <a:lnTo>
                    <a:pt x="206" y="5222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7DB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0"/>
            <p:cNvSpPr/>
            <p:nvPr/>
          </p:nvSpPr>
          <p:spPr>
            <a:xfrm>
              <a:off x="7085749" y="4104904"/>
              <a:ext cx="9494" cy="47149"/>
            </a:xfrm>
            <a:custGeom>
              <a:avLst/>
              <a:gdLst/>
              <a:ahLst/>
              <a:cxnLst/>
              <a:rect l="l" t="t" r="r" b="b"/>
              <a:pathLst>
                <a:path w="207" h="1028" extrusionOk="0">
                  <a:moveTo>
                    <a:pt x="1" y="0"/>
                  </a:moveTo>
                  <a:lnTo>
                    <a:pt x="1" y="1028"/>
                  </a:lnTo>
                  <a:lnTo>
                    <a:pt x="206" y="1028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679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0"/>
            <p:cNvSpPr/>
            <p:nvPr/>
          </p:nvSpPr>
          <p:spPr>
            <a:xfrm>
              <a:off x="7050295" y="4046700"/>
              <a:ext cx="80401" cy="80401"/>
            </a:xfrm>
            <a:custGeom>
              <a:avLst/>
              <a:gdLst/>
              <a:ahLst/>
              <a:cxnLst/>
              <a:rect l="l" t="t" r="r" b="b"/>
              <a:pathLst>
                <a:path w="1753" h="1753" extrusionOk="0">
                  <a:moveTo>
                    <a:pt x="870" y="0"/>
                  </a:moveTo>
                  <a:cubicBezTo>
                    <a:pt x="387" y="0"/>
                    <a:pt x="0" y="387"/>
                    <a:pt x="0" y="882"/>
                  </a:cubicBezTo>
                  <a:cubicBezTo>
                    <a:pt x="0" y="1366"/>
                    <a:pt x="387" y="1753"/>
                    <a:pt x="870" y="1753"/>
                  </a:cubicBezTo>
                  <a:cubicBezTo>
                    <a:pt x="1354" y="1753"/>
                    <a:pt x="1753" y="1366"/>
                    <a:pt x="1753" y="882"/>
                  </a:cubicBezTo>
                  <a:cubicBezTo>
                    <a:pt x="1753" y="387"/>
                    <a:pt x="1354" y="0"/>
                    <a:pt x="870" y="0"/>
                  </a:cubicBez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0"/>
            <p:cNvSpPr/>
            <p:nvPr/>
          </p:nvSpPr>
          <p:spPr>
            <a:xfrm>
              <a:off x="7072448" y="4067752"/>
              <a:ext cx="35545" cy="36050"/>
            </a:xfrm>
            <a:custGeom>
              <a:avLst/>
              <a:gdLst/>
              <a:ahLst/>
              <a:cxnLst/>
              <a:rect l="l" t="t" r="r" b="b"/>
              <a:pathLst>
                <a:path w="775" h="786" extrusionOk="0">
                  <a:moveTo>
                    <a:pt x="109" y="0"/>
                  </a:moveTo>
                  <a:cubicBezTo>
                    <a:pt x="49" y="0"/>
                    <a:pt x="1" y="37"/>
                    <a:pt x="1" y="97"/>
                  </a:cubicBezTo>
                  <a:lnTo>
                    <a:pt x="1" y="786"/>
                  </a:lnTo>
                  <a:lnTo>
                    <a:pt x="774" y="786"/>
                  </a:lnTo>
                  <a:lnTo>
                    <a:pt x="774" y="97"/>
                  </a:lnTo>
                  <a:cubicBezTo>
                    <a:pt x="774" y="37"/>
                    <a:pt x="726" y="0"/>
                    <a:pt x="665" y="0"/>
                  </a:cubicBezTo>
                  <a:close/>
                </a:path>
              </a:pathLst>
            </a:custGeom>
            <a:solidFill>
              <a:srgbClr val="E8B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0"/>
            <p:cNvSpPr/>
            <p:nvPr/>
          </p:nvSpPr>
          <p:spPr>
            <a:xfrm>
              <a:off x="7075246" y="4088805"/>
              <a:ext cx="5550" cy="5596"/>
            </a:xfrm>
            <a:custGeom>
              <a:avLst/>
              <a:gdLst/>
              <a:ahLst/>
              <a:cxnLst/>
              <a:rect l="l" t="t" r="r" b="b"/>
              <a:pathLst>
                <a:path w="121" h="122" extrusionOk="0">
                  <a:moveTo>
                    <a:pt x="60" y="1"/>
                  </a:moveTo>
                  <a:cubicBezTo>
                    <a:pt x="24" y="1"/>
                    <a:pt x="0" y="37"/>
                    <a:pt x="0" y="61"/>
                  </a:cubicBezTo>
                  <a:cubicBezTo>
                    <a:pt x="0" y="97"/>
                    <a:pt x="24" y="121"/>
                    <a:pt x="60" y="121"/>
                  </a:cubicBezTo>
                  <a:cubicBezTo>
                    <a:pt x="85" y="121"/>
                    <a:pt x="121" y="97"/>
                    <a:pt x="121" y="61"/>
                  </a:cubicBezTo>
                  <a:cubicBezTo>
                    <a:pt x="121" y="25"/>
                    <a:pt x="85" y="1"/>
                    <a:pt x="60" y="1"/>
                  </a:cubicBez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0"/>
            <p:cNvSpPr/>
            <p:nvPr/>
          </p:nvSpPr>
          <p:spPr>
            <a:xfrm>
              <a:off x="7100151" y="4088805"/>
              <a:ext cx="5596" cy="5596"/>
            </a:xfrm>
            <a:custGeom>
              <a:avLst/>
              <a:gdLst/>
              <a:ahLst/>
              <a:cxnLst/>
              <a:rect l="l" t="t" r="r" b="b"/>
              <a:pathLst>
                <a:path w="122" h="122" extrusionOk="0">
                  <a:moveTo>
                    <a:pt x="61" y="1"/>
                  </a:moveTo>
                  <a:cubicBezTo>
                    <a:pt x="25" y="1"/>
                    <a:pt x="1" y="37"/>
                    <a:pt x="1" y="61"/>
                  </a:cubicBezTo>
                  <a:cubicBezTo>
                    <a:pt x="1" y="97"/>
                    <a:pt x="25" y="121"/>
                    <a:pt x="61" y="121"/>
                  </a:cubicBezTo>
                  <a:cubicBezTo>
                    <a:pt x="86" y="121"/>
                    <a:pt x="122" y="97"/>
                    <a:pt x="122" y="61"/>
                  </a:cubicBezTo>
                  <a:cubicBezTo>
                    <a:pt x="122" y="25"/>
                    <a:pt x="86" y="1"/>
                    <a:pt x="61" y="1"/>
                  </a:cubicBez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0"/>
            <p:cNvSpPr/>
            <p:nvPr/>
          </p:nvSpPr>
          <p:spPr>
            <a:xfrm>
              <a:off x="7082998" y="4089355"/>
              <a:ext cx="14998" cy="1697"/>
            </a:xfrm>
            <a:custGeom>
              <a:avLst/>
              <a:gdLst/>
              <a:ahLst/>
              <a:cxnLst/>
              <a:rect l="l" t="t" r="r" b="b"/>
              <a:pathLst>
                <a:path w="327" h="37" extrusionOk="0">
                  <a:moveTo>
                    <a:pt x="0" y="1"/>
                  </a:moveTo>
                  <a:lnTo>
                    <a:pt x="0" y="37"/>
                  </a:lnTo>
                  <a:lnTo>
                    <a:pt x="327" y="37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A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0"/>
            <p:cNvSpPr/>
            <p:nvPr/>
          </p:nvSpPr>
          <p:spPr>
            <a:xfrm>
              <a:off x="7082998" y="4093254"/>
              <a:ext cx="14998" cy="1147"/>
            </a:xfrm>
            <a:custGeom>
              <a:avLst/>
              <a:gdLst/>
              <a:ahLst/>
              <a:cxnLst/>
              <a:rect l="l" t="t" r="r" b="b"/>
              <a:pathLst>
                <a:path w="327" h="25" extrusionOk="0">
                  <a:moveTo>
                    <a:pt x="0" y="0"/>
                  </a:moveTo>
                  <a:lnTo>
                    <a:pt x="0" y="24"/>
                  </a:lnTo>
                  <a:lnTo>
                    <a:pt x="327" y="24"/>
                  </a:lnTo>
                  <a:lnTo>
                    <a:pt x="327" y="0"/>
                  </a:lnTo>
                  <a:close/>
                </a:path>
              </a:pathLst>
            </a:custGeom>
            <a:solidFill>
              <a:srgbClr val="A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0"/>
            <p:cNvSpPr/>
            <p:nvPr/>
          </p:nvSpPr>
          <p:spPr>
            <a:xfrm>
              <a:off x="7082998" y="4096006"/>
              <a:ext cx="14998" cy="1147"/>
            </a:xfrm>
            <a:custGeom>
              <a:avLst/>
              <a:gdLst/>
              <a:ahLst/>
              <a:cxnLst/>
              <a:rect l="l" t="t" r="r" b="b"/>
              <a:pathLst>
                <a:path w="327" h="25" extrusionOk="0">
                  <a:moveTo>
                    <a:pt x="0" y="1"/>
                  </a:moveTo>
                  <a:lnTo>
                    <a:pt x="0" y="25"/>
                  </a:lnTo>
                  <a:lnTo>
                    <a:pt x="327" y="25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A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0"/>
            <p:cNvSpPr/>
            <p:nvPr/>
          </p:nvSpPr>
          <p:spPr>
            <a:xfrm>
              <a:off x="7082998" y="4098803"/>
              <a:ext cx="14998" cy="1147"/>
            </a:xfrm>
            <a:custGeom>
              <a:avLst/>
              <a:gdLst/>
              <a:ahLst/>
              <a:cxnLst/>
              <a:rect l="l" t="t" r="r" b="b"/>
              <a:pathLst>
                <a:path w="327" h="25" extrusionOk="0">
                  <a:moveTo>
                    <a:pt x="0" y="0"/>
                  </a:moveTo>
                  <a:lnTo>
                    <a:pt x="0" y="24"/>
                  </a:lnTo>
                  <a:lnTo>
                    <a:pt x="327" y="24"/>
                  </a:lnTo>
                  <a:lnTo>
                    <a:pt x="327" y="0"/>
                  </a:lnTo>
                  <a:close/>
                </a:path>
              </a:pathLst>
            </a:custGeom>
            <a:solidFill>
              <a:srgbClr val="A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0"/>
            <p:cNvSpPr/>
            <p:nvPr/>
          </p:nvSpPr>
          <p:spPr>
            <a:xfrm>
              <a:off x="6435465" y="4067752"/>
              <a:ext cx="521714" cy="280556"/>
            </a:xfrm>
            <a:custGeom>
              <a:avLst/>
              <a:gdLst/>
              <a:ahLst/>
              <a:cxnLst/>
              <a:rect l="l" t="t" r="r" b="b"/>
              <a:pathLst>
                <a:path w="11375" h="6117" extrusionOk="0">
                  <a:moveTo>
                    <a:pt x="1" y="0"/>
                  </a:moveTo>
                  <a:lnTo>
                    <a:pt x="1" y="6116"/>
                  </a:lnTo>
                  <a:lnTo>
                    <a:pt x="11375" y="6116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rgbClr val="679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0"/>
            <p:cNvSpPr/>
            <p:nvPr/>
          </p:nvSpPr>
          <p:spPr>
            <a:xfrm>
              <a:off x="6462663" y="4098803"/>
              <a:ext cx="92601" cy="163004"/>
            </a:xfrm>
            <a:custGeom>
              <a:avLst/>
              <a:gdLst/>
              <a:ahLst/>
              <a:cxnLst/>
              <a:rect l="l" t="t" r="r" b="b"/>
              <a:pathLst>
                <a:path w="2019" h="3554" extrusionOk="0">
                  <a:moveTo>
                    <a:pt x="0" y="0"/>
                  </a:moveTo>
                  <a:lnTo>
                    <a:pt x="0" y="3554"/>
                  </a:lnTo>
                  <a:lnTo>
                    <a:pt x="2019" y="3554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0"/>
            <p:cNvSpPr/>
            <p:nvPr/>
          </p:nvSpPr>
          <p:spPr>
            <a:xfrm>
              <a:off x="6584070" y="4098803"/>
              <a:ext cx="92601" cy="163004"/>
            </a:xfrm>
            <a:custGeom>
              <a:avLst/>
              <a:gdLst/>
              <a:ahLst/>
              <a:cxnLst/>
              <a:rect l="l" t="t" r="r" b="b"/>
              <a:pathLst>
                <a:path w="2019" h="3554" extrusionOk="0">
                  <a:moveTo>
                    <a:pt x="0" y="0"/>
                  </a:moveTo>
                  <a:lnTo>
                    <a:pt x="0" y="3554"/>
                  </a:lnTo>
                  <a:lnTo>
                    <a:pt x="2019" y="3554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0"/>
            <p:cNvSpPr/>
            <p:nvPr/>
          </p:nvSpPr>
          <p:spPr>
            <a:xfrm>
              <a:off x="6715429" y="4098803"/>
              <a:ext cx="92647" cy="163004"/>
            </a:xfrm>
            <a:custGeom>
              <a:avLst/>
              <a:gdLst/>
              <a:ahLst/>
              <a:cxnLst/>
              <a:rect l="l" t="t" r="r" b="b"/>
              <a:pathLst>
                <a:path w="2020" h="3554" extrusionOk="0">
                  <a:moveTo>
                    <a:pt x="1" y="0"/>
                  </a:moveTo>
                  <a:lnTo>
                    <a:pt x="1" y="3554"/>
                  </a:lnTo>
                  <a:lnTo>
                    <a:pt x="2019" y="3554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0"/>
            <p:cNvSpPr/>
            <p:nvPr/>
          </p:nvSpPr>
          <p:spPr>
            <a:xfrm>
              <a:off x="6836836" y="4098803"/>
              <a:ext cx="92647" cy="163004"/>
            </a:xfrm>
            <a:custGeom>
              <a:avLst/>
              <a:gdLst/>
              <a:ahLst/>
              <a:cxnLst/>
              <a:rect l="l" t="t" r="r" b="b"/>
              <a:pathLst>
                <a:path w="2020" h="3554" extrusionOk="0">
                  <a:moveTo>
                    <a:pt x="1" y="0"/>
                  </a:moveTo>
                  <a:lnTo>
                    <a:pt x="1" y="3554"/>
                  </a:lnTo>
                  <a:lnTo>
                    <a:pt x="2019" y="3554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0"/>
            <p:cNvSpPr/>
            <p:nvPr/>
          </p:nvSpPr>
          <p:spPr>
            <a:xfrm>
              <a:off x="6435465" y="4067752"/>
              <a:ext cx="521714" cy="43297"/>
            </a:xfrm>
            <a:custGeom>
              <a:avLst/>
              <a:gdLst/>
              <a:ahLst/>
              <a:cxnLst/>
              <a:rect l="l" t="t" r="r" b="b"/>
              <a:pathLst>
                <a:path w="11375" h="944" extrusionOk="0">
                  <a:moveTo>
                    <a:pt x="1" y="0"/>
                  </a:moveTo>
                  <a:lnTo>
                    <a:pt x="1" y="943"/>
                  </a:lnTo>
                  <a:lnTo>
                    <a:pt x="11375" y="9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0"/>
            <p:cNvSpPr/>
            <p:nvPr/>
          </p:nvSpPr>
          <p:spPr>
            <a:xfrm>
              <a:off x="6407212" y="4086053"/>
              <a:ext cx="11696" cy="266659"/>
            </a:xfrm>
            <a:custGeom>
              <a:avLst/>
              <a:gdLst/>
              <a:ahLst/>
              <a:cxnLst/>
              <a:rect l="l" t="t" r="r" b="b"/>
              <a:pathLst>
                <a:path w="255" h="5814" extrusionOk="0">
                  <a:moveTo>
                    <a:pt x="0" y="0"/>
                  </a:moveTo>
                  <a:lnTo>
                    <a:pt x="0" y="5814"/>
                  </a:lnTo>
                  <a:lnTo>
                    <a:pt x="254" y="5814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7DB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0"/>
            <p:cNvSpPr/>
            <p:nvPr/>
          </p:nvSpPr>
          <p:spPr>
            <a:xfrm>
              <a:off x="6973241" y="4086053"/>
              <a:ext cx="11650" cy="266659"/>
            </a:xfrm>
            <a:custGeom>
              <a:avLst/>
              <a:gdLst/>
              <a:ahLst/>
              <a:cxnLst/>
              <a:rect l="l" t="t" r="r" b="b"/>
              <a:pathLst>
                <a:path w="254" h="5814" extrusionOk="0">
                  <a:moveTo>
                    <a:pt x="0" y="0"/>
                  </a:moveTo>
                  <a:lnTo>
                    <a:pt x="0" y="5814"/>
                  </a:lnTo>
                  <a:lnTo>
                    <a:pt x="254" y="5814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7DB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0"/>
            <p:cNvSpPr/>
            <p:nvPr/>
          </p:nvSpPr>
          <p:spPr>
            <a:xfrm>
              <a:off x="6407212" y="4086053"/>
              <a:ext cx="11696" cy="25547"/>
            </a:xfrm>
            <a:custGeom>
              <a:avLst/>
              <a:gdLst/>
              <a:ahLst/>
              <a:cxnLst/>
              <a:rect l="l" t="t" r="r" b="b"/>
              <a:pathLst>
                <a:path w="255" h="557" extrusionOk="0">
                  <a:moveTo>
                    <a:pt x="0" y="0"/>
                  </a:moveTo>
                  <a:lnTo>
                    <a:pt x="0" y="556"/>
                  </a:lnTo>
                  <a:lnTo>
                    <a:pt x="254" y="556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679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0"/>
            <p:cNvSpPr/>
            <p:nvPr/>
          </p:nvSpPr>
          <p:spPr>
            <a:xfrm>
              <a:off x="6973241" y="4086053"/>
              <a:ext cx="11650" cy="25547"/>
            </a:xfrm>
            <a:custGeom>
              <a:avLst/>
              <a:gdLst/>
              <a:ahLst/>
              <a:cxnLst/>
              <a:rect l="l" t="t" r="r" b="b"/>
              <a:pathLst>
                <a:path w="254" h="557" extrusionOk="0">
                  <a:moveTo>
                    <a:pt x="0" y="0"/>
                  </a:moveTo>
                  <a:lnTo>
                    <a:pt x="0" y="556"/>
                  </a:lnTo>
                  <a:lnTo>
                    <a:pt x="254" y="556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679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0"/>
            <p:cNvSpPr/>
            <p:nvPr/>
          </p:nvSpPr>
          <p:spPr>
            <a:xfrm>
              <a:off x="6418311" y="4277863"/>
              <a:ext cx="554967" cy="17796"/>
            </a:xfrm>
            <a:custGeom>
              <a:avLst/>
              <a:gdLst/>
              <a:ahLst/>
              <a:cxnLst/>
              <a:rect l="l" t="t" r="r" b="b"/>
              <a:pathLst>
                <a:path w="12100" h="388" extrusionOk="0">
                  <a:moveTo>
                    <a:pt x="0" y="0"/>
                  </a:moveTo>
                  <a:lnTo>
                    <a:pt x="0" y="387"/>
                  </a:lnTo>
                  <a:lnTo>
                    <a:pt x="12099" y="387"/>
                  </a:lnTo>
                  <a:lnTo>
                    <a:pt x="12099" y="0"/>
                  </a:lnTo>
                  <a:close/>
                </a:path>
              </a:pathLst>
            </a:custGeom>
            <a:solidFill>
              <a:srgbClr val="7DB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0"/>
            <p:cNvSpPr/>
            <p:nvPr/>
          </p:nvSpPr>
          <p:spPr>
            <a:xfrm>
              <a:off x="6418311" y="4277863"/>
              <a:ext cx="38848" cy="17796"/>
            </a:xfrm>
            <a:custGeom>
              <a:avLst/>
              <a:gdLst/>
              <a:ahLst/>
              <a:cxnLst/>
              <a:rect l="l" t="t" r="r" b="b"/>
              <a:pathLst>
                <a:path w="847" h="388" extrusionOk="0">
                  <a:moveTo>
                    <a:pt x="0" y="0"/>
                  </a:moveTo>
                  <a:lnTo>
                    <a:pt x="0" y="387"/>
                  </a:lnTo>
                  <a:lnTo>
                    <a:pt x="846" y="387"/>
                  </a:lnTo>
                  <a:lnTo>
                    <a:pt x="846" y="0"/>
                  </a:lnTo>
                  <a:close/>
                </a:path>
              </a:pathLst>
            </a:custGeom>
            <a:solidFill>
              <a:srgbClr val="507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0"/>
            <p:cNvSpPr/>
            <p:nvPr/>
          </p:nvSpPr>
          <p:spPr>
            <a:xfrm>
              <a:off x="6934392" y="4277863"/>
              <a:ext cx="38894" cy="17796"/>
            </a:xfrm>
            <a:custGeom>
              <a:avLst/>
              <a:gdLst/>
              <a:ahLst/>
              <a:cxnLst/>
              <a:rect l="l" t="t" r="r" b="b"/>
              <a:pathLst>
                <a:path w="848" h="388" extrusionOk="0">
                  <a:moveTo>
                    <a:pt x="1" y="0"/>
                  </a:moveTo>
                  <a:lnTo>
                    <a:pt x="1" y="387"/>
                  </a:lnTo>
                  <a:lnTo>
                    <a:pt x="847" y="387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rgbClr val="507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0"/>
            <p:cNvSpPr/>
            <p:nvPr/>
          </p:nvSpPr>
          <p:spPr>
            <a:xfrm>
              <a:off x="6676627" y="4277863"/>
              <a:ext cx="38848" cy="17796"/>
            </a:xfrm>
            <a:custGeom>
              <a:avLst/>
              <a:gdLst/>
              <a:ahLst/>
              <a:cxnLst/>
              <a:rect l="l" t="t" r="r" b="b"/>
              <a:pathLst>
                <a:path w="847" h="388" extrusionOk="0">
                  <a:moveTo>
                    <a:pt x="1" y="0"/>
                  </a:moveTo>
                  <a:lnTo>
                    <a:pt x="1" y="387"/>
                  </a:lnTo>
                  <a:lnTo>
                    <a:pt x="847" y="387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rgbClr val="507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7" name="Google Shape;877;p30"/>
            <p:cNvGrpSpPr/>
            <p:nvPr/>
          </p:nvGrpSpPr>
          <p:grpSpPr>
            <a:xfrm>
              <a:off x="5264650" y="4342167"/>
              <a:ext cx="3331221" cy="200705"/>
              <a:chOff x="5264650" y="4342167"/>
              <a:chExt cx="3331221" cy="200705"/>
            </a:xfrm>
          </p:grpSpPr>
          <p:sp>
            <p:nvSpPr>
              <p:cNvPr id="878" name="Google Shape;878;p30"/>
              <p:cNvSpPr/>
              <p:nvPr/>
            </p:nvSpPr>
            <p:spPr>
              <a:xfrm>
                <a:off x="5342805" y="4342167"/>
                <a:ext cx="3176564" cy="200705"/>
              </a:xfrm>
              <a:custGeom>
                <a:avLst/>
                <a:gdLst/>
                <a:ahLst/>
                <a:cxnLst/>
                <a:rect l="l" t="t" r="r" b="b"/>
                <a:pathLst>
                  <a:path w="69259" h="4376" extrusionOk="0">
                    <a:moveTo>
                      <a:pt x="1" y="0"/>
                    </a:moveTo>
                    <a:cubicBezTo>
                      <a:pt x="1" y="2418"/>
                      <a:pt x="1959" y="4376"/>
                      <a:pt x="4376" y="4376"/>
                    </a:cubicBezTo>
                    <a:lnTo>
                      <a:pt x="64871" y="4376"/>
                    </a:lnTo>
                    <a:cubicBezTo>
                      <a:pt x="67288" y="4376"/>
                      <a:pt x="69258" y="2430"/>
                      <a:pt x="6925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30"/>
              <p:cNvSpPr/>
              <p:nvPr/>
            </p:nvSpPr>
            <p:spPr>
              <a:xfrm>
                <a:off x="5264650" y="4342717"/>
                <a:ext cx="3331221" cy="20548"/>
              </a:xfrm>
              <a:custGeom>
                <a:avLst/>
                <a:gdLst/>
                <a:ahLst/>
                <a:cxnLst/>
                <a:rect l="l" t="t" r="r" b="b"/>
                <a:pathLst>
                  <a:path w="72631" h="448" extrusionOk="0">
                    <a:moveTo>
                      <a:pt x="0" y="0"/>
                    </a:moveTo>
                    <a:lnTo>
                      <a:pt x="0" y="448"/>
                    </a:lnTo>
                    <a:lnTo>
                      <a:pt x="72630" y="448"/>
                    </a:lnTo>
                    <a:lnTo>
                      <a:pt x="7263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name="Urban Street Design Project Proposal by Slidesgo">
  <a:themeElements>
    <a:clrScheme name="Simple Light">
      <a:dk1>
        <a:srgbClr val="6B4036"/>
      </a:dk1>
      <a:lt1>
        <a:srgbClr val="F8F3E1"/>
      </a:lt1>
      <a:dk2>
        <a:srgbClr val="DBD2AC"/>
      </a:dk2>
      <a:lt2>
        <a:srgbClr val="FFFFFF"/>
      </a:lt2>
      <a:accent1>
        <a:srgbClr val="C4A762"/>
      </a:accent1>
      <a:accent2>
        <a:srgbClr val="877444"/>
      </a:accent2>
      <a:accent3>
        <a:srgbClr val="E3AFA1"/>
      </a:accent3>
      <a:accent4>
        <a:srgbClr val="C27461"/>
      </a:accent4>
      <a:accent5>
        <a:srgbClr val="A9D5EB"/>
      </a:accent5>
      <a:accent6>
        <a:srgbClr val="4393BA"/>
      </a:accent6>
      <a:hlink>
        <a:srgbClr val="6B403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1732</Words>
  <Application>Microsoft Office PowerPoint</Application>
  <PresentationFormat>On-screen Show (16:9)</PresentationFormat>
  <Paragraphs>251</Paragraphs>
  <Slides>35</Slides>
  <Notes>35</Notes>
  <HiddenSlides>0</HiddenSlides>
  <MMClips>15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PT Sans</vt:lpstr>
      <vt:lpstr>Open Sans Light</vt:lpstr>
      <vt:lpstr>Passion One</vt:lpstr>
      <vt:lpstr>Nunito Light</vt:lpstr>
      <vt:lpstr>Anaheim</vt:lpstr>
      <vt:lpstr>Patrick Hand</vt:lpstr>
      <vt:lpstr>Arial</vt:lpstr>
      <vt:lpstr>Bebas Neue</vt:lpstr>
      <vt:lpstr>Open Sans</vt:lpstr>
      <vt:lpstr>Urban Street Design Project Proposal by Slidesgo</vt:lpstr>
      <vt:lpstr>GAME:  JUMBLE WORDS </vt:lpstr>
      <vt:lpstr>Unscramble the word</vt:lpstr>
      <vt:lpstr>Unscramble the word</vt:lpstr>
      <vt:lpstr>Unscramble the word</vt:lpstr>
      <vt:lpstr>Unscramble the word</vt:lpstr>
      <vt:lpstr>Unscramble the word</vt:lpstr>
      <vt:lpstr>UNIT 2:  CITY LIFE</vt:lpstr>
      <vt:lpstr>OBJECTIVES 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VOCABULARY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are they?</vt:lpstr>
      <vt:lpstr>PRONUNCIATION</vt:lpstr>
      <vt:lpstr>Watch and take notes </vt:lpstr>
      <vt:lpstr>PowerPoint Presentation</vt:lpstr>
      <vt:lpstr>PowerPoint Presentation</vt:lpstr>
      <vt:lpstr>WRAP-UP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 CITY LIFE</dc:title>
  <cp:lastModifiedBy>Dung Thuy</cp:lastModifiedBy>
  <cp:revision>17</cp:revision>
  <dcterms:modified xsi:type="dcterms:W3CDTF">2024-06-02T12:27:20Z</dcterms:modified>
</cp:coreProperties>
</file>