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00" r:id="rId2"/>
    <p:sldId id="277" r:id="rId3"/>
    <p:sldId id="283" r:id="rId4"/>
    <p:sldId id="279" r:id="rId5"/>
    <p:sldId id="280" r:id="rId6"/>
    <p:sldId id="282" r:id="rId7"/>
    <p:sldId id="290" r:id="rId8"/>
    <p:sldId id="258" r:id="rId9"/>
    <p:sldId id="259" r:id="rId10"/>
    <p:sldId id="260" r:id="rId11"/>
    <p:sldId id="261" r:id="rId12"/>
    <p:sldId id="296" r:id="rId13"/>
    <p:sldId id="273" r:id="rId14"/>
    <p:sldId id="292" r:id="rId15"/>
    <p:sldId id="264" r:id="rId16"/>
    <p:sldId id="275" r:id="rId17"/>
    <p:sldId id="276" r:id="rId18"/>
    <p:sldId id="274" r:id="rId19"/>
    <p:sldId id="263" r:id="rId20"/>
    <p:sldId id="286" r:id="rId21"/>
    <p:sldId id="289" r:id="rId22"/>
    <p:sldId id="299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2" d="100"/>
          <a:sy n="72" d="100"/>
        </p:scale>
        <p:origin x="125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769" y="4275579"/>
            <a:ext cx="405149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3: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976" y="4352522"/>
            <a:ext cx="671874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latin typeface="+mn-lt"/>
                <a:cs typeface="Arial" charset="0"/>
              </a:rPr>
              <a:t>MY </a:t>
            </a: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FRIENDS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Match the word with it’s meaning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eye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mouth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shoulder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Gò</a:t>
            </a:r>
            <a:r>
              <a:rPr lang="en-US" dirty="0"/>
              <a:t> </a:t>
            </a:r>
            <a:r>
              <a:rPr lang="en-US" dirty="0" err="1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Gợn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Xoăn</a:t>
            </a:r>
            <a:r>
              <a:rPr lang="en-US" b="1" dirty="0"/>
              <a:t>, </a:t>
            </a:r>
            <a:r>
              <a:rPr lang="en-US" b="1" dirty="0" err="1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534418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sz="3800" b="1" u="sng" dirty="0"/>
            </a:br>
            <a:r>
              <a:rPr lang="en-US" sz="3800" dirty="0"/>
              <a:t>- </a:t>
            </a:r>
            <a:r>
              <a:rPr lang="en-US" sz="3800" b="1" dirty="0"/>
              <a:t>Learn by heart all the new words.</a:t>
            </a:r>
            <a:br>
              <a:rPr lang="en-US" sz="3800" b="1" dirty="0"/>
            </a:br>
            <a:r>
              <a:rPr lang="en-US" sz="3800" b="1" dirty="0"/>
              <a:t>- Prepare  lesson 2 ( A closer look 1)</a:t>
            </a:r>
            <a:r>
              <a:rPr lang="en-US" sz="3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8" y="218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Qúy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thầy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cô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cầu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thì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bạn</a:t>
            </a:r>
            <a:r>
              <a:rPr lang="en-US" b="1" dirty="0">
                <a:solidFill>
                  <a:srgbClr val="FF0000"/>
                </a:solidFill>
              </a:rPr>
              <a:t> qua </a:t>
            </a:r>
            <a:r>
              <a:rPr lang="en-US" b="1" dirty="0" err="1">
                <a:solidFill>
                  <a:srgbClr val="FF0000"/>
                </a:solidFill>
              </a:rPr>
              <a:t>fb</a:t>
            </a:r>
            <a:r>
              <a:rPr lang="en-US" b="1" dirty="0">
                <a:solidFill>
                  <a:srgbClr val="FF0000"/>
                </a:solidFill>
              </a:rPr>
              <a:t> ( </a:t>
            </a:r>
            <a:r>
              <a:rPr lang="en-US" b="1" dirty="0" err="1">
                <a:solidFill>
                  <a:srgbClr val="FF0000"/>
                </a:solidFill>
              </a:rPr>
              <a:t>Côi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Nguyễn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dirty="0" err="1">
                <a:solidFill>
                  <a:srgbClr val="FF0000"/>
                </a:solidFill>
              </a:rPr>
              <a:t>hoặc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đt</a:t>
            </a:r>
            <a:r>
              <a:rPr lang="en-US" b="1" dirty="0">
                <a:solidFill>
                  <a:srgbClr val="FF0000"/>
                </a:solidFill>
              </a:rPr>
              <a:t> : 0837939997.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>
                <a:solidFill>
                  <a:srgbClr val="00B0F0"/>
                </a:solidFill>
              </a:rPr>
              <a:t>(150k/ 1hk)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2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3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beautiful room.  I have a bed and a   (1)………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mirror.  I have many (2)……… 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they (3)………come. We(4)………, we play, we have(5)……...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can you do with your friends?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play some games</a:t>
            </a:r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eat and drink together</a:t>
            </a:r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248963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6" y="3784503"/>
            <a:ext cx="235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(n):</a:t>
            </a: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8" y="3382643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(n ) :</a:t>
            </a: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210425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9" y="2976735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32531" y="3000658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25387" y="337950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5395" y="3792821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311" y="4234571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91174" y="4215699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Magazine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pass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3333CC"/>
                </a:solidFill>
              </a:rPr>
              <a:t>biscuit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756348"/>
            <a:ext cx="7983253" cy="5388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1682</TotalTime>
  <Words>778</Words>
  <Application>Microsoft Office PowerPoint</Application>
  <PresentationFormat>On-screen Show (4:3)</PresentationFormat>
  <Paragraphs>220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MS PGothic</vt:lpstr>
      <vt:lpstr>.VnArial</vt:lpstr>
      <vt:lpstr>.VnBlackH</vt:lpstr>
      <vt:lpstr>Arial</vt:lpstr>
      <vt:lpstr>Arial Black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  <vt:lpstr>PowerPoint Presentation</vt:lpstr>
      <vt:lpstr>Qúy thầy cô có nhu cầu thì kết bạn qua fb ( Côi Nguyễn) hoặc số đt : 0837939997.           (150k/ 1hk)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90</cp:revision>
  <dcterms:created xsi:type="dcterms:W3CDTF">2020-12-09T02:04:09Z</dcterms:created>
  <dcterms:modified xsi:type="dcterms:W3CDTF">2024-11-25T14:23:13Z</dcterms:modified>
</cp:coreProperties>
</file>