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86" r:id="rId3"/>
    <p:sldId id="276" r:id="rId4"/>
    <p:sldId id="277" r:id="rId5"/>
    <p:sldId id="278" r:id="rId6"/>
    <p:sldId id="281" r:id="rId7"/>
    <p:sldId id="259" r:id="rId8"/>
    <p:sldId id="260" r:id="rId9"/>
    <p:sldId id="261" r:id="rId10"/>
    <p:sldId id="264" r:id="rId11"/>
    <p:sldId id="273" r:id="rId12"/>
    <p:sldId id="263" r:id="rId13"/>
    <p:sldId id="285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2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6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75305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196173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0397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198421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77645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3701" y="32894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113415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1011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396" y="12559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166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6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121" y="1665069"/>
            <a:ext cx="6269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Chairs, tables, clock, school bags, board, books, pen, flower </a:t>
            </a:r>
            <a:r>
              <a:rPr lang="en-GB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pot, pencil,…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6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2289182" y="2103968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4073673" y="71980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441" y="5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0" y="5217751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3261967" y="663201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366415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634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366486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7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265239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3800" b="1" u="sng" dirty="0" smtClean="0"/>
              <a:t/>
            </a:r>
            <a:br>
              <a:rPr lang="en-US" sz="3800" b="1" u="sng" dirty="0" smtClean="0"/>
            </a:br>
            <a:r>
              <a:rPr lang="en-US" sz="3800" dirty="0" smtClean="0"/>
              <a:t>- </a:t>
            </a:r>
            <a:r>
              <a:rPr lang="en-US" sz="3800" b="1" dirty="0" smtClean="0"/>
              <a:t>Learn by heart all the new words.</a:t>
            </a:r>
            <a:br>
              <a:rPr lang="en-US" sz="3800" b="1" dirty="0" smtClean="0"/>
            </a:br>
            <a:r>
              <a:rPr lang="en-US" sz="3800" b="1" dirty="0" smtClean="0"/>
              <a:t>- Prepare </a:t>
            </a:r>
            <a:r>
              <a:rPr lang="en-US" sz="3800" b="1" dirty="0"/>
              <a:t> </a:t>
            </a:r>
            <a:r>
              <a:rPr lang="en-US" sz="3800" b="1" dirty="0" smtClean="0"/>
              <a:t>lesson 2 ( A closer look 1)</a:t>
            </a:r>
            <a:r>
              <a:rPr lang="en-US" sz="38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3" y="1319348"/>
            <a:ext cx="8451669" cy="51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3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894114" y="3581399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20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4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629399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024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133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65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193" y="1240449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53283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513908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1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64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8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1339" y="2150526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calculator  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36910" y="219021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8276" y="2655351"/>
            <a:ext cx="402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uniform  (n)  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96686" y="272361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4689" y="3180813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- smart (a) 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82662" y="3104613"/>
            <a:ext cx="503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2438" y="1610776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3215" y="3645484"/>
            <a:ext cx="44391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put 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.v ) :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20585" y="3645483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6282" y="4661951"/>
            <a:ext cx="3657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compass (n)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2570" y="469943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6345" y="1092441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4691" y="4193384"/>
            <a:ext cx="24992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 ):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5599" y="422896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86215" y="5231677"/>
            <a:ext cx="2546983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heavy (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33199" y="523277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22937" y="1516539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7" y="1800327"/>
            <a:ext cx="2999106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46" y="2916961"/>
            <a:ext cx="2464054" cy="2420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7302" y="1144244"/>
            <a:ext cx="4635144" cy="523220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1: </a:t>
            </a:r>
            <a:r>
              <a:rPr lang="en-US" sz="2800" b="1" dirty="0" err="1" smtClean="0">
                <a:solidFill>
                  <a:srgbClr val="FF0000"/>
                </a:solidFill>
                <a:latin typeface=".VnArial" pitchFamily="34" charset="0"/>
              </a:rPr>
              <a:t>Gettingstarted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8357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8647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309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heavy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/>
              <a:t>Put on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24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smart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wear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30629"/>
            <a:ext cx="7132320" cy="707886"/>
          </a:xfrm>
          <a:prstGeom prst="rect">
            <a:avLst/>
          </a:prstGeom>
          <a:solidFill>
            <a:srgbClr val="0FB7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9100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94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827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331347" y="196679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191587" y="273069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305220" y="3490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344408" y="43892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152398" y="53049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1828986" y="122408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86742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3849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43976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285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5391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1482</TotalTime>
  <Words>558</Words>
  <Application>Microsoft Office PowerPoint</Application>
  <PresentationFormat>On-screen Show (4:3)</PresentationFormat>
  <Paragraphs>133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Homework - Learn by heart all the new words. - Prepare  lesson 2 ( A closer look 1).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73</cp:revision>
  <dcterms:created xsi:type="dcterms:W3CDTF">2020-12-09T02:04:09Z</dcterms:created>
  <dcterms:modified xsi:type="dcterms:W3CDTF">2021-07-02T10:34:08Z</dcterms:modified>
</cp:coreProperties>
</file>